
<file path=[Content_Types].xml><?xml version="1.0" encoding="utf-8"?>
<Types xmlns="http://schemas.openxmlformats.org/package/2006/content-types">
  <Default Extension="gif" ContentType="image/gif"/>
  <Default Extension="jpeg" ContentType="image/jpeg"/>
  <Default Extension="png" ContentType="image/png"/>
  <Default Extension="rels" ContentType="application/vnd.openxmlformats-package.relationships+xml"/>
  <Default Extension="wdp" ContentType="image/vnd.ms-photo"/>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5"/>
  </p:sldMasterIdLst>
  <p:sldIdLst>
    <p:sldId id="256" r:id="rId6"/>
    <p:sldId id="257" r:id="rId7"/>
    <p:sldId id="271" r:id="rId8"/>
    <p:sldId id="323" r:id="rId9"/>
    <p:sldId id="314" r:id="rId10"/>
    <p:sldId id="321" r:id="rId11"/>
    <p:sldId id="274" r:id="rId12"/>
    <p:sldId id="266" r:id="rId13"/>
    <p:sldId id="264" r:id="rId14"/>
    <p:sldId id="303" r:id="rId15"/>
    <p:sldId id="315" r:id="rId16"/>
    <p:sldId id="320" r:id="rId17"/>
    <p:sldId id="277" r:id="rId18"/>
    <p:sldId id="291" r:id="rId19"/>
    <p:sldId id="292" r:id="rId20"/>
    <p:sldId id="319" r:id="rId21"/>
    <p:sldId id="300" r:id="rId22"/>
    <p:sldId id="278" r:id="rId23"/>
    <p:sldId id="279" r:id="rId24"/>
    <p:sldId id="307" r:id="rId25"/>
    <p:sldId id="295" r:id="rId26"/>
    <p:sldId id="309" r:id="rId27"/>
    <p:sldId id="294" r:id="rId28"/>
    <p:sldId id="296" r:id="rId29"/>
    <p:sldId id="310" r:id="rId30"/>
    <p:sldId id="297" r:id="rId31"/>
    <p:sldId id="311" r:id="rId32"/>
    <p:sldId id="298" r:id="rId33"/>
    <p:sldId id="312" r:id="rId34"/>
    <p:sldId id="299" r:id="rId35"/>
    <p:sldId id="313" r:id="rId36"/>
    <p:sldId id="301" r:id="rId37"/>
    <p:sldId id="327" r:id="rId38"/>
    <p:sldId id="328" r:id="rId39"/>
    <p:sldId id="326" r:id="rId40"/>
    <p:sldId id="263" r:id="rId41"/>
    <p:sldId id="318" r:id="rId42"/>
    <p:sldId id="325" r:id="rId43"/>
  </p:sldIdLst>
  <p:sldSz cx="12192000" cy="6858000"/>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6829"/>
    <a:srgbClr val="002758"/>
    <a:srgbClr val="DA5F2E"/>
    <a:srgbClr val="9EA3A4"/>
    <a:srgbClr val="F2F2F2"/>
    <a:srgbClr val="BE0C0C"/>
    <a:srgbClr val="EC0E0F"/>
    <a:srgbClr val="C24C6A"/>
    <a:srgbClr val="F34530"/>
    <a:srgbClr val="F0C00D"/>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8098" autoAdjust="0"/>
    <p:restoredTop sz="96265" autoAdjust="0"/>
  </p:normalViewPr>
  <p:slideViewPr>
    <p:cSldViewPr snapToGrid="0">
      <p:cViewPr varScale="1">
        <p:scale>
          <a:sx n="68" d="100"/>
          <a:sy n="68" d="100"/>
        </p:scale>
        <p:origin x="1098" y="6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openxmlformats.org/officeDocument/2006/relationships/slide" Target="slides/slide34.xml"/><Relationship Id="rId3" Type="http://schemas.openxmlformats.org/officeDocument/2006/relationships/customXml" Target="../customXml/item3.xml"/><Relationship Id="rId21" Type="http://schemas.openxmlformats.org/officeDocument/2006/relationships/slide" Target="slides/slide16.xml"/><Relationship Id="rId34" Type="http://schemas.openxmlformats.org/officeDocument/2006/relationships/slide" Target="slides/slide29.xml"/><Relationship Id="rId42" Type="http://schemas.openxmlformats.org/officeDocument/2006/relationships/slide" Target="slides/slide37.xml"/><Relationship Id="rId47" Type="http://schemas.openxmlformats.org/officeDocument/2006/relationships/tableStyles" Target="tableStyles.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slide" Target="slides/slide33.xml"/><Relationship Id="rId46"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slide" Target="slides/slide24.xml"/><Relationship Id="rId41" Type="http://schemas.openxmlformats.org/officeDocument/2006/relationships/slide" Target="slides/slide36.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slide" Target="slides/slide32.xml"/><Relationship Id="rId40" Type="http://schemas.openxmlformats.org/officeDocument/2006/relationships/slide" Target="slides/slide35.xml"/><Relationship Id="rId45" Type="http://schemas.openxmlformats.org/officeDocument/2006/relationships/viewProps" Target="viewProps.xml"/><Relationship Id="rId5" Type="http://schemas.openxmlformats.org/officeDocument/2006/relationships/slideMaster" Target="slideMasters/slideMaster1.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slide" Target="slides/slide31.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slide" Target="slides/slide26.xml"/><Relationship Id="rId44" Type="http://schemas.openxmlformats.org/officeDocument/2006/relationships/presProps" Target="presProps.xml"/><Relationship Id="rId4" Type="http://schemas.openxmlformats.org/officeDocument/2006/relationships/customXml" Target="../customXml/item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slide" Target="slides/slide30.xml"/><Relationship Id="rId43" Type="http://schemas.openxmlformats.org/officeDocument/2006/relationships/slide" Target="slides/slide38.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fr-FR"/>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3.7848350175963344E-2"/>
          <c:y val="5.0060093612733399E-2"/>
          <c:w val="0.93901476912376336"/>
          <c:h val="0.86555048544315549"/>
        </c:manualLayout>
      </c:layout>
      <c:areaChart>
        <c:grouping val="stacked"/>
        <c:varyColors val="0"/>
        <c:ser>
          <c:idx val="0"/>
          <c:order val="0"/>
          <c:tx>
            <c:strRef>
              <c:f>Feuil1!$C$1</c:f>
              <c:strCache>
                <c:ptCount val="1"/>
                <c:pt idx="0">
                  <c:v>FDC en milliers de clients</c:v>
                </c:pt>
              </c:strCache>
            </c:strRef>
          </c:tx>
          <c:spPr>
            <a:solidFill>
              <a:schemeClr val="bg1">
                <a:lumMod val="85000"/>
              </a:schemeClr>
            </a:solidFill>
            <a:ln>
              <a:noFill/>
            </a:ln>
            <a:effectLst/>
          </c:spPr>
          <c:cat>
            <c:numRef>
              <c:f>Feuil1!$B$2:$B$12</c:f>
              <c:numCache>
                <c:formatCode>General</c:formatCode>
                <c:ptCount val="11"/>
                <c:pt idx="0">
                  <c:v>2011</c:v>
                </c:pt>
                <c:pt idx="1">
                  <c:v>2012</c:v>
                </c:pt>
                <c:pt idx="2">
                  <c:v>2013</c:v>
                </c:pt>
                <c:pt idx="3">
                  <c:v>2014</c:v>
                </c:pt>
                <c:pt idx="4">
                  <c:v>2015</c:v>
                </c:pt>
                <c:pt idx="5">
                  <c:v>2016</c:v>
                </c:pt>
                <c:pt idx="6">
                  <c:v>2017</c:v>
                </c:pt>
                <c:pt idx="7">
                  <c:v>2018</c:v>
                </c:pt>
                <c:pt idx="8">
                  <c:v>2019</c:v>
                </c:pt>
                <c:pt idx="9">
                  <c:v>2020</c:v>
                </c:pt>
                <c:pt idx="10">
                  <c:v>2021</c:v>
                </c:pt>
              </c:numCache>
            </c:numRef>
          </c:cat>
          <c:val>
            <c:numRef>
              <c:f>Feuil1!$C$2:$C$12</c:f>
              <c:numCache>
                <c:formatCode>General</c:formatCode>
                <c:ptCount val="11"/>
                <c:pt idx="0">
                  <c:v>2271</c:v>
                </c:pt>
                <c:pt idx="1">
                  <c:v>2216</c:v>
                </c:pt>
                <c:pt idx="2">
                  <c:v>2154</c:v>
                </c:pt>
                <c:pt idx="3">
                  <c:v>2109</c:v>
                </c:pt>
                <c:pt idx="4">
                  <c:v>2076</c:v>
                </c:pt>
                <c:pt idx="5">
                  <c:v>1716</c:v>
                </c:pt>
                <c:pt idx="6">
                  <c:v>1654</c:v>
                </c:pt>
                <c:pt idx="7">
                  <c:v>1540</c:v>
                </c:pt>
                <c:pt idx="8">
                  <c:v>1470</c:v>
                </c:pt>
                <c:pt idx="9">
                  <c:v>1420</c:v>
                </c:pt>
                <c:pt idx="10">
                  <c:v>1390</c:v>
                </c:pt>
              </c:numCache>
            </c:numRef>
          </c:val>
          <c:extLst>
            <c:ext xmlns:c16="http://schemas.microsoft.com/office/drawing/2014/chart" uri="{C3380CC4-5D6E-409C-BE32-E72D297353CC}">
              <c16:uniqueId val="{00000000-95D1-4A65-9487-0B87F70D4BBA}"/>
            </c:ext>
          </c:extLst>
        </c:ser>
        <c:dLbls>
          <c:showLegendKey val="0"/>
          <c:showVal val="0"/>
          <c:showCatName val="0"/>
          <c:showSerName val="0"/>
          <c:showPercent val="0"/>
          <c:showBubbleSize val="0"/>
        </c:dLbls>
        <c:axId val="315902424"/>
        <c:axId val="315908656"/>
      </c:areaChart>
      <c:catAx>
        <c:axId val="315902424"/>
        <c:scaling>
          <c:orientation val="minMax"/>
        </c:scaling>
        <c:delete val="0"/>
        <c:axPos val="b"/>
        <c:numFmt formatCode="General" sourceLinked="1"/>
        <c:majorTickMark val="out"/>
        <c:minorTickMark val="none"/>
        <c:tickLblPos val="nextTo"/>
        <c:spPr>
          <a:noFill/>
          <a:ln w="9525" cap="flat" cmpd="sng" algn="ctr">
            <a:solidFill>
              <a:schemeClr val="tx2">
                <a:lumMod val="15000"/>
                <a:lumOff val="85000"/>
              </a:schemeClr>
            </a:solidFill>
            <a:round/>
          </a:ln>
          <a:effectLst/>
        </c:spPr>
        <c:txPr>
          <a:bodyPr rot="-60000000" spcFirstLastPara="1" vertOverflow="ellipsis" vert="horz" wrap="square" anchor="ctr" anchorCtr="1"/>
          <a:lstStyle/>
          <a:p>
            <a:pPr>
              <a:defRPr sz="700" b="0" i="0" u="none" strike="noStrike" kern="1200" baseline="0">
                <a:solidFill>
                  <a:schemeClr val="tx1">
                    <a:lumMod val="75000"/>
                    <a:lumOff val="25000"/>
                  </a:schemeClr>
                </a:solidFill>
                <a:latin typeface="+mn-lt"/>
                <a:ea typeface="+mn-ea"/>
                <a:cs typeface="+mn-cs"/>
              </a:defRPr>
            </a:pPr>
            <a:endParaRPr lang="fr-FR"/>
          </a:p>
        </c:txPr>
        <c:crossAx val="315908656"/>
        <c:crosses val="autoZero"/>
        <c:auto val="1"/>
        <c:lblAlgn val="ctr"/>
        <c:lblOffset val="100"/>
        <c:noMultiLvlLbl val="0"/>
      </c:catAx>
      <c:valAx>
        <c:axId val="315908656"/>
        <c:scaling>
          <c:orientation val="minMax"/>
        </c:scaling>
        <c:delete val="0"/>
        <c:axPos val="l"/>
        <c:majorGridlines>
          <c:spPr>
            <a:ln w="9525" cap="flat" cmpd="sng" algn="ctr">
              <a:solidFill>
                <a:schemeClr val="tx2">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700" b="0" i="0" u="none" strike="noStrike" kern="1200" baseline="0">
                <a:solidFill>
                  <a:schemeClr val="tx1">
                    <a:lumMod val="75000"/>
                    <a:lumOff val="25000"/>
                  </a:schemeClr>
                </a:solidFill>
                <a:latin typeface="+mn-lt"/>
                <a:ea typeface="+mn-ea"/>
                <a:cs typeface="+mn-cs"/>
              </a:defRPr>
            </a:pPr>
            <a:endParaRPr lang="fr-FR"/>
          </a:p>
        </c:txPr>
        <c:crossAx val="315902424"/>
        <c:crosses val="autoZero"/>
        <c:crossBetween val="midCat"/>
      </c:valAx>
      <c:spPr>
        <a:noFill/>
        <a:ln>
          <a:noFill/>
        </a:ln>
        <a:effectLst/>
      </c:spPr>
    </c:plotArea>
    <c:plotVisOnly val="1"/>
    <c:dispBlanksAs val="zero"/>
    <c:showDLblsOverMax val="0"/>
  </c:chart>
  <c:spPr>
    <a:noFill/>
    <a:ln>
      <a:noFill/>
    </a:ln>
    <a:effectLst/>
  </c:spPr>
  <c:txPr>
    <a:bodyPr/>
    <a:lstStyle/>
    <a:p>
      <a:pPr>
        <a:defRPr/>
      </a:pPr>
      <a:endParaRPr lang="fr-FR"/>
    </a:p>
  </c:txPr>
  <c:externalData r:id="rId3">
    <c:autoUpdate val="0"/>
  </c:externalData>
</c:chartSpace>
</file>

<file path=ppt/charts/colors1.xml><?xml version="1.0" encoding="utf-8"?>
<cs:colorStyle xmlns:cs="http://schemas.microsoft.com/office/drawing/2012/chartStyle" xmlns:a="http://schemas.openxmlformats.org/drawingml/2006/main" meth="cycle" id="11">
  <a:schemeClr val="accent1"/>
  <a:schemeClr val="accent3"/>
  <a:schemeClr val="accent5"/>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81">
  <cs:axisTitle>
    <cs:lnRef idx="0"/>
    <cs:fillRef idx="0"/>
    <cs:effectRef idx="0"/>
    <cs:fontRef idx="minor">
      <a:schemeClr val="tx2"/>
    </cs:fontRef>
    <cs:defRPr sz="900" b="1" kern="1200"/>
  </cs:axisTitle>
  <cs:categoryAxis>
    <cs:lnRef idx="0"/>
    <cs:fillRef idx="0"/>
    <cs:effectRef idx="0"/>
    <cs:fontRef idx="minor">
      <a:schemeClr val="tx2"/>
    </cs:fontRef>
    <cs:spPr>
      <a:ln w="9525" cap="flat" cmpd="sng" algn="ctr">
        <a:solidFill>
          <a:schemeClr val="tx2">
            <a:lumMod val="15000"/>
            <a:lumOff val="85000"/>
          </a:schemeClr>
        </a:solidFill>
        <a:round/>
      </a:ln>
    </cs:spPr>
    <cs:defRPr sz="900" kern="1200"/>
  </cs:categoryAxis>
  <cs:chartArea mods="allowNoFillOverride allowNoLineOverride">
    <cs:lnRef idx="0"/>
    <cs:fillRef idx="0"/>
    <cs:effectRef idx="0"/>
    <cs:fontRef idx="minor">
      <a:schemeClr val="tx2"/>
    </cs:fontRef>
    <cs:spPr>
      <a:solidFill>
        <a:schemeClr val="bg1"/>
      </a:solidFill>
      <a:ln w="9525" cap="flat" cmpd="sng" algn="ctr">
        <a:solidFill>
          <a:schemeClr val="tx2">
            <a:lumMod val="15000"/>
            <a:lumOff val="85000"/>
          </a:schemeClr>
        </a:solidFill>
        <a:round/>
      </a:ln>
    </cs:spPr>
    <cs:defRPr sz="900" kern="1200"/>
  </cs:chartArea>
  <cs:dataLabel>
    <cs:lnRef idx="0"/>
    <cs:fillRef idx="0"/>
    <cs:effectRef idx="0"/>
    <cs:fontRef idx="minor">
      <a:schemeClr val="tx2"/>
    </cs:fontRef>
    <cs:defRPr sz="900" kern="1200"/>
  </cs:dataLabel>
  <cs:dataLabelCallout>
    <cs:lnRef idx="0"/>
    <cs:fillRef idx="0"/>
    <cs:effectRef idx="0"/>
    <cs:fontRef idx="minor">
      <a:schemeClr val="dk2">
        <a:lumMod val="7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2"/>
    <cs:fontRef idx="minor">
      <a:schemeClr val="tx2"/>
    </cs:fontRef>
  </cs:dataPoint>
  <cs:dataPoint3D>
    <cs:lnRef idx="0"/>
    <cs:fillRef idx="3">
      <cs:styleClr val="auto"/>
    </cs:fillRef>
    <cs:effectRef idx="2"/>
    <cs:fontRef idx="minor">
      <a:schemeClr val="tx2"/>
    </cs:fontRef>
  </cs:dataPoint3D>
  <cs:dataPointLine>
    <cs:lnRef idx="0">
      <cs:styleClr val="auto"/>
    </cs:lnRef>
    <cs:fillRef idx="3"/>
    <cs:effectRef idx="2"/>
    <cs:fontRef idx="minor">
      <a:schemeClr val="tx2"/>
    </cs:fontRef>
    <cs:spPr>
      <a:ln w="31750" cap="rnd">
        <a:solidFill>
          <a:schemeClr val="phClr"/>
        </a:solidFill>
        <a:round/>
      </a:ln>
    </cs:spPr>
  </cs:dataPointLine>
  <cs:dataPointMarker>
    <cs:lnRef idx="0"/>
    <cs:fillRef idx="3">
      <cs:styleClr val="auto"/>
    </cs:fillRef>
    <cs:effectRef idx="2"/>
    <cs:fontRef idx="minor">
      <a:schemeClr val="tx2"/>
    </cs:fontRef>
    <cs:spPr>
      <a:ln w="12700">
        <a:solidFill>
          <a:schemeClr val="lt2"/>
        </a:solidFill>
        <a:round/>
      </a:ln>
    </cs:spPr>
  </cs:dataPointMarker>
  <cs:dataPointMarkerLayout symbol="circle" size="5"/>
  <cs:dataPointWireframe>
    <cs:lnRef idx="0">
      <cs:styleClr val="auto"/>
    </cs:lnRef>
    <cs:fillRef idx="3"/>
    <cs:effectRef idx="2"/>
    <cs:fontRef idx="minor">
      <a:schemeClr val="tx2"/>
    </cs:fontRef>
    <cs:spPr>
      <a:ln w="9525" cap="rnd">
        <a:solidFill>
          <a:schemeClr val="phClr"/>
        </a:solidFill>
        <a:round/>
      </a:ln>
    </cs:spPr>
  </cs:dataPointWireframe>
  <cs:dataTable>
    <cs:lnRef idx="0"/>
    <cs:fillRef idx="0"/>
    <cs:effectRef idx="0"/>
    <cs:fontRef idx="minor">
      <a:schemeClr val="tx2"/>
    </cs:fontRef>
    <cs:spPr>
      <a:ln w="9525">
        <a:solidFill>
          <a:schemeClr val="tx2">
            <a:lumMod val="15000"/>
            <a:lumOff val="85000"/>
          </a:schemeClr>
        </a:solidFill>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2"/>
    </cs:fontRef>
    <cs:spPr>
      <a:ln w="9525">
        <a:solidFill>
          <a:schemeClr val="tx2">
            <a:lumMod val="60000"/>
            <a:lumOff val="40000"/>
          </a:schemeClr>
        </a:solidFill>
        <a:prstDash val="dash"/>
      </a:ln>
    </cs:spPr>
  </cs:dropLine>
  <cs:errorBar>
    <cs:lnRef idx="0"/>
    <cs:fillRef idx="0"/>
    <cs:effectRef idx="0"/>
    <cs:fontRef idx="minor">
      <a:schemeClr val="tx2"/>
    </cs:fontRef>
    <cs:spPr>
      <a:ln w="9525">
        <a:solidFill>
          <a:schemeClr val="tx2">
            <a:lumMod val="75000"/>
          </a:schemeClr>
        </a:solidFill>
        <a:round/>
      </a:ln>
    </cs:spPr>
  </cs:errorBar>
  <cs:floor>
    <cs:lnRef idx="0"/>
    <cs:fillRef idx="0"/>
    <cs:effectRef idx="0"/>
    <cs:fontRef idx="minor">
      <a:schemeClr val="tx2"/>
    </cs:fontRef>
    <cs:spPr>
      <a:ln w="9525" cap="flat" cmpd="sng" algn="ctr">
        <a:solidFill>
          <a:schemeClr val="tx2">
            <a:lumMod val="40000"/>
            <a:lumOff val="60000"/>
          </a:schemeClr>
        </a:solidFill>
        <a:round/>
      </a:ln>
    </cs:spPr>
  </cs:floor>
  <cs:gridlineMajor>
    <cs:lnRef idx="0"/>
    <cs:fillRef idx="0"/>
    <cs:effectRef idx="0"/>
    <cs:fontRef idx="minor">
      <a:schemeClr val="tx2"/>
    </cs:fontRef>
    <cs:spPr>
      <a:ln w="9525" cap="flat" cmpd="sng" algn="ctr">
        <a:solidFill>
          <a:schemeClr val="tx2">
            <a:lumMod val="15000"/>
            <a:lumOff val="85000"/>
          </a:schemeClr>
        </a:solidFill>
        <a:round/>
      </a:ln>
    </cs:spPr>
  </cs:gridlineMajor>
  <cs:gridlineMinor>
    <cs:lnRef idx="0"/>
    <cs:fillRef idx="0"/>
    <cs:effectRef idx="0"/>
    <cs:fontRef idx="minor">
      <a:schemeClr val="tx2"/>
    </cs:fontRef>
    <cs:spPr>
      <a:ln>
        <a:solidFill>
          <a:schemeClr val="tx2">
            <a:lumMod val="5000"/>
            <a:lumOff val="95000"/>
          </a:schemeClr>
        </a:solidFill>
      </a:ln>
    </cs:spPr>
  </cs:gridlineMinor>
  <cs:hiLoLine>
    <cs:lnRef idx="0"/>
    <cs:fillRef idx="0"/>
    <cs:effectRef idx="0"/>
    <cs:fontRef idx="minor">
      <a:schemeClr val="tx2"/>
    </cs:fontRef>
    <cs:spPr>
      <a:ln w="9525">
        <a:solidFill>
          <a:schemeClr val="tx2">
            <a:lumMod val="60000"/>
            <a:lumOff val="40000"/>
          </a:schemeClr>
        </a:solidFill>
        <a:prstDash val="dash"/>
      </a:ln>
    </cs:spPr>
  </cs:hiLoLine>
  <cs:leaderLine>
    <cs:lnRef idx="0"/>
    <cs:fillRef idx="0"/>
    <cs:effectRef idx="0"/>
    <cs:fontRef idx="minor">
      <a:schemeClr val="tx2"/>
    </cs:fontRef>
    <cs:spPr>
      <a:ln w="9525">
        <a:solidFill>
          <a:schemeClr val="tx2">
            <a:lumMod val="35000"/>
            <a:lumOff val="65000"/>
          </a:schemeClr>
        </a:solidFill>
      </a:ln>
    </cs:spPr>
  </cs:leaderLine>
  <cs:legend>
    <cs:lnRef idx="0"/>
    <cs:fillRef idx="0"/>
    <cs:effectRef idx="0"/>
    <cs:fontRef idx="minor">
      <a:schemeClr val="tx2"/>
    </cs:fontRef>
    <cs:defRPr sz="900" kern="1200"/>
  </cs:legend>
  <cs:plotArea>
    <cs:lnRef idx="0"/>
    <cs:fillRef idx="0"/>
    <cs:effectRef idx="0"/>
    <cs:fontRef idx="minor">
      <a:schemeClr val="tx2"/>
    </cs:fontRef>
  </cs:plotArea>
  <cs:plotArea3D>
    <cs:lnRef idx="0"/>
    <cs:fillRef idx="0"/>
    <cs:effectRef idx="0"/>
    <cs:fontRef idx="minor">
      <a:schemeClr val="tx2"/>
    </cs:fontRef>
  </cs:plotArea3D>
  <cs:seriesAxis>
    <cs:lnRef idx="0"/>
    <cs:fillRef idx="0"/>
    <cs:effectRef idx="0"/>
    <cs:fontRef idx="minor">
      <a:schemeClr val="tx2"/>
    </cs:fontRef>
    <cs:spPr>
      <a:ln w="9525" cap="flat" cmpd="sng" algn="ctr">
        <a:solidFill>
          <a:schemeClr val="tx2">
            <a:lumMod val="15000"/>
            <a:lumOff val="85000"/>
          </a:schemeClr>
        </a:solidFill>
        <a:round/>
      </a:ln>
    </cs:spPr>
    <cs:defRPr sz="900" kern="1200"/>
  </cs:seriesAxis>
  <cs:seriesLine>
    <cs:lnRef idx="0"/>
    <cs:fillRef idx="0"/>
    <cs:effectRef idx="0"/>
    <cs:fontRef idx="minor">
      <a:schemeClr val="tx2"/>
    </cs:fontRef>
    <cs:spPr>
      <a:ln w="9525">
        <a:solidFill>
          <a:schemeClr val="tx2">
            <a:lumMod val="60000"/>
            <a:lumOff val="40000"/>
          </a:schemeClr>
        </a:solidFill>
        <a:prstDash val="dash"/>
      </a:ln>
    </cs:spPr>
  </cs:seriesLine>
  <cs:title>
    <cs:lnRef idx="0"/>
    <cs:fillRef idx="0"/>
    <cs:effectRef idx="0"/>
    <cs:fontRef idx="minor">
      <a:schemeClr val="tx2"/>
    </cs:fontRef>
    <cs:defRPr sz="1600" b="1" kern="1200"/>
  </cs:title>
  <cs:trendline>
    <cs:lnRef idx="0">
      <cs:styleClr val="auto"/>
    </cs:lnRef>
    <cs:fillRef idx="0"/>
    <cs:effectRef idx="0"/>
    <cs:fontRef idx="minor">
      <a:schemeClr val="tx2"/>
    </cs:fontRef>
    <cs:spPr>
      <a:ln w="19050" cap="rnd">
        <a:solidFill>
          <a:schemeClr val="phClr"/>
        </a:solidFill>
        <a:prstDash val="sysDash"/>
      </a:ln>
    </cs:spPr>
  </cs:trendline>
  <cs:trendlineLabel>
    <cs:lnRef idx="0"/>
    <cs:fillRef idx="0"/>
    <cs:effectRef idx="0"/>
    <cs:fontRef idx="minor">
      <a:schemeClr val="tx2"/>
    </cs:fontRef>
    <cs:defRPr sz="900" kern="1200"/>
  </cs:trendlineLabel>
  <cs:upBar>
    <cs:lnRef idx="0"/>
    <cs:fillRef idx="0"/>
    <cs:effectRef idx="0"/>
    <cs:fontRef idx="minor">
      <a:schemeClr val="tx2"/>
    </cs:fontRef>
    <cs:spPr>
      <a:solidFill>
        <a:schemeClr val="lt1"/>
      </a:solidFill>
      <a:ln w="9525">
        <a:solidFill>
          <a:schemeClr val="tx1">
            <a:lumMod val="15000"/>
            <a:lumOff val="85000"/>
          </a:schemeClr>
        </a:solidFill>
      </a:ln>
    </cs:spPr>
  </cs:upBar>
  <cs:valueAxis>
    <cs:lnRef idx="0"/>
    <cs:fillRef idx="0"/>
    <cs:effectRef idx="0"/>
    <cs:fontRef idx="minor">
      <a:schemeClr val="tx2"/>
    </cs:fontRef>
    <cs:defRPr sz="900" kern="1200"/>
  </cs:valueAxis>
  <cs:wall>
    <cs:lnRef idx="0"/>
    <cs:fillRef idx="0"/>
    <cs:effectRef idx="0"/>
    <cs:fontRef idx="minor">
      <a:schemeClr val="tx2"/>
    </cs:fontRef>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COUVERTURE">
    <p:bg>
      <p:bgPr>
        <a:solidFill>
          <a:schemeClr val="bg1"/>
        </a:solidFill>
        <a:effectLst/>
      </p:bgPr>
    </p:bg>
    <p:spTree>
      <p:nvGrpSpPr>
        <p:cNvPr id="1" name=""/>
        <p:cNvGrpSpPr/>
        <p:nvPr/>
      </p:nvGrpSpPr>
      <p:grpSpPr>
        <a:xfrm>
          <a:off x="0" y="0"/>
          <a:ext cx="0" cy="0"/>
          <a:chOff x="0" y="0"/>
          <a:chExt cx="0" cy="0"/>
        </a:xfrm>
      </p:grpSpPr>
      <p:sp>
        <p:nvSpPr>
          <p:cNvPr id="25" name="Rectangle 24"/>
          <p:cNvSpPr/>
          <p:nvPr userDrawn="1"/>
        </p:nvSpPr>
        <p:spPr>
          <a:xfrm>
            <a:off x="0" y="434480"/>
            <a:ext cx="12191999" cy="5989041"/>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 name="Sous-titre 2"/>
          <p:cNvSpPr>
            <a:spLocks noGrp="1"/>
          </p:cNvSpPr>
          <p:nvPr userDrawn="1">
            <p:ph type="subTitle" idx="1" hasCustomPrompt="1"/>
          </p:nvPr>
        </p:nvSpPr>
        <p:spPr>
          <a:xfrm>
            <a:off x="2230015" y="4617691"/>
            <a:ext cx="7893700" cy="282887"/>
          </a:xfrm>
          <a:prstGeom prst="rect">
            <a:avLst/>
          </a:prstGeom>
        </p:spPr>
        <p:txBody>
          <a:bodyPr anchor="ctr">
            <a:noAutofit/>
          </a:bodyPr>
          <a:lstStyle>
            <a:lvl1pPr marL="0" indent="0" algn="l">
              <a:buNone/>
              <a:defRPr sz="2000" b="1" baseline="0">
                <a:solidFill>
                  <a:schemeClr val="tx1">
                    <a:lumMod val="65000"/>
                    <a:lumOff val="35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dirty="0"/>
              <a:t>Sous titre</a:t>
            </a:r>
          </a:p>
        </p:txBody>
      </p:sp>
      <p:sp>
        <p:nvSpPr>
          <p:cNvPr id="13" name="Espace réservé du texte 12"/>
          <p:cNvSpPr>
            <a:spLocks noGrp="1"/>
          </p:cNvSpPr>
          <p:nvPr userDrawn="1">
            <p:ph type="body" sz="quarter" idx="10" hasCustomPrompt="1"/>
          </p:nvPr>
        </p:nvSpPr>
        <p:spPr>
          <a:xfrm>
            <a:off x="2230015" y="4987266"/>
            <a:ext cx="7893700" cy="304887"/>
          </a:xfrm>
          <a:prstGeom prst="rect">
            <a:avLst/>
          </a:prstGeom>
        </p:spPr>
        <p:txBody>
          <a:bodyPr anchor="ctr">
            <a:normAutofit/>
          </a:bodyPr>
          <a:lstStyle>
            <a:lvl1pPr marL="0" indent="0" algn="l">
              <a:buNone/>
              <a:defRPr sz="1600" baseline="0">
                <a:solidFill>
                  <a:schemeClr val="tx1">
                    <a:lumMod val="65000"/>
                    <a:lumOff val="35000"/>
                  </a:schemeClr>
                </a:solidFill>
              </a:defRPr>
            </a:lvl1pPr>
          </a:lstStyle>
          <a:p>
            <a:pPr lvl="0"/>
            <a:r>
              <a:rPr lang="fr-FR" dirty="0"/>
              <a:t>Date</a:t>
            </a:r>
          </a:p>
        </p:txBody>
      </p:sp>
      <p:sp>
        <p:nvSpPr>
          <p:cNvPr id="2" name="Titre 1"/>
          <p:cNvSpPr>
            <a:spLocks noGrp="1"/>
          </p:cNvSpPr>
          <p:nvPr userDrawn="1">
            <p:ph type="ctrTitle" hasCustomPrompt="1"/>
          </p:nvPr>
        </p:nvSpPr>
        <p:spPr>
          <a:xfrm>
            <a:off x="2230017" y="1882370"/>
            <a:ext cx="7893698" cy="1817320"/>
          </a:xfrm>
          <a:solidFill>
            <a:schemeClr val="bg1">
              <a:lumMod val="95000"/>
            </a:schemeClr>
          </a:solidFill>
        </p:spPr>
        <p:txBody>
          <a:bodyPr anchor="ctr">
            <a:normAutofit/>
          </a:bodyPr>
          <a:lstStyle>
            <a:lvl1pPr algn="l">
              <a:defRPr sz="4800" b="1" baseline="0">
                <a:solidFill>
                  <a:schemeClr val="tx1">
                    <a:lumMod val="75000"/>
                    <a:lumOff val="25000"/>
                  </a:schemeClr>
                </a:solidFill>
                <a:latin typeface="Montserrat Black" panose="00000A00000000000000" pitchFamily="2" charset="0"/>
                <a:cs typeface="Arial" panose="020B0604020202020204" pitchFamily="34" charset="0"/>
              </a:defRPr>
            </a:lvl1pPr>
          </a:lstStyle>
          <a:p>
            <a:r>
              <a:rPr lang="fr-FR" dirty="0"/>
              <a:t>TITRE DE MA PRESENTATION</a:t>
            </a:r>
          </a:p>
        </p:txBody>
      </p:sp>
      <p:sp>
        <p:nvSpPr>
          <p:cNvPr id="27" name="Rectangle 26"/>
          <p:cNvSpPr/>
          <p:nvPr userDrawn="1"/>
        </p:nvSpPr>
        <p:spPr>
          <a:xfrm>
            <a:off x="2230015" y="3699689"/>
            <a:ext cx="888206" cy="101133"/>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chemeClr val="tx1">
                  <a:lumMod val="75000"/>
                  <a:lumOff val="25000"/>
                </a:schemeClr>
              </a:solidFill>
            </a:endParaRPr>
          </a:p>
        </p:txBody>
      </p:sp>
      <p:sp>
        <p:nvSpPr>
          <p:cNvPr id="29" name="Rectangle 28"/>
          <p:cNvSpPr/>
          <p:nvPr userDrawn="1"/>
        </p:nvSpPr>
        <p:spPr>
          <a:xfrm>
            <a:off x="0" y="5262918"/>
            <a:ext cx="959005" cy="1595082"/>
          </a:xfrm>
          <a:prstGeom prst="rect">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6" name="Espace réservé du texte 5"/>
          <p:cNvSpPr>
            <a:spLocks noGrp="1"/>
          </p:cNvSpPr>
          <p:nvPr>
            <p:ph type="body" sz="quarter" idx="11" hasCustomPrompt="1"/>
          </p:nvPr>
        </p:nvSpPr>
        <p:spPr>
          <a:xfrm>
            <a:off x="1091821" y="72985"/>
            <a:ext cx="10686197" cy="303679"/>
          </a:xfrm>
          <a:prstGeom prst="rect">
            <a:avLst/>
          </a:prstGeom>
        </p:spPr>
        <p:txBody>
          <a:bodyPr>
            <a:noAutofit/>
          </a:bodyPr>
          <a:lstStyle>
            <a:lvl1pPr algn="r">
              <a:defRPr sz="1400"/>
            </a:lvl1pPr>
          </a:lstStyle>
          <a:p>
            <a:pPr lvl="0"/>
            <a:r>
              <a:rPr lang="fr-FR" dirty="0"/>
              <a:t>Direction</a:t>
            </a:r>
          </a:p>
        </p:txBody>
      </p:sp>
      <p:pic>
        <p:nvPicPr>
          <p:cNvPr id="11" name="Image 10" descr="logoterritoiredavenir2.png"/>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749553" y="6249277"/>
            <a:ext cx="399093" cy="411317"/>
          </a:xfrm>
          <a:prstGeom prst="rect">
            <a:avLst/>
          </a:prstGeom>
        </p:spPr>
      </p:pic>
      <p:pic>
        <p:nvPicPr>
          <p:cNvPr id="12" name="Image 11"/>
          <p:cNvPicPr>
            <a:picLocks noChangeAspect="1"/>
          </p:cNvPicPr>
          <p:nvPr userDrawn="1"/>
        </p:nvPicPr>
        <p:blipFill rotWithShape="1">
          <a:blip r:embed="rId3" cstate="print">
            <a:extLst>
              <a:ext uri="{28A0092B-C50C-407E-A947-70E740481C1C}">
                <a14:useLocalDpi xmlns:a14="http://schemas.microsoft.com/office/drawing/2010/main" val="0"/>
              </a:ext>
            </a:extLst>
          </a:blip>
          <a:srcRect l="17703" t="29642" r="64881" b="44552"/>
          <a:stretch/>
        </p:blipFill>
        <p:spPr>
          <a:xfrm>
            <a:off x="11265489" y="6231194"/>
            <a:ext cx="426482" cy="446740"/>
          </a:xfrm>
          <a:prstGeom prst="rect">
            <a:avLst/>
          </a:prstGeom>
        </p:spPr>
      </p:pic>
    </p:spTree>
    <p:extLst>
      <p:ext uri="{BB962C8B-B14F-4D97-AF65-F5344CB8AC3E}">
        <p14:creationId xmlns:p14="http://schemas.microsoft.com/office/powerpoint/2010/main" val="1911066539"/>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orient="horz" pos="709"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SOMMAIRE">
    <p:spTree>
      <p:nvGrpSpPr>
        <p:cNvPr id="1" name=""/>
        <p:cNvGrpSpPr/>
        <p:nvPr/>
      </p:nvGrpSpPr>
      <p:grpSpPr>
        <a:xfrm>
          <a:off x="0" y="0"/>
          <a:ext cx="0" cy="0"/>
          <a:chOff x="0" y="0"/>
          <a:chExt cx="0" cy="0"/>
        </a:xfrm>
      </p:grpSpPr>
      <p:sp>
        <p:nvSpPr>
          <p:cNvPr id="10" name="Rectangle 9"/>
          <p:cNvSpPr/>
          <p:nvPr userDrawn="1"/>
        </p:nvSpPr>
        <p:spPr>
          <a:xfrm>
            <a:off x="515938" y="0"/>
            <a:ext cx="2680190" cy="685800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 name="Espace réservé du texte 3"/>
          <p:cNvSpPr>
            <a:spLocks noGrp="1"/>
          </p:cNvSpPr>
          <p:nvPr>
            <p:ph type="body" sz="quarter" idx="13" hasCustomPrompt="1"/>
          </p:nvPr>
        </p:nvSpPr>
        <p:spPr>
          <a:xfrm>
            <a:off x="3716163" y="1779052"/>
            <a:ext cx="7620201" cy="4023689"/>
          </a:xfrm>
          <a:prstGeom prst="rect">
            <a:avLst/>
          </a:prstGeom>
        </p:spPr>
        <p:txBody>
          <a:bodyPr/>
          <a:lstStyle>
            <a:lvl1pPr marL="514350" indent="-514350">
              <a:spcAft>
                <a:spcPts val="600"/>
              </a:spcAft>
              <a:buAutoNum type="arabicPeriod"/>
              <a:defRPr sz="1800" baseline="0">
                <a:solidFill>
                  <a:schemeClr val="tx1">
                    <a:lumMod val="75000"/>
                    <a:lumOff val="25000"/>
                  </a:schemeClr>
                </a:solidFill>
              </a:defRPr>
            </a:lvl1pPr>
          </a:lstStyle>
          <a:p>
            <a:pPr lvl="0"/>
            <a:r>
              <a:rPr lang="fr-FR" dirty="0"/>
              <a:t>Première partie</a:t>
            </a:r>
          </a:p>
          <a:p>
            <a:pPr lvl="0"/>
            <a:r>
              <a:rPr lang="fr-FR" dirty="0"/>
              <a:t>Deuxième partie</a:t>
            </a:r>
          </a:p>
          <a:p>
            <a:pPr lvl="0"/>
            <a:r>
              <a:rPr lang="fr-FR" dirty="0"/>
              <a:t>Troisième partie</a:t>
            </a:r>
          </a:p>
          <a:p>
            <a:pPr lvl="0"/>
            <a:r>
              <a:rPr lang="fr-FR" dirty="0"/>
              <a:t>Quatrième partie</a:t>
            </a:r>
          </a:p>
          <a:p>
            <a:pPr lvl="0"/>
            <a:endParaRPr lang="fr-FR" dirty="0"/>
          </a:p>
        </p:txBody>
      </p:sp>
      <p:sp>
        <p:nvSpPr>
          <p:cNvPr id="8" name="ZoneTexte 7"/>
          <p:cNvSpPr txBox="1"/>
          <p:nvPr userDrawn="1"/>
        </p:nvSpPr>
        <p:spPr>
          <a:xfrm>
            <a:off x="1020752" y="1779052"/>
            <a:ext cx="1773925" cy="2123658"/>
          </a:xfrm>
          <a:prstGeom prst="rect">
            <a:avLst/>
          </a:prstGeom>
          <a:solidFill>
            <a:schemeClr val="bg1">
              <a:lumMod val="95000"/>
            </a:schemeClr>
          </a:solidFill>
          <a:ln>
            <a:noFill/>
          </a:ln>
        </p:spPr>
        <p:txBody>
          <a:bodyPr wrap="square" rtlCol="0">
            <a:spAutoFit/>
          </a:bodyPr>
          <a:lstStyle/>
          <a:p>
            <a:pPr algn="l"/>
            <a:r>
              <a:rPr lang="fr-FR" sz="4400" b="1" baseline="0" dirty="0">
                <a:solidFill>
                  <a:schemeClr val="tx1">
                    <a:lumMod val="75000"/>
                    <a:lumOff val="25000"/>
                  </a:schemeClr>
                </a:solidFill>
                <a:latin typeface="Arial Black" panose="020B0A04020102020204" pitchFamily="34" charset="0"/>
                <a:cs typeface="Arial" panose="020B0604020202020204" pitchFamily="34" charset="0"/>
              </a:rPr>
              <a:t>SOMMAIRE</a:t>
            </a:r>
          </a:p>
        </p:txBody>
      </p:sp>
      <p:sp>
        <p:nvSpPr>
          <p:cNvPr id="11" name="Rectangle 10"/>
          <p:cNvSpPr/>
          <p:nvPr userDrawn="1"/>
        </p:nvSpPr>
        <p:spPr>
          <a:xfrm>
            <a:off x="1157487" y="4163981"/>
            <a:ext cx="888206" cy="101133"/>
          </a:xfrm>
          <a:prstGeom prst="rect">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4" name="Rectangle 13"/>
          <p:cNvSpPr/>
          <p:nvPr userDrawn="1"/>
        </p:nvSpPr>
        <p:spPr>
          <a:xfrm>
            <a:off x="0" y="5262918"/>
            <a:ext cx="959005" cy="1595082"/>
          </a:xfrm>
          <a:prstGeom prst="rect">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429128606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INTERCALAIRE">
    <p:bg>
      <p:bgPr>
        <a:solidFill>
          <a:schemeClr val="bg1">
            <a:lumMod val="95000"/>
          </a:schemeClr>
        </a:solidFill>
        <a:effectLst/>
      </p:bgPr>
    </p:bg>
    <p:spTree>
      <p:nvGrpSpPr>
        <p:cNvPr id="1" name=""/>
        <p:cNvGrpSpPr/>
        <p:nvPr/>
      </p:nvGrpSpPr>
      <p:grpSpPr>
        <a:xfrm>
          <a:off x="0" y="0"/>
          <a:ext cx="0" cy="0"/>
          <a:chOff x="0" y="0"/>
          <a:chExt cx="0" cy="0"/>
        </a:xfrm>
      </p:grpSpPr>
      <p:sp>
        <p:nvSpPr>
          <p:cNvPr id="20" name="Rectangle 19"/>
          <p:cNvSpPr/>
          <p:nvPr userDrawn="1"/>
        </p:nvSpPr>
        <p:spPr>
          <a:xfrm>
            <a:off x="0" y="464147"/>
            <a:ext cx="12192000" cy="598904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 name="Espace réservé du contenu 2"/>
          <p:cNvSpPr>
            <a:spLocks noGrp="1"/>
          </p:cNvSpPr>
          <p:nvPr>
            <p:ph idx="1" hasCustomPrompt="1"/>
          </p:nvPr>
        </p:nvSpPr>
        <p:spPr>
          <a:xfrm>
            <a:off x="695325" y="1388669"/>
            <a:ext cx="10980738" cy="4848620"/>
          </a:xfrm>
          <a:prstGeom prst="rect">
            <a:avLst/>
          </a:prstGeom>
        </p:spPr>
        <p:txBody>
          <a:bodyPr/>
          <a:lstStyle>
            <a:lvl1pPr marL="216000" indent="-216000">
              <a:lnSpc>
                <a:spcPct val="100000"/>
              </a:lnSpc>
              <a:spcBef>
                <a:spcPts val="600"/>
              </a:spcBef>
              <a:spcAft>
                <a:spcPts val="0"/>
              </a:spcAft>
              <a:buClr>
                <a:schemeClr val="accent4">
                  <a:lumMod val="75000"/>
                </a:schemeClr>
              </a:buClr>
              <a:buFont typeface="Arial" panose="020B0604020202020204" pitchFamily="34" charset="0"/>
              <a:buChar char="■"/>
              <a:defRPr sz="1600" baseline="0">
                <a:solidFill>
                  <a:schemeClr val="tx1">
                    <a:lumMod val="75000"/>
                    <a:lumOff val="25000"/>
                  </a:schemeClr>
                </a:solidFill>
              </a:defRPr>
            </a:lvl1pPr>
            <a:lvl2pPr marL="684000" indent="-216000">
              <a:lnSpc>
                <a:spcPct val="100000"/>
              </a:lnSpc>
              <a:spcBef>
                <a:spcPts val="600"/>
              </a:spcBef>
              <a:spcAft>
                <a:spcPts val="1200"/>
              </a:spcAft>
              <a:buClr>
                <a:schemeClr val="accent4">
                  <a:lumMod val="75000"/>
                </a:schemeClr>
              </a:buClr>
              <a:buFont typeface="Arial" panose="020B0604020202020204" pitchFamily="34" charset="0"/>
              <a:buChar char="□"/>
              <a:defRPr sz="1400">
                <a:solidFill>
                  <a:schemeClr val="tx1">
                    <a:lumMod val="75000"/>
                    <a:lumOff val="25000"/>
                  </a:schemeClr>
                </a:solidFill>
              </a:defRPr>
            </a:lvl2pPr>
            <a:lvl3pPr marL="927000" indent="0">
              <a:lnSpc>
                <a:spcPct val="100000"/>
              </a:lnSpc>
              <a:spcBef>
                <a:spcPts val="600"/>
              </a:spcBef>
              <a:spcAft>
                <a:spcPts val="1200"/>
              </a:spcAft>
              <a:buClr>
                <a:schemeClr val="accent4">
                  <a:lumMod val="75000"/>
                </a:schemeClr>
              </a:buClr>
              <a:buFont typeface="Wingdings" panose="05000000000000000000" pitchFamily="2" charset="2"/>
              <a:buNone/>
              <a:defRPr sz="1200">
                <a:solidFill>
                  <a:schemeClr val="tx1">
                    <a:lumMod val="75000"/>
                    <a:lumOff val="25000"/>
                  </a:schemeClr>
                </a:solidFill>
              </a:defRPr>
            </a:lvl3pPr>
            <a:lvl4pPr marL="1657350" indent="-216000">
              <a:lnSpc>
                <a:spcPct val="100000"/>
              </a:lnSpc>
              <a:spcBef>
                <a:spcPts val="600"/>
              </a:spcBef>
              <a:spcAft>
                <a:spcPts val="1200"/>
              </a:spcAft>
              <a:buClr>
                <a:schemeClr val="accent4">
                  <a:lumMod val="75000"/>
                </a:schemeClr>
              </a:buClr>
              <a:buFont typeface="Arial" panose="020B0604020202020204" pitchFamily="34" charset="0"/>
              <a:buChar char="▫"/>
              <a:defRPr sz="1100" baseline="0">
                <a:solidFill>
                  <a:schemeClr val="tx1">
                    <a:lumMod val="75000"/>
                    <a:lumOff val="25000"/>
                  </a:schemeClr>
                </a:solidFill>
              </a:defRPr>
            </a:lvl4pPr>
            <a:lvl5pPr marL="2057400" indent="-216000">
              <a:lnSpc>
                <a:spcPct val="100000"/>
              </a:lnSpc>
              <a:spcBef>
                <a:spcPts val="600"/>
              </a:spcBef>
              <a:spcAft>
                <a:spcPts val="1200"/>
              </a:spcAft>
              <a:buClr>
                <a:schemeClr val="accent4">
                  <a:lumMod val="75000"/>
                </a:schemeClr>
              </a:buClr>
              <a:buFont typeface="Arial" panose="020B0604020202020204" pitchFamily="34" charset="0"/>
              <a:buChar char="▪"/>
              <a:defRPr sz="1050">
                <a:solidFill>
                  <a:schemeClr val="tx1">
                    <a:lumMod val="75000"/>
                    <a:lumOff val="25000"/>
                  </a:schemeClr>
                </a:solidFill>
              </a:defRPr>
            </a:lvl5pPr>
          </a:lstStyle>
          <a:p>
            <a:pPr lvl="0"/>
            <a:r>
              <a:rPr lang="fr-FR" dirty="0"/>
              <a:t>Première idée</a:t>
            </a:r>
          </a:p>
          <a:p>
            <a:pPr lvl="0"/>
            <a:r>
              <a:rPr lang="fr-FR" dirty="0"/>
              <a:t>Deuxième idée </a:t>
            </a:r>
          </a:p>
          <a:p>
            <a:pPr lvl="0"/>
            <a:r>
              <a:rPr lang="fr-FR" dirty="0"/>
              <a:t>Troisième idée </a:t>
            </a:r>
          </a:p>
          <a:p>
            <a:pPr lvl="0"/>
            <a:r>
              <a:rPr lang="fr-FR" dirty="0"/>
              <a:t>Quatrième idée </a:t>
            </a:r>
          </a:p>
        </p:txBody>
      </p:sp>
      <p:sp>
        <p:nvSpPr>
          <p:cNvPr id="5" name="Espace réservé du texte 4"/>
          <p:cNvSpPr>
            <a:spLocks noGrp="1"/>
          </p:cNvSpPr>
          <p:nvPr>
            <p:ph type="body" sz="quarter" idx="12" hasCustomPrompt="1"/>
          </p:nvPr>
        </p:nvSpPr>
        <p:spPr>
          <a:xfrm>
            <a:off x="695325" y="464148"/>
            <a:ext cx="10980738" cy="720000"/>
          </a:xfrm>
          <a:prstGeom prst="rect">
            <a:avLst/>
          </a:prstGeom>
        </p:spPr>
        <p:txBody>
          <a:bodyPr anchor="ctr">
            <a:normAutofit/>
          </a:bodyPr>
          <a:lstStyle>
            <a:lvl1pPr marL="0" marR="0" indent="0" algn="l" defTabSz="914400" rtl="0" eaLnBrk="1" fontAlgn="auto" latinLnBrk="0" hangingPunct="1">
              <a:lnSpc>
                <a:spcPct val="100000"/>
              </a:lnSpc>
              <a:spcBef>
                <a:spcPts val="0"/>
              </a:spcBef>
              <a:spcAft>
                <a:spcPts val="0"/>
              </a:spcAft>
              <a:buClr>
                <a:schemeClr val="accent4"/>
              </a:buClr>
              <a:buSzTx/>
              <a:buFont typeface="Arial" panose="020B0604020202020204" pitchFamily="34" charset="0"/>
              <a:buNone/>
              <a:tabLst/>
              <a:defRPr sz="1800" b="1" baseline="0">
                <a:solidFill>
                  <a:schemeClr val="tx1">
                    <a:lumMod val="75000"/>
                    <a:lumOff val="25000"/>
                  </a:schemeClr>
                </a:solidFill>
                <a:latin typeface="Montserrat Black" panose="00000A00000000000000" pitchFamily="2" charset="0"/>
              </a:defRPr>
            </a:lvl1pPr>
            <a:lvl2pPr marL="457200" indent="0">
              <a:buNone/>
              <a:defRPr/>
            </a:lvl2pPr>
          </a:lstStyle>
          <a:p>
            <a:pPr marL="0" marR="0" lvl="0" indent="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None/>
              <a:tabLst/>
              <a:defRPr/>
            </a:pPr>
            <a:r>
              <a:rPr lang="fr-FR" dirty="0"/>
              <a:t>Titre de la partie</a:t>
            </a:r>
          </a:p>
        </p:txBody>
      </p:sp>
      <p:sp>
        <p:nvSpPr>
          <p:cNvPr id="6" name="Rectangle 5"/>
          <p:cNvSpPr/>
          <p:nvPr userDrawn="1"/>
        </p:nvSpPr>
        <p:spPr>
          <a:xfrm>
            <a:off x="695325" y="1113809"/>
            <a:ext cx="888206" cy="70339"/>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1618943883"/>
      </p:ext>
    </p:extLst>
  </p:cSld>
  <p:clrMapOvr>
    <a:masterClrMapping/>
  </p:clrMapOvr>
  <p:extLst>
    <p:ext uri="{DCECCB84-F9BA-43D5-87BE-67443E8EF086}">
      <p15:sldGuideLst xmlns:p15="http://schemas.microsoft.com/office/powerpoint/2012/main">
        <p15:guide id="4" orient="horz" pos="232">
          <p15:clr>
            <a:srgbClr val="FBAE40"/>
          </p15:clr>
        </p15:guide>
        <p15:guide id="5" orient="horz" pos="754">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EXTE">
    <p:bg>
      <p:bgPr>
        <a:solidFill>
          <a:schemeClr val="bg1">
            <a:lumMod val="95000"/>
          </a:schemeClr>
        </a:solidFill>
        <a:effectLst/>
      </p:bgPr>
    </p:bg>
    <p:spTree>
      <p:nvGrpSpPr>
        <p:cNvPr id="1" name=""/>
        <p:cNvGrpSpPr/>
        <p:nvPr/>
      </p:nvGrpSpPr>
      <p:grpSpPr>
        <a:xfrm>
          <a:off x="0" y="0"/>
          <a:ext cx="0" cy="0"/>
          <a:chOff x="0" y="0"/>
          <a:chExt cx="0" cy="0"/>
        </a:xfrm>
      </p:grpSpPr>
      <p:sp>
        <p:nvSpPr>
          <p:cNvPr id="20" name="Rectangle 19"/>
          <p:cNvSpPr/>
          <p:nvPr userDrawn="1"/>
        </p:nvSpPr>
        <p:spPr>
          <a:xfrm>
            <a:off x="0" y="464147"/>
            <a:ext cx="12192000" cy="598904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9" name="Espace réservé du contenu 2"/>
          <p:cNvSpPr>
            <a:spLocks noGrp="1"/>
          </p:cNvSpPr>
          <p:nvPr>
            <p:ph idx="17" hasCustomPrompt="1"/>
          </p:nvPr>
        </p:nvSpPr>
        <p:spPr>
          <a:xfrm>
            <a:off x="695325" y="1388669"/>
            <a:ext cx="10980738" cy="4860000"/>
          </a:xfrm>
          <a:prstGeom prst="rect">
            <a:avLst/>
          </a:prstGeom>
        </p:spPr>
        <p:txBody>
          <a:bodyPr/>
          <a:lstStyle>
            <a:lvl1pPr marL="216000" indent="-216000">
              <a:lnSpc>
                <a:spcPct val="100000"/>
              </a:lnSpc>
              <a:spcBef>
                <a:spcPts val="600"/>
              </a:spcBef>
              <a:buClr>
                <a:schemeClr val="accent4">
                  <a:lumMod val="75000"/>
                </a:schemeClr>
              </a:buClr>
              <a:buFont typeface="Arial" panose="020B0604020202020204" pitchFamily="34" charset="0"/>
              <a:buChar char="■"/>
              <a:defRPr sz="1600" baseline="0">
                <a:solidFill>
                  <a:schemeClr val="tx1">
                    <a:lumMod val="75000"/>
                    <a:lumOff val="25000"/>
                  </a:schemeClr>
                </a:solidFill>
              </a:defRPr>
            </a:lvl1pPr>
            <a:lvl2pPr marL="684000" indent="-216000">
              <a:lnSpc>
                <a:spcPct val="100000"/>
              </a:lnSpc>
              <a:spcBef>
                <a:spcPts val="600"/>
              </a:spcBef>
              <a:buClr>
                <a:schemeClr val="accent4">
                  <a:lumMod val="75000"/>
                </a:schemeClr>
              </a:buClr>
              <a:buFont typeface="Arial" panose="020B0604020202020204" pitchFamily="34" charset="0"/>
              <a:buChar char="□"/>
              <a:defRPr sz="1400">
                <a:solidFill>
                  <a:schemeClr val="tx1">
                    <a:lumMod val="75000"/>
                    <a:lumOff val="25000"/>
                  </a:schemeClr>
                </a:solidFill>
              </a:defRPr>
            </a:lvl2pPr>
            <a:lvl3pPr marL="1143000" indent="-216000">
              <a:lnSpc>
                <a:spcPct val="100000"/>
              </a:lnSpc>
              <a:spcBef>
                <a:spcPts val="600"/>
              </a:spcBef>
              <a:buClr>
                <a:schemeClr val="accent4">
                  <a:lumMod val="75000"/>
                </a:schemeClr>
              </a:buClr>
              <a:buFont typeface="Wingdings" panose="05000000000000000000" pitchFamily="2" charset="2"/>
              <a:buChar char="§"/>
              <a:defRPr sz="1200">
                <a:solidFill>
                  <a:schemeClr val="tx1">
                    <a:lumMod val="75000"/>
                    <a:lumOff val="25000"/>
                  </a:schemeClr>
                </a:solidFill>
              </a:defRPr>
            </a:lvl3pPr>
            <a:lvl4pPr marL="1657350" indent="-216000">
              <a:lnSpc>
                <a:spcPct val="100000"/>
              </a:lnSpc>
              <a:spcBef>
                <a:spcPts val="600"/>
              </a:spcBef>
              <a:buClr>
                <a:schemeClr val="accent4">
                  <a:lumMod val="75000"/>
                </a:schemeClr>
              </a:buClr>
              <a:buFont typeface="Arial" panose="020B0604020202020204" pitchFamily="34" charset="0"/>
              <a:buChar char="▫"/>
              <a:defRPr sz="1100" baseline="0">
                <a:solidFill>
                  <a:schemeClr val="tx1">
                    <a:lumMod val="75000"/>
                    <a:lumOff val="25000"/>
                  </a:schemeClr>
                </a:solidFill>
              </a:defRPr>
            </a:lvl4pPr>
            <a:lvl5pPr marL="2057400" indent="-216000">
              <a:lnSpc>
                <a:spcPct val="100000"/>
              </a:lnSpc>
              <a:spcBef>
                <a:spcPts val="600"/>
              </a:spcBef>
              <a:buClr>
                <a:schemeClr val="accent4">
                  <a:lumMod val="75000"/>
                </a:schemeClr>
              </a:buClr>
              <a:buFont typeface="Arial" panose="020B0604020202020204" pitchFamily="34" charset="0"/>
              <a:buChar char="▪"/>
              <a:defRPr sz="1050">
                <a:solidFill>
                  <a:schemeClr val="tx1">
                    <a:lumMod val="75000"/>
                    <a:lumOff val="25000"/>
                  </a:schemeClr>
                </a:solidFill>
              </a:defRPr>
            </a:lvl5pPr>
          </a:lstStyle>
          <a:p>
            <a:pPr lvl="0"/>
            <a:r>
              <a:rPr lang="fr-FR" dirty="0"/>
              <a:t>Modifier le texte</a:t>
            </a:r>
          </a:p>
          <a:p>
            <a:pPr lvl="1"/>
            <a:r>
              <a:rPr lang="fr-FR" dirty="0"/>
              <a:t>Deuxième niveau </a:t>
            </a:r>
          </a:p>
          <a:p>
            <a:pPr lvl="2"/>
            <a:r>
              <a:rPr lang="fr-FR" dirty="0"/>
              <a:t>Troisième niveau </a:t>
            </a:r>
          </a:p>
          <a:p>
            <a:pPr lvl="3"/>
            <a:r>
              <a:rPr lang="fr-FR" dirty="0"/>
              <a:t>Quatrième niveau </a:t>
            </a:r>
          </a:p>
          <a:p>
            <a:pPr lvl="4"/>
            <a:r>
              <a:rPr lang="fr-FR" dirty="0"/>
              <a:t>Cinquième niveau </a:t>
            </a:r>
          </a:p>
          <a:p>
            <a:pPr lvl="2"/>
            <a:endParaRPr lang="fr-FR" dirty="0"/>
          </a:p>
        </p:txBody>
      </p:sp>
      <p:sp>
        <p:nvSpPr>
          <p:cNvPr id="5" name="Espace réservé du texte 4"/>
          <p:cNvSpPr>
            <a:spLocks noGrp="1"/>
          </p:cNvSpPr>
          <p:nvPr>
            <p:ph type="body" sz="quarter" idx="12" hasCustomPrompt="1"/>
          </p:nvPr>
        </p:nvSpPr>
        <p:spPr>
          <a:xfrm>
            <a:off x="695325" y="464147"/>
            <a:ext cx="10980738" cy="720000"/>
          </a:xfrm>
          <a:prstGeom prst="rect">
            <a:avLst/>
          </a:prstGeom>
        </p:spPr>
        <p:txBody>
          <a:bodyPr anchor="ctr">
            <a:normAutofit/>
          </a:bodyPr>
          <a:lstStyle>
            <a:lvl1pPr marL="0" marR="0" indent="0" algn="l" defTabSz="914400" rtl="0" eaLnBrk="1" fontAlgn="auto" latinLnBrk="0" hangingPunct="1">
              <a:lnSpc>
                <a:spcPct val="100000"/>
              </a:lnSpc>
              <a:spcBef>
                <a:spcPts val="0"/>
              </a:spcBef>
              <a:spcAft>
                <a:spcPts val="0"/>
              </a:spcAft>
              <a:buClr>
                <a:schemeClr val="accent4"/>
              </a:buClr>
              <a:buSzTx/>
              <a:buFont typeface="Arial" panose="020B0604020202020204" pitchFamily="34" charset="0"/>
              <a:buNone/>
              <a:tabLst/>
              <a:defRPr sz="1800" b="1" baseline="0">
                <a:solidFill>
                  <a:schemeClr val="tx1">
                    <a:lumMod val="75000"/>
                    <a:lumOff val="25000"/>
                  </a:schemeClr>
                </a:solidFill>
                <a:latin typeface="Montserrat Black" panose="00000A00000000000000" pitchFamily="2" charset="0"/>
              </a:defRPr>
            </a:lvl1pPr>
            <a:lvl2pPr marL="457200" indent="0">
              <a:buNone/>
              <a:defRPr/>
            </a:lvl2pPr>
          </a:lstStyle>
          <a:p>
            <a:pPr marL="0" marR="0" lvl="0" indent="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None/>
              <a:tabLst/>
              <a:defRPr/>
            </a:pPr>
            <a:r>
              <a:rPr lang="fr-FR" dirty="0"/>
              <a:t>Titre de la slide</a:t>
            </a:r>
          </a:p>
        </p:txBody>
      </p:sp>
      <p:sp>
        <p:nvSpPr>
          <p:cNvPr id="15" name="Espace réservé du texte 2"/>
          <p:cNvSpPr>
            <a:spLocks noGrp="1"/>
          </p:cNvSpPr>
          <p:nvPr>
            <p:ph type="body" sz="quarter" idx="14" hasCustomPrompt="1"/>
          </p:nvPr>
        </p:nvSpPr>
        <p:spPr>
          <a:xfrm>
            <a:off x="4376057" y="137054"/>
            <a:ext cx="7300006" cy="231246"/>
          </a:xfrm>
          <a:prstGeom prst="rect">
            <a:avLst/>
          </a:prstGeom>
        </p:spPr>
        <p:txBody>
          <a:bodyPr vert="horz" lIns="91440" tIns="45720" rIns="91440" bIns="45720" rtlCol="0" anchor="ctr">
            <a:noAutofit/>
          </a:bodyPr>
          <a:lstStyle>
            <a:lvl1pPr algn="r">
              <a:defRPr lang="fr-FR" sz="1200" b="1" dirty="0">
                <a:solidFill>
                  <a:schemeClr val="bg1">
                    <a:lumMod val="50000"/>
                  </a:schemeClr>
                </a:solidFill>
                <a:latin typeface="Arial Black" panose="020B0A04020102020204" pitchFamily="34" charset="0"/>
              </a:defRPr>
            </a:lvl1pPr>
          </a:lstStyle>
          <a:p>
            <a:pPr lvl="0" algn="r">
              <a:lnSpc>
                <a:spcPct val="90000"/>
              </a:lnSpc>
              <a:spcBef>
                <a:spcPts val="1000"/>
              </a:spcBef>
              <a:buClr>
                <a:schemeClr val="accent1"/>
              </a:buClr>
            </a:pPr>
            <a:r>
              <a:rPr lang="fr-FR" dirty="0"/>
              <a:t>Titre de la slide</a:t>
            </a:r>
          </a:p>
        </p:txBody>
      </p:sp>
      <p:sp>
        <p:nvSpPr>
          <p:cNvPr id="7" name="Rectangle 6"/>
          <p:cNvSpPr/>
          <p:nvPr userDrawn="1"/>
        </p:nvSpPr>
        <p:spPr>
          <a:xfrm>
            <a:off x="695325" y="1113808"/>
            <a:ext cx="888206" cy="70339"/>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8" name="Espace réservé du texte 9"/>
          <p:cNvSpPr>
            <a:spLocks noGrp="1"/>
          </p:cNvSpPr>
          <p:nvPr>
            <p:ph type="body" sz="quarter" idx="16" hasCustomPrompt="1"/>
          </p:nvPr>
        </p:nvSpPr>
        <p:spPr>
          <a:xfrm>
            <a:off x="334912" y="716147"/>
            <a:ext cx="216000" cy="216000"/>
          </a:xfrm>
          <a:prstGeom prst="rect">
            <a:avLst/>
          </a:prstGeom>
          <a:solidFill>
            <a:schemeClr val="accent4">
              <a:lumMod val="75000"/>
            </a:schemeClr>
          </a:solidFill>
        </p:spPr>
        <p:txBody>
          <a:bodyPr anchor="ctr">
            <a:noAutofit/>
          </a:bodyPr>
          <a:lstStyle>
            <a:lvl1pPr marL="0" indent="0" algn="ctr">
              <a:buNone/>
              <a:defRPr sz="1000" b="1">
                <a:solidFill>
                  <a:schemeClr val="bg1"/>
                </a:solidFill>
                <a:latin typeface="Arial Black" panose="020B0A04020102020204" pitchFamily="34" charset="0"/>
              </a:defRPr>
            </a:lvl1pPr>
          </a:lstStyle>
          <a:p>
            <a:pPr lvl="0"/>
            <a:r>
              <a:rPr lang="fr-FR" dirty="0"/>
              <a:t>N</a:t>
            </a:r>
          </a:p>
        </p:txBody>
      </p:sp>
    </p:spTree>
    <p:extLst>
      <p:ext uri="{BB962C8B-B14F-4D97-AF65-F5344CB8AC3E}">
        <p14:creationId xmlns:p14="http://schemas.microsoft.com/office/powerpoint/2010/main" val="1756913260"/>
      </p:ext>
    </p:extLst>
  </p:cSld>
  <p:clrMapOvr>
    <a:masterClrMapping/>
  </p:clrMapOvr>
  <p:extLst>
    <p:ext uri="{DCECCB84-F9BA-43D5-87BE-67443E8EF086}">
      <p15:sldGuideLst xmlns:p15="http://schemas.microsoft.com/office/powerpoint/2012/main">
        <p15:guide id="4" orient="horz" pos="232">
          <p15:clr>
            <a:srgbClr val="FBAE40"/>
          </p15:clr>
        </p15:guide>
        <p15:guide id="5" orient="horz" pos="754">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TEXTE + IMAGE">
    <p:bg>
      <p:bgPr>
        <a:solidFill>
          <a:schemeClr val="bg1"/>
        </a:solidFill>
        <a:effectLst/>
      </p:bgPr>
    </p:bg>
    <p:spTree>
      <p:nvGrpSpPr>
        <p:cNvPr id="1" name=""/>
        <p:cNvGrpSpPr/>
        <p:nvPr/>
      </p:nvGrpSpPr>
      <p:grpSpPr>
        <a:xfrm>
          <a:off x="0" y="0"/>
          <a:ext cx="0" cy="0"/>
          <a:chOff x="0" y="0"/>
          <a:chExt cx="0" cy="0"/>
        </a:xfrm>
      </p:grpSpPr>
      <p:sp>
        <p:nvSpPr>
          <p:cNvPr id="18" name="Espace réservé pour une image  17"/>
          <p:cNvSpPr>
            <a:spLocks noGrp="1"/>
          </p:cNvSpPr>
          <p:nvPr>
            <p:ph type="pic" sz="quarter" idx="13" hasCustomPrompt="1"/>
          </p:nvPr>
        </p:nvSpPr>
        <p:spPr>
          <a:xfrm>
            <a:off x="0" y="0"/>
            <a:ext cx="4846100" cy="6858000"/>
          </a:xfrm>
          <a:prstGeom prst="rect">
            <a:avLst/>
          </a:prstGeom>
        </p:spPr>
        <p:txBody>
          <a:bodyPr anchor="ctr"/>
          <a:lstStyle>
            <a:lvl1pPr marL="0" indent="0" algn="ctr">
              <a:buNone/>
              <a:defRPr sz="1600" baseline="0"/>
            </a:lvl1pPr>
          </a:lstStyle>
          <a:p>
            <a:r>
              <a:rPr lang="fr-FR" dirty="0"/>
              <a:t>Insérez ici une image</a:t>
            </a:r>
          </a:p>
          <a:p>
            <a:endParaRPr lang="fr-FR" dirty="0"/>
          </a:p>
          <a:p>
            <a:endParaRPr lang="fr-FR" dirty="0"/>
          </a:p>
          <a:p>
            <a:endParaRPr lang="fr-FR" dirty="0"/>
          </a:p>
        </p:txBody>
      </p:sp>
      <p:sp>
        <p:nvSpPr>
          <p:cNvPr id="11" name="Espace réservé du contenu 2"/>
          <p:cNvSpPr>
            <a:spLocks noGrp="1"/>
          </p:cNvSpPr>
          <p:nvPr>
            <p:ph idx="1" hasCustomPrompt="1"/>
          </p:nvPr>
        </p:nvSpPr>
        <p:spPr>
          <a:xfrm>
            <a:off x="5568287" y="1388669"/>
            <a:ext cx="6107776" cy="4860000"/>
          </a:xfrm>
          <a:prstGeom prst="rect">
            <a:avLst/>
          </a:prstGeom>
        </p:spPr>
        <p:txBody>
          <a:bodyPr/>
          <a:lstStyle>
            <a:lvl1pPr marL="144000" indent="-216000">
              <a:lnSpc>
                <a:spcPct val="100000"/>
              </a:lnSpc>
              <a:spcBef>
                <a:spcPts val="600"/>
              </a:spcBef>
              <a:buClr>
                <a:schemeClr val="accent4">
                  <a:lumMod val="75000"/>
                </a:schemeClr>
              </a:buClr>
              <a:buFont typeface="Arial" panose="020B0604020202020204" pitchFamily="34" charset="0"/>
              <a:buChar char="■"/>
              <a:defRPr sz="1600" baseline="0">
                <a:solidFill>
                  <a:schemeClr val="tx1">
                    <a:lumMod val="75000"/>
                    <a:lumOff val="25000"/>
                  </a:schemeClr>
                </a:solidFill>
              </a:defRPr>
            </a:lvl1pPr>
            <a:lvl2pPr marL="684000" indent="-216000">
              <a:lnSpc>
                <a:spcPct val="100000"/>
              </a:lnSpc>
              <a:spcBef>
                <a:spcPts val="600"/>
              </a:spcBef>
              <a:buClr>
                <a:schemeClr val="accent4">
                  <a:lumMod val="75000"/>
                </a:schemeClr>
              </a:buClr>
              <a:buFont typeface="Arial" panose="020B0604020202020204" pitchFamily="34" charset="0"/>
              <a:buChar char="□"/>
              <a:defRPr sz="1400">
                <a:solidFill>
                  <a:schemeClr val="tx1">
                    <a:lumMod val="75000"/>
                    <a:lumOff val="25000"/>
                  </a:schemeClr>
                </a:solidFill>
              </a:defRPr>
            </a:lvl2pPr>
            <a:lvl3pPr marL="1143000" indent="-216000">
              <a:lnSpc>
                <a:spcPct val="100000"/>
              </a:lnSpc>
              <a:spcBef>
                <a:spcPts val="600"/>
              </a:spcBef>
              <a:buClr>
                <a:schemeClr val="accent4">
                  <a:lumMod val="75000"/>
                </a:schemeClr>
              </a:buClr>
              <a:buFont typeface="Wingdings" panose="05000000000000000000" pitchFamily="2" charset="2"/>
              <a:buChar char="§"/>
              <a:defRPr sz="1200">
                <a:solidFill>
                  <a:schemeClr val="tx1">
                    <a:lumMod val="75000"/>
                    <a:lumOff val="25000"/>
                  </a:schemeClr>
                </a:solidFill>
              </a:defRPr>
            </a:lvl3pPr>
            <a:lvl4pPr marL="1657350" indent="-216000">
              <a:lnSpc>
                <a:spcPct val="100000"/>
              </a:lnSpc>
              <a:spcBef>
                <a:spcPts val="600"/>
              </a:spcBef>
              <a:buClr>
                <a:schemeClr val="accent4">
                  <a:lumMod val="75000"/>
                </a:schemeClr>
              </a:buClr>
              <a:buFont typeface="Arial" panose="020B0604020202020204" pitchFamily="34" charset="0"/>
              <a:buChar char="▫"/>
              <a:defRPr sz="1100" baseline="0">
                <a:solidFill>
                  <a:schemeClr val="tx1">
                    <a:lumMod val="75000"/>
                    <a:lumOff val="25000"/>
                  </a:schemeClr>
                </a:solidFill>
              </a:defRPr>
            </a:lvl4pPr>
            <a:lvl5pPr marL="2057400" indent="-216000">
              <a:lnSpc>
                <a:spcPct val="100000"/>
              </a:lnSpc>
              <a:spcBef>
                <a:spcPts val="600"/>
              </a:spcBef>
              <a:buClr>
                <a:schemeClr val="accent4">
                  <a:lumMod val="75000"/>
                </a:schemeClr>
              </a:buClr>
              <a:buFont typeface="Arial" panose="020B0604020202020204" pitchFamily="34" charset="0"/>
              <a:buChar char="▪"/>
              <a:defRPr sz="1050">
                <a:solidFill>
                  <a:schemeClr val="tx1">
                    <a:lumMod val="75000"/>
                    <a:lumOff val="25000"/>
                  </a:schemeClr>
                </a:solidFill>
              </a:defRPr>
            </a:lvl5pPr>
          </a:lstStyle>
          <a:p>
            <a:pPr lvl="0"/>
            <a:r>
              <a:rPr lang="fr-FR" dirty="0"/>
              <a:t>Modifier le texte</a:t>
            </a:r>
          </a:p>
          <a:p>
            <a:pPr lvl="1"/>
            <a:r>
              <a:rPr lang="fr-FR" dirty="0"/>
              <a:t>Deuxième niveau </a:t>
            </a:r>
          </a:p>
          <a:p>
            <a:pPr lvl="2"/>
            <a:r>
              <a:rPr lang="fr-FR" dirty="0"/>
              <a:t>Troisième niveau </a:t>
            </a:r>
          </a:p>
          <a:p>
            <a:pPr lvl="3"/>
            <a:r>
              <a:rPr lang="fr-FR" dirty="0"/>
              <a:t>Quatrième niveau </a:t>
            </a:r>
          </a:p>
          <a:p>
            <a:pPr lvl="4"/>
            <a:r>
              <a:rPr lang="fr-FR" dirty="0"/>
              <a:t>Cinquième niveau </a:t>
            </a:r>
          </a:p>
          <a:p>
            <a:pPr lvl="2"/>
            <a:endParaRPr lang="fr-FR" dirty="0"/>
          </a:p>
        </p:txBody>
      </p:sp>
      <p:sp>
        <p:nvSpPr>
          <p:cNvPr id="8" name="Espace réservé du numéro de diapositive 1"/>
          <p:cNvSpPr txBox="1">
            <a:spLocks/>
          </p:cNvSpPr>
          <p:nvPr userDrawn="1"/>
        </p:nvSpPr>
        <p:spPr>
          <a:xfrm>
            <a:off x="11172092" y="6541477"/>
            <a:ext cx="489611" cy="244962"/>
          </a:xfrm>
          <a:prstGeom prst="rect">
            <a:avLst/>
          </a:prstGeom>
          <a:noFill/>
        </p:spPr>
        <p:txBody>
          <a:bodyPr vert="horz" lIns="0" tIns="0" rIns="0" bIns="0" rtlCol="0" anchor="ctr"/>
          <a:lstStyle>
            <a:defPPr>
              <a:defRPr lang="fr-FR"/>
            </a:defPPr>
            <a:lvl1pPr marL="0" algn="ctr" defTabSz="914400" rtl="0" eaLnBrk="1" latinLnBrk="0" hangingPunct="1">
              <a:defRPr sz="700" kern="1200">
                <a:solidFill>
                  <a:schemeClr val="bg1"/>
                </a:solidFill>
                <a:latin typeface="Arial Narrow" panose="020B06060202020302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673CE273-56D8-4DF5-AF26-13F824466A73}" type="slidenum">
              <a:rPr lang="fr-FR" sz="1000" b="1" smtClean="0">
                <a:solidFill>
                  <a:schemeClr val="tx1">
                    <a:lumMod val="50000"/>
                    <a:lumOff val="50000"/>
                  </a:schemeClr>
                </a:solidFill>
                <a:latin typeface="+mj-lt"/>
                <a:cs typeface="Helvetica Neue Medium"/>
              </a:rPr>
              <a:pPr algn="r"/>
              <a:t>‹N°›</a:t>
            </a:fld>
            <a:endParaRPr lang="fr-FR" sz="800" b="1" dirty="0">
              <a:solidFill>
                <a:schemeClr val="tx1">
                  <a:lumMod val="50000"/>
                  <a:lumOff val="50000"/>
                </a:schemeClr>
              </a:solidFill>
              <a:latin typeface="+mj-lt"/>
              <a:cs typeface="Helvetica Neue Medium"/>
            </a:endParaRPr>
          </a:p>
        </p:txBody>
      </p:sp>
      <p:sp>
        <p:nvSpPr>
          <p:cNvPr id="13" name="Espace réservé du texte 4"/>
          <p:cNvSpPr>
            <a:spLocks noGrp="1"/>
          </p:cNvSpPr>
          <p:nvPr>
            <p:ph type="body" sz="quarter" idx="12" hasCustomPrompt="1"/>
          </p:nvPr>
        </p:nvSpPr>
        <p:spPr>
          <a:xfrm>
            <a:off x="5568287" y="464148"/>
            <a:ext cx="6107776" cy="719999"/>
          </a:xfrm>
          <a:prstGeom prst="rect">
            <a:avLst/>
          </a:prstGeom>
        </p:spPr>
        <p:txBody>
          <a:bodyPr anchor="ctr">
            <a:normAutofit/>
          </a:bodyPr>
          <a:lstStyle>
            <a:lvl1pPr>
              <a:spcBef>
                <a:spcPts val="0"/>
              </a:spcBef>
              <a:defRPr sz="1800" b="1" baseline="0">
                <a:solidFill>
                  <a:schemeClr val="tx1">
                    <a:lumMod val="75000"/>
                    <a:lumOff val="25000"/>
                  </a:schemeClr>
                </a:solidFill>
                <a:latin typeface="Montserrat Black" panose="00000A00000000000000" pitchFamily="2" charset="0"/>
              </a:defRPr>
            </a:lvl1pPr>
            <a:lvl2pPr marL="457200" indent="0">
              <a:buNone/>
              <a:defRPr/>
            </a:lvl2pPr>
          </a:lstStyle>
          <a:p>
            <a:pPr lvl="0"/>
            <a:r>
              <a:rPr lang="fr-FR" dirty="0"/>
              <a:t>Titre de la slide</a:t>
            </a:r>
          </a:p>
        </p:txBody>
      </p:sp>
      <p:sp>
        <p:nvSpPr>
          <p:cNvPr id="16" name="Rectangle 15"/>
          <p:cNvSpPr/>
          <p:nvPr userDrawn="1"/>
        </p:nvSpPr>
        <p:spPr>
          <a:xfrm>
            <a:off x="5568287" y="1113808"/>
            <a:ext cx="888206" cy="70339"/>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7" name="Espace réservé du texte 9"/>
          <p:cNvSpPr>
            <a:spLocks noGrp="1"/>
          </p:cNvSpPr>
          <p:nvPr>
            <p:ph type="body" sz="quarter" idx="16" hasCustomPrompt="1"/>
          </p:nvPr>
        </p:nvSpPr>
        <p:spPr>
          <a:xfrm>
            <a:off x="5207874" y="716147"/>
            <a:ext cx="216000" cy="216000"/>
          </a:xfrm>
          <a:prstGeom prst="rect">
            <a:avLst/>
          </a:prstGeom>
          <a:solidFill>
            <a:schemeClr val="accent4">
              <a:lumMod val="75000"/>
            </a:schemeClr>
          </a:solidFill>
        </p:spPr>
        <p:txBody>
          <a:bodyPr anchor="ctr">
            <a:noAutofit/>
          </a:bodyPr>
          <a:lstStyle>
            <a:lvl1pPr marL="0" indent="0" algn="ctr">
              <a:buNone/>
              <a:defRPr sz="1000" b="1">
                <a:solidFill>
                  <a:schemeClr val="bg1"/>
                </a:solidFill>
                <a:latin typeface="Arial Black" panose="020B0A04020102020204" pitchFamily="34" charset="0"/>
              </a:defRPr>
            </a:lvl1pPr>
          </a:lstStyle>
          <a:p>
            <a:pPr lvl="0"/>
            <a:r>
              <a:rPr lang="fr-FR" dirty="0"/>
              <a:t>N</a:t>
            </a:r>
          </a:p>
        </p:txBody>
      </p:sp>
      <p:sp>
        <p:nvSpPr>
          <p:cNvPr id="12" name="Espace réservé du texte 2"/>
          <p:cNvSpPr>
            <a:spLocks noGrp="1"/>
          </p:cNvSpPr>
          <p:nvPr>
            <p:ph type="body" sz="quarter" idx="14" hasCustomPrompt="1"/>
          </p:nvPr>
        </p:nvSpPr>
        <p:spPr>
          <a:xfrm>
            <a:off x="5568287" y="137054"/>
            <a:ext cx="6107776" cy="231246"/>
          </a:xfrm>
          <a:prstGeom prst="rect">
            <a:avLst/>
          </a:prstGeom>
        </p:spPr>
        <p:txBody>
          <a:bodyPr anchor="ctr">
            <a:noAutofit/>
          </a:bodyPr>
          <a:lstStyle>
            <a:lvl1pPr algn="r">
              <a:defRPr sz="1200" b="1">
                <a:solidFill>
                  <a:schemeClr val="bg1">
                    <a:lumMod val="50000"/>
                  </a:schemeClr>
                </a:solidFill>
                <a:latin typeface="Arial Black" panose="020B0A04020102020204" pitchFamily="34" charset="0"/>
              </a:defRPr>
            </a:lvl1pPr>
          </a:lstStyle>
          <a:p>
            <a:pPr lvl="0"/>
            <a:r>
              <a:rPr lang="fr-FR" dirty="0"/>
              <a:t>Titre de la slide</a:t>
            </a:r>
          </a:p>
        </p:txBody>
      </p:sp>
    </p:spTree>
    <p:extLst>
      <p:ext uri="{BB962C8B-B14F-4D97-AF65-F5344CB8AC3E}">
        <p14:creationId xmlns:p14="http://schemas.microsoft.com/office/powerpoint/2010/main" val="887735331"/>
      </p:ext>
    </p:extLst>
  </p:cSld>
  <p:clrMapOvr>
    <a:masterClrMapping/>
  </p:clrMapOvr>
  <p:extLst>
    <p:ext uri="{DCECCB84-F9BA-43D5-87BE-67443E8EF086}">
      <p15:sldGuideLst xmlns:p15="http://schemas.microsoft.com/office/powerpoint/2012/main">
        <p15:guide id="1" orient="horz" pos="3906" userDrawn="1">
          <p15:clr>
            <a:srgbClr val="FBAE40"/>
          </p15:clr>
        </p15:guide>
        <p15:guide id="2" pos="7378" userDrawn="1">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NEUTRE">
    <p:bg>
      <p:bgPr>
        <a:solidFill>
          <a:schemeClr val="bg1">
            <a:lumMod val="95000"/>
          </a:schemeClr>
        </a:solidFill>
        <a:effectLst/>
      </p:bgPr>
    </p:bg>
    <p:spTree>
      <p:nvGrpSpPr>
        <p:cNvPr id="1" name=""/>
        <p:cNvGrpSpPr/>
        <p:nvPr/>
      </p:nvGrpSpPr>
      <p:grpSpPr>
        <a:xfrm>
          <a:off x="0" y="0"/>
          <a:ext cx="0" cy="0"/>
          <a:chOff x="0" y="0"/>
          <a:chExt cx="0" cy="0"/>
        </a:xfrm>
      </p:grpSpPr>
      <p:sp>
        <p:nvSpPr>
          <p:cNvPr id="7" name="Rectangle 6"/>
          <p:cNvSpPr/>
          <p:nvPr userDrawn="1"/>
        </p:nvSpPr>
        <p:spPr>
          <a:xfrm>
            <a:off x="1" y="434480"/>
            <a:ext cx="12192000" cy="598904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 name="Espace réservé du texte 2"/>
          <p:cNvSpPr>
            <a:spLocks noGrp="1"/>
          </p:cNvSpPr>
          <p:nvPr>
            <p:ph type="body" sz="quarter" idx="14" hasCustomPrompt="1"/>
          </p:nvPr>
        </p:nvSpPr>
        <p:spPr>
          <a:xfrm>
            <a:off x="4376057" y="137054"/>
            <a:ext cx="7300006" cy="231246"/>
          </a:xfrm>
          <a:prstGeom prst="rect">
            <a:avLst/>
          </a:prstGeom>
        </p:spPr>
        <p:txBody>
          <a:bodyPr>
            <a:noAutofit/>
          </a:bodyPr>
          <a:lstStyle>
            <a:lvl1pPr algn="r">
              <a:defRPr sz="1200" b="1">
                <a:solidFill>
                  <a:schemeClr val="bg1">
                    <a:lumMod val="50000"/>
                  </a:schemeClr>
                </a:solidFill>
                <a:latin typeface="Arial Black" panose="020B0A04020102020204" pitchFamily="34" charset="0"/>
              </a:defRPr>
            </a:lvl1pPr>
          </a:lstStyle>
          <a:p>
            <a:pPr lvl="0"/>
            <a:r>
              <a:rPr lang="fr-FR" dirty="0"/>
              <a:t>Titre de la slide</a:t>
            </a:r>
          </a:p>
        </p:txBody>
      </p:sp>
    </p:spTree>
    <p:extLst>
      <p:ext uri="{BB962C8B-B14F-4D97-AF65-F5344CB8AC3E}">
        <p14:creationId xmlns:p14="http://schemas.microsoft.com/office/powerpoint/2010/main" val="4083465071"/>
      </p:ext>
    </p:extLst>
  </p:cSld>
  <p:clrMapOvr>
    <a:masterClrMapping/>
  </p:clrMapOvr>
  <p:extLst>
    <p:ext uri="{DCECCB84-F9BA-43D5-87BE-67443E8EF086}">
      <p15:sldGuideLst xmlns:p15="http://schemas.microsoft.com/office/powerpoint/2012/main">
        <p15:guide id="4" orient="horz" pos="232">
          <p15:clr>
            <a:srgbClr val="FBAE40"/>
          </p15:clr>
        </p15:guide>
        <p15:guide id="5" orient="horz" pos="845">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userDrawn="1">
  <p:cSld name="V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168489329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image" Target="../media/image2.png"/><Relationship Id="rId4" Type="http://schemas.openxmlformats.org/officeDocument/2006/relationships/slideLayout" Target="../slideLayouts/slideLayout4.xml"/><Relationship Id="rId9"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p:cNvSpPr>
            <a:spLocks noGrp="1"/>
          </p:cNvSpPr>
          <p:nvPr>
            <p:ph type="title"/>
          </p:nvPr>
        </p:nvSpPr>
        <p:spPr>
          <a:xfrm>
            <a:off x="696173" y="365126"/>
            <a:ext cx="10979890" cy="600550"/>
          </a:xfrm>
          <a:prstGeom prst="rect">
            <a:avLst/>
          </a:prstGeom>
        </p:spPr>
        <p:txBody>
          <a:bodyPr vert="horz" lIns="91440" tIns="45720" rIns="91440" bIns="45720" rtlCol="0" anchor="ctr">
            <a:normAutofit/>
          </a:bodyPr>
          <a:lstStyle/>
          <a:p>
            <a:r>
              <a:rPr lang="fr-FR" dirty="0"/>
              <a:t>Modifiez le style du titre</a:t>
            </a:r>
          </a:p>
        </p:txBody>
      </p:sp>
      <p:sp>
        <p:nvSpPr>
          <p:cNvPr id="11" name="Espace réservé du numéro de diapositive 1"/>
          <p:cNvSpPr txBox="1">
            <a:spLocks/>
          </p:cNvSpPr>
          <p:nvPr userDrawn="1"/>
        </p:nvSpPr>
        <p:spPr>
          <a:xfrm>
            <a:off x="11172092" y="6541477"/>
            <a:ext cx="489611" cy="244962"/>
          </a:xfrm>
          <a:prstGeom prst="rect">
            <a:avLst/>
          </a:prstGeom>
          <a:noFill/>
        </p:spPr>
        <p:txBody>
          <a:bodyPr vert="horz" lIns="0" tIns="0" rIns="0" bIns="0" rtlCol="0" anchor="ctr"/>
          <a:lstStyle>
            <a:defPPr>
              <a:defRPr lang="fr-FR"/>
            </a:defPPr>
            <a:lvl1pPr marL="0" algn="ctr" defTabSz="914400" rtl="0" eaLnBrk="1" latinLnBrk="0" hangingPunct="1">
              <a:defRPr sz="700" kern="1200">
                <a:solidFill>
                  <a:schemeClr val="bg1"/>
                </a:solidFill>
                <a:latin typeface="Arial Narrow" panose="020B06060202020302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673CE273-56D8-4DF5-AF26-13F824466A73}" type="slidenum">
              <a:rPr lang="fr-FR" sz="1000" b="1" smtClean="0">
                <a:solidFill>
                  <a:schemeClr val="tx1">
                    <a:lumMod val="50000"/>
                    <a:lumOff val="50000"/>
                  </a:schemeClr>
                </a:solidFill>
                <a:latin typeface="+mj-lt"/>
                <a:cs typeface="Helvetica Neue Medium"/>
              </a:rPr>
              <a:pPr algn="r"/>
              <a:t>‹N°›</a:t>
            </a:fld>
            <a:endParaRPr lang="fr-FR" sz="800" b="1" dirty="0">
              <a:solidFill>
                <a:schemeClr val="tx1">
                  <a:lumMod val="50000"/>
                  <a:lumOff val="50000"/>
                </a:schemeClr>
              </a:solidFill>
              <a:latin typeface="+mj-lt"/>
              <a:cs typeface="Helvetica Neue Medium"/>
            </a:endParaRPr>
          </a:p>
        </p:txBody>
      </p:sp>
      <p:pic>
        <p:nvPicPr>
          <p:cNvPr id="6" name="Image 5" descr="logoterritoiredavenir2.png"/>
          <p:cNvPicPr>
            <a:picLocks noChangeAspect="1"/>
          </p:cNvPicPr>
          <p:nvPr userDrawn="1"/>
        </p:nvPicPr>
        <p:blipFill>
          <a:blip r:embed="rId9" cstate="print">
            <a:extLst>
              <a:ext uri="{28A0092B-C50C-407E-A947-70E740481C1C}">
                <a14:useLocalDpi xmlns:a14="http://schemas.microsoft.com/office/drawing/2010/main" val="0"/>
              </a:ext>
            </a:extLst>
          </a:blip>
          <a:stretch>
            <a:fillRect/>
          </a:stretch>
        </p:blipFill>
        <p:spPr>
          <a:xfrm>
            <a:off x="481988" y="6524819"/>
            <a:ext cx="214185" cy="234179"/>
          </a:xfrm>
          <a:prstGeom prst="rect">
            <a:avLst/>
          </a:prstGeom>
        </p:spPr>
      </p:pic>
      <p:pic>
        <p:nvPicPr>
          <p:cNvPr id="7" name="Image 6"/>
          <p:cNvPicPr>
            <a:picLocks noChangeAspect="1"/>
          </p:cNvPicPr>
          <p:nvPr userDrawn="1"/>
        </p:nvPicPr>
        <p:blipFill>
          <a:blip r:embed="rId10" cstate="print">
            <a:extLst>
              <a:ext uri="{28A0092B-C50C-407E-A947-70E740481C1C}">
                <a14:useLocalDpi xmlns:a14="http://schemas.microsoft.com/office/drawing/2010/main" val="0"/>
              </a:ext>
            </a:extLst>
          </a:blip>
          <a:stretch>
            <a:fillRect/>
          </a:stretch>
        </p:blipFill>
        <p:spPr>
          <a:xfrm>
            <a:off x="780210" y="6467475"/>
            <a:ext cx="1153004" cy="378932"/>
          </a:xfrm>
          <a:prstGeom prst="rect">
            <a:avLst/>
          </a:prstGeom>
        </p:spPr>
      </p:pic>
    </p:spTree>
    <p:extLst>
      <p:ext uri="{BB962C8B-B14F-4D97-AF65-F5344CB8AC3E}">
        <p14:creationId xmlns:p14="http://schemas.microsoft.com/office/powerpoint/2010/main" val="4183690594"/>
      </p:ext>
    </p:extLst>
  </p:cSld>
  <p:clrMap bg1="lt1" tx1="dk1" bg2="lt2" tx2="dk2" accent1="accent1" accent2="accent2" accent3="accent3" accent4="accent4" accent5="accent5" accent6="accent6" hlink="hlink" folHlink="folHlink"/>
  <p:sldLayoutIdLst>
    <p:sldLayoutId id="2147483677" r:id="rId1"/>
    <p:sldLayoutId id="2147483676" r:id="rId2"/>
    <p:sldLayoutId id="2147483682" r:id="rId3"/>
    <p:sldLayoutId id="2147483683" r:id="rId4"/>
    <p:sldLayoutId id="2147483656" r:id="rId5"/>
    <p:sldLayoutId id="2147483675" r:id="rId6"/>
    <p:sldLayoutId id="2147483681" r:id="rId7"/>
  </p:sldLayoutIdLst>
  <p:txStyles>
    <p:titleStyle>
      <a:lvl1pPr algn="l" defTabSz="914400" rtl="0" eaLnBrk="1" latinLnBrk="0" hangingPunct="1">
        <a:lnSpc>
          <a:spcPct val="90000"/>
        </a:lnSpc>
        <a:spcBef>
          <a:spcPct val="0"/>
        </a:spcBef>
        <a:buNone/>
        <a:defRPr sz="2400" b="1" kern="1200" baseline="0">
          <a:solidFill>
            <a:schemeClr val="tx1">
              <a:lumMod val="75000"/>
              <a:lumOff val="25000"/>
            </a:schemeClr>
          </a:solidFill>
          <a:latin typeface="Montserrat Black" panose="00000A00000000000000" pitchFamily="2" charset="0"/>
          <a:ea typeface="+mj-ea"/>
          <a:cs typeface="+mj-cs"/>
        </a:defRPr>
      </a:lvl1pPr>
    </p:titleStyle>
    <p:bodyStyle>
      <a:lvl1pPr marL="0" marR="0" indent="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None/>
        <a:tabLst/>
        <a:defRPr sz="2000" kern="1200">
          <a:solidFill>
            <a:schemeClr val="tx1">
              <a:lumMod val="75000"/>
              <a:lumOff val="25000"/>
            </a:schemeClr>
          </a:solidFill>
          <a:latin typeface="+mn-lt"/>
          <a:ea typeface="+mn-ea"/>
          <a:cs typeface="+mn-cs"/>
        </a:defRPr>
      </a:lvl1pPr>
      <a:lvl2pPr marL="6858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2000" kern="1200">
          <a:solidFill>
            <a:schemeClr val="tx1">
              <a:lumMod val="75000"/>
              <a:lumOff val="25000"/>
            </a:schemeClr>
          </a:solidFill>
          <a:latin typeface="+mn-lt"/>
          <a:ea typeface="+mn-ea"/>
          <a:cs typeface="+mn-cs"/>
        </a:defRPr>
      </a:lvl2pPr>
      <a:lvl3pPr marL="1143000" marR="0" indent="-228600" algn="l" defTabSz="914400" rtl="0" eaLnBrk="1" fontAlgn="auto" latinLnBrk="0" hangingPunct="1">
        <a:lnSpc>
          <a:spcPct val="100000"/>
        </a:lnSpc>
        <a:spcBef>
          <a:spcPts val="600"/>
        </a:spcBef>
        <a:spcAft>
          <a:spcPts val="0"/>
        </a:spcAft>
        <a:buClr>
          <a:schemeClr val="accent4"/>
        </a:buClr>
        <a:buSzTx/>
        <a:buFont typeface="Wingdings" panose="05000000000000000000" pitchFamily="2" charset="2"/>
        <a:buChar char="§"/>
        <a:tabLst/>
        <a:defRPr sz="1800" kern="1200">
          <a:solidFill>
            <a:schemeClr val="tx1">
              <a:lumMod val="75000"/>
              <a:lumOff val="25000"/>
            </a:schemeClr>
          </a:solidFill>
          <a:latin typeface="+mn-lt"/>
          <a:ea typeface="+mn-ea"/>
          <a:cs typeface="+mn-cs"/>
        </a:defRPr>
      </a:lvl3pPr>
      <a:lvl4pPr marL="16002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600" kern="1200">
          <a:solidFill>
            <a:schemeClr val="tx1">
              <a:lumMod val="75000"/>
              <a:lumOff val="25000"/>
            </a:schemeClr>
          </a:solidFill>
          <a:latin typeface="+mn-lt"/>
          <a:ea typeface="+mn-ea"/>
          <a:cs typeface="+mn-cs"/>
        </a:defRPr>
      </a:lvl4pPr>
      <a:lvl5pPr marL="20574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7355" userDrawn="1">
          <p15:clr>
            <a:srgbClr val="F26B43"/>
          </p15:clr>
        </p15:guide>
        <p15:guide id="2" pos="325" userDrawn="1">
          <p15:clr>
            <a:srgbClr val="F26B43"/>
          </p15:clr>
        </p15:guide>
        <p15:guide id="3" pos="438" userDrawn="1">
          <p15:clr>
            <a:srgbClr val="F26B43"/>
          </p15:clr>
        </p15:guide>
        <p15:guide id="4" pos="506" userDrawn="1">
          <p15:clr>
            <a:srgbClr val="F26B43"/>
          </p15:clr>
        </p15:guide>
        <p15:guide id="5" orient="horz" pos="935" userDrawn="1">
          <p15:clr>
            <a:srgbClr val="F26B43"/>
          </p15:clr>
        </p15:guide>
        <p15:guide id="6" orient="horz" pos="3929" userDrawn="1">
          <p15:clr>
            <a:srgbClr val="F26B43"/>
          </p15:clr>
        </p15:guide>
        <p15:guide id="7" orient="horz" pos="4110"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2.xml"/><Relationship Id="rId4" Type="http://schemas.microsoft.com/office/2007/relationships/hdphoto" Target="../media/hdphoto2.wdp"/></Relationships>
</file>

<file path=ppt/slides/_rels/slide3.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image" Target="../media/image7.png"/><Relationship Id="rId1" Type="http://schemas.openxmlformats.org/officeDocument/2006/relationships/slideLayout" Target="../slideLayouts/slideLayout4.xml"/><Relationship Id="rId4" Type="http://schemas.openxmlformats.org/officeDocument/2006/relationships/image" Target="../media/image8.jpeg"/></Relationships>
</file>

<file path=ppt/slides/_rels/slide4.xml.rels><?xml version="1.0" encoding="UTF-8" standalone="yes"?>
<Relationships xmlns="http://schemas.openxmlformats.org/package/2006/relationships"><Relationship Id="rId8" Type="http://schemas.openxmlformats.org/officeDocument/2006/relationships/image" Target="../media/image13.png"/><Relationship Id="rId13" Type="http://schemas.openxmlformats.org/officeDocument/2006/relationships/image" Target="../media/image17.jpeg"/><Relationship Id="rId3" Type="http://schemas.microsoft.com/office/2007/relationships/hdphoto" Target="../media/hdphoto3.wdp"/><Relationship Id="rId7" Type="http://schemas.openxmlformats.org/officeDocument/2006/relationships/image" Target="../media/image12.jpeg"/><Relationship Id="rId12" Type="http://schemas.openxmlformats.org/officeDocument/2006/relationships/image" Target="../media/image16.jpeg"/><Relationship Id="rId2" Type="http://schemas.openxmlformats.org/officeDocument/2006/relationships/image" Target="../media/image9.png"/><Relationship Id="rId1" Type="http://schemas.openxmlformats.org/officeDocument/2006/relationships/slideLayout" Target="../slideLayouts/slideLayout4.xml"/><Relationship Id="rId6" Type="http://schemas.openxmlformats.org/officeDocument/2006/relationships/image" Target="../media/image11.jpeg"/><Relationship Id="rId11" Type="http://schemas.openxmlformats.org/officeDocument/2006/relationships/image" Target="../media/image15.jpeg"/><Relationship Id="rId5" Type="http://schemas.microsoft.com/office/2007/relationships/hdphoto" Target="../media/hdphoto4.wdp"/><Relationship Id="rId10" Type="http://schemas.openxmlformats.org/officeDocument/2006/relationships/image" Target="../media/image14.png"/><Relationship Id="rId4" Type="http://schemas.openxmlformats.org/officeDocument/2006/relationships/image" Target="../media/image10.png"/><Relationship Id="rId9" Type="http://schemas.microsoft.com/office/2007/relationships/hdphoto" Target="../media/hdphoto5.wdp"/><Relationship Id="rId14" Type="http://schemas.openxmlformats.org/officeDocument/2006/relationships/image" Target="../media/image18.jpeg"/></Relationships>
</file>

<file path=ppt/slides/_rels/slide5.xml.rels><?xml version="1.0" encoding="UTF-8" standalone="yes"?>
<Relationships xmlns="http://schemas.openxmlformats.org/package/2006/relationships"><Relationship Id="rId3" Type="http://schemas.microsoft.com/office/2007/relationships/hdphoto" Target="../media/hdphoto6.wdp"/><Relationship Id="rId2" Type="http://schemas.openxmlformats.org/officeDocument/2006/relationships/image" Target="../media/image19.png"/><Relationship Id="rId1" Type="http://schemas.openxmlformats.org/officeDocument/2006/relationships/slideLayout" Target="../slideLayouts/slideLayout4.xml"/><Relationship Id="rId5" Type="http://schemas.microsoft.com/office/2007/relationships/hdphoto" Target="../media/hdphoto7.wdp"/><Relationship Id="rId4" Type="http://schemas.openxmlformats.org/officeDocument/2006/relationships/image" Target="../media/image20.png"/></Relationships>
</file>

<file path=ppt/slides/_rels/slide6.xml.rels><?xml version="1.0" encoding="UTF-8" standalone="yes"?>
<Relationships xmlns="http://schemas.openxmlformats.org/package/2006/relationships"><Relationship Id="rId3" Type="http://schemas.microsoft.com/office/2007/relationships/hdphoto" Target="../media/hdphoto8.wdp"/><Relationship Id="rId2" Type="http://schemas.openxmlformats.org/officeDocument/2006/relationships/image" Target="../media/image21.png"/><Relationship Id="rId1" Type="http://schemas.openxmlformats.org/officeDocument/2006/relationships/slideLayout" Target="../slideLayouts/slideLayout4.xml"/><Relationship Id="rId6" Type="http://schemas.microsoft.com/office/2007/relationships/hdphoto" Target="../media/hdphoto9.wdp"/><Relationship Id="rId5" Type="http://schemas.openxmlformats.org/officeDocument/2006/relationships/image" Target="../media/image23.png"/><Relationship Id="rId4" Type="http://schemas.openxmlformats.org/officeDocument/2006/relationships/image" Target="../media/image22.png"/></Relationships>
</file>

<file path=ppt/slides/_rels/slide7.xml.rels><?xml version="1.0" encoding="UTF-8" standalone="yes"?>
<Relationships xmlns="http://schemas.openxmlformats.org/package/2006/relationships"><Relationship Id="rId8" Type="http://schemas.microsoft.com/office/2007/relationships/hdphoto" Target="../media/hdphoto12.wdp"/><Relationship Id="rId3" Type="http://schemas.openxmlformats.org/officeDocument/2006/relationships/image" Target="../media/image24.png"/><Relationship Id="rId7" Type="http://schemas.openxmlformats.org/officeDocument/2006/relationships/image" Target="../media/image26.png"/><Relationship Id="rId2" Type="http://schemas.openxmlformats.org/officeDocument/2006/relationships/image" Target="../media/image22.png"/><Relationship Id="rId1" Type="http://schemas.openxmlformats.org/officeDocument/2006/relationships/slideLayout" Target="../slideLayouts/slideLayout4.xml"/><Relationship Id="rId6" Type="http://schemas.microsoft.com/office/2007/relationships/hdphoto" Target="../media/hdphoto11.wdp"/><Relationship Id="rId5" Type="http://schemas.openxmlformats.org/officeDocument/2006/relationships/image" Target="../media/image25.png"/><Relationship Id="rId10" Type="http://schemas.microsoft.com/office/2007/relationships/hdphoto" Target="../media/hdphoto13.wdp"/><Relationship Id="rId4" Type="http://schemas.microsoft.com/office/2007/relationships/hdphoto" Target="../media/hdphoto10.wdp"/><Relationship Id="rId9" Type="http://schemas.openxmlformats.org/officeDocument/2006/relationships/image" Target="../media/image27.png"/></Relationships>
</file>

<file path=ppt/slides/_rels/slide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2.xml"/><Relationship Id="rId4" Type="http://schemas.microsoft.com/office/2007/relationships/hdphoto" Target="../media/hdphoto2.wdp"/></Relationships>
</file>

<file path=ppt/slides/_rels/slide9.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hyperlink" Target="https://www.youtube.com/watch?app=desktop&amp;v=BcegUB_tBzY&amp;feature=youtu.be" TargetMode="External"/><Relationship Id="rId1" Type="http://schemas.openxmlformats.org/officeDocument/2006/relationships/slideLayout" Target="../slideLayouts/slideLayout4.xml"/><Relationship Id="rId6" Type="http://schemas.openxmlformats.org/officeDocument/2006/relationships/image" Target="../media/image30.gif"/><Relationship Id="rId5" Type="http://schemas.openxmlformats.org/officeDocument/2006/relationships/slide" Target="slide22.xml"/><Relationship Id="rId4" Type="http://schemas.openxmlformats.org/officeDocument/2006/relationships/image" Target="../media/image29.png"/></Relationships>
</file>

<file path=ppt/slides/_rels/slide10.xml.rels><?xml version="1.0" encoding="UTF-8" standalone="yes"?>
<Relationships xmlns="http://schemas.openxmlformats.org/package/2006/relationships"><Relationship Id="rId3" Type="http://schemas.microsoft.com/office/2007/relationships/hdphoto" Target="../media/hdphoto9.wdp"/><Relationship Id="rId2" Type="http://schemas.openxmlformats.org/officeDocument/2006/relationships/image" Target="../media/image23.png"/><Relationship Id="rId1" Type="http://schemas.openxmlformats.org/officeDocument/2006/relationships/slideLayout" Target="../slideLayouts/slideLayout4.xml"/><Relationship Id="rId6" Type="http://schemas.microsoft.com/office/2007/relationships/hdphoto" Target="../media/hdphoto14.wdp"/><Relationship Id="rId5" Type="http://schemas.openxmlformats.org/officeDocument/2006/relationships/image" Target="../media/image32.png"/><Relationship Id="rId4" Type="http://schemas.openxmlformats.org/officeDocument/2006/relationships/image" Target="../media/image31.png"/></Relationships>
</file>

<file path=ppt/slides/_rels/slide11.xml.rels><?xml version="1.0" encoding="UTF-8" standalone="yes"?>
<Relationships xmlns="http://schemas.openxmlformats.org/package/2006/relationships"><Relationship Id="rId8" Type="http://schemas.microsoft.com/office/2007/relationships/hdphoto" Target="../media/hdphoto17.wdp"/><Relationship Id="rId3" Type="http://schemas.openxmlformats.org/officeDocument/2006/relationships/image" Target="../media/image34.png"/><Relationship Id="rId7" Type="http://schemas.openxmlformats.org/officeDocument/2006/relationships/image" Target="../media/image36.png"/><Relationship Id="rId2" Type="http://schemas.openxmlformats.org/officeDocument/2006/relationships/image" Target="../media/image33.png"/><Relationship Id="rId1" Type="http://schemas.openxmlformats.org/officeDocument/2006/relationships/slideLayout" Target="../slideLayouts/slideLayout4.xml"/><Relationship Id="rId6" Type="http://schemas.microsoft.com/office/2007/relationships/hdphoto" Target="../media/hdphoto16.wdp"/><Relationship Id="rId5" Type="http://schemas.openxmlformats.org/officeDocument/2006/relationships/image" Target="../media/image35.png"/><Relationship Id="rId4" Type="http://schemas.microsoft.com/office/2007/relationships/hdphoto" Target="../media/hdphoto15.wdp"/></Relationships>
</file>

<file path=ppt/slides/_rels/slide12.xml.rels><?xml version="1.0" encoding="UTF-8" standalone="yes"?>
<Relationships xmlns="http://schemas.openxmlformats.org/package/2006/relationships"><Relationship Id="rId3" Type="http://schemas.microsoft.com/office/2007/relationships/hdphoto" Target="../media/hdphoto18.wdp"/><Relationship Id="rId2" Type="http://schemas.openxmlformats.org/officeDocument/2006/relationships/image" Target="../media/image37.png"/><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8" Type="http://schemas.openxmlformats.org/officeDocument/2006/relationships/image" Target="../media/image43.png"/><Relationship Id="rId3" Type="http://schemas.openxmlformats.org/officeDocument/2006/relationships/image" Target="../media/image39.png"/><Relationship Id="rId7" Type="http://schemas.openxmlformats.org/officeDocument/2006/relationships/image" Target="../media/image42.png"/><Relationship Id="rId2" Type="http://schemas.openxmlformats.org/officeDocument/2006/relationships/image" Target="../media/image38.png"/><Relationship Id="rId1" Type="http://schemas.openxmlformats.org/officeDocument/2006/relationships/slideLayout" Target="../slideLayouts/slideLayout4.xml"/><Relationship Id="rId6" Type="http://schemas.openxmlformats.org/officeDocument/2006/relationships/image" Target="../media/image41.png"/><Relationship Id="rId5" Type="http://schemas.openxmlformats.org/officeDocument/2006/relationships/image" Target="../media/image40.jpeg"/><Relationship Id="rId4" Type="http://schemas.microsoft.com/office/2007/relationships/hdphoto" Target="../media/hdphoto19.wdp"/><Relationship Id="rId9" Type="http://schemas.microsoft.com/office/2007/relationships/hdphoto" Target="../media/hdphoto20.wdp"/></Relationships>
</file>

<file path=ppt/slides/_rels/slide14.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image" Target="../media/image44.png"/><Relationship Id="rId1" Type="http://schemas.openxmlformats.org/officeDocument/2006/relationships/slideLayout" Target="../slideLayouts/slideLayout4.xml"/><Relationship Id="rId5" Type="http://schemas.openxmlformats.org/officeDocument/2006/relationships/image" Target="../media/image47.png"/><Relationship Id="rId4" Type="http://schemas.openxmlformats.org/officeDocument/2006/relationships/image" Target="../media/image46.png"/></Relationships>
</file>

<file path=ppt/slides/_rels/slide15.xml.rels><?xml version="1.0" encoding="UTF-8" standalone="yes"?>
<Relationships xmlns="http://schemas.openxmlformats.org/package/2006/relationships"><Relationship Id="rId8" Type="http://schemas.openxmlformats.org/officeDocument/2006/relationships/image" Target="../media/image50.png"/><Relationship Id="rId3" Type="http://schemas.openxmlformats.org/officeDocument/2006/relationships/image" Target="../media/image45.png"/><Relationship Id="rId7" Type="http://schemas.openxmlformats.org/officeDocument/2006/relationships/image" Target="../media/image49.png"/><Relationship Id="rId12" Type="http://schemas.openxmlformats.org/officeDocument/2006/relationships/image" Target="../media/image54.png"/><Relationship Id="rId2" Type="http://schemas.openxmlformats.org/officeDocument/2006/relationships/image" Target="../media/image44.png"/><Relationship Id="rId1" Type="http://schemas.openxmlformats.org/officeDocument/2006/relationships/slideLayout" Target="../slideLayouts/slideLayout4.xml"/><Relationship Id="rId6" Type="http://schemas.openxmlformats.org/officeDocument/2006/relationships/image" Target="../media/image48.png"/><Relationship Id="rId11" Type="http://schemas.openxmlformats.org/officeDocument/2006/relationships/image" Target="../media/image53.png"/><Relationship Id="rId5" Type="http://schemas.openxmlformats.org/officeDocument/2006/relationships/image" Target="../media/image47.png"/><Relationship Id="rId10" Type="http://schemas.openxmlformats.org/officeDocument/2006/relationships/image" Target="../media/image52.png"/><Relationship Id="rId4" Type="http://schemas.openxmlformats.org/officeDocument/2006/relationships/image" Target="../media/image46.png"/><Relationship Id="rId9" Type="http://schemas.openxmlformats.org/officeDocument/2006/relationships/image" Target="../media/image51.png"/></Relationships>
</file>

<file path=ppt/slides/_rels/slide16.xml.rels><?xml version="1.0" encoding="UTF-8" standalone="yes"?>
<Relationships xmlns="http://schemas.openxmlformats.org/package/2006/relationships"><Relationship Id="rId8" Type="http://schemas.openxmlformats.org/officeDocument/2006/relationships/image" Target="../media/image50.png"/><Relationship Id="rId3" Type="http://schemas.openxmlformats.org/officeDocument/2006/relationships/image" Target="../media/image45.png"/><Relationship Id="rId7" Type="http://schemas.openxmlformats.org/officeDocument/2006/relationships/image" Target="../media/image49.png"/><Relationship Id="rId2" Type="http://schemas.openxmlformats.org/officeDocument/2006/relationships/image" Target="../media/image44.png"/><Relationship Id="rId1" Type="http://schemas.openxmlformats.org/officeDocument/2006/relationships/slideLayout" Target="../slideLayouts/slideLayout4.xml"/><Relationship Id="rId6" Type="http://schemas.openxmlformats.org/officeDocument/2006/relationships/image" Target="../media/image48.png"/><Relationship Id="rId5" Type="http://schemas.openxmlformats.org/officeDocument/2006/relationships/image" Target="../media/image47.png"/><Relationship Id="rId10" Type="http://schemas.openxmlformats.org/officeDocument/2006/relationships/image" Target="../media/image52.png"/><Relationship Id="rId4" Type="http://schemas.openxmlformats.org/officeDocument/2006/relationships/image" Target="../media/image46.png"/><Relationship Id="rId9" Type="http://schemas.openxmlformats.org/officeDocument/2006/relationships/image" Target="../media/image53.png"/></Relationships>
</file>

<file path=ppt/slides/_rels/slide1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2.xml"/><Relationship Id="rId4" Type="http://schemas.microsoft.com/office/2007/relationships/hdphoto" Target="../media/hdphoto2.wdp"/></Relationships>
</file>

<file path=ppt/slides/_rels/slide18.xml.rels><?xml version="1.0" encoding="UTF-8" standalone="yes"?>
<Relationships xmlns="http://schemas.openxmlformats.org/package/2006/relationships"><Relationship Id="rId8" Type="http://schemas.openxmlformats.org/officeDocument/2006/relationships/image" Target="../media/image57.png"/><Relationship Id="rId3" Type="http://schemas.openxmlformats.org/officeDocument/2006/relationships/image" Target="../media/image46.png"/><Relationship Id="rId7" Type="http://schemas.openxmlformats.org/officeDocument/2006/relationships/image" Target="../media/image56.png"/><Relationship Id="rId2" Type="http://schemas.openxmlformats.org/officeDocument/2006/relationships/image" Target="../media/image45.png"/><Relationship Id="rId1" Type="http://schemas.openxmlformats.org/officeDocument/2006/relationships/slideLayout" Target="../slideLayouts/slideLayout4.xml"/><Relationship Id="rId6" Type="http://schemas.microsoft.com/office/2007/relationships/hdphoto" Target="../media/hdphoto21.wdp"/><Relationship Id="rId11" Type="http://schemas.microsoft.com/office/2007/relationships/hdphoto" Target="../media/hdphoto4.wdp"/><Relationship Id="rId5" Type="http://schemas.openxmlformats.org/officeDocument/2006/relationships/image" Target="../media/image55.png"/><Relationship Id="rId10" Type="http://schemas.openxmlformats.org/officeDocument/2006/relationships/image" Target="../media/image10.png"/><Relationship Id="rId4" Type="http://schemas.openxmlformats.org/officeDocument/2006/relationships/image" Target="../media/image47.png"/><Relationship Id="rId9" Type="http://schemas.microsoft.com/office/2007/relationships/hdphoto" Target="../media/hdphoto22.wdp"/></Relationships>
</file>

<file path=ppt/slides/_rels/slide19.xml.rels><?xml version="1.0" encoding="UTF-8" standalone="yes"?>
<Relationships xmlns="http://schemas.openxmlformats.org/package/2006/relationships"><Relationship Id="rId8" Type="http://schemas.microsoft.com/office/2007/relationships/hdphoto" Target="../media/hdphoto24.wdp"/><Relationship Id="rId3" Type="http://schemas.openxmlformats.org/officeDocument/2006/relationships/slide" Target="slide20.xml"/><Relationship Id="rId7" Type="http://schemas.openxmlformats.org/officeDocument/2006/relationships/image" Target="../media/image59.png"/><Relationship Id="rId2" Type="http://schemas.openxmlformats.org/officeDocument/2006/relationships/image" Target="../media/image48.png"/><Relationship Id="rId1" Type="http://schemas.openxmlformats.org/officeDocument/2006/relationships/slideLayout" Target="../slideLayouts/slideLayout4.xml"/><Relationship Id="rId6" Type="http://schemas.microsoft.com/office/2007/relationships/hdphoto" Target="../media/hdphoto23.wdp"/><Relationship Id="rId5" Type="http://schemas.openxmlformats.org/officeDocument/2006/relationships/image" Target="../media/image58.png"/><Relationship Id="rId4" Type="http://schemas.openxmlformats.org/officeDocument/2006/relationships/image" Target="../media/image30.gif"/></Relationships>
</file>

<file path=ppt/slides/_rels/slide20.xml.rels><?xml version="1.0" encoding="UTF-8" standalone="yes"?>
<Relationships xmlns="http://schemas.openxmlformats.org/package/2006/relationships"><Relationship Id="rId8" Type="http://schemas.microsoft.com/office/2007/relationships/hdphoto" Target="../media/hdphoto24.wdp"/><Relationship Id="rId3" Type="http://schemas.openxmlformats.org/officeDocument/2006/relationships/image" Target="../media/image60.png"/><Relationship Id="rId7" Type="http://schemas.openxmlformats.org/officeDocument/2006/relationships/image" Target="../media/image59.png"/><Relationship Id="rId2" Type="http://schemas.openxmlformats.org/officeDocument/2006/relationships/image" Target="../media/image48.png"/><Relationship Id="rId1" Type="http://schemas.openxmlformats.org/officeDocument/2006/relationships/slideLayout" Target="../slideLayouts/slideLayout4.xml"/><Relationship Id="rId6" Type="http://schemas.openxmlformats.org/officeDocument/2006/relationships/image" Target="../media/image62.jpeg"/><Relationship Id="rId5" Type="http://schemas.openxmlformats.org/officeDocument/2006/relationships/image" Target="../media/image61.jpeg"/><Relationship Id="rId4" Type="http://schemas.microsoft.com/office/2007/relationships/hdphoto" Target="../media/hdphoto25.wdp"/></Relationships>
</file>

<file path=ppt/slides/_rels/slide21.xml.rels><?xml version="1.0" encoding="UTF-8" standalone="yes"?>
<Relationships xmlns="http://schemas.openxmlformats.org/package/2006/relationships"><Relationship Id="rId8" Type="http://schemas.microsoft.com/office/2007/relationships/hdphoto" Target="../media/hdphoto24.wdp"/><Relationship Id="rId3" Type="http://schemas.openxmlformats.org/officeDocument/2006/relationships/slide" Target="slide22.xml"/><Relationship Id="rId7" Type="http://schemas.openxmlformats.org/officeDocument/2006/relationships/image" Target="../media/image59.png"/><Relationship Id="rId2" Type="http://schemas.openxmlformats.org/officeDocument/2006/relationships/image" Target="../media/image49.png"/><Relationship Id="rId1" Type="http://schemas.openxmlformats.org/officeDocument/2006/relationships/slideLayout" Target="../slideLayouts/slideLayout4.xml"/><Relationship Id="rId6" Type="http://schemas.microsoft.com/office/2007/relationships/hdphoto" Target="../media/hdphoto23.wdp"/><Relationship Id="rId5" Type="http://schemas.openxmlformats.org/officeDocument/2006/relationships/image" Target="../media/image58.png"/><Relationship Id="rId4" Type="http://schemas.openxmlformats.org/officeDocument/2006/relationships/image" Target="../media/image30.gif"/></Relationships>
</file>

<file path=ppt/slides/_rels/slide22.xml.rels><?xml version="1.0" encoding="UTF-8" standalone="yes"?>
<Relationships xmlns="http://schemas.openxmlformats.org/package/2006/relationships"><Relationship Id="rId3" Type="http://schemas.microsoft.com/office/2007/relationships/hdphoto" Target="../media/hdphoto3.wdp"/><Relationship Id="rId2" Type="http://schemas.openxmlformats.org/officeDocument/2006/relationships/image" Target="../media/image9.png"/><Relationship Id="rId1" Type="http://schemas.openxmlformats.org/officeDocument/2006/relationships/slideLayout" Target="../slideLayouts/slideLayout4.xml"/><Relationship Id="rId6" Type="http://schemas.microsoft.com/office/2007/relationships/hdphoto" Target="../media/hdphoto24.wdp"/><Relationship Id="rId5" Type="http://schemas.openxmlformats.org/officeDocument/2006/relationships/image" Target="../media/image59.png"/><Relationship Id="rId4" Type="http://schemas.openxmlformats.org/officeDocument/2006/relationships/image" Target="../media/image49.png"/></Relationships>
</file>

<file path=ppt/slides/_rels/slide23.xml.rels><?xml version="1.0" encoding="UTF-8" standalone="yes"?>
<Relationships xmlns="http://schemas.openxmlformats.org/package/2006/relationships"><Relationship Id="rId8" Type="http://schemas.openxmlformats.org/officeDocument/2006/relationships/image" Target="../media/image68.png"/><Relationship Id="rId3" Type="http://schemas.openxmlformats.org/officeDocument/2006/relationships/image" Target="../media/image63.jpeg"/><Relationship Id="rId7" Type="http://schemas.openxmlformats.org/officeDocument/2006/relationships/image" Target="../media/image67.png"/><Relationship Id="rId2" Type="http://schemas.openxmlformats.org/officeDocument/2006/relationships/image" Target="../media/image50.png"/><Relationship Id="rId1" Type="http://schemas.openxmlformats.org/officeDocument/2006/relationships/slideLayout" Target="../slideLayouts/slideLayout4.xml"/><Relationship Id="rId6" Type="http://schemas.openxmlformats.org/officeDocument/2006/relationships/image" Target="../media/image66.png"/><Relationship Id="rId11" Type="http://schemas.microsoft.com/office/2007/relationships/hdphoto" Target="../media/hdphoto26.wdp"/><Relationship Id="rId5" Type="http://schemas.openxmlformats.org/officeDocument/2006/relationships/image" Target="../media/image65.png"/><Relationship Id="rId10" Type="http://schemas.openxmlformats.org/officeDocument/2006/relationships/image" Target="../media/image70.png"/><Relationship Id="rId4" Type="http://schemas.openxmlformats.org/officeDocument/2006/relationships/image" Target="../media/image64.png"/><Relationship Id="rId9" Type="http://schemas.openxmlformats.org/officeDocument/2006/relationships/image" Target="../media/image69.png"/></Relationships>
</file>

<file path=ppt/slides/_rels/slide24.xml.rels><?xml version="1.0" encoding="UTF-8" standalone="yes"?>
<Relationships xmlns="http://schemas.openxmlformats.org/package/2006/relationships"><Relationship Id="rId8" Type="http://schemas.microsoft.com/office/2007/relationships/hdphoto" Target="../media/hdphoto24.wdp"/><Relationship Id="rId3" Type="http://schemas.openxmlformats.org/officeDocument/2006/relationships/slide" Target="slide25.xml"/><Relationship Id="rId7" Type="http://schemas.openxmlformats.org/officeDocument/2006/relationships/image" Target="../media/image59.png"/><Relationship Id="rId2" Type="http://schemas.openxmlformats.org/officeDocument/2006/relationships/image" Target="../media/image53.png"/><Relationship Id="rId1" Type="http://schemas.openxmlformats.org/officeDocument/2006/relationships/slideLayout" Target="../slideLayouts/slideLayout4.xml"/><Relationship Id="rId6" Type="http://schemas.microsoft.com/office/2007/relationships/hdphoto" Target="../media/hdphoto23.wdp"/><Relationship Id="rId5" Type="http://schemas.openxmlformats.org/officeDocument/2006/relationships/image" Target="../media/image58.png"/><Relationship Id="rId4" Type="http://schemas.openxmlformats.org/officeDocument/2006/relationships/image" Target="../media/image30.gif"/></Relationships>
</file>

<file path=ppt/slides/_rels/slide25.xml.rels><?xml version="1.0" encoding="UTF-8" standalone="yes"?>
<Relationships xmlns="http://schemas.openxmlformats.org/package/2006/relationships"><Relationship Id="rId3" Type="http://schemas.openxmlformats.org/officeDocument/2006/relationships/image" Target="../media/image53.png"/><Relationship Id="rId7" Type="http://schemas.microsoft.com/office/2007/relationships/hdphoto" Target="../media/hdphoto24.wdp"/><Relationship Id="rId2" Type="http://schemas.openxmlformats.org/officeDocument/2006/relationships/image" Target="../media/image62.jpeg"/><Relationship Id="rId1" Type="http://schemas.openxmlformats.org/officeDocument/2006/relationships/slideLayout" Target="../slideLayouts/slideLayout4.xml"/><Relationship Id="rId6" Type="http://schemas.openxmlformats.org/officeDocument/2006/relationships/image" Target="../media/image59.png"/><Relationship Id="rId5" Type="http://schemas.microsoft.com/office/2007/relationships/hdphoto" Target="../media/hdphoto27.wdp"/><Relationship Id="rId4" Type="http://schemas.openxmlformats.org/officeDocument/2006/relationships/image" Target="../media/image71.png"/></Relationships>
</file>

<file path=ppt/slides/_rels/slide26.xml.rels><?xml version="1.0" encoding="UTF-8" standalone="yes"?>
<Relationships xmlns="http://schemas.openxmlformats.org/package/2006/relationships"><Relationship Id="rId8" Type="http://schemas.microsoft.com/office/2007/relationships/hdphoto" Target="../media/hdphoto24.wdp"/><Relationship Id="rId3" Type="http://schemas.openxmlformats.org/officeDocument/2006/relationships/slide" Target="slide27.xml"/><Relationship Id="rId7" Type="http://schemas.openxmlformats.org/officeDocument/2006/relationships/image" Target="../media/image59.png"/><Relationship Id="rId2" Type="http://schemas.openxmlformats.org/officeDocument/2006/relationships/image" Target="../media/image51.png"/><Relationship Id="rId1" Type="http://schemas.openxmlformats.org/officeDocument/2006/relationships/slideLayout" Target="../slideLayouts/slideLayout4.xml"/><Relationship Id="rId6" Type="http://schemas.microsoft.com/office/2007/relationships/hdphoto" Target="../media/hdphoto23.wdp"/><Relationship Id="rId5" Type="http://schemas.openxmlformats.org/officeDocument/2006/relationships/image" Target="../media/image58.png"/><Relationship Id="rId4" Type="http://schemas.openxmlformats.org/officeDocument/2006/relationships/image" Target="../media/image30.gif"/></Relationships>
</file>

<file path=ppt/slides/_rels/slide27.xml.rels><?xml version="1.0" encoding="UTF-8" standalone="yes"?>
<Relationships xmlns="http://schemas.openxmlformats.org/package/2006/relationships"><Relationship Id="rId3" Type="http://schemas.openxmlformats.org/officeDocument/2006/relationships/image" Target="../media/image51.png"/><Relationship Id="rId7" Type="http://schemas.microsoft.com/office/2007/relationships/hdphoto" Target="../media/hdphoto24.wdp"/><Relationship Id="rId2" Type="http://schemas.openxmlformats.org/officeDocument/2006/relationships/image" Target="../media/image72.jpeg"/><Relationship Id="rId1" Type="http://schemas.openxmlformats.org/officeDocument/2006/relationships/slideLayout" Target="../slideLayouts/slideLayout4.xml"/><Relationship Id="rId6" Type="http://schemas.openxmlformats.org/officeDocument/2006/relationships/image" Target="../media/image59.png"/><Relationship Id="rId5" Type="http://schemas.microsoft.com/office/2007/relationships/hdphoto" Target="../media/hdphoto28.wdp"/><Relationship Id="rId4" Type="http://schemas.openxmlformats.org/officeDocument/2006/relationships/image" Target="../media/image73.png"/></Relationships>
</file>

<file path=ppt/slides/_rels/slide28.xml.rels><?xml version="1.0" encoding="UTF-8" standalone="yes"?>
<Relationships xmlns="http://schemas.openxmlformats.org/package/2006/relationships"><Relationship Id="rId8" Type="http://schemas.microsoft.com/office/2007/relationships/hdphoto" Target="../media/hdphoto24.wdp"/><Relationship Id="rId3" Type="http://schemas.openxmlformats.org/officeDocument/2006/relationships/slide" Target="slide29.xml"/><Relationship Id="rId7" Type="http://schemas.openxmlformats.org/officeDocument/2006/relationships/image" Target="../media/image59.png"/><Relationship Id="rId2" Type="http://schemas.openxmlformats.org/officeDocument/2006/relationships/image" Target="../media/image54.png"/><Relationship Id="rId1" Type="http://schemas.openxmlformats.org/officeDocument/2006/relationships/slideLayout" Target="../slideLayouts/slideLayout4.xml"/><Relationship Id="rId6" Type="http://schemas.microsoft.com/office/2007/relationships/hdphoto" Target="../media/hdphoto23.wdp"/><Relationship Id="rId5" Type="http://schemas.openxmlformats.org/officeDocument/2006/relationships/image" Target="../media/image58.png"/><Relationship Id="rId4" Type="http://schemas.openxmlformats.org/officeDocument/2006/relationships/image" Target="../media/image30.gif"/></Relationships>
</file>

<file path=ppt/slides/_rels/slide29.xml.rels><?xml version="1.0" encoding="UTF-8" standalone="yes"?>
<Relationships xmlns="http://schemas.openxmlformats.org/package/2006/relationships"><Relationship Id="rId3" Type="http://schemas.microsoft.com/office/2007/relationships/hdphoto" Target="../media/hdphoto29.wdp"/><Relationship Id="rId2" Type="http://schemas.openxmlformats.org/officeDocument/2006/relationships/image" Target="../media/image74.png"/><Relationship Id="rId1" Type="http://schemas.openxmlformats.org/officeDocument/2006/relationships/slideLayout" Target="../slideLayouts/slideLayout4.xml"/><Relationship Id="rId6" Type="http://schemas.microsoft.com/office/2007/relationships/hdphoto" Target="../media/hdphoto24.wdp"/><Relationship Id="rId5" Type="http://schemas.openxmlformats.org/officeDocument/2006/relationships/image" Target="../media/image59.png"/><Relationship Id="rId4" Type="http://schemas.openxmlformats.org/officeDocument/2006/relationships/image" Target="../media/image54.png"/></Relationships>
</file>

<file path=ppt/slides/_rels/slide30.xml.rels><?xml version="1.0" encoding="UTF-8" standalone="yes"?>
<Relationships xmlns="http://schemas.openxmlformats.org/package/2006/relationships"><Relationship Id="rId8" Type="http://schemas.microsoft.com/office/2007/relationships/hdphoto" Target="../media/hdphoto23.wdp"/><Relationship Id="rId3" Type="http://schemas.openxmlformats.org/officeDocument/2006/relationships/slide" Target="slide31.xml"/><Relationship Id="rId7" Type="http://schemas.openxmlformats.org/officeDocument/2006/relationships/image" Target="../media/image58.png"/><Relationship Id="rId2" Type="http://schemas.openxmlformats.org/officeDocument/2006/relationships/image" Target="../media/image52.png"/><Relationship Id="rId1" Type="http://schemas.openxmlformats.org/officeDocument/2006/relationships/slideLayout" Target="../slideLayouts/slideLayout4.xml"/><Relationship Id="rId6" Type="http://schemas.microsoft.com/office/2007/relationships/hdphoto" Target="../media/hdphoto24.wdp"/><Relationship Id="rId5" Type="http://schemas.openxmlformats.org/officeDocument/2006/relationships/image" Target="../media/image59.png"/><Relationship Id="rId4" Type="http://schemas.openxmlformats.org/officeDocument/2006/relationships/image" Target="../media/image30.gif"/></Relationships>
</file>

<file path=ppt/slides/_rels/slide31.xml.rels><?xml version="1.0" encoding="UTF-8" standalone="yes"?>
<Relationships xmlns="http://schemas.openxmlformats.org/package/2006/relationships"><Relationship Id="rId3" Type="http://schemas.openxmlformats.org/officeDocument/2006/relationships/image" Target="../media/image76.jpeg"/><Relationship Id="rId2" Type="http://schemas.openxmlformats.org/officeDocument/2006/relationships/image" Target="../media/image75.jpeg"/><Relationship Id="rId1" Type="http://schemas.openxmlformats.org/officeDocument/2006/relationships/slideLayout" Target="../slideLayouts/slideLayout4.xml"/><Relationship Id="rId6" Type="http://schemas.microsoft.com/office/2007/relationships/hdphoto" Target="../media/hdphoto24.wdp"/><Relationship Id="rId5" Type="http://schemas.openxmlformats.org/officeDocument/2006/relationships/image" Target="../media/image59.png"/><Relationship Id="rId4" Type="http://schemas.openxmlformats.org/officeDocument/2006/relationships/image" Target="../media/image52.png"/></Relationships>
</file>

<file path=ppt/slides/_rels/slide3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2.xml"/><Relationship Id="rId4" Type="http://schemas.microsoft.com/office/2007/relationships/hdphoto" Target="../media/hdphoto2.wdp"/></Relationships>
</file>

<file path=ppt/slides/_rels/slide33.xml.rels><?xml version="1.0" encoding="UTF-8" standalone="yes"?>
<Relationships xmlns="http://schemas.openxmlformats.org/package/2006/relationships"><Relationship Id="rId3" Type="http://schemas.microsoft.com/office/2007/relationships/hdphoto" Target="../media/hdphoto9.wdp"/><Relationship Id="rId2" Type="http://schemas.openxmlformats.org/officeDocument/2006/relationships/image" Target="../media/image23.png"/><Relationship Id="rId1" Type="http://schemas.openxmlformats.org/officeDocument/2006/relationships/slideLayout" Target="../slideLayouts/slideLayout4.xml"/><Relationship Id="rId5" Type="http://schemas.microsoft.com/office/2007/relationships/hdphoto" Target="../media/hdphoto30.wdp"/><Relationship Id="rId4" Type="http://schemas.openxmlformats.org/officeDocument/2006/relationships/image" Target="../media/image77.png"/></Relationships>
</file>

<file path=ppt/slides/_rels/slide34.xml.rels><?xml version="1.0" encoding="UTF-8" standalone="yes"?>
<Relationships xmlns="http://schemas.openxmlformats.org/package/2006/relationships"><Relationship Id="rId3" Type="http://schemas.microsoft.com/office/2007/relationships/hdphoto" Target="../media/hdphoto9.wdp"/><Relationship Id="rId2" Type="http://schemas.openxmlformats.org/officeDocument/2006/relationships/image" Target="../media/image23.png"/><Relationship Id="rId1" Type="http://schemas.openxmlformats.org/officeDocument/2006/relationships/slideLayout" Target="../slideLayouts/slideLayout4.xml"/><Relationship Id="rId5" Type="http://schemas.microsoft.com/office/2007/relationships/hdphoto" Target="../media/hdphoto30.wdp"/><Relationship Id="rId4" Type="http://schemas.openxmlformats.org/officeDocument/2006/relationships/image" Target="../media/image77.png"/></Relationships>
</file>

<file path=ppt/slides/_rels/slide3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2.xml"/><Relationship Id="rId4" Type="http://schemas.microsoft.com/office/2007/relationships/hdphoto" Target="../media/hdphoto2.wdp"/></Relationships>
</file>

<file path=ppt/slides/_rels/slide36.xml.rels><?xml version="1.0" encoding="UTF-8" standalone="yes"?>
<Relationships xmlns="http://schemas.openxmlformats.org/package/2006/relationships"><Relationship Id="rId3" Type="http://schemas.microsoft.com/office/2007/relationships/hdphoto" Target="../media/hdphoto31.wdp"/><Relationship Id="rId7" Type="http://schemas.microsoft.com/office/2007/relationships/hdphoto" Target="../media/hdphoto33.wdp"/><Relationship Id="rId2" Type="http://schemas.openxmlformats.org/officeDocument/2006/relationships/image" Target="../media/image78.png"/><Relationship Id="rId1" Type="http://schemas.openxmlformats.org/officeDocument/2006/relationships/slideLayout" Target="../slideLayouts/slideLayout4.xml"/><Relationship Id="rId6" Type="http://schemas.openxmlformats.org/officeDocument/2006/relationships/image" Target="../media/image80.png"/><Relationship Id="rId5" Type="http://schemas.microsoft.com/office/2007/relationships/hdphoto" Target="../media/hdphoto32.wdp"/><Relationship Id="rId4" Type="http://schemas.openxmlformats.org/officeDocument/2006/relationships/image" Target="../media/image79.png"/></Relationships>
</file>

<file path=ppt/slides/_rels/slide37.xml.rels><?xml version="1.0" encoding="UTF-8" standalone="yes"?>
<Relationships xmlns="http://schemas.openxmlformats.org/package/2006/relationships"><Relationship Id="rId8" Type="http://schemas.openxmlformats.org/officeDocument/2006/relationships/image" Target="../media/image84.png"/><Relationship Id="rId3" Type="http://schemas.openxmlformats.org/officeDocument/2006/relationships/image" Target="../media/image81.png"/><Relationship Id="rId7" Type="http://schemas.openxmlformats.org/officeDocument/2006/relationships/hyperlink" Target="http://commerciaux.celca.caisse-epargne.fr/particuliers/entree-en-relation/" TargetMode="External"/><Relationship Id="rId2" Type="http://schemas.openxmlformats.org/officeDocument/2006/relationships/hyperlink" Target="http://commerciaux.celca.caisse-epargne.fr/download/2044/programme-relationnel-eer/25599/programme-relationnel-eer-book-gerc.pdf" TargetMode="External"/><Relationship Id="rId1" Type="http://schemas.openxmlformats.org/officeDocument/2006/relationships/slideLayout" Target="../slideLayouts/slideLayout4.xml"/><Relationship Id="rId6" Type="http://schemas.openxmlformats.org/officeDocument/2006/relationships/image" Target="../media/image83.png"/><Relationship Id="rId11" Type="http://schemas.openxmlformats.org/officeDocument/2006/relationships/hyperlink" Target="https://spshib-pro.extrapro.caisse-epargne.fr/OPM2/index.jsp#tdb" TargetMode="External"/><Relationship Id="rId5" Type="http://schemas.openxmlformats.org/officeDocument/2006/relationships/hyperlink" Target="commerciaux.celca.caisse-epargne.fr/particuliers/entree-en-relation/" TargetMode="External"/><Relationship Id="rId10" Type="http://schemas.microsoft.com/office/2007/relationships/hdphoto" Target="../media/hdphoto34.wdp"/><Relationship Id="rId4" Type="http://schemas.openxmlformats.org/officeDocument/2006/relationships/image" Target="../media/image82.png"/><Relationship Id="rId9" Type="http://schemas.openxmlformats.org/officeDocument/2006/relationships/image" Target="../media/image85.png"/></Relationships>
</file>

<file path=ppt/slides/_rels/slide38.xml.rels><?xml version="1.0" encoding="UTF-8" standalone="yes"?>
<Relationships xmlns="http://schemas.openxmlformats.org/package/2006/relationships"><Relationship Id="rId3" Type="http://schemas.microsoft.com/office/2007/relationships/hdphoto" Target="../media/hdphoto16.wdp"/><Relationship Id="rId7" Type="http://schemas.openxmlformats.org/officeDocument/2006/relationships/image" Target="../media/image90.png"/><Relationship Id="rId2" Type="http://schemas.openxmlformats.org/officeDocument/2006/relationships/image" Target="../media/image86.png"/><Relationship Id="rId1" Type="http://schemas.openxmlformats.org/officeDocument/2006/relationships/slideLayout" Target="../slideLayouts/slideLayout7.xml"/><Relationship Id="rId6" Type="http://schemas.openxmlformats.org/officeDocument/2006/relationships/image" Target="../media/image89.png"/><Relationship Id="rId5" Type="http://schemas.openxmlformats.org/officeDocument/2006/relationships/image" Target="../media/image88.png"/><Relationship Id="rId4" Type="http://schemas.openxmlformats.org/officeDocument/2006/relationships/image" Target="../media/image87.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ous-titre 1"/>
          <p:cNvSpPr>
            <a:spLocks noGrp="1"/>
          </p:cNvSpPr>
          <p:nvPr>
            <p:ph type="subTitle" idx="1"/>
          </p:nvPr>
        </p:nvSpPr>
        <p:spPr/>
        <p:txBody>
          <a:bodyPr/>
          <a:lstStyle/>
          <a:p>
            <a:r>
              <a:rPr lang="fr-FR" dirty="0"/>
              <a:t>Heure du Jeudi</a:t>
            </a:r>
          </a:p>
        </p:txBody>
      </p:sp>
      <p:sp>
        <p:nvSpPr>
          <p:cNvPr id="3" name="Espace réservé du texte 2"/>
          <p:cNvSpPr>
            <a:spLocks noGrp="1"/>
          </p:cNvSpPr>
          <p:nvPr>
            <p:ph type="body" sz="quarter" idx="10"/>
          </p:nvPr>
        </p:nvSpPr>
        <p:spPr/>
        <p:txBody>
          <a:bodyPr>
            <a:normAutofit fontScale="92500" lnSpcReduction="10000"/>
          </a:bodyPr>
          <a:lstStyle/>
          <a:p>
            <a:r>
              <a:rPr lang="fr-FR" dirty="0"/>
              <a:t>10 mars 2022</a:t>
            </a:r>
          </a:p>
        </p:txBody>
      </p:sp>
      <p:sp>
        <p:nvSpPr>
          <p:cNvPr id="4" name="Titre 3"/>
          <p:cNvSpPr>
            <a:spLocks noGrp="1"/>
          </p:cNvSpPr>
          <p:nvPr>
            <p:ph type="ctrTitle"/>
          </p:nvPr>
        </p:nvSpPr>
        <p:spPr/>
        <p:txBody>
          <a:bodyPr>
            <a:normAutofit fontScale="90000"/>
          </a:bodyPr>
          <a:lstStyle/>
          <a:p>
            <a:r>
              <a:rPr lang="fr-FR" dirty="0"/>
              <a:t>Programme Relationnel </a:t>
            </a:r>
            <a:r>
              <a:rPr lang="fr-FR" dirty="0">
                <a:solidFill>
                  <a:schemeClr val="accent4">
                    <a:lumMod val="75000"/>
                  </a:schemeClr>
                </a:solidFill>
              </a:rPr>
              <a:t>E</a:t>
            </a:r>
            <a:r>
              <a:rPr lang="fr-FR" dirty="0"/>
              <a:t>ntrée </a:t>
            </a:r>
            <a:r>
              <a:rPr lang="fr-FR" dirty="0">
                <a:solidFill>
                  <a:schemeClr val="accent4">
                    <a:lumMod val="75000"/>
                  </a:schemeClr>
                </a:solidFill>
              </a:rPr>
              <a:t>E</a:t>
            </a:r>
            <a:r>
              <a:rPr lang="fr-FR" dirty="0"/>
              <a:t>n </a:t>
            </a:r>
            <a:r>
              <a:rPr lang="fr-FR" dirty="0">
                <a:solidFill>
                  <a:schemeClr val="accent4">
                    <a:lumMod val="75000"/>
                  </a:schemeClr>
                </a:solidFill>
              </a:rPr>
              <a:t>R</a:t>
            </a:r>
            <a:r>
              <a:rPr lang="fr-FR" dirty="0"/>
              <a:t>elation</a:t>
            </a:r>
          </a:p>
        </p:txBody>
      </p:sp>
      <p:sp>
        <p:nvSpPr>
          <p:cNvPr id="5" name="Espace réservé du texte 4"/>
          <p:cNvSpPr>
            <a:spLocks noGrp="1"/>
          </p:cNvSpPr>
          <p:nvPr>
            <p:ph type="body" sz="quarter" idx="11"/>
          </p:nvPr>
        </p:nvSpPr>
        <p:spPr/>
        <p:txBody>
          <a:bodyPr/>
          <a:lstStyle/>
          <a:p>
            <a:r>
              <a:rPr lang="fr-FR" dirty="0"/>
              <a:t>Direction Marketing</a:t>
            </a:r>
          </a:p>
        </p:txBody>
      </p:sp>
      <p:pic>
        <p:nvPicPr>
          <p:cNvPr id="7" name="Image 6">
            <a:extLst>
              <a:ext uri="{FF2B5EF4-FFF2-40B4-BE49-F238E27FC236}">
                <a16:creationId xmlns:a16="http://schemas.microsoft.com/office/drawing/2014/main" id="{A30EAF31-B1A1-48DF-9F2E-1420308A6CD9}"/>
              </a:ext>
            </a:extLst>
          </p:cNvPr>
          <p:cNvPicPr>
            <a:picLocks noChangeAspect="1"/>
          </p:cNvPicPr>
          <p:nvPr/>
        </p:nvPicPr>
        <p:blipFill rotWithShape="1">
          <a:blip r:embed="rId2">
            <a:extLst>
              <a:ext uri="{BEBA8EAE-BF5A-486C-A8C5-ECC9F3942E4B}">
                <a14:imgProps xmlns:a14="http://schemas.microsoft.com/office/drawing/2010/main">
                  <a14:imgLayer r:embed="rId3">
                    <a14:imgEffect>
                      <a14:backgroundRemoval t="7538" b="95310" l="8444" r="89929">
                        <a14:foregroundMark x1="8749" y1="43384" x2="9156" y2="51926"/>
                        <a14:foregroundMark x1="9156" y1="51926" x2="13835" y2="55276"/>
                        <a14:foregroundMark x1="13835" y1="55276" x2="30926" y2="55444"/>
                        <a14:foregroundMark x1="30926" y1="55444" x2="12716" y2="51089"/>
                        <a14:foregroundMark x1="12716" y1="51089" x2="16175" y2="44556"/>
                        <a14:foregroundMark x1="16175" y1="44556" x2="23601" y2="44556"/>
                        <a14:foregroundMark x1="23601" y1="44556" x2="34385" y2="46399"/>
                        <a14:foregroundMark x1="34385" y1="46399" x2="27162" y2="48744"/>
                        <a14:foregroundMark x1="27162" y1="48744" x2="16175" y2="46901"/>
                        <a14:foregroundMark x1="16175" y1="46901" x2="21567" y2="49749"/>
                        <a14:foregroundMark x1="21567" y1="49749" x2="32452" y2="50921"/>
                        <a14:foregroundMark x1="32452" y1="50921" x2="34486" y2="42714"/>
                        <a14:foregroundMark x1="34486" y1="42714" x2="8444" y2="42881"/>
                        <a14:foregroundMark x1="53103" y1="32328" x2="51170" y2="52261"/>
                        <a14:foregroundMark x1="50051" y1="35008" x2="50661" y2="49916"/>
                        <a14:foregroundMark x1="50153" y1="64322" x2="53001" y2="47236"/>
                        <a14:foregroundMark x1="69990" y1="63819" x2="67650" y2="49581"/>
                        <a14:foregroundMark x1="78332" y1="37521" x2="72838" y2="34506"/>
                        <a14:foregroundMark x1="54323" y1="21943" x2="58393" y2="23283"/>
                        <a14:foregroundMark x1="74262" y1="7538" x2="79654" y2="30653"/>
                        <a14:foregroundMark x1="76602" y1="27303" x2="78128" y2="24791"/>
                        <a14:foregroundMark x1="80671" y1="25963" x2="78332" y2="23618"/>
                        <a14:foregroundMark x1="81892" y1="95142" x2="82299" y2="87605"/>
                        <a14:foregroundMark x1="72533" y1="95310" x2="73245" y2="88275"/>
                      </a14:backgroundRemoval>
                    </a14:imgEffect>
                  </a14:imgLayer>
                </a14:imgProps>
              </a:ext>
            </a:extLst>
          </a:blip>
          <a:srcRect l="40141"/>
          <a:stretch/>
        </p:blipFill>
        <p:spPr>
          <a:xfrm>
            <a:off x="8220890" y="3162339"/>
            <a:ext cx="2868843" cy="2910703"/>
          </a:xfrm>
          <a:prstGeom prst="rect">
            <a:avLst/>
          </a:prstGeom>
        </p:spPr>
      </p:pic>
      <p:pic>
        <p:nvPicPr>
          <p:cNvPr id="8" name="Image 7">
            <a:extLst>
              <a:ext uri="{FF2B5EF4-FFF2-40B4-BE49-F238E27FC236}">
                <a16:creationId xmlns:a16="http://schemas.microsoft.com/office/drawing/2014/main" id="{6E97044C-B6C0-4FFE-BCCB-3E02DD3B1060}"/>
              </a:ext>
            </a:extLst>
          </p:cNvPr>
          <p:cNvPicPr>
            <a:picLocks noChangeAspect="1"/>
          </p:cNvPicPr>
          <p:nvPr/>
        </p:nvPicPr>
        <p:blipFill rotWithShape="1">
          <a:blip r:embed="rId2">
            <a:extLst>
              <a:ext uri="{BEBA8EAE-BF5A-486C-A8C5-ECC9F3942E4B}">
                <a14:imgProps xmlns:a14="http://schemas.microsoft.com/office/drawing/2010/main">
                  <a14:imgLayer r:embed="rId3">
                    <a14:imgEffect>
                      <a14:backgroundRemoval t="7538" b="95310" l="8444" r="89929">
                        <a14:foregroundMark x1="8749" y1="43384" x2="9156" y2="51926"/>
                        <a14:foregroundMark x1="9156" y1="51926" x2="13835" y2="55276"/>
                        <a14:foregroundMark x1="13835" y1="55276" x2="30926" y2="55444"/>
                        <a14:foregroundMark x1="30926" y1="55444" x2="12716" y2="51089"/>
                        <a14:foregroundMark x1="12716" y1="51089" x2="16175" y2="44556"/>
                        <a14:foregroundMark x1="16175" y1="44556" x2="23601" y2="44556"/>
                        <a14:foregroundMark x1="23601" y1="44556" x2="34385" y2="46399"/>
                        <a14:foregroundMark x1="34385" y1="46399" x2="27162" y2="48744"/>
                        <a14:foregroundMark x1="27162" y1="48744" x2="16175" y2="46901"/>
                        <a14:foregroundMark x1="16175" y1="46901" x2="21567" y2="49749"/>
                        <a14:foregroundMark x1="21567" y1="49749" x2="32452" y2="50921"/>
                        <a14:foregroundMark x1="32452" y1="50921" x2="34486" y2="42714"/>
                        <a14:foregroundMark x1="34486" y1="42714" x2="8444" y2="42881"/>
                        <a14:foregroundMark x1="53103" y1="32328" x2="51170" y2="52261"/>
                        <a14:foregroundMark x1="50051" y1="35008" x2="50661" y2="49916"/>
                        <a14:foregroundMark x1="50153" y1="64322" x2="53001" y2="47236"/>
                        <a14:foregroundMark x1="69990" y1="63819" x2="67650" y2="49581"/>
                        <a14:foregroundMark x1="78332" y1="37521" x2="72838" y2="34506"/>
                        <a14:foregroundMark x1="54323" y1="21943" x2="58393" y2="23283"/>
                        <a14:foregroundMark x1="74262" y1="7538" x2="79654" y2="30653"/>
                        <a14:foregroundMark x1="76602" y1="27303" x2="78128" y2="24791"/>
                        <a14:foregroundMark x1="80671" y1="25963" x2="78332" y2="23618"/>
                        <a14:foregroundMark x1="81892" y1="95142" x2="82299" y2="87605"/>
                        <a14:foregroundMark x1="72533" y1="95310" x2="73245" y2="88275"/>
                      </a14:backgroundRemoval>
                    </a14:imgEffect>
                  </a14:imgLayer>
                </a14:imgProps>
              </a:ext>
            </a:extLst>
          </a:blip>
          <a:srcRect l="4919" t="36179" r="61952" b="37327"/>
          <a:stretch/>
        </p:blipFill>
        <p:spPr>
          <a:xfrm rot="20686585">
            <a:off x="7043751" y="4022551"/>
            <a:ext cx="1512967" cy="734849"/>
          </a:xfrm>
          <a:prstGeom prst="rect">
            <a:avLst/>
          </a:prstGeom>
        </p:spPr>
      </p:pic>
    </p:spTree>
    <p:extLst>
      <p:ext uri="{BB962C8B-B14F-4D97-AF65-F5344CB8AC3E}">
        <p14:creationId xmlns:p14="http://schemas.microsoft.com/office/powerpoint/2010/main" val="100739926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3716162" y="1779052"/>
            <a:ext cx="8475837" cy="398091"/>
          </a:xfrm>
          <a:prstGeom prst="rect">
            <a:avLst/>
          </a:prstGeom>
          <a:gradFill flip="none" rotWithShape="1">
            <a:gsLst>
              <a:gs pos="0">
                <a:schemeClr val="accent1">
                  <a:lumMod val="5000"/>
                  <a:lumOff val="95000"/>
                  <a:alpha val="0"/>
                </a:schemeClr>
              </a:gs>
              <a:gs pos="100000">
                <a:schemeClr val="accent4">
                  <a:lumMod val="40000"/>
                  <a:lumOff val="60000"/>
                </a:schemeClr>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 name="Espace réservé du texte 1"/>
          <p:cNvSpPr>
            <a:spLocks noGrp="1"/>
          </p:cNvSpPr>
          <p:nvPr>
            <p:ph type="body" sz="quarter" idx="13"/>
          </p:nvPr>
        </p:nvSpPr>
        <p:spPr/>
        <p:txBody>
          <a:bodyPr/>
          <a:lstStyle/>
          <a:p>
            <a:r>
              <a:rPr lang="fr-FR" dirty="0"/>
              <a:t>Contexte </a:t>
            </a:r>
          </a:p>
          <a:p>
            <a:r>
              <a:rPr lang="fr-FR" dirty="0"/>
              <a:t>Le programme relationnel</a:t>
            </a:r>
          </a:p>
          <a:p>
            <a:r>
              <a:rPr lang="fr-FR" dirty="0"/>
              <a:t>Détail des « 10 prises de parole » et actions des conseillers</a:t>
            </a:r>
          </a:p>
          <a:p>
            <a:r>
              <a:rPr lang="fr-FR" dirty="0"/>
              <a:t>Quizz</a:t>
            </a:r>
          </a:p>
          <a:p>
            <a:r>
              <a:rPr lang="fr-FR" dirty="0"/>
              <a:t>Les outils</a:t>
            </a:r>
          </a:p>
        </p:txBody>
      </p:sp>
      <p:pic>
        <p:nvPicPr>
          <p:cNvPr id="3" name="Image 2"/>
          <p:cNvPicPr>
            <a:picLocks noChangeAspect="1"/>
          </p:cNvPicPr>
          <p:nvPr/>
        </p:nvPicPr>
        <p:blipFill rotWithShape="1">
          <a:blip r:embed="rId2">
            <a:clrChange>
              <a:clrFrom>
                <a:srgbClr val="FFFFFF"/>
              </a:clrFrom>
              <a:clrTo>
                <a:srgbClr val="FFFFFF">
                  <a:alpha val="0"/>
                </a:srgbClr>
              </a:clrTo>
            </a:clrChange>
          </a:blip>
          <a:srcRect l="51283" t="24273" r="23491" b="53783"/>
          <a:stretch/>
        </p:blipFill>
        <p:spPr>
          <a:xfrm>
            <a:off x="7634376" y="5302792"/>
            <a:ext cx="3944871" cy="1127837"/>
          </a:xfrm>
          <a:prstGeom prst="rect">
            <a:avLst/>
          </a:prstGeom>
        </p:spPr>
      </p:pic>
      <p:pic>
        <p:nvPicPr>
          <p:cNvPr id="4" name="Image 3"/>
          <p:cNvPicPr>
            <a:picLocks noChangeAspect="1"/>
          </p:cNvPicPr>
          <p:nvPr/>
        </p:nvPicPr>
        <p:blipFill rotWithShape="1">
          <a:blip r:embed="rId3">
            <a:extLst>
              <a:ext uri="{BEBA8EAE-BF5A-486C-A8C5-ECC9F3942E4B}">
                <a14:imgProps xmlns:a14="http://schemas.microsoft.com/office/drawing/2010/main">
                  <a14:imgLayer r:embed="rId4">
                    <a14:imgEffect>
                      <a14:backgroundRemoval t="47963" b="68148" l="60621" r="67407">
                        <a14:foregroundMark x1="63177" y1="52870" x2="62142" y2="56111"/>
                        <a14:foregroundMark x1="62112" y1="53148" x2="63086" y2="56296"/>
                        <a14:foregroundMark x1="62751" y1="58148" x2="62051" y2="62778"/>
                        <a14:foregroundMark x1="62781" y1="55185" x2="62447" y2="57407"/>
                        <a14:foregroundMark x1="65825" y1="62963" x2="65186" y2="57593"/>
                        <a14:foregroundMark x1="66890" y1="55000" x2="65429" y2="49722"/>
                        <a14:foregroundMark x1="65307" y1="49815" x2="63573" y2="48889"/>
                        <a14:foregroundMark x1="63603" y1="48889" x2="62082" y2="50463"/>
                        <a14:foregroundMark x1="62082" y1="50463" x2="61169" y2="54352"/>
                        <a14:foregroundMark x1="61169" y1="54352" x2="60956" y2="59444"/>
                        <a14:foregroundMark x1="60956" y1="59537" x2="61534" y2="63519"/>
                        <a14:foregroundMark x1="61564" y1="63611" x2="62934" y2="66667"/>
                        <a14:foregroundMark x1="62964" y1="66852" x2="64638" y2="67130"/>
                        <a14:foregroundMark x1="64699" y1="67130" x2="65946" y2="65278"/>
                        <a14:foregroundMark x1="65977" y1="65278" x2="66859" y2="61852"/>
                        <a14:foregroundMark x1="67012" y1="55185" x2="67072" y2="56019"/>
                        <a14:foregroundMark x1="67072" y1="56019" x2="67042" y2="60185"/>
                        <a14:foregroundMark x1="63786" y1="48426" x2="64547" y2="48611"/>
                        <a14:foregroundMark x1="61716" y1="51296" x2="61321" y2="53056"/>
                        <a14:foregroundMark x1="61290" y1="53056" x2="60895" y2="56111"/>
                        <a14:foregroundMark x1="60895" y1="56111" x2="60864" y2="58889"/>
                      </a14:backgroundRemoval>
                    </a14:imgEffect>
                  </a14:imgLayer>
                </a14:imgProps>
              </a:ext>
            </a:extLst>
          </a:blip>
          <a:srcRect l="60307" t="47455" r="32222" b="30904"/>
          <a:stretch/>
        </p:blipFill>
        <p:spPr>
          <a:xfrm>
            <a:off x="8542308" y="3276142"/>
            <a:ext cx="2129006" cy="2026650"/>
          </a:xfrm>
          <a:prstGeom prst="rect">
            <a:avLst/>
          </a:prstGeom>
        </p:spPr>
      </p:pic>
    </p:spTree>
    <p:extLst>
      <p:ext uri="{BB962C8B-B14F-4D97-AF65-F5344CB8AC3E}">
        <p14:creationId xmlns:p14="http://schemas.microsoft.com/office/powerpoint/2010/main" val="31049022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Espace réservé du contenu 8"/>
          <p:cNvSpPr>
            <a:spLocks noGrp="1"/>
          </p:cNvSpPr>
          <p:nvPr>
            <p:ph idx="17"/>
          </p:nvPr>
        </p:nvSpPr>
        <p:spPr/>
        <p:txBody>
          <a:bodyPr/>
          <a:lstStyle/>
          <a:p>
            <a:r>
              <a:rPr lang="fr-FR" b="1" dirty="0"/>
              <a:t>Évolution du fonds de commerce             </a:t>
            </a:r>
            <a:endParaRPr lang="fr-FR" dirty="0"/>
          </a:p>
          <a:p>
            <a:endParaRPr lang="fr-FR" dirty="0"/>
          </a:p>
          <a:p>
            <a:endParaRPr lang="fr-FR" dirty="0"/>
          </a:p>
          <a:p>
            <a:endParaRPr lang="fr-FR" dirty="0"/>
          </a:p>
          <a:p>
            <a:endParaRPr lang="fr-FR" dirty="0"/>
          </a:p>
          <a:p>
            <a:endParaRPr lang="fr-FR" dirty="0"/>
          </a:p>
          <a:p>
            <a:endParaRPr lang="fr-FR" dirty="0"/>
          </a:p>
          <a:p>
            <a:endParaRPr lang="fr-FR" dirty="0"/>
          </a:p>
          <a:p>
            <a:endParaRPr lang="fr-FR" dirty="0"/>
          </a:p>
          <a:p>
            <a:endParaRPr lang="fr-FR" dirty="0"/>
          </a:p>
          <a:p>
            <a:endParaRPr lang="fr-FR" dirty="0"/>
          </a:p>
          <a:p>
            <a:endParaRPr lang="fr-FR" dirty="0"/>
          </a:p>
          <a:p>
            <a:r>
              <a:rPr lang="fr-FR" dirty="0"/>
              <a:t>En 10 ans, nous avons perdu 37 % de notre fonds de commerce. </a:t>
            </a:r>
          </a:p>
          <a:p>
            <a:pPr marL="0" indent="0">
              <a:buNone/>
            </a:pPr>
            <a:endParaRPr lang="fr-FR" dirty="0"/>
          </a:p>
        </p:txBody>
      </p:sp>
      <p:sp>
        <p:nvSpPr>
          <p:cNvPr id="6" name="Espace réservé du texte 5"/>
          <p:cNvSpPr>
            <a:spLocks noGrp="1"/>
          </p:cNvSpPr>
          <p:nvPr>
            <p:ph type="body" sz="quarter" idx="12"/>
          </p:nvPr>
        </p:nvSpPr>
        <p:spPr/>
        <p:txBody>
          <a:bodyPr/>
          <a:lstStyle/>
          <a:p>
            <a:r>
              <a:rPr lang="fr-FR" dirty="0"/>
              <a:t>Année après année, notre fonds de commerce continue de s’éroder.</a:t>
            </a:r>
          </a:p>
        </p:txBody>
      </p:sp>
      <p:sp>
        <p:nvSpPr>
          <p:cNvPr id="7" name="Espace réservé du texte 6"/>
          <p:cNvSpPr>
            <a:spLocks noGrp="1"/>
          </p:cNvSpPr>
          <p:nvPr>
            <p:ph type="body" sz="quarter" idx="14"/>
          </p:nvPr>
        </p:nvSpPr>
        <p:spPr/>
        <p:txBody>
          <a:bodyPr/>
          <a:lstStyle/>
          <a:p>
            <a:r>
              <a:rPr lang="fr-FR" dirty="0"/>
              <a:t>Programme Relationnel EER</a:t>
            </a:r>
          </a:p>
        </p:txBody>
      </p:sp>
      <p:sp>
        <p:nvSpPr>
          <p:cNvPr id="8" name="Espace réservé du texte 7"/>
          <p:cNvSpPr>
            <a:spLocks noGrp="1"/>
          </p:cNvSpPr>
          <p:nvPr>
            <p:ph type="body" sz="quarter" idx="16"/>
          </p:nvPr>
        </p:nvSpPr>
        <p:spPr/>
        <p:txBody>
          <a:bodyPr/>
          <a:lstStyle/>
          <a:p>
            <a:r>
              <a:rPr lang="fr-FR" dirty="0"/>
              <a:t>1</a:t>
            </a:r>
          </a:p>
        </p:txBody>
      </p:sp>
      <p:pic>
        <p:nvPicPr>
          <p:cNvPr id="5" name="Image 4"/>
          <p:cNvPicPr>
            <a:picLocks noChangeAspect="1"/>
          </p:cNvPicPr>
          <p:nvPr/>
        </p:nvPicPr>
        <p:blipFill>
          <a:blip r:embed="rId2">
            <a:clrChange>
              <a:clrFrom>
                <a:srgbClr val="F2F2F2"/>
              </a:clrFrom>
              <a:clrTo>
                <a:srgbClr val="F2F2F2">
                  <a:alpha val="0"/>
                </a:srgbClr>
              </a:clrTo>
            </a:clrChange>
          </a:blip>
          <a:stretch>
            <a:fillRect/>
          </a:stretch>
        </p:blipFill>
        <p:spPr>
          <a:xfrm>
            <a:off x="4227649" y="1436605"/>
            <a:ext cx="714687" cy="227641"/>
          </a:xfrm>
          <a:prstGeom prst="rect">
            <a:avLst/>
          </a:prstGeom>
        </p:spPr>
      </p:pic>
      <p:grpSp>
        <p:nvGrpSpPr>
          <p:cNvPr id="4" name="Groupe 3"/>
          <p:cNvGrpSpPr/>
          <p:nvPr/>
        </p:nvGrpSpPr>
        <p:grpSpPr>
          <a:xfrm>
            <a:off x="621860" y="1979575"/>
            <a:ext cx="9969791" cy="2842583"/>
            <a:chOff x="621860" y="1729417"/>
            <a:chExt cx="9969791" cy="2842583"/>
          </a:xfrm>
        </p:grpSpPr>
        <p:graphicFrame>
          <p:nvGraphicFramePr>
            <p:cNvPr id="10" name="Graphique 9"/>
            <p:cNvGraphicFramePr>
              <a:graphicFrameLocks/>
            </p:cNvGraphicFramePr>
            <p:nvPr>
              <p:extLst>
                <p:ext uri="{D42A27DB-BD31-4B8C-83A1-F6EECF244321}">
                  <p14:modId xmlns:p14="http://schemas.microsoft.com/office/powerpoint/2010/main" val="3164377940"/>
                </p:ext>
              </p:extLst>
            </p:nvPr>
          </p:nvGraphicFramePr>
          <p:xfrm>
            <a:off x="785004" y="1781354"/>
            <a:ext cx="9765102" cy="2790646"/>
          </p:xfrm>
          <a:graphic>
            <a:graphicData uri="http://schemas.openxmlformats.org/drawingml/2006/chart">
              <c:chart xmlns:c="http://schemas.openxmlformats.org/drawingml/2006/chart" xmlns:r="http://schemas.openxmlformats.org/officeDocument/2006/relationships" r:id="rId3"/>
            </a:graphicData>
          </a:graphic>
        </p:graphicFrame>
        <p:pic>
          <p:nvPicPr>
            <p:cNvPr id="1030" name="Picture 6" descr="Connexion de communication silhouette personnes diverses Photo gratuit"/>
            <p:cNvPicPr>
              <a:picLocks noChangeAspect="1" noChangeArrowheads="1"/>
            </p:cNvPicPr>
            <p:nvPr/>
          </p:nvPicPr>
          <p:blipFill rotWithShape="1">
            <a:blip r:embed="rId4">
              <a:clrChange>
                <a:clrFrom>
                  <a:srgbClr val="FFFFFF"/>
                </a:clrFrom>
                <a:clrTo>
                  <a:srgbClr val="FFFFFF">
                    <a:alpha val="0"/>
                  </a:srgbClr>
                </a:clrTo>
              </a:clrChange>
              <a:extLst>
                <a:ext uri="{28A0092B-C50C-407E-A947-70E740481C1C}">
                  <a14:useLocalDpi xmlns:a14="http://schemas.microsoft.com/office/drawing/2010/main" val="0"/>
                </a:ext>
              </a:extLst>
            </a:blip>
            <a:srcRect t="72856" b="235"/>
            <a:stretch/>
          </p:blipFill>
          <p:spPr bwMode="auto">
            <a:xfrm>
              <a:off x="1156239" y="2156120"/>
              <a:ext cx="8048146" cy="2165707"/>
            </a:xfrm>
            <a:prstGeom prst="rect">
              <a:avLst/>
            </a:prstGeom>
            <a:noFill/>
            <a:extLst>
              <a:ext uri="{909E8E84-426E-40DD-AFC4-6F175D3DCCD1}">
                <a14:hiddenFill xmlns:a14="http://schemas.microsoft.com/office/drawing/2010/main">
                  <a:solidFill>
                    <a:srgbClr val="FFFFFF"/>
                  </a:solidFill>
                </a14:hiddenFill>
              </a:ext>
            </a:extLst>
          </p:spPr>
        </p:pic>
        <p:sp>
          <p:nvSpPr>
            <p:cNvPr id="2" name="Rectangle 1"/>
            <p:cNvSpPr/>
            <p:nvPr/>
          </p:nvSpPr>
          <p:spPr>
            <a:xfrm rot="184481">
              <a:off x="5717314" y="1860360"/>
              <a:ext cx="1089803" cy="84248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chemeClr val="bg1"/>
                </a:solidFill>
              </a:endParaRPr>
            </a:p>
          </p:txBody>
        </p:sp>
        <p:sp>
          <p:nvSpPr>
            <p:cNvPr id="12" name="Rectangle 11"/>
            <p:cNvSpPr/>
            <p:nvPr/>
          </p:nvSpPr>
          <p:spPr>
            <a:xfrm rot="184481">
              <a:off x="1144752" y="1750947"/>
              <a:ext cx="4548292" cy="51438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chemeClr val="bg1"/>
                </a:solidFill>
              </a:endParaRPr>
            </a:p>
          </p:txBody>
        </p:sp>
        <p:sp>
          <p:nvSpPr>
            <p:cNvPr id="13" name="Rectangle 12"/>
            <p:cNvSpPr/>
            <p:nvPr/>
          </p:nvSpPr>
          <p:spPr>
            <a:xfrm rot="784353">
              <a:off x="5087046" y="1982696"/>
              <a:ext cx="829573" cy="40181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chemeClr val="bg1"/>
                </a:solidFill>
              </a:endParaRPr>
            </a:p>
          </p:txBody>
        </p:sp>
        <p:pic>
          <p:nvPicPr>
            <p:cNvPr id="14" name="Picture 6" descr="Connexion de communication silhouette personnes diverses Photo gratuit"/>
            <p:cNvPicPr>
              <a:picLocks noChangeAspect="1" noChangeArrowheads="1"/>
            </p:cNvPicPr>
            <p:nvPr/>
          </p:nvPicPr>
          <p:blipFill rotWithShape="1">
            <a:blip r:embed="rId4">
              <a:clrChange>
                <a:clrFrom>
                  <a:srgbClr val="FFFFFF"/>
                </a:clrFrom>
                <a:clrTo>
                  <a:srgbClr val="FFFFFF">
                    <a:alpha val="0"/>
                  </a:srgbClr>
                </a:clrTo>
              </a:clrChange>
              <a:extLst>
                <a:ext uri="{28A0092B-C50C-407E-A947-70E740481C1C}">
                  <a14:useLocalDpi xmlns:a14="http://schemas.microsoft.com/office/drawing/2010/main" val="0"/>
                </a:ext>
              </a:extLst>
            </a:blip>
            <a:srcRect t="81964" r="85997" b="665"/>
            <a:stretch/>
          </p:blipFill>
          <p:spPr bwMode="auto">
            <a:xfrm>
              <a:off x="9177568" y="2927838"/>
              <a:ext cx="1127017" cy="1397978"/>
            </a:xfrm>
            <a:prstGeom prst="rect">
              <a:avLst/>
            </a:prstGeom>
            <a:noFill/>
            <a:extLst>
              <a:ext uri="{909E8E84-426E-40DD-AFC4-6F175D3DCCD1}">
                <a14:hiddenFill xmlns:a14="http://schemas.microsoft.com/office/drawing/2010/main">
                  <a:solidFill>
                    <a:srgbClr val="FFFFFF"/>
                  </a:solidFill>
                </a14:hiddenFill>
              </a:ext>
            </a:extLst>
          </p:spPr>
        </p:pic>
        <p:sp>
          <p:nvSpPr>
            <p:cNvPr id="15" name="Rectangle 14"/>
            <p:cNvSpPr/>
            <p:nvPr/>
          </p:nvSpPr>
          <p:spPr>
            <a:xfrm rot="1259620">
              <a:off x="4748746" y="1883768"/>
              <a:ext cx="1149476" cy="60501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chemeClr val="bg1"/>
                </a:solidFill>
              </a:endParaRPr>
            </a:p>
          </p:txBody>
        </p:sp>
        <p:sp>
          <p:nvSpPr>
            <p:cNvPr id="16" name="Rectangle 15"/>
            <p:cNvSpPr/>
            <p:nvPr/>
          </p:nvSpPr>
          <p:spPr>
            <a:xfrm rot="483021">
              <a:off x="6691105" y="2177301"/>
              <a:ext cx="929377" cy="60501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chemeClr val="bg1"/>
                </a:solidFill>
              </a:endParaRPr>
            </a:p>
          </p:txBody>
        </p:sp>
        <p:sp>
          <p:nvSpPr>
            <p:cNvPr id="17" name="Rectangle 16"/>
            <p:cNvSpPr/>
            <p:nvPr/>
          </p:nvSpPr>
          <p:spPr>
            <a:xfrm rot="339907">
              <a:off x="7541390" y="2268467"/>
              <a:ext cx="929377" cy="60501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chemeClr val="bg1"/>
                </a:solidFill>
              </a:endParaRPr>
            </a:p>
          </p:txBody>
        </p:sp>
        <p:sp>
          <p:nvSpPr>
            <p:cNvPr id="18" name="Rectangle 17"/>
            <p:cNvSpPr/>
            <p:nvPr/>
          </p:nvSpPr>
          <p:spPr>
            <a:xfrm rot="259861">
              <a:off x="8403600" y="2316892"/>
              <a:ext cx="525312" cy="60501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chemeClr val="bg1"/>
                </a:solidFill>
              </a:endParaRPr>
            </a:p>
          </p:txBody>
        </p:sp>
        <p:sp>
          <p:nvSpPr>
            <p:cNvPr id="19" name="Rectangle 18"/>
            <p:cNvSpPr/>
            <p:nvPr/>
          </p:nvSpPr>
          <p:spPr>
            <a:xfrm rot="259861">
              <a:off x="9009989" y="2349603"/>
              <a:ext cx="525312" cy="60501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chemeClr val="bg1"/>
                </a:solidFill>
              </a:endParaRPr>
            </a:p>
          </p:txBody>
        </p:sp>
        <p:sp>
          <p:nvSpPr>
            <p:cNvPr id="20" name="Rectangle 19"/>
            <p:cNvSpPr/>
            <p:nvPr/>
          </p:nvSpPr>
          <p:spPr>
            <a:xfrm rot="161701">
              <a:off x="9556059" y="2370519"/>
              <a:ext cx="525312" cy="60501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chemeClr val="bg1"/>
                </a:solidFill>
              </a:endParaRPr>
            </a:p>
          </p:txBody>
        </p:sp>
        <p:sp>
          <p:nvSpPr>
            <p:cNvPr id="21" name="Rectangle 20"/>
            <p:cNvSpPr/>
            <p:nvPr/>
          </p:nvSpPr>
          <p:spPr>
            <a:xfrm>
              <a:off x="6270785" y="1813503"/>
              <a:ext cx="4219792" cy="60501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chemeClr val="bg1"/>
                </a:solidFill>
              </a:endParaRPr>
            </a:p>
          </p:txBody>
        </p:sp>
        <p:sp>
          <p:nvSpPr>
            <p:cNvPr id="22" name="Rectangle 21"/>
            <p:cNvSpPr/>
            <p:nvPr/>
          </p:nvSpPr>
          <p:spPr>
            <a:xfrm>
              <a:off x="10043979" y="2335864"/>
              <a:ext cx="547672" cy="60501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chemeClr val="bg1"/>
                </a:solidFill>
              </a:endParaRPr>
            </a:p>
          </p:txBody>
        </p:sp>
        <p:sp>
          <p:nvSpPr>
            <p:cNvPr id="23" name="Rectangle 22"/>
            <p:cNvSpPr/>
            <p:nvPr/>
          </p:nvSpPr>
          <p:spPr>
            <a:xfrm>
              <a:off x="621860" y="1729417"/>
              <a:ext cx="547672" cy="34052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chemeClr val="bg1"/>
                </a:solidFill>
              </a:endParaRPr>
            </a:p>
          </p:txBody>
        </p:sp>
      </p:grpSp>
      <p:sp>
        <p:nvSpPr>
          <p:cNvPr id="3" name="Ellipse 2">
            <a:extLst>
              <a:ext uri="{FF2B5EF4-FFF2-40B4-BE49-F238E27FC236}">
                <a16:creationId xmlns:a16="http://schemas.microsoft.com/office/drawing/2014/main" id="{A0436A9D-45E1-47AD-8025-23CE71848D84}"/>
              </a:ext>
            </a:extLst>
          </p:cNvPr>
          <p:cNvSpPr/>
          <p:nvPr/>
        </p:nvSpPr>
        <p:spPr>
          <a:xfrm>
            <a:off x="1286552" y="2031377"/>
            <a:ext cx="914400" cy="914400"/>
          </a:xfrm>
          <a:prstGeom prst="ellipse">
            <a:avLst/>
          </a:prstGeom>
          <a:solidFill>
            <a:schemeClr val="accent4">
              <a:lumMod val="75000"/>
            </a:schemeClr>
          </a:solidFill>
          <a:ln>
            <a:no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100" dirty="0"/>
              <a:t>2 271 milliers </a:t>
            </a:r>
            <a:r>
              <a:rPr lang="fr-FR" sz="800" dirty="0"/>
              <a:t>de clients</a:t>
            </a:r>
            <a:endParaRPr lang="fr-FR" sz="1100" dirty="0"/>
          </a:p>
        </p:txBody>
      </p:sp>
      <p:sp>
        <p:nvSpPr>
          <p:cNvPr id="24" name="Ellipse 23">
            <a:extLst>
              <a:ext uri="{FF2B5EF4-FFF2-40B4-BE49-F238E27FC236}">
                <a16:creationId xmlns:a16="http://schemas.microsoft.com/office/drawing/2014/main" id="{047EBA18-9495-4767-AAB6-60AF8DD7B38F}"/>
              </a:ext>
            </a:extLst>
          </p:cNvPr>
          <p:cNvSpPr/>
          <p:nvPr/>
        </p:nvSpPr>
        <p:spPr>
          <a:xfrm>
            <a:off x="9247801" y="2785957"/>
            <a:ext cx="914400" cy="914400"/>
          </a:xfrm>
          <a:prstGeom prst="ellipse">
            <a:avLst/>
          </a:prstGeom>
          <a:solidFill>
            <a:schemeClr val="accent4">
              <a:lumMod val="75000"/>
            </a:schemeClr>
          </a:solidFill>
          <a:ln>
            <a:no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100" dirty="0"/>
              <a:t>1 390 milliers </a:t>
            </a:r>
            <a:r>
              <a:rPr lang="fr-FR" sz="800" dirty="0"/>
              <a:t>de clients</a:t>
            </a:r>
            <a:endParaRPr lang="fr-FR" sz="1100" dirty="0"/>
          </a:p>
        </p:txBody>
      </p:sp>
    </p:spTree>
    <p:extLst>
      <p:ext uri="{BB962C8B-B14F-4D97-AF65-F5344CB8AC3E}">
        <p14:creationId xmlns:p14="http://schemas.microsoft.com/office/powerpoint/2010/main" val="171062331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Espace réservé du contenu 8"/>
          <p:cNvSpPr>
            <a:spLocks noGrp="1"/>
          </p:cNvSpPr>
          <p:nvPr>
            <p:ph idx="17"/>
          </p:nvPr>
        </p:nvSpPr>
        <p:spPr>
          <a:xfrm>
            <a:off x="695325" y="1458686"/>
            <a:ext cx="10873456" cy="4789983"/>
          </a:xfrm>
        </p:spPr>
        <p:txBody>
          <a:bodyPr/>
          <a:lstStyle/>
          <a:p>
            <a:r>
              <a:rPr lang="fr-FR" dirty="0"/>
              <a:t>Afin de pouvoir préserver notre fonds de commerce, nous devons mettre en place des actions qui visent à la fois : </a:t>
            </a:r>
          </a:p>
          <a:p>
            <a:pPr lvl="1"/>
            <a:r>
              <a:rPr lang="fr-FR" dirty="0"/>
              <a:t>À la conquête de nouveaux clients</a:t>
            </a:r>
          </a:p>
          <a:p>
            <a:pPr lvl="1"/>
            <a:r>
              <a:rPr lang="fr-FR" dirty="0"/>
              <a:t>À limiter l’attrition de notre fonds de commerce.</a:t>
            </a:r>
          </a:p>
          <a:p>
            <a:pPr lvl="1"/>
            <a:endParaRPr lang="fr-FR" dirty="0"/>
          </a:p>
          <a:p>
            <a:pPr lvl="1"/>
            <a:endParaRPr lang="fr-FR" dirty="0"/>
          </a:p>
          <a:p>
            <a:pPr lvl="1"/>
            <a:endParaRPr lang="fr-FR" dirty="0"/>
          </a:p>
          <a:p>
            <a:pPr lvl="1"/>
            <a:endParaRPr lang="fr-FR" dirty="0"/>
          </a:p>
          <a:p>
            <a:pPr lvl="1"/>
            <a:endParaRPr lang="fr-FR" dirty="0"/>
          </a:p>
          <a:p>
            <a:pPr lvl="1"/>
            <a:endParaRPr lang="fr-FR" dirty="0"/>
          </a:p>
          <a:p>
            <a:pPr lvl="1"/>
            <a:endParaRPr lang="fr-FR" sz="2800" dirty="0"/>
          </a:p>
          <a:p>
            <a:r>
              <a:rPr lang="fr-FR" dirty="0"/>
              <a:t>La satisfaction client est un des principaux leviers qui permet de fidéliser nos clients. </a:t>
            </a:r>
          </a:p>
          <a:p>
            <a:endParaRPr lang="fr-FR" sz="500" dirty="0"/>
          </a:p>
          <a:p>
            <a:r>
              <a:rPr lang="fr-FR" dirty="0"/>
              <a:t>Ils attendent notamment :</a:t>
            </a:r>
          </a:p>
          <a:p>
            <a:pPr lvl="1"/>
            <a:r>
              <a:rPr lang="fr-FR" dirty="0"/>
              <a:t>Une relation personnalisée avec leur conseiller</a:t>
            </a:r>
          </a:p>
          <a:p>
            <a:pPr lvl="1"/>
            <a:r>
              <a:rPr lang="fr-FR" dirty="0"/>
              <a:t>Un suivi dans la relation commerciale</a:t>
            </a:r>
          </a:p>
          <a:p>
            <a:endParaRPr lang="fr-FR" dirty="0"/>
          </a:p>
        </p:txBody>
      </p:sp>
      <p:grpSp>
        <p:nvGrpSpPr>
          <p:cNvPr id="11" name="Groupe 10">
            <a:extLst>
              <a:ext uri="{FF2B5EF4-FFF2-40B4-BE49-F238E27FC236}">
                <a16:creationId xmlns:a16="http://schemas.microsoft.com/office/drawing/2014/main" id="{51B5E82F-9BA8-4B37-AD55-C61BBEDE4DED}"/>
              </a:ext>
            </a:extLst>
          </p:cNvPr>
          <p:cNvGrpSpPr/>
          <p:nvPr/>
        </p:nvGrpSpPr>
        <p:grpSpPr>
          <a:xfrm>
            <a:off x="5180269" y="4910856"/>
            <a:ext cx="2161458" cy="1549711"/>
            <a:chOff x="4648200" y="4913535"/>
            <a:chExt cx="2161458" cy="1549711"/>
          </a:xfrm>
        </p:grpSpPr>
        <p:pic>
          <p:nvPicPr>
            <p:cNvPr id="24" name="Image 23">
              <a:extLst>
                <a:ext uri="{FF2B5EF4-FFF2-40B4-BE49-F238E27FC236}">
                  <a16:creationId xmlns:a16="http://schemas.microsoft.com/office/drawing/2014/main" id="{31974270-2543-4F8D-874C-937321CF7DC5}"/>
                </a:ext>
              </a:extLst>
            </p:cNvPr>
            <p:cNvPicPr>
              <a:picLocks noChangeAspect="1"/>
            </p:cNvPicPr>
            <p:nvPr/>
          </p:nvPicPr>
          <p:blipFill rotWithShape="1">
            <a:blip r:embed="rId2">
              <a:extLst>
                <a:ext uri="{BEBA8EAE-BF5A-486C-A8C5-ECC9F3942E4B}">
                  <a14:imgProps xmlns:a14="http://schemas.microsoft.com/office/drawing/2010/main">
                    <a14:imgLayer r:embed="rId3">
                      <a14:imgEffect>
                        <a14:backgroundRemoval t="9605" b="93785" l="4286" r="90000">
                          <a14:foregroundMark x1="4603" y1="22316" x2="24762" y2="26271"/>
                          <a14:foregroundMark x1="4286" y1="33616" x2="4286" y2="33616"/>
                          <a14:foregroundMark x1="7460" y1="32768" x2="7460" y2="32768"/>
                          <a14:foregroundMark x1="9365" y1="32768" x2="9365" y2="32768"/>
                          <a14:foregroundMark x1="12063" y1="32768" x2="12063" y2="32768"/>
                          <a14:foregroundMark x1="13968" y1="32768" x2="13968" y2="32768"/>
                          <a14:foregroundMark x1="16508" y1="32768" x2="16508" y2="32768"/>
                          <a14:foregroundMark x1="21587" y1="32768" x2="21587" y2="32768"/>
                          <a14:foregroundMark x1="23968" y1="33616" x2="23968" y2="33616"/>
                          <a14:foregroundMark x1="26984" y1="33333" x2="26984" y2="33333"/>
                          <a14:foregroundMark x1="62381" y1="13277" x2="65238" y2="20056"/>
                          <a14:foregroundMark x1="65238" y1="20056" x2="62063" y2="25706"/>
                          <a14:foregroundMark x1="62063" y1="25706" x2="56508" y2="27966"/>
                          <a14:foregroundMark x1="56508" y1="27966" x2="56032" y2="18927"/>
                          <a14:foregroundMark x1="56032" y1="18927" x2="60635" y2="16667"/>
                          <a14:foregroundMark x1="60635" y1="16667" x2="61746" y2="25141"/>
                          <a14:foregroundMark x1="61746" y1="25141" x2="61905" y2="23446"/>
                          <a14:foregroundMark x1="74603" y1="28814" x2="79841" y2="29379"/>
                          <a14:foregroundMark x1="79841" y1="29379" x2="82063" y2="36441"/>
                          <a14:foregroundMark x1="82063" y1="36441" x2="76984" y2="39831"/>
                          <a14:foregroundMark x1="76984" y1="39831" x2="75873" y2="31921"/>
                          <a14:foregroundMark x1="75873" y1="31921" x2="80476" y2="33051"/>
                          <a14:foregroundMark x1="80476" y1="33051" x2="77778" y2="39548"/>
                          <a14:foregroundMark x1="77778" y1="39548" x2="77302" y2="35311"/>
                          <a14:foregroundMark x1="78730" y1="63277" x2="83492" y2="62994"/>
                          <a14:foregroundMark x1="83492" y1="62994" x2="86190" y2="69492"/>
                          <a14:foregroundMark x1="86190" y1="69492" x2="81587" y2="72034"/>
                          <a14:foregroundMark x1="81587" y1="72034" x2="84127" y2="65254"/>
                          <a14:foregroundMark x1="84127" y1="65254" x2="84127" y2="73446"/>
                          <a14:foregroundMark x1="84127" y1="73446" x2="79365" y2="73446"/>
                          <a14:foregroundMark x1="79365" y1="73446" x2="80476" y2="64689"/>
                          <a14:foregroundMark x1="80476" y1="64689" x2="79841" y2="69209"/>
                          <a14:foregroundMark x1="85079" y1="81638" x2="85079" y2="81638"/>
                          <a14:foregroundMark x1="85714" y1="81638" x2="85714" y2="81638"/>
                          <a14:foregroundMark x1="73175" y1="48023" x2="73175" y2="48023"/>
                          <a14:foregroundMark x1="75873" y1="47458" x2="75873" y2="47458"/>
                          <a14:foregroundMark x1="79524" y1="48023" x2="79524" y2="48023"/>
                          <a14:foregroundMark x1="80635" y1="48305" x2="80635" y2="48305"/>
                          <a14:foregroundMark x1="83333" y1="48305" x2="83333" y2="48305"/>
                          <a14:foregroundMark x1="79206" y1="49435" x2="79206" y2="49435"/>
                          <a14:foregroundMark x1="75873" y1="47458" x2="75873" y2="47458"/>
                          <a14:foregroundMark x1="76984" y1="47458" x2="76984" y2="47458"/>
                          <a14:foregroundMark x1="78413" y1="47458" x2="78413" y2="47458"/>
                          <a14:foregroundMark x1="53651" y1="33616" x2="53651" y2="33616"/>
                          <a14:foregroundMark x1="54603" y1="32486" x2="54603" y2="32486"/>
                          <a14:foregroundMark x1="57619" y1="32203" x2="57619" y2="32203"/>
                          <a14:foregroundMark x1="58095" y1="35311" x2="58095" y2="35311"/>
                          <a14:foregroundMark x1="60317" y1="34181" x2="60317" y2="34181"/>
                          <a14:foregroundMark x1="59206" y1="33051" x2="59206" y2="33051"/>
                          <a14:foregroundMark x1="62540" y1="33333" x2="62540" y2="33333"/>
                          <a14:foregroundMark x1="64921" y1="33898" x2="64921" y2="33898"/>
                          <a14:foregroundMark x1="67302" y1="33333" x2="67302" y2="33333"/>
                          <a14:foregroundMark x1="66667" y1="34463" x2="66667" y2="34463"/>
                          <a14:foregroundMark x1="73175" y1="49435" x2="73175" y2="49435"/>
                          <a14:foregroundMark x1="29524" y1="33616" x2="29524" y2="33616"/>
                          <a14:foregroundMark x1="41111" y1="34746" x2="43333" y2="43785"/>
                          <a14:foregroundMark x1="43333" y1="43785" x2="43651" y2="51695"/>
                          <a14:foregroundMark x1="43651" y1="51695" x2="42540" y2="52825"/>
                          <a14:foregroundMark x1="42222" y1="48588" x2="41111" y2="53955"/>
                          <a14:foregroundMark x1="45556" y1="42090" x2="48413" y2="49718"/>
                          <a14:foregroundMark x1="39365" y1="41808" x2="40794" y2="40960"/>
                          <a14:foregroundMark x1="29524" y1="36158" x2="29524" y2="36158"/>
                          <a14:foregroundMark x1="31429" y1="34181" x2="31429" y2="34181"/>
                          <a14:foregroundMark x1="30952" y1="33051" x2="30952" y2="33051"/>
                          <a14:foregroundMark x1="30794" y1="48023" x2="32222" y2="49435"/>
                          <a14:foregroundMark x1="30952" y1="55650" x2="31429" y2="55367"/>
                          <a14:foregroundMark x1="31270" y1="52542" x2="31111" y2="63559"/>
                          <a14:foregroundMark x1="41587" y1="67514" x2="46349" y2="66667"/>
                          <a14:foregroundMark x1="46349" y1="66667" x2="68413" y2="67797"/>
                          <a14:foregroundMark x1="40952" y1="96893" x2="31429" y2="93785"/>
                          <a14:foregroundMark x1="31429" y1="93785" x2="28889" y2="91243"/>
                          <a14:foregroundMark x1="78889" y1="82486" x2="78889" y2="82486"/>
                          <a14:foregroundMark x1="79206" y1="80791" x2="79206" y2="80791"/>
                          <a14:foregroundMark x1="79206" y1="84181" x2="79206" y2="84181"/>
                          <a14:foregroundMark x1="80635" y1="82203" x2="80635" y2="82203"/>
                          <a14:foregroundMark x1="80159" y1="81921" x2="80159" y2="81921"/>
                          <a14:foregroundMark x1="80794" y1="81921" x2="80794" y2="81921"/>
                          <a14:foregroundMark x1="81746" y1="84181" x2="81746" y2="84181"/>
                          <a14:foregroundMark x1="82222" y1="81921" x2="82222" y2="81921"/>
                          <a14:foregroundMark x1="84286" y1="83898" x2="84286" y2="83898"/>
                          <a14:foregroundMark x1="74921" y1="48870" x2="74921" y2="48870"/>
                          <a14:foregroundMark x1="76190" y1="49718" x2="76190" y2="49718"/>
                          <a14:foregroundMark x1="55556" y1="34181" x2="55556" y2="34181"/>
                          <a14:foregroundMark x1="18730" y1="34746" x2="18730" y2="34746"/>
                          <a14:foregroundMark x1="18095" y1="35593" x2="18095" y2="35593"/>
                          <a14:foregroundMark x1="80317" y1="48870" x2="80317" y2="48870"/>
                          <a14:foregroundMark x1="67778" y1="35028" x2="67778" y2="35028"/>
                          <a14:foregroundMark x1="82063" y1="47458" x2="82063" y2="47458"/>
                          <a14:backgroundMark x1="79365" y1="79661" x2="83968" y2="80226"/>
                          <a14:backgroundMark x1="83968" y1="80226" x2="85556" y2="79661"/>
                        </a14:backgroundRemoval>
                      </a14:imgEffect>
                    </a14:imgLayer>
                  </a14:imgProps>
                </a:ext>
              </a:extLst>
            </a:blip>
            <a:srcRect l="24792"/>
            <a:stretch/>
          </p:blipFill>
          <p:spPr>
            <a:xfrm>
              <a:off x="4735435" y="4913535"/>
              <a:ext cx="2074223" cy="1549711"/>
            </a:xfrm>
            <a:prstGeom prst="rect">
              <a:avLst/>
            </a:prstGeom>
          </p:spPr>
        </p:pic>
        <p:sp>
          <p:nvSpPr>
            <p:cNvPr id="10" name="Rectangle 9">
              <a:extLst>
                <a:ext uri="{FF2B5EF4-FFF2-40B4-BE49-F238E27FC236}">
                  <a16:creationId xmlns:a16="http://schemas.microsoft.com/office/drawing/2014/main" id="{2F38EFB4-482C-40D4-81E5-F20488A23890}"/>
                </a:ext>
              </a:extLst>
            </p:cNvPr>
            <p:cNvSpPr/>
            <p:nvPr/>
          </p:nvSpPr>
          <p:spPr>
            <a:xfrm>
              <a:off x="4648200" y="5116285"/>
              <a:ext cx="381730" cy="40992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sp>
        <p:nvSpPr>
          <p:cNvPr id="6" name="Espace réservé du texte 5"/>
          <p:cNvSpPr>
            <a:spLocks noGrp="1"/>
          </p:cNvSpPr>
          <p:nvPr>
            <p:ph type="body" sz="quarter" idx="12"/>
          </p:nvPr>
        </p:nvSpPr>
        <p:spPr/>
        <p:txBody>
          <a:bodyPr/>
          <a:lstStyle/>
          <a:p>
            <a:r>
              <a:rPr lang="fr-FR" dirty="0"/>
              <a:t>Les actions de fidélisation et de conquête permettent de préserver et de développer notre fonds de commerce.</a:t>
            </a:r>
          </a:p>
        </p:txBody>
      </p:sp>
      <p:sp>
        <p:nvSpPr>
          <p:cNvPr id="7" name="Espace réservé du texte 6"/>
          <p:cNvSpPr>
            <a:spLocks noGrp="1"/>
          </p:cNvSpPr>
          <p:nvPr>
            <p:ph type="body" sz="quarter" idx="14"/>
          </p:nvPr>
        </p:nvSpPr>
        <p:spPr/>
        <p:txBody>
          <a:bodyPr/>
          <a:lstStyle/>
          <a:p>
            <a:r>
              <a:rPr lang="fr-FR" dirty="0"/>
              <a:t>Programme Relationnel EER</a:t>
            </a:r>
          </a:p>
        </p:txBody>
      </p:sp>
      <p:sp>
        <p:nvSpPr>
          <p:cNvPr id="8" name="Espace réservé du texte 7"/>
          <p:cNvSpPr>
            <a:spLocks noGrp="1"/>
          </p:cNvSpPr>
          <p:nvPr>
            <p:ph type="body" sz="quarter" idx="16"/>
          </p:nvPr>
        </p:nvSpPr>
        <p:spPr/>
        <p:txBody>
          <a:bodyPr/>
          <a:lstStyle/>
          <a:p>
            <a:r>
              <a:rPr lang="fr-FR" dirty="0"/>
              <a:t>2</a:t>
            </a:r>
          </a:p>
        </p:txBody>
      </p:sp>
      <p:pic>
        <p:nvPicPr>
          <p:cNvPr id="23" name="Image 22">
            <a:extLst>
              <a:ext uri="{FF2B5EF4-FFF2-40B4-BE49-F238E27FC236}">
                <a16:creationId xmlns:a16="http://schemas.microsoft.com/office/drawing/2014/main" id="{64745E4F-EF91-4E3C-9340-38E126978106}"/>
              </a:ext>
            </a:extLst>
          </p:cNvPr>
          <p:cNvPicPr>
            <a:picLocks noChangeAspect="1"/>
          </p:cNvPicPr>
          <p:nvPr/>
        </p:nvPicPr>
        <p:blipFill rotWithShape="1">
          <a:blip r:embed="rId4">
            <a:extLst>
              <a:ext uri="{BEBA8EAE-BF5A-486C-A8C5-ECC9F3942E4B}">
                <a14:imgProps xmlns:a14="http://schemas.microsoft.com/office/drawing/2010/main">
                  <a14:imgLayer r:embed="rId5">
                    <a14:imgEffect>
                      <a14:backgroundRemoval t="5063" b="95728" l="3601" r="89918">
                        <a14:foregroundMark x1="3601" y1="6013" x2="52675" y2="12500"/>
                        <a14:foregroundMark x1="74588" y1="32753" x2="73457" y2="47943"/>
                        <a14:foregroundMark x1="71811" y1="95095" x2="73045" y2="88924"/>
                        <a14:foregroundMark x1="85494" y1="95570" x2="80350" y2="95886"/>
                        <a14:foregroundMark x1="79630" y1="33544" x2="77984" y2="52532"/>
                        <a14:foregroundMark x1="79630" y1="8228" x2="79630" y2="8228"/>
                        <a14:foregroundMark x1="83539" y1="9810" x2="83539" y2="9810"/>
                        <a14:foregroundMark x1="85288" y1="17880" x2="85288" y2="17880"/>
                        <a14:foregroundMark x1="54012" y1="5063" x2="13272" y2="5538"/>
                        <a14:foregroundMark x1="31893" y1="12025" x2="4835" y2="11076"/>
                      </a14:backgroundRemoval>
                    </a14:imgEffect>
                  </a14:imgLayer>
                </a14:imgProps>
              </a:ext>
            </a:extLst>
          </a:blip>
          <a:srcRect l="64035"/>
          <a:stretch/>
        </p:blipFill>
        <p:spPr>
          <a:xfrm>
            <a:off x="10650886" y="4257624"/>
            <a:ext cx="1263020" cy="2283380"/>
          </a:xfrm>
          <a:prstGeom prst="rect">
            <a:avLst/>
          </a:prstGeom>
        </p:spPr>
      </p:pic>
      <p:pic>
        <p:nvPicPr>
          <p:cNvPr id="1026" name="Picture 2" descr="Bannière avec divers groupe de gens heureux debout ensemble sur blanc Vecteur gratuit">
            <a:extLst>
              <a:ext uri="{FF2B5EF4-FFF2-40B4-BE49-F238E27FC236}">
                <a16:creationId xmlns:a16="http://schemas.microsoft.com/office/drawing/2014/main" id="{6D6AE862-B74E-42B3-B5FF-D0514B608209}"/>
              </a:ext>
            </a:extLst>
          </p:cNvPr>
          <p:cNvPicPr>
            <a:picLocks noChangeAspect="1" noChangeArrowheads="1"/>
          </p:cNvPicPr>
          <p:nvPr/>
        </p:nvPicPr>
        <p:blipFill>
          <a:blip r:embed="rId6">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1379077" y="2589640"/>
            <a:ext cx="5962650" cy="1685925"/>
          </a:xfrm>
          <a:prstGeom prst="rect">
            <a:avLst/>
          </a:prstGeom>
          <a:noFill/>
          <a:extLst>
            <a:ext uri="{909E8E84-426E-40DD-AFC4-6F175D3DCCD1}">
              <a14:hiddenFill xmlns:a14="http://schemas.microsoft.com/office/drawing/2010/main">
                <a:solidFill>
                  <a:srgbClr val="FFFFFF"/>
                </a:solidFill>
              </a14:hiddenFill>
            </a:ext>
          </a:extLst>
        </p:spPr>
      </p:pic>
      <p:pic>
        <p:nvPicPr>
          <p:cNvPr id="2" name="Picture 4" descr="Équipe de caractère multinationale d'affaires dans une pose différente divers employés de bureau se tiennent debout Vecteur gratuit">
            <a:extLst>
              <a:ext uri="{FF2B5EF4-FFF2-40B4-BE49-F238E27FC236}">
                <a16:creationId xmlns:a16="http://schemas.microsoft.com/office/drawing/2014/main" id="{BE5DF967-470E-414D-9500-8E101941733D}"/>
              </a:ext>
            </a:extLst>
          </p:cNvPr>
          <p:cNvPicPr>
            <a:picLocks noChangeAspect="1" noChangeArrowheads="1"/>
          </p:cNvPicPr>
          <p:nvPr/>
        </p:nvPicPr>
        <p:blipFill rotWithShape="1">
          <a:blip r:embed="rId7">
            <a:clrChange>
              <a:clrFrom>
                <a:srgbClr val="F1E3D6"/>
              </a:clrFrom>
              <a:clrTo>
                <a:srgbClr val="F1E3D6">
                  <a:alpha val="0"/>
                </a:srgbClr>
              </a:clrTo>
            </a:clrChange>
            <a:extLst>
              <a:ext uri="{28A0092B-C50C-407E-A947-70E740481C1C}">
                <a14:useLocalDpi xmlns:a14="http://schemas.microsoft.com/office/drawing/2010/main" val="0"/>
              </a:ext>
            </a:extLst>
          </a:blip>
          <a:srcRect l="10580" r="79037"/>
          <a:stretch/>
        </p:blipFill>
        <p:spPr bwMode="auto">
          <a:xfrm>
            <a:off x="5177488" y="2484110"/>
            <a:ext cx="642257" cy="1847838"/>
          </a:xfrm>
          <a:prstGeom prst="rect">
            <a:avLst/>
          </a:prstGeom>
          <a:noFill/>
          <a:extLst>
            <a:ext uri="{909E8E84-426E-40DD-AFC4-6F175D3DCCD1}">
              <a14:hiddenFill xmlns:a14="http://schemas.microsoft.com/office/drawing/2010/main">
                <a:solidFill>
                  <a:srgbClr val="FFFFFF"/>
                </a:solidFill>
              </a14:hiddenFill>
            </a:ext>
          </a:extLst>
        </p:spPr>
      </p:pic>
      <p:pic>
        <p:nvPicPr>
          <p:cNvPr id="27" name="Picture 4" descr="Équipe de caractère multinationale d'affaires dans une pose différente divers employés de bureau se tiennent debout Vecteur gratuit">
            <a:extLst>
              <a:ext uri="{FF2B5EF4-FFF2-40B4-BE49-F238E27FC236}">
                <a16:creationId xmlns:a16="http://schemas.microsoft.com/office/drawing/2014/main" id="{A291A286-B9B8-4621-A16F-42947044DBAF}"/>
              </a:ext>
            </a:extLst>
          </p:cNvPr>
          <p:cNvPicPr>
            <a:picLocks noChangeAspect="1" noChangeArrowheads="1"/>
          </p:cNvPicPr>
          <p:nvPr/>
        </p:nvPicPr>
        <p:blipFill rotWithShape="1">
          <a:blip r:embed="rId7">
            <a:clrChange>
              <a:clrFrom>
                <a:srgbClr val="F1E3D6"/>
              </a:clrFrom>
              <a:clrTo>
                <a:srgbClr val="F1E3D6">
                  <a:alpha val="0"/>
                </a:srgbClr>
              </a:clrTo>
            </a:clrChange>
            <a:extLst>
              <a:ext uri="{28A0092B-C50C-407E-A947-70E740481C1C}">
                <a14:useLocalDpi xmlns:a14="http://schemas.microsoft.com/office/drawing/2010/main" val="0"/>
              </a:ext>
            </a:extLst>
          </a:blip>
          <a:srcRect l="33810" r="57039"/>
          <a:stretch/>
        </p:blipFill>
        <p:spPr bwMode="auto">
          <a:xfrm>
            <a:off x="8988734" y="2498793"/>
            <a:ext cx="566059" cy="1847838"/>
          </a:xfrm>
          <a:prstGeom prst="rect">
            <a:avLst/>
          </a:prstGeom>
          <a:noFill/>
          <a:extLst>
            <a:ext uri="{909E8E84-426E-40DD-AFC4-6F175D3DCCD1}">
              <a14:hiddenFill xmlns:a14="http://schemas.microsoft.com/office/drawing/2010/main">
                <a:solidFill>
                  <a:srgbClr val="FFFFFF"/>
                </a:solidFill>
              </a14:hiddenFill>
            </a:ext>
          </a:extLst>
        </p:spPr>
      </p:pic>
      <p:pic>
        <p:nvPicPr>
          <p:cNvPr id="28" name="Picture 4" descr="Équipe de caractère multinationale d'affaires dans une pose différente divers employés de bureau se tiennent debout Vecteur gratuit">
            <a:extLst>
              <a:ext uri="{FF2B5EF4-FFF2-40B4-BE49-F238E27FC236}">
                <a16:creationId xmlns:a16="http://schemas.microsoft.com/office/drawing/2014/main" id="{9CBCFB89-A8A9-4A2A-AA58-394DC305F65B}"/>
              </a:ext>
            </a:extLst>
          </p:cNvPr>
          <p:cNvPicPr>
            <a:picLocks noChangeAspect="1" noChangeArrowheads="1"/>
          </p:cNvPicPr>
          <p:nvPr/>
        </p:nvPicPr>
        <p:blipFill rotWithShape="1">
          <a:blip r:embed="rId8">
            <a:clrChange>
              <a:clrFrom>
                <a:srgbClr val="F1E3D8"/>
              </a:clrFrom>
              <a:clrTo>
                <a:srgbClr val="F1E3D8">
                  <a:alpha val="0"/>
                </a:srgbClr>
              </a:clrTo>
            </a:clrChange>
            <a:extLst>
              <a:ext uri="{BEBA8EAE-BF5A-486C-A8C5-ECC9F3942E4B}">
                <a14:imgProps xmlns:a14="http://schemas.microsoft.com/office/drawing/2010/main">
                  <a14:imgLayer r:embed="rId9">
                    <a14:imgEffect>
                      <a14:backgroundRemoval t="9626" b="94118" l="50639" r="59105">
                        <a14:foregroundMark x1="50639" y1="31551" x2="51278" y2="38503"/>
                        <a14:foregroundMark x1="59265" y1="47059" x2="57348" y2="38503"/>
                        <a14:foregroundMark x1="56390" y1="94118" x2="56869" y2="87166"/>
                      </a14:backgroundRemoval>
                    </a14:imgEffect>
                  </a14:imgLayer>
                </a14:imgProps>
              </a:ext>
              <a:ext uri="{28A0092B-C50C-407E-A947-70E740481C1C}">
                <a14:useLocalDpi xmlns:a14="http://schemas.microsoft.com/office/drawing/2010/main" val="0"/>
              </a:ext>
            </a:extLst>
          </a:blip>
          <a:srcRect l="50000" r="40302"/>
          <a:stretch/>
        </p:blipFill>
        <p:spPr bwMode="auto">
          <a:xfrm>
            <a:off x="9431558" y="2464101"/>
            <a:ext cx="612874" cy="1887856"/>
          </a:xfrm>
          <a:prstGeom prst="rect">
            <a:avLst/>
          </a:prstGeom>
          <a:noFill/>
          <a:extLst>
            <a:ext uri="{909E8E84-426E-40DD-AFC4-6F175D3DCCD1}">
              <a14:hiddenFill xmlns:a14="http://schemas.microsoft.com/office/drawing/2010/main">
                <a:solidFill>
                  <a:srgbClr val="FFFFFF"/>
                </a:solidFill>
              </a14:hiddenFill>
            </a:ext>
          </a:extLst>
        </p:spPr>
      </p:pic>
      <p:pic>
        <p:nvPicPr>
          <p:cNvPr id="29" name="Picture 4" descr="Équipe de caractère multinationale d'affaires dans une pose différente divers employés de bureau se tiennent debout Vecteur gratuit">
            <a:extLst>
              <a:ext uri="{FF2B5EF4-FFF2-40B4-BE49-F238E27FC236}">
                <a16:creationId xmlns:a16="http://schemas.microsoft.com/office/drawing/2014/main" id="{0EB2A49A-7FAB-4289-AE18-2E2DBB6AF01E}"/>
              </a:ext>
            </a:extLst>
          </p:cNvPr>
          <p:cNvPicPr>
            <a:picLocks noChangeAspect="1" noChangeArrowheads="1"/>
          </p:cNvPicPr>
          <p:nvPr/>
        </p:nvPicPr>
        <p:blipFill rotWithShape="1">
          <a:blip r:embed="rId10">
            <a:extLst>
              <a:ext uri="{BEBA8EAE-BF5A-486C-A8C5-ECC9F3942E4B}">
                <a14:imgProps xmlns:a14="http://schemas.microsoft.com/office/drawing/2010/main">
                  <a14:imgLayer r:embed="rId9">
                    <a14:imgEffect>
                      <a14:backgroundRemoval t="9626" b="94118" l="60224" r="69010">
                        <a14:foregroundMark x1="60703" y1="60428" x2="61022" y2="55615"/>
                        <a14:foregroundMark x1="69329" y1="41176" x2="68211" y2="40642"/>
                        <a14:foregroundMark x1="62780" y1="93583" x2="63099" y2="86096"/>
                        <a14:foregroundMark x1="63099" y1="86096" x2="63259" y2="86096"/>
                        <a14:foregroundMark x1="65016" y1="94118" x2="65815" y2="92513"/>
                      </a14:backgroundRemoval>
                    </a14:imgEffect>
                  </a14:imgLayer>
                </a14:imgProps>
              </a:ext>
              <a:ext uri="{28A0092B-C50C-407E-A947-70E740481C1C}">
                <a14:useLocalDpi xmlns:a14="http://schemas.microsoft.com/office/drawing/2010/main" val="0"/>
              </a:ext>
            </a:extLst>
          </a:blip>
          <a:srcRect l="59257" r="29762"/>
          <a:stretch/>
        </p:blipFill>
        <p:spPr bwMode="auto">
          <a:xfrm>
            <a:off x="8539744" y="2457636"/>
            <a:ext cx="686597" cy="1867847"/>
          </a:xfrm>
          <a:prstGeom prst="rect">
            <a:avLst/>
          </a:prstGeom>
          <a:extLst>
            <a:ext uri="{909E8E84-426E-40DD-AFC4-6F175D3DCCD1}">
              <a14:hiddenFill xmlns:a14="http://schemas.microsoft.com/office/drawing/2010/main">
                <a:solidFill>
                  <a:srgbClr val="FFFFFF"/>
                </a:solidFill>
              </a14:hiddenFill>
            </a:ext>
          </a:extLst>
        </p:spPr>
      </p:pic>
      <p:pic>
        <p:nvPicPr>
          <p:cNvPr id="31" name="Picture 4" descr="Équipe de caractère multinationale d'affaires dans une pose différente divers employés de bureau se tiennent debout Vecteur gratuit">
            <a:extLst>
              <a:ext uri="{FF2B5EF4-FFF2-40B4-BE49-F238E27FC236}">
                <a16:creationId xmlns:a16="http://schemas.microsoft.com/office/drawing/2014/main" id="{0CEF5C66-4D50-4FDE-9E2F-8D9F8DD1154A}"/>
              </a:ext>
            </a:extLst>
          </p:cNvPr>
          <p:cNvPicPr>
            <a:picLocks noChangeAspect="1" noChangeArrowheads="1"/>
          </p:cNvPicPr>
          <p:nvPr/>
        </p:nvPicPr>
        <p:blipFill rotWithShape="1">
          <a:blip r:embed="rId7">
            <a:clrChange>
              <a:clrFrom>
                <a:srgbClr val="F1E3D6"/>
              </a:clrFrom>
              <a:clrTo>
                <a:srgbClr val="F1E3D6">
                  <a:alpha val="0"/>
                </a:srgbClr>
              </a:clrTo>
            </a:clrChange>
            <a:extLst>
              <a:ext uri="{28A0092B-C50C-407E-A947-70E740481C1C}">
                <a14:useLocalDpi xmlns:a14="http://schemas.microsoft.com/office/drawing/2010/main" val="0"/>
              </a:ext>
            </a:extLst>
          </a:blip>
          <a:srcRect l="69709" r="21140"/>
          <a:stretch/>
        </p:blipFill>
        <p:spPr bwMode="auto">
          <a:xfrm>
            <a:off x="7894784" y="2498793"/>
            <a:ext cx="566057" cy="1847838"/>
          </a:xfrm>
          <a:prstGeom prst="rect">
            <a:avLst/>
          </a:prstGeom>
          <a:noFill/>
          <a:extLst>
            <a:ext uri="{909E8E84-426E-40DD-AFC4-6F175D3DCCD1}">
              <a14:hiddenFill xmlns:a14="http://schemas.microsoft.com/office/drawing/2010/main">
                <a:solidFill>
                  <a:srgbClr val="FFFFFF"/>
                </a:solidFill>
              </a14:hiddenFill>
            </a:ext>
          </a:extLst>
        </p:spPr>
      </p:pic>
      <p:pic>
        <p:nvPicPr>
          <p:cNvPr id="32" name="Picture 4" descr="Équipe de caractère multinationale d'affaires dans une pose différente divers employés de bureau se tiennent debout Vecteur gratuit">
            <a:extLst>
              <a:ext uri="{FF2B5EF4-FFF2-40B4-BE49-F238E27FC236}">
                <a16:creationId xmlns:a16="http://schemas.microsoft.com/office/drawing/2014/main" id="{D8F240B0-3E3F-469B-B29C-4135793ACEA1}"/>
              </a:ext>
            </a:extLst>
          </p:cNvPr>
          <p:cNvPicPr>
            <a:picLocks noChangeAspect="1" noChangeArrowheads="1"/>
          </p:cNvPicPr>
          <p:nvPr/>
        </p:nvPicPr>
        <p:blipFill rotWithShape="1">
          <a:blip r:embed="rId7">
            <a:clrChange>
              <a:clrFrom>
                <a:srgbClr val="F1E3D6"/>
              </a:clrFrom>
              <a:clrTo>
                <a:srgbClr val="F1E3D6">
                  <a:alpha val="0"/>
                </a:srgbClr>
              </a:clrTo>
            </a:clrChange>
            <a:extLst>
              <a:ext uri="{28A0092B-C50C-407E-A947-70E740481C1C}">
                <a14:useLocalDpi xmlns:a14="http://schemas.microsoft.com/office/drawing/2010/main" val="0"/>
              </a:ext>
            </a:extLst>
          </a:blip>
          <a:srcRect l="87681"/>
          <a:stretch/>
        </p:blipFill>
        <p:spPr bwMode="auto">
          <a:xfrm>
            <a:off x="7146898" y="2407718"/>
            <a:ext cx="762000" cy="1847838"/>
          </a:xfrm>
          <a:prstGeom prst="rect">
            <a:avLst/>
          </a:prstGeom>
          <a:noFill/>
          <a:extLst>
            <a:ext uri="{909E8E84-426E-40DD-AFC4-6F175D3DCCD1}">
              <a14:hiddenFill xmlns:a14="http://schemas.microsoft.com/office/drawing/2010/main">
                <a:solidFill>
                  <a:srgbClr val="FFFFFF"/>
                </a:solidFill>
              </a14:hiddenFill>
            </a:ext>
          </a:extLst>
        </p:spPr>
      </p:pic>
      <p:pic>
        <p:nvPicPr>
          <p:cNvPr id="33" name="Picture 4" descr="Équipe de caractère multinationale d'affaires dans une pose différente divers employés de bureau se tiennent debout Vecteur gratuit">
            <a:extLst>
              <a:ext uri="{FF2B5EF4-FFF2-40B4-BE49-F238E27FC236}">
                <a16:creationId xmlns:a16="http://schemas.microsoft.com/office/drawing/2014/main" id="{11BD8393-DAAD-4138-BA98-CF86A5ACE9E5}"/>
              </a:ext>
            </a:extLst>
          </p:cNvPr>
          <p:cNvPicPr>
            <a:picLocks noChangeAspect="1" noChangeArrowheads="1"/>
          </p:cNvPicPr>
          <p:nvPr/>
        </p:nvPicPr>
        <p:blipFill rotWithShape="1">
          <a:blip r:embed="rId7">
            <a:clrChange>
              <a:clrFrom>
                <a:srgbClr val="F1E3D6"/>
              </a:clrFrom>
              <a:clrTo>
                <a:srgbClr val="F1E3D6">
                  <a:alpha val="0"/>
                </a:srgbClr>
              </a:clrTo>
            </a:clrChange>
            <a:extLst>
              <a:ext uri="{28A0092B-C50C-407E-A947-70E740481C1C}">
                <a14:useLocalDpi xmlns:a14="http://schemas.microsoft.com/office/drawing/2010/main" val="0"/>
              </a:ext>
            </a:extLst>
          </a:blip>
          <a:srcRect l="1595" r="89078"/>
          <a:stretch/>
        </p:blipFill>
        <p:spPr bwMode="auto">
          <a:xfrm>
            <a:off x="8094072" y="2457636"/>
            <a:ext cx="576943" cy="1847838"/>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6" descr="Groupe de jeunes entrepreneurs masculins et féminins Vecteur gratuit">
            <a:extLst>
              <a:ext uri="{FF2B5EF4-FFF2-40B4-BE49-F238E27FC236}">
                <a16:creationId xmlns:a16="http://schemas.microsoft.com/office/drawing/2014/main" id="{B5397D9E-E6B2-4E62-9031-BC5B7221E20F}"/>
              </a:ext>
            </a:extLst>
          </p:cNvPr>
          <p:cNvPicPr>
            <a:picLocks noChangeAspect="1" noChangeArrowheads="1"/>
          </p:cNvPicPr>
          <p:nvPr/>
        </p:nvPicPr>
        <p:blipFill rotWithShape="1">
          <a:blip r:embed="rId11">
            <a:clrChange>
              <a:clrFrom>
                <a:srgbClr val="FFFFFF"/>
              </a:clrFrom>
              <a:clrTo>
                <a:srgbClr val="FFFFFF">
                  <a:alpha val="0"/>
                </a:srgbClr>
              </a:clrTo>
            </a:clrChange>
            <a:extLst>
              <a:ext uri="{28A0092B-C50C-407E-A947-70E740481C1C}">
                <a14:useLocalDpi xmlns:a14="http://schemas.microsoft.com/office/drawing/2010/main" val="0"/>
              </a:ext>
            </a:extLst>
          </a:blip>
          <a:srcRect r="81024"/>
          <a:stretch/>
        </p:blipFill>
        <p:spPr bwMode="auto">
          <a:xfrm>
            <a:off x="2737176" y="2558022"/>
            <a:ext cx="821726" cy="1729380"/>
          </a:xfrm>
          <a:prstGeom prst="rect">
            <a:avLst/>
          </a:prstGeom>
          <a:noFill/>
          <a:extLst>
            <a:ext uri="{909E8E84-426E-40DD-AFC4-6F175D3DCCD1}">
              <a14:hiddenFill xmlns:a14="http://schemas.microsoft.com/office/drawing/2010/main">
                <a:solidFill>
                  <a:srgbClr val="FFFFFF"/>
                </a:solidFill>
              </a14:hiddenFill>
            </a:ext>
          </a:extLst>
        </p:spPr>
      </p:pic>
      <p:pic>
        <p:nvPicPr>
          <p:cNvPr id="34" name="Picture 6" descr="Groupe de jeunes entrepreneurs masculins et féminins Vecteur gratuit">
            <a:extLst>
              <a:ext uri="{FF2B5EF4-FFF2-40B4-BE49-F238E27FC236}">
                <a16:creationId xmlns:a16="http://schemas.microsoft.com/office/drawing/2014/main" id="{E4EFDD4A-479C-4BEA-8852-F5C733E7FA5D}"/>
              </a:ext>
            </a:extLst>
          </p:cNvPr>
          <p:cNvPicPr>
            <a:picLocks noChangeAspect="1" noChangeArrowheads="1"/>
          </p:cNvPicPr>
          <p:nvPr/>
        </p:nvPicPr>
        <p:blipFill rotWithShape="1">
          <a:blip r:embed="rId11">
            <a:clrChange>
              <a:clrFrom>
                <a:srgbClr val="FEFEFE"/>
              </a:clrFrom>
              <a:clrTo>
                <a:srgbClr val="FEFEFE">
                  <a:alpha val="0"/>
                </a:srgbClr>
              </a:clrTo>
            </a:clrChange>
            <a:extLst>
              <a:ext uri="{28A0092B-C50C-407E-A947-70E740481C1C}">
                <a14:useLocalDpi xmlns:a14="http://schemas.microsoft.com/office/drawing/2010/main" val="0"/>
              </a:ext>
            </a:extLst>
          </a:blip>
          <a:srcRect l="20596" r="61574"/>
          <a:stretch/>
        </p:blipFill>
        <p:spPr bwMode="auto">
          <a:xfrm>
            <a:off x="7440061" y="2750323"/>
            <a:ext cx="676490" cy="1515238"/>
          </a:xfrm>
          <a:prstGeom prst="rect">
            <a:avLst/>
          </a:prstGeom>
          <a:noFill/>
          <a:extLst>
            <a:ext uri="{909E8E84-426E-40DD-AFC4-6F175D3DCCD1}">
              <a14:hiddenFill xmlns:a14="http://schemas.microsoft.com/office/drawing/2010/main">
                <a:solidFill>
                  <a:srgbClr val="FFFFFF"/>
                </a:solidFill>
              </a14:hiddenFill>
            </a:ext>
          </a:extLst>
        </p:spPr>
      </p:pic>
      <p:pic>
        <p:nvPicPr>
          <p:cNvPr id="35" name="Picture 6" descr="Groupe de jeunes entrepreneurs masculins et féminins Vecteur gratuit">
            <a:extLst>
              <a:ext uri="{FF2B5EF4-FFF2-40B4-BE49-F238E27FC236}">
                <a16:creationId xmlns:a16="http://schemas.microsoft.com/office/drawing/2014/main" id="{F66EEF59-B996-4414-9F85-DEC475104FFC}"/>
              </a:ext>
            </a:extLst>
          </p:cNvPr>
          <p:cNvPicPr>
            <a:picLocks noChangeAspect="1" noChangeArrowheads="1"/>
          </p:cNvPicPr>
          <p:nvPr/>
        </p:nvPicPr>
        <p:blipFill rotWithShape="1">
          <a:blip r:embed="rId11">
            <a:clrChange>
              <a:clrFrom>
                <a:srgbClr val="FEFEFE"/>
              </a:clrFrom>
              <a:clrTo>
                <a:srgbClr val="FEFEFE">
                  <a:alpha val="0"/>
                </a:srgbClr>
              </a:clrTo>
            </a:clrChange>
            <a:extLst>
              <a:ext uri="{28A0092B-C50C-407E-A947-70E740481C1C}">
                <a14:useLocalDpi xmlns:a14="http://schemas.microsoft.com/office/drawing/2010/main" val="0"/>
              </a:ext>
            </a:extLst>
          </a:blip>
          <a:srcRect l="40809" r="41361"/>
          <a:stretch/>
        </p:blipFill>
        <p:spPr bwMode="auto">
          <a:xfrm>
            <a:off x="9122965" y="2622761"/>
            <a:ext cx="748376" cy="1692797"/>
          </a:xfrm>
          <a:prstGeom prst="rect">
            <a:avLst/>
          </a:prstGeom>
          <a:noFill/>
          <a:extLst>
            <a:ext uri="{909E8E84-426E-40DD-AFC4-6F175D3DCCD1}">
              <a14:hiddenFill xmlns:a14="http://schemas.microsoft.com/office/drawing/2010/main">
                <a:solidFill>
                  <a:srgbClr val="FFFFFF"/>
                </a:solidFill>
              </a14:hiddenFill>
            </a:ext>
          </a:extLst>
        </p:spPr>
      </p:pic>
      <p:pic>
        <p:nvPicPr>
          <p:cNvPr id="36" name="Picture 6" descr="Groupe de jeunes entrepreneurs masculins et féminins Vecteur gratuit">
            <a:extLst>
              <a:ext uri="{FF2B5EF4-FFF2-40B4-BE49-F238E27FC236}">
                <a16:creationId xmlns:a16="http://schemas.microsoft.com/office/drawing/2014/main" id="{F9A5598E-6A66-45C7-ADB4-4ED36153EBEF}"/>
              </a:ext>
            </a:extLst>
          </p:cNvPr>
          <p:cNvPicPr>
            <a:picLocks noChangeAspect="1" noChangeArrowheads="1"/>
          </p:cNvPicPr>
          <p:nvPr/>
        </p:nvPicPr>
        <p:blipFill rotWithShape="1">
          <a:blip r:embed="rId11">
            <a:clrChange>
              <a:clrFrom>
                <a:srgbClr val="FEFEFE"/>
              </a:clrFrom>
              <a:clrTo>
                <a:srgbClr val="FEFEFE">
                  <a:alpha val="0"/>
                </a:srgbClr>
              </a:clrTo>
            </a:clrChange>
            <a:extLst>
              <a:ext uri="{28A0092B-C50C-407E-A947-70E740481C1C}">
                <a14:useLocalDpi xmlns:a14="http://schemas.microsoft.com/office/drawing/2010/main" val="0"/>
              </a:ext>
            </a:extLst>
          </a:blip>
          <a:srcRect l="60411" r="23312"/>
          <a:stretch/>
        </p:blipFill>
        <p:spPr bwMode="auto">
          <a:xfrm>
            <a:off x="4020974" y="2631822"/>
            <a:ext cx="692954" cy="1700126"/>
          </a:xfrm>
          <a:prstGeom prst="rect">
            <a:avLst/>
          </a:prstGeom>
          <a:noFill/>
          <a:extLst>
            <a:ext uri="{909E8E84-426E-40DD-AFC4-6F175D3DCCD1}">
              <a14:hiddenFill xmlns:a14="http://schemas.microsoft.com/office/drawing/2010/main">
                <a:solidFill>
                  <a:srgbClr val="FFFFFF"/>
                </a:solidFill>
              </a14:hiddenFill>
            </a:ext>
          </a:extLst>
        </p:spPr>
      </p:pic>
      <p:pic>
        <p:nvPicPr>
          <p:cNvPr id="37" name="Picture 6" descr="Groupe de jeunes entrepreneurs masculins et féminins Vecteur gratuit">
            <a:extLst>
              <a:ext uri="{FF2B5EF4-FFF2-40B4-BE49-F238E27FC236}">
                <a16:creationId xmlns:a16="http://schemas.microsoft.com/office/drawing/2014/main" id="{9D4B8D9D-64B5-4A8B-8675-D41F4AD6C6EF}"/>
              </a:ext>
            </a:extLst>
          </p:cNvPr>
          <p:cNvPicPr>
            <a:picLocks noChangeAspect="1" noChangeArrowheads="1"/>
          </p:cNvPicPr>
          <p:nvPr/>
        </p:nvPicPr>
        <p:blipFill rotWithShape="1">
          <a:blip r:embed="rId11">
            <a:clrChange>
              <a:clrFrom>
                <a:srgbClr val="FEFEFE"/>
              </a:clrFrom>
              <a:clrTo>
                <a:srgbClr val="FEFEFE">
                  <a:alpha val="0"/>
                </a:srgbClr>
              </a:clrTo>
            </a:clrChange>
            <a:extLst>
              <a:ext uri="{28A0092B-C50C-407E-A947-70E740481C1C}">
                <a14:useLocalDpi xmlns:a14="http://schemas.microsoft.com/office/drawing/2010/main" val="0"/>
              </a:ext>
            </a:extLst>
          </a:blip>
          <a:srcRect l="78308"/>
          <a:stretch/>
        </p:blipFill>
        <p:spPr bwMode="auto">
          <a:xfrm>
            <a:off x="9705911" y="2754157"/>
            <a:ext cx="836115" cy="1539337"/>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8" descr="Ensemble de jeunes dirigeants d'entreprises prospères Vecteur gratuit">
            <a:extLst>
              <a:ext uri="{FF2B5EF4-FFF2-40B4-BE49-F238E27FC236}">
                <a16:creationId xmlns:a16="http://schemas.microsoft.com/office/drawing/2014/main" id="{F4442D7D-4828-4417-9D94-F9B3059662B9}"/>
              </a:ext>
            </a:extLst>
          </p:cNvPr>
          <p:cNvPicPr>
            <a:picLocks noChangeAspect="1" noChangeArrowheads="1"/>
          </p:cNvPicPr>
          <p:nvPr/>
        </p:nvPicPr>
        <p:blipFill rotWithShape="1">
          <a:blip r:embed="rId12">
            <a:clrChange>
              <a:clrFrom>
                <a:srgbClr val="FEFEFE"/>
              </a:clrFrom>
              <a:clrTo>
                <a:srgbClr val="FEFEFE">
                  <a:alpha val="0"/>
                </a:srgbClr>
              </a:clrTo>
            </a:clrChange>
            <a:extLst>
              <a:ext uri="{28A0092B-C50C-407E-A947-70E740481C1C}">
                <a14:useLocalDpi xmlns:a14="http://schemas.microsoft.com/office/drawing/2010/main" val="0"/>
              </a:ext>
            </a:extLst>
          </a:blip>
          <a:srcRect r="78499"/>
          <a:stretch/>
        </p:blipFill>
        <p:spPr bwMode="auto">
          <a:xfrm>
            <a:off x="1603556" y="2647228"/>
            <a:ext cx="915325" cy="1700125"/>
          </a:xfrm>
          <a:prstGeom prst="rect">
            <a:avLst/>
          </a:prstGeom>
          <a:noFill/>
          <a:extLst>
            <a:ext uri="{909E8E84-426E-40DD-AFC4-6F175D3DCCD1}">
              <a14:hiddenFill xmlns:a14="http://schemas.microsoft.com/office/drawing/2010/main">
                <a:solidFill>
                  <a:srgbClr val="FFFFFF"/>
                </a:solidFill>
              </a14:hiddenFill>
            </a:ext>
          </a:extLst>
        </p:spPr>
      </p:pic>
      <p:pic>
        <p:nvPicPr>
          <p:cNvPr id="39" name="Picture 8" descr="Ensemble de jeunes dirigeants d'entreprises prospères Vecteur gratuit">
            <a:extLst>
              <a:ext uri="{FF2B5EF4-FFF2-40B4-BE49-F238E27FC236}">
                <a16:creationId xmlns:a16="http://schemas.microsoft.com/office/drawing/2014/main" id="{61D74F3C-809A-44AD-A67F-99F0C5995B0D}"/>
              </a:ext>
            </a:extLst>
          </p:cNvPr>
          <p:cNvPicPr>
            <a:picLocks noChangeAspect="1" noChangeArrowheads="1"/>
          </p:cNvPicPr>
          <p:nvPr/>
        </p:nvPicPr>
        <p:blipFill rotWithShape="1">
          <a:blip r:embed="rId12">
            <a:clrChange>
              <a:clrFrom>
                <a:srgbClr val="FEFEFE"/>
              </a:clrFrom>
              <a:clrTo>
                <a:srgbClr val="FEFEFE">
                  <a:alpha val="0"/>
                </a:srgbClr>
              </a:clrTo>
            </a:clrChange>
            <a:extLst>
              <a:ext uri="{28A0092B-C50C-407E-A947-70E740481C1C}">
                <a14:useLocalDpi xmlns:a14="http://schemas.microsoft.com/office/drawing/2010/main" val="0"/>
              </a:ext>
            </a:extLst>
          </a:blip>
          <a:srcRect l="20157" r="63411"/>
          <a:stretch/>
        </p:blipFill>
        <p:spPr bwMode="auto">
          <a:xfrm>
            <a:off x="4560155" y="2756715"/>
            <a:ext cx="663593" cy="1612808"/>
          </a:xfrm>
          <a:prstGeom prst="rect">
            <a:avLst/>
          </a:prstGeom>
          <a:noFill/>
          <a:extLst>
            <a:ext uri="{909E8E84-426E-40DD-AFC4-6F175D3DCCD1}">
              <a14:hiddenFill xmlns:a14="http://schemas.microsoft.com/office/drawing/2010/main">
                <a:solidFill>
                  <a:srgbClr val="FFFFFF"/>
                </a:solidFill>
              </a14:hiddenFill>
            </a:ext>
          </a:extLst>
        </p:spPr>
      </p:pic>
      <p:pic>
        <p:nvPicPr>
          <p:cNvPr id="40" name="Picture 8" descr="Ensemble de jeunes dirigeants d'entreprises prospères Vecteur gratuit">
            <a:extLst>
              <a:ext uri="{FF2B5EF4-FFF2-40B4-BE49-F238E27FC236}">
                <a16:creationId xmlns:a16="http://schemas.microsoft.com/office/drawing/2014/main" id="{F95FC9A5-2152-4A54-B76D-1E3FD57739EC}"/>
              </a:ext>
            </a:extLst>
          </p:cNvPr>
          <p:cNvPicPr>
            <a:picLocks noChangeAspect="1" noChangeArrowheads="1"/>
          </p:cNvPicPr>
          <p:nvPr/>
        </p:nvPicPr>
        <p:blipFill rotWithShape="1">
          <a:blip r:embed="rId12">
            <a:clrChange>
              <a:clrFrom>
                <a:srgbClr val="FEFEFE"/>
              </a:clrFrom>
              <a:clrTo>
                <a:srgbClr val="FEFEFE">
                  <a:alpha val="0"/>
                </a:srgbClr>
              </a:clrTo>
            </a:clrChange>
            <a:extLst>
              <a:ext uri="{28A0092B-C50C-407E-A947-70E740481C1C}">
                <a14:useLocalDpi xmlns:a14="http://schemas.microsoft.com/office/drawing/2010/main" val="0"/>
              </a:ext>
            </a:extLst>
          </a:blip>
          <a:srcRect l="37478" r="37853"/>
          <a:stretch/>
        </p:blipFill>
        <p:spPr bwMode="auto">
          <a:xfrm>
            <a:off x="3264437" y="2662756"/>
            <a:ext cx="996272" cy="1612808"/>
          </a:xfrm>
          <a:prstGeom prst="rect">
            <a:avLst/>
          </a:prstGeom>
          <a:noFill/>
          <a:extLst>
            <a:ext uri="{909E8E84-426E-40DD-AFC4-6F175D3DCCD1}">
              <a14:hiddenFill xmlns:a14="http://schemas.microsoft.com/office/drawing/2010/main">
                <a:solidFill>
                  <a:srgbClr val="FFFFFF"/>
                </a:solidFill>
              </a14:hiddenFill>
            </a:ext>
          </a:extLst>
        </p:spPr>
      </p:pic>
      <p:pic>
        <p:nvPicPr>
          <p:cNvPr id="41" name="Picture 8" descr="Ensemble de jeunes dirigeants d'entreprises prospères Vecteur gratuit">
            <a:extLst>
              <a:ext uri="{FF2B5EF4-FFF2-40B4-BE49-F238E27FC236}">
                <a16:creationId xmlns:a16="http://schemas.microsoft.com/office/drawing/2014/main" id="{14DE3044-372E-4A05-90FD-CB5CE27E5645}"/>
              </a:ext>
            </a:extLst>
          </p:cNvPr>
          <p:cNvPicPr>
            <a:picLocks noChangeAspect="1" noChangeArrowheads="1"/>
          </p:cNvPicPr>
          <p:nvPr/>
        </p:nvPicPr>
        <p:blipFill rotWithShape="1">
          <a:blip r:embed="rId12">
            <a:clrChange>
              <a:clrFrom>
                <a:srgbClr val="FEFEFE"/>
              </a:clrFrom>
              <a:clrTo>
                <a:srgbClr val="FEFEFE">
                  <a:alpha val="0"/>
                </a:srgbClr>
              </a:clrTo>
            </a:clrChange>
            <a:extLst>
              <a:ext uri="{28A0092B-C50C-407E-A947-70E740481C1C}">
                <a14:useLocalDpi xmlns:a14="http://schemas.microsoft.com/office/drawing/2010/main" val="0"/>
              </a:ext>
            </a:extLst>
          </a:blip>
          <a:srcRect l="61732" r="19740"/>
          <a:stretch/>
        </p:blipFill>
        <p:spPr bwMode="auto">
          <a:xfrm>
            <a:off x="5700430" y="2671327"/>
            <a:ext cx="770427" cy="1660621"/>
          </a:xfrm>
          <a:prstGeom prst="rect">
            <a:avLst/>
          </a:prstGeom>
          <a:noFill/>
          <a:extLst>
            <a:ext uri="{909E8E84-426E-40DD-AFC4-6F175D3DCCD1}">
              <a14:hiddenFill xmlns:a14="http://schemas.microsoft.com/office/drawing/2010/main">
                <a:solidFill>
                  <a:srgbClr val="FFFFFF"/>
                </a:solidFill>
              </a14:hiddenFill>
            </a:ext>
          </a:extLst>
        </p:spPr>
      </p:pic>
      <p:pic>
        <p:nvPicPr>
          <p:cNvPr id="42" name="Picture 8" descr="Ensemble de jeunes dirigeants d'entreprises prospères Vecteur gratuit">
            <a:extLst>
              <a:ext uri="{FF2B5EF4-FFF2-40B4-BE49-F238E27FC236}">
                <a16:creationId xmlns:a16="http://schemas.microsoft.com/office/drawing/2014/main" id="{C1F0F280-F618-48B3-AB82-DF7E79501930}"/>
              </a:ext>
            </a:extLst>
          </p:cNvPr>
          <p:cNvPicPr>
            <a:picLocks noChangeAspect="1" noChangeArrowheads="1"/>
          </p:cNvPicPr>
          <p:nvPr/>
        </p:nvPicPr>
        <p:blipFill rotWithShape="1">
          <a:blip r:embed="rId12">
            <a:clrChange>
              <a:clrFrom>
                <a:srgbClr val="FEFEFE"/>
              </a:clrFrom>
              <a:clrTo>
                <a:srgbClr val="FEFEFE">
                  <a:alpha val="0"/>
                </a:srgbClr>
              </a:clrTo>
            </a:clrChange>
            <a:extLst>
              <a:ext uri="{28A0092B-C50C-407E-A947-70E740481C1C}">
                <a14:useLocalDpi xmlns:a14="http://schemas.microsoft.com/office/drawing/2010/main" val="0"/>
              </a:ext>
            </a:extLst>
          </a:blip>
          <a:srcRect l="81363"/>
          <a:stretch/>
        </p:blipFill>
        <p:spPr bwMode="auto">
          <a:xfrm>
            <a:off x="6394775" y="2743897"/>
            <a:ext cx="727940" cy="1559859"/>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10" descr="Modèle de personnage de femme d'affaires de dessin animé Vecteur gratuit">
            <a:extLst>
              <a:ext uri="{FF2B5EF4-FFF2-40B4-BE49-F238E27FC236}">
                <a16:creationId xmlns:a16="http://schemas.microsoft.com/office/drawing/2014/main" id="{33067F49-11B4-4323-B064-04364C323BC9}"/>
              </a:ext>
            </a:extLst>
          </p:cNvPr>
          <p:cNvPicPr>
            <a:picLocks noChangeAspect="1" noChangeArrowheads="1"/>
          </p:cNvPicPr>
          <p:nvPr/>
        </p:nvPicPr>
        <p:blipFill rotWithShape="1">
          <a:blip r:embed="rId13">
            <a:clrChange>
              <a:clrFrom>
                <a:srgbClr val="FFFFFF"/>
              </a:clrFrom>
              <a:clrTo>
                <a:srgbClr val="FFFFFF">
                  <a:alpha val="0"/>
                </a:srgbClr>
              </a:clrTo>
            </a:clrChange>
            <a:extLst>
              <a:ext uri="{28A0092B-C50C-407E-A947-70E740481C1C}">
                <a14:useLocalDpi xmlns:a14="http://schemas.microsoft.com/office/drawing/2010/main" val="0"/>
              </a:ext>
            </a:extLst>
          </a:blip>
          <a:srcRect r="82347" b="32050"/>
          <a:stretch/>
        </p:blipFill>
        <p:spPr bwMode="auto">
          <a:xfrm>
            <a:off x="2369152" y="2723307"/>
            <a:ext cx="605370" cy="1552257"/>
          </a:xfrm>
          <a:prstGeom prst="rect">
            <a:avLst/>
          </a:prstGeom>
          <a:noFill/>
          <a:extLst>
            <a:ext uri="{909E8E84-426E-40DD-AFC4-6F175D3DCCD1}">
              <a14:hiddenFill xmlns:a14="http://schemas.microsoft.com/office/drawing/2010/main">
                <a:solidFill>
                  <a:srgbClr val="FFFFFF"/>
                </a:solidFill>
              </a14:hiddenFill>
            </a:ext>
          </a:extLst>
        </p:spPr>
      </p:pic>
      <p:pic>
        <p:nvPicPr>
          <p:cNvPr id="1036" name="Picture 12" descr="Set d'étudiants avec différentes postures Vecteur gratuit">
            <a:extLst>
              <a:ext uri="{FF2B5EF4-FFF2-40B4-BE49-F238E27FC236}">
                <a16:creationId xmlns:a16="http://schemas.microsoft.com/office/drawing/2014/main" id="{95B3DCCB-5B99-49BF-9127-7DFC2A589F8E}"/>
              </a:ext>
            </a:extLst>
          </p:cNvPr>
          <p:cNvPicPr>
            <a:picLocks noChangeAspect="1" noChangeArrowheads="1"/>
          </p:cNvPicPr>
          <p:nvPr/>
        </p:nvPicPr>
        <p:blipFill rotWithShape="1">
          <a:blip r:embed="rId14">
            <a:clrChange>
              <a:clrFrom>
                <a:srgbClr val="FEFEFE"/>
              </a:clrFrom>
              <a:clrTo>
                <a:srgbClr val="FEFEFE">
                  <a:alpha val="0"/>
                </a:srgbClr>
              </a:clrTo>
            </a:clrChange>
            <a:extLst>
              <a:ext uri="{28A0092B-C50C-407E-A947-70E740481C1C}">
                <a14:useLocalDpi xmlns:a14="http://schemas.microsoft.com/office/drawing/2010/main" val="0"/>
              </a:ext>
            </a:extLst>
          </a:blip>
          <a:srcRect l="24062" t="50000" r="58802" b="8616"/>
          <a:stretch/>
        </p:blipFill>
        <p:spPr bwMode="auto">
          <a:xfrm>
            <a:off x="6675979" y="2708745"/>
            <a:ext cx="1021766" cy="164374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134576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9">
                                            <p:txEl>
                                              <p:pRg st="1" end="1"/>
                                            </p:txEl>
                                          </p:spTgt>
                                        </p:tgtEl>
                                        <p:attrNameLst>
                                          <p:attrName>style.visibility</p:attrName>
                                        </p:attrNameLst>
                                      </p:cBhvr>
                                      <p:to>
                                        <p:strVal val="visible"/>
                                      </p:to>
                                    </p:set>
                                    <p:animEffect transition="in" filter="fade">
                                      <p:cBhvr>
                                        <p:cTn id="7" dur="500"/>
                                        <p:tgtEl>
                                          <p:spTgt spid="9">
                                            <p:txEl>
                                              <p:pRg st="1" end="1"/>
                                            </p:txEl>
                                          </p:spTgt>
                                        </p:tgtEl>
                                      </p:cBhvr>
                                    </p:animEffect>
                                  </p:childTnLst>
                                </p:cTn>
                              </p:par>
                            </p:childTnLst>
                          </p:cTn>
                        </p:par>
                        <p:par>
                          <p:cTn id="8" fill="hold">
                            <p:stCondLst>
                              <p:cond delay="500"/>
                            </p:stCondLst>
                            <p:childTnLst>
                              <p:par>
                                <p:cTn id="9" presetID="2" presetClass="entr" presetSubtype="8" fill="hold" nodeType="afterEffect">
                                  <p:stCondLst>
                                    <p:cond delay="0"/>
                                  </p:stCondLst>
                                  <p:childTnLst>
                                    <p:set>
                                      <p:cBhvr>
                                        <p:cTn id="10" dur="1" fill="hold">
                                          <p:stCondLst>
                                            <p:cond delay="0"/>
                                          </p:stCondLst>
                                        </p:cTn>
                                        <p:tgtEl>
                                          <p:spTgt spid="12"/>
                                        </p:tgtEl>
                                        <p:attrNameLst>
                                          <p:attrName>style.visibility</p:attrName>
                                        </p:attrNameLst>
                                      </p:cBhvr>
                                      <p:to>
                                        <p:strVal val="visible"/>
                                      </p:to>
                                    </p:set>
                                    <p:anim calcmode="lin" valueType="num">
                                      <p:cBhvr additive="base">
                                        <p:cTn id="11" dur="1000" fill="hold"/>
                                        <p:tgtEl>
                                          <p:spTgt spid="12"/>
                                        </p:tgtEl>
                                        <p:attrNameLst>
                                          <p:attrName>ppt_x</p:attrName>
                                        </p:attrNameLst>
                                      </p:cBhvr>
                                      <p:tavLst>
                                        <p:tav tm="0">
                                          <p:val>
                                            <p:strVal val="0-#ppt_w/2"/>
                                          </p:val>
                                        </p:tav>
                                        <p:tav tm="100000">
                                          <p:val>
                                            <p:strVal val="#ppt_x"/>
                                          </p:val>
                                        </p:tav>
                                      </p:tavLst>
                                    </p:anim>
                                    <p:anim calcmode="lin" valueType="num">
                                      <p:cBhvr additive="base">
                                        <p:cTn id="12" dur="1000" fill="hold"/>
                                        <p:tgtEl>
                                          <p:spTgt spid="12"/>
                                        </p:tgtEl>
                                        <p:attrNameLst>
                                          <p:attrName>ppt_y</p:attrName>
                                        </p:attrNameLst>
                                      </p:cBhvr>
                                      <p:tavLst>
                                        <p:tav tm="0">
                                          <p:val>
                                            <p:strVal val="#ppt_y"/>
                                          </p:val>
                                        </p:tav>
                                        <p:tav tm="100000">
                                          <p:val>
                                            <p:strVal val="#ppt_y"/>
                                          </p:val>
                                        </p:tav>
                                      </p:tavLst>
                                    </p:anim>
                                  </p:childTnLst>
                                </p:cTn>
                              </p:par>
                              <p:par>
                                <p:cTn id="13" presetID="2" presetClass="entr" presetSubtype="8" fill="hold" nodeType="withEffect">
                                  <p:stCondLst>
                                    <p:cond delay="0"/>
                                  </p:stCondLst>
                                  <p:childTnLst>
                                    <p:set>
                                      <p:cBhvr>
                                        <p:cTn id="14" dur="1" fill="hold">
                                          <p:stCondLst>
                                            <p:cond delay="0"/>
                                          </p:stCondLst>
                                        </p:cTn>
                                        <p:tgtEl>
                                          <p:spTgt spid="36"/>
                                        </p:tgtEl>
                                        <p:attrNameLst>
                                          <p:attrName>style.visibility</p:attrName>
                                        </p:attrNameLst>
                                      </p:cBhvr>
                                      <p:to>
                                        <p:strVal val="visible"/>
                                      </p:to>
                                    </p:set>
                                    <p:anim calcmode="lin" valueType="num">
                                      <p:cBhvr additive="base">
                                        <p:cTn id="15" dur="1000" fill="hold"/>
                                        <p:tgtEl>
                                          <p:spTgt spid="36"/>
                                        </p:tgtEl>
                                        <p:attrNameLst>
                                          <p:attrName>ppt_x</p:attrName>
                                        </p:attrNameLst>
                                      </p:cBhvr>
                                      <p:tavLst>
                                        <p:tav tm="0">
                                          <p:val>
                                            <p:strVal val="0-#ppt_w/2"/>
                                          </p:val>
                                        </p:tav>
                                        <p:tav tm="100000">
                                          <p:val>
                                            <p:strVal val="#ppt_x"/>
                                          </p:val>
                                        </p:tav>
                                      </p:tavLst>
                                    </p:anim>
                                    <p:anim calcmode="lin" valueType="num">
                                      <p:cBhvr additive="base">
                                        <p:cTn id="16" dur="1000" fill="hold"/>
                                        <p:tgtEl>
                                          <p:spTgt spid="36"/>
                                        </p:tgtEl>
                                        <p:attrNameLst>
                                          <p:attrName>ppt_y</p:attrName>
                                        </p:attrNameLst>
                                      </p:cBhvr>
                                      <p:tavLst>
                                        <p:tav tm="0">
                                          <p:val>
                                            <p:strVal val="#ppt_y"/>
                                          </p:val>
                                        </p:tav>
                                        <p:tav tm="100000">
                                          <p:val>
                                            <p:strVal val="#ppt_y"/>
                                          </p:val>
                                        </p:tav>
                                      </p:tavLst>
                                    </p:anim>
                                  </p:childTnLst>
                                </p:cTn>
                              </p:par>
                              <p:par>
                                <p:cTn id="17" presetID="2" presetClass="entr" presetSubtype="8" fill="hold" nodeType="withEffect">
                                  <p:stCondLst>
                                    <p:cond delay="0"/>
                                  </p:stCondLst>
                                  <p:childTnLst>
                                    <p:set>
                                      <p:cBhvr>
                                        <p:cTn id="18" dur="1" fill="hold">
                                          <p:stCondLst>
                                            <p:cond delay="0"/>
                                          </p:stCondLst>
                                        </p:cTn>
                                        <p:tgtEl>
                                          <p:spTgt spid="2"/>
                                        </p:tgtEl>
                                        <p:attrNameLst>
                                          <p:attrName>style.visibility</p:attrName>
                                        </p:attrNameLst>
                                      </p:cBhvr>
                                      <p:to>
                                        <p:strVal val="visible"/>
                                      </p:to>
                                    </p:set>
                                    <p:anim calcmode="lin" valueType="num">
                                      <p:cBhvr additive="base">
                                        <p:cTn id="19" dur="1000" fill="hold"/>
                                        <p:tgtEl>
                                          <p:spTgt spid="2"/>
                                        </p:tgtEl>
                                        <p:attrNameLst>
                                          <p:attrName>ppt_x</p:attrName>
                                        </p:attrNameLst>
                                      </p:cBhvr>
                                      <p:tavLst>
                                        <p:tav tm="0">
                                          <p:val>
                                            <p:strVal val="0-#ppt_w/2"/>
                                          </p:val>
                                        </p:tav>
                                        <p:tav tm="100000">
                                          <p:val>
                                            <p:strVal val="#ppt_x"/>
                                          </p:val>
                                        </p:tav>
                                      </p:tavLst>
                                    </p:anim>
                                    <p:anim calcmode="lin" valueType="num">
                                      <p:cBhvr additive="base">
                                        <p:cTn id="20" dur="1000" fill="hold"/>
                                        <p:tgtEl>
                                          <p:spTgt spid="2"/>
                                        </p:tgtEl>
                                        <p:attrNameLst>
                                          <p:attrName>ppt_y</p:attrName>
                                        </p:attrNameLst>
                                      </p:cBhvr>
                                      <p:tavLst>
                                        <p:tav tm="0">
                                          <p:val>
                                            <p:strVal val="#ppt_y"/>
                                          </p:val>
                                        </p:tav>
                                        <p:tav tm="100000">
                                          <p:val>
                                            <p:strVal val="#ppt_y"/>
                                          </p:val>
                                        </p:tav>
                                      </p:tavLst>
                                    </p:anim>
                                  </p:childTnLst>
                                </p:cTn>
                              </p:par>
                              <p:par>
                                <p:cTn id="21" presetID="2" presetClass="entr" presetSubtype="8" fill="hold" nodeType="withEffect">
                                  <p:stCondLst>
                                    <p:cond delay="0"/>
                                  </p:stCondLst>
                                  <p:childTnLst>
                                    <p:set>
                                      <p:cBhvr>
                                        <p:cTn id="22" dur="1" fill="hold">
                                          <p:stCondLst>
                                            <p:cond delay="0"/>
                                          </p:stCondLst>
                                        </p:cTn>
                                        <p:tgtEl>
                                          <p:spTgt spid="1036"/>
                                        </p:tgtEl>
                                        <p:attrNameLst>
                                          <p:attrName>style.visibility</p:attrName>
                                        </p:attrNameLst>
                                      </p:cBhvr>
                                      <p:to>
                                        <p:strVal val="visible"/>
                                      </p:to>
                                    </p:set>
                                    <p:anim calcmode="lin" valueType="num">
                                      <p:cBhvr additive="base">
                                        <p:cTn id="23" dur="1000" fill="hold"/>
                                        <p:tgtEl>
                                          <p:spTgt spid="1036"/>
                                        </p:tgtEl>
                                        <p:attrNameLst>
                                          <p:attrName>ppt_x</p:attrName>
                                        </p:attrNameLst>
                                      </p:cBhvr>
                                      <p:tavLst>
                                        <p:tav tm="0">
                                          <p:val>
                                            <p:strVal val="0-#ppt_w/2"/>
                                          </p:val>
                                        </p:tav>
                                        <p:tav tm="100000">
                                          <p:val>
                                            <p:strVal val="#ppt_x"/>
                                          </p:val>
                                        </p:tav>
                                      </p:tavLst>
                                    </p:anim>
                                    <p:anim calcmode="lin" valueType="num">
                                      <p:cBhvr additive="base">
                                        <p:cTn id="24" dur="1000" fill="hold"/>
                                        <p:tgtEl>
                                          <p:spTgt spid="1036"/>
                                        </p:tgtEl>
                                        <p:attrNameLst>
                                          <p:attrName>ppt_y</p:attrName>
                                        </p:attrNameLst>
                                      </p:cBhvr>
                                      <p:tavLst>
                                        <p:tav tm="0">
                                          <p:val>
                                            <p:strVal val="#ppt_y"/>
                                          </p:val>
                                        </p:tav>
                                        <p:tav tm="100000">
                                          <p:val>
                                            <p:strVal val="#ppt_y"/>
                                          </p:val>
                                        </p:tav>
                                      </p:tavLst>
                                    </p:anim>
                                  </p:childTnLst>
                                </p:cTn>
                              </p:par>
                              <p:par>
                                <p:cTn id="25" presetID="2" presetClass="entr" presetSubtype="8" fill="hold" nodeType="withEffect">
                                  <p:stCondLst>
                                    <p:cond delay="0"/>
                                  </p:stCondLst>
                                  <p:childTnLst>
                                    <p:set>
                                      <p:cBhvr>
                                        <p:cTn id="26" dur="1" fill="hold">
                                          <p:stCondLst>
                                            <p:cond delay="0"/>
                                          </p:stCondLst>
                                        </p:cTn>
                                        <p:tgtEl>
                                          <p:spTgt spid="35"/>
                                        </p:tgtEl>
                                        <p:attrNameLst>
                                          <p:attrName>style.visibility</p:attrName>
                                        </p:attrNameLst>
                                      </p:cBhvr>
                                      <p:to>
                                        <p:strVal val="visible"/>
                                      </p:to>
                                    </p:set>
                                    <p:anim calcmode="lin" valueType="num">
                                      <p:cBhvr additive="base">
                                        <p:cTn id="27" dur="1000" fill="hold"/>
                                        <p:tgtEl>
                                          <p:spTgt spid="35"/>
                                        </p:tgtEl>
                                        <p:attrNameLst>
                                          <p:attrName>ppt_x</p:attrName>
                                        </p:attrNameLst>
                                      </p:cBhvr>
                                      <p:tavLst>
                                        <p:tav tm="0">
                                          <p:val>
                                            <p:strVal val="0-#ppt_w/2"/>
                                          </p:val>
                                        </p:tav>
                                        <p:tav tm="100000">
                                          <p:val>
                                            <p:strVal val="#ppt_x"/>
                                          </p:val>
                                        </p:tav>
                                      </p:tavLst>
                                    </p:anim>
                                    <p:anim calcmode="lin" valueType="num">
                                      <p:cBhvr additive="base">
                                        <p:cTn id="28" dur="1000" fill="hold"/>
                                        <p:tgtEl>
                                          <p:spTgt spid="35"/>
                                        </p:tgtEl>
                                        <p:attrNameLst>
                                          <p:attrName>ppt_y</p:attrName>
                                        </p:attrNameLst>
                                      </p:cBhvr>
                                      <p:tavLst>
                                        <p:tav tm="0">
                                          <p:val>
                                            <p:strVal val="#ppt_y"/>
                                          </p:val>
                                        </p:tav>
                                        <p:tav tm="100000">
                                          <p:val>
                                            <p:strVal val="#ppt_y"/>
                                          </p:val>
                                        </p:tav>
                                      </p:tavLst>
                                    </p:anim>
                                  </p:childTnLst>
                                </p:cTn>
                              </p:par>
                              <p:par>
                                <p:cTn id="29" presetID="2" presetClass="entr" presetSubtype="8" fill="hold" nodeType="withEffect">
                                  <p:stCondLst>
                                    <p:cond delay="0"/>
                                  </p:stCondLst>
                                  <p:childTnLst>
                                    <p:set>
                                      <p:cBhvr>
                                        <p:cTn id="30" dur="1" fill="hold">
                                          <p:stCondLst>
                                            <p:cond delay="0"/>
                                          </p:stCondLst>
                                        </p:cTn>
                                        <p:tgtEl>
                                          <p:spTgt spid="37"/>
                                        </p:tgtEl>
                                        <p:attrNameLst>
                                          <p:attrName>style.visibility</p:attrName>
                                        </p:attrNameLst>
                                      </p:cBhvr>
                                      <p:to>
                                        <p:strVal val="visible"/>
                                      </p:to>
                                    </p:set>
                                    <p:anim calcmode="lin" valueType="num">
                                      <p:cBhvr additive="base">
                                        <p:cTn id="31" dur="1000" fill="hold"/>
                                        <p:tgtEl>
                                          <p:spTgt spid="37"/>
                                        </p:tgtEl>
                                        <p:attrNameLst>
                                          <p:attrName>ppt_x</p:attrName>
                                        </p:attrNameLst>
                                      </p:cBhvr>
                                      <p:tavLst>
                                        <p:tav tm="0">
                                          <p:val>
                                            <p:strVal val="0-#ppt_w/2"/>
                                          </p:val>
                                        </p:tav>
                                        <p:tav tm="100000">
                                          <p:val>
                                            <p:strVal val="#ppt_x"/>
                                          </p:val>
                                        </p:tav>
                                      </p:tavLst>
                                    </p:anim>
                                    <p:anim calcmode="lin" valueType="num">
                                      <p:cBhvr additive="base">
                                        <p:cTn id="32" dur="1000" fill="hold"/>
                                        <p:tgtEl>
                                          <p:spTgt spid="37"/>
                                        </p:tgtEl>
                                        <p:attrNameLst>
                                          <p:attrName>ppt_y</p:attrName>
                                        </p:attrNameLst>
                                      </p:cBhvr>
                                      <p:tavLst>
                                        <p:tav tm="0">
                                          <p:val>
                                            <p:strVal val="#ppt_y"/>
                                          </p:val>
                                        </p:tav>
                                        <p:tav tm="100000">
                                          <p:val>
                                            <p:strVal val="#ppt_y"/>
                                          </p:val>
                                        </p:tav>
                                      </p:tavLst>
                                    </p:anim>
                                  </p:childTnLst>
                                </p:cTn>
                              </p:par>
                              <p:par>
                                <p:cTn id="33" presetID="2" presetClass="entr" presetSubtype="8" fill="hold" nodeType="withEffect">
                                  <p:stCondLst>
                                    <p:cond delay="0"/>
                                  </p:stCondLst>
                                  <p:childTnLst>
                                    <p:set>
                                      <p:cBhvr>
                                        <p:cTn id="34" dur="1" fill="hold">
                                          <p:stCondLst>
                                            <p:cond delay="0"/>
                                          </p:stCondLst>
                                        </p:cTn>
                                        <p:tgtEl>
                                          <p:spTgt spid="41"/>
                                        </p:tgtEl>
                                        <p:attrNameLst>
                                          <p:attrName>style.visibility</p:attrName>
                                        </p:attrNameLst>
                                      </p:cBhvr>
                                      <p:to>
                                        <p:strVal val="visible"/>
                                      </p:to>
                                    </p:set>
                                    <p:anim calcmode="lin" valueType="num">
                                      <p:cBhvr additive="base">
                                        <p:cTn id="35" dur="1000" fill="hold"/>
                                        <p:tgtEl>
                                          <p:spTgt spid="41"/>
                                        </p:tgtEl>
                                        <p:attrNameLst>
                                          <p:attrName>ppt_x</p:attrName>
                                        </p:attrNameLst>
                                      </p:cBhvr>
                                      <p:tavLst>
                                        <p:tav tm="0">
                                          <p:val>
                                            <p:strVal val="0-#ppt_w/2"/>
                                          </p:val>
                                        </p:tav>
                                        <p:tav tm="100000">
                                          <p:val>
                                            <p:strVal val="#ppt_x"/>
                                          </p:val>
                                        </p:tav>
                                      </p:tavLst>
                                    </p:anim>
                                    <p:anim calcmode="lin" valueType="num">
                                      <p:cBhvr additive="base">
                                        <p:cTn id="36" dur="1000" fill="hold"/>
                                        <p:tgtEl>
                                          <p:spTgt spid="41"/>
                                        </p:tgtEl>
                                        <p:attrNameLst>
                                          <p:attrName>ppt_y</p:attrName>
                                        </p:attrNameLst>
                                      </p:cBhvr>
                                      <p:tavLst>
                                        <p:tav tm="0">
                                          <p:val>
                                            <p:strVal val="#ppt_y"/>
                                          </p:val>
                                        </p:tav>
                                        <p:tav tm="100000">
                                          <p:val>
                                            <p:strVal val="#ppt_y"/>
                                          </p:val>
                                        </p:tav>
                                      </p:tavLst>
                                    </p:anim>
                                  </p:childTnLst>
                                </p:cTn>
                              </p:par>
                              <p:par>
                                <p:cTn id="37" presetID="2" presetClass="entr" presetSubtype="8" fill="hold" nodeType="withEffect">
                                  <p:stCondLst>
                                    <p:cond delay="0"/>
                                  </p:stCondLst>
                                  <p:childTnLst>
                                    <p:set>
                                      <p:cBhvr>
                                        <p:cTn id="38" dur="1" fill="hold">
                                          <p:stCondLst>
                                            <p:cond delay="0"/>
                                          </p:stCondLst>
                                        </p:cTn>
                                        <p:tgtEl>
                                          <p:spTgt spid="34"/>
                                        </p:tgtEl>
                                        <p:attrNameLst>
                                          <p:attrName>style.visibility</p:attrName>
                                        </p:attrNameLst>
                                      </p:cBhvr>
                                      <p:to>
                                        <p:strVal val="visible"/>
                                      </p:to>
                                    </p:set>
                                    <p:anim calcmode="lin" valueType="num">
                                      <p:cBhvr additive="base">
                                        <p:cTn id="39" dur="1000" fill="hold"/>
                                        <p:tgtEl>
                                          <p:spTgt spid="34"/>
                                        </p:tgtEl>
                                        <p:attrNameLst>
                                          <p:attrName>ppt_x</p:attrName>
                                        </p:attrNameLst>
                                      </p:cBhvr>
                                      <p:tavLst>
                                        <p:tav tm="0">
                                          <p:val>
                                            <p:strVal val="0-#ppt_w/2"/>
                                          </p:val>
                                        </p:tav>
                                        <p:tav tm="100000">
                                          <p:val>
                                            <p:strVal val="#ppt_x"/>
                                          </p:val>
                                        </p:tav>
                                      </p:tavLst>
                                    </p:anim>
                                    <p:anim calcmode="lin" valueType="num">
                                      <p:cBhvr additive="base">
                                        <p:cTn id="40" dur="1000" fill="hold"/>
                                        <p:tgtEl>
                                          <p:spTgt spid="34"/>
                                        </p:tgtEl>
                                        <p:attrNameLst>
                                          <p:attrName>ppt_y</p:attrName>
                                        </p:attrNameLst>
                                      </p:cBhvr>
                                      <p:tavLst>
                                        <p:tav tm="0">
                                          <p:val>
                                            <p:strVal val="#ppt_y"/>
                                          </p:val>
                                        </p:tav>
                                        <p:tav tm="100000">
                                          <p:val>
                                            <p:strVal val="#ppt_y"/>
                                          </p:val>
                                        </p:tav>
                                      </p:tavLst>
                                    </p:anim>
                                  </p:childTnLst>
                                </p:cTn>
                              </p:par>
                              <p:par>
                                <p:cTn id="41" presetID="2" presetClass="entr" presetSubtype="8" fill="hold" nodeType="withEffect">
                                  <p:stCondLst>
                                    <p:cond delay="0"/>
                                  </p:stCondLst>
                                  <p:childTnLst>
                                    <p:set>
                                      <p:cBhvr>
                                        <p:cTn id="42" dur="1" fill="hold">
                                          <p:stCondLst>
                                            <p:cond delay="0"/>
                                          </p:stCondLst>
                                        </p:cTn>
                                        <p:tgtEl>
                                          <p:spTgt spid="5"/>
                                        </p:tgtEl>
                                        <p:attrNameLst>
                                          <p:attrName>style.visibility</p:attrName>
                                        </p:attrNameLst>
                                      </p:cBhvr>
                                      <p:to>
                                        <p:strVal val="visible"/>
                                      </p:to>
                                    </p:set>
                                    <p:anim calcmode="lin" valueType="num">
                                      <p:cBhvr additive="base">
                                        <p:cTn id="43" dur="1000" fill="hold"/>
                                        <p:tgtEl>
                                          <p:spTgt spid="5"/>
                                        </p:tgtEl>
                                        <p:attrNameLst>
                                          <p:attrName>ppt_x</p:attrName>
                                        </p:attrNameLst>
                                      </p:cBhvr>
                                      <p:tavLst>
                                        <p:tav tm="0">
                                          <p:val>
                                            <p:strVal val="0-#ppt_w/2"/>
                                          </p:val>
                                        </p:tav>
                                        <p:tav tm="100000">
                                          <p:val>
                                            <p:strVal val="#ppt_x"/>
                                          </p:val>
                                        </p:tav>
                                      </p:tavLst>
                                    </p:anim>
                                    <p:anim calcmode="lin" valueType="num">
                                      <p:cBhvr additive="base">
                                        <p:cTn id="44" dur="1000" fill="hold"/>
                                        <p:tgtEl>
                                          <p:spTgt spid="5"/>
                                        </p:tgtEl>
                                        <p:attrNameLst>
                                          <p:attrName>ppt_y</p:attrName>
                                        </p:attrNameLst>
                                      </p:cBhvr>
                                      <p:tavLst>
                                        <p:tav tm="0">
                                          <p:val>
                                            <p:strVal val="#ppt_y"/>
                                          </p:val>
                                        </p:tav>
                                        <p:tav tm="100000">
                                          <p:val>
                                            <p:strVal val="#ppt_y"/>
                                          </p:val>
                                        </p:tav>
                                      </p:tavLst>
                                    </p:anim>
                                  </p:childTnLst>
                                </p:cTn>
                              </p:par>
                              <p:par>
                                <p:cTn id="45" presetID="2" presetClass="entr" presetSubtype="8" fill="hold" nodeType="withEffect">
                                  <p:stCondLst>
                                    <p:cond delay="0"/>
                                  </p:stCondLst>
                                  <p:childTnLst>
                                    <p:set>
                                      <p:cBhvr>
                                        <p:cTn id="46" dur="1" fill="hold">
                                          <p:stCondLst>
                                            <p:cond delay="0"/>
                                          </p:stCondLst>
                                        </p:cTn>
                                        <p:tgtEl>
                                          <p:spTgt spid="40"/>
                                        </p:tgtEl>
                                        <p:attrNameLst>
                                          <p:attrName>style.visibility</p:attrName>
                                        </p:attrNameLst>
                                      </p:cBhvr>
                                      <p:to>
                                        <p:strVal val="visible"/>
                                      </p:to>
                                    </p:set>
                                    <p:anim calcmode="lin" valueType="num">
                                      <p:cBhvr additive="base">
                                        <p:cTn id="47" dur="1000" fill="hold"/>
                                        <p:tgtEl>
                                          <p:spTgt spid="40"/>
                                        </p:tgtEl>
                                        <p:attrNameLst>
                                          <p:attrName>ppt_x</p:attrName>
                                        </p:attrNameLst>
                                      </p:cBhvr>
                                      <p:tavLst>
                                        <p:tav tm="0">
                                          <p:val>
                                            <p:strVal val="0-#ppt_w/2"/>
                                          </p:val>
                                        </p:tav>
                                        <p:tav tm="100000">
                                          <p:val>
                                            <p:strVal val="#ppt_x"/>
                                          </p:val>
                                        </p:tav>
                                      </p:tavLst>
                                    </p:anim>
                                    <p:anim calcmode="lin" valueType="num">
                                      <p:cBhvr additive="base">
                                        <p:cTn id="48" dur="1000" fill="hold"/>
                                        <p:tgtEl>
                                          <p:spTgt spid="40"/>
                                        </p:tgtEl>
                                        <p:attrNameLst>
                                          <p:attrName>ppt_y</p:attrName>
                                        </p:attrNameLst>
                                      </p:cBhvr>
                                      <p:tavLst>
                                        <p:tav tm="0">
                                          <p:val>
                                            <p:strVal val="#ppt_y"/>
                                          </p:val>
                                        </p:tav>
                                        <p:tav tm="100000">
                                          <p:val>
                                            <p:strVal val="#ppt_y"/>
                                          </p:val>
                                        </p:tav>
                                      </p:tavLst>
                                    </p:anim>
                                  </p:childTnLst>
                                </p:cTn>
                              </p:par>
                              <p:par>
                                <p:cTn id="49" presetID="2" presetClass="entr" presetSubtype="8" fill="hold" nodeType="withEffect">
                                  <p:stCondLst>
                                    <p:cond delay="0"/>
                                  </p:stCondLst>
                                  <p:childTnLst>
                                    <p:set>
                                      <p:cBhvr>
                                        <p:cTn id="50" dur="1" fill="hold">
                                          <p:stCondLst>
                                            <p:cond delay="0"/>
                                          </p:stCondLst>
                                        </p:cTn>
                                        <p:tgtEl>
                                          <p:spTgt spid="39"/>
                                        </p:tgtEl>
                                        <p:attrNameLst>
                                          <p:attrName>style.visibility</p:attrName>
                                        </p:attrNameLst>
                                      </p:cBhvr>
                                      <p:to>
                                        <p:strVal val="visible"/>
                                      </p:to>
                                    </p:set>
                                    <p:anim calcmode="lin" valueType="num">
                                      <p:cBhvr additive="base">
                                        <p:cTn id="51" dur="1000" fill="hold"/>
                                        <p:tgtEl>
                                          <p:spTgt spid="39"/>
                                        </p:tgtEl>
                                        <p:attrNameLst>
                                          <p:attrName>ppt_x</p:attrName>
                                        </p:attrNameLst>
                                      </p:cBhvr>
                                      <p:tavLst>
                                        <p:tav tm="0">
                                          <p:val>
                                            <p:strVal val="0-#ppt_w/2"/>
                                          </p:val>
                                        </p:tav>
                                        <p:tav tm="100000">
                                          <p:val>
                                            <p:strVal val="#ppt_x"/>
                                          </p:val>
                                        </p:tav>
                                      </p:tavLst>
                                    </p:anim>
                                    <p:anim calcmode="lin" valueType="num">
                                      <p:cBhvr additive="base">
                                        <p:cTn id="52" dur="1000" fill="hold"/>
                                        <p:tgtEl>
                                          <p:spTgt spid="39"/>
                                        </p:tgtEl>
                                        <p:attrNameLst>
                                          <p:attrName>ppt_y</p:attrName>
                                        </p:attrNameLst>
                                      </p:cBhvr>
                                      <p:tavLst>
                                        <p:tav tm="0">
                                          <p:val>
                                            <p:strVal val="#ppt_y"/>
                                          </p:val>
                                        </p:tav>
                                        <p:tav tm="100000">
                                          <p:val>
                                            <p:strVal val="#ppt_y"/>
                                          </p:val>
                                        </p:tav>
                                      </p:tavLst>
                                    </p:anim>
                                  </p:childTnLst>
                                </p:cTn>
                              </p:par>
                              <p:par>
                                <p:cTn id="53" presetID="2" presetClass="entr" presetSubtype="8" fill="hold" nodeType="withEffect">
                                  <p:stCondLst>
                                    <p:cond delay="0"/>
                                  </p:stCondLst>
                                  <p:childTnLst>
                                    <p:set>
                                      <p:cBhvr>
                                        <p:cTn id="54" dur="1" fill="hold">
                                          <p:stCondLst>
                                            <p:cond delay="0"/>
                                          </p:stCondLst>
                                        </p:cTn>
                                        <p:tgtEl>
                                          <p:spTgt spid="3"/>
                                        </p:tgtEl>
                                        <p:attrNameLst>
                                          <p:attrName>style.visibility</p:attrName>
                                        </p:attrNameLst>
                                      </p:cBhvr>
                                      <p:to>
                                        <p:strVal val="visible"/>
                                      </p:to>
                                    </p:set>
                                    <p:anim calcmode="lin" valueType="num">
                                      <p:cBhvr additive="base">
                                        <p:cTn id="55" dur="1000" fill="hold"/>
                                        <p:tgtEl>
                                          <p:spTgt spid="3"/>
                                        </p:tgtEl>
                                        <p:attrNameLst>
                                          <p:attrName>ppt_x</p:attrName>
                                        </p:attrNameLst>
                                      </p:cBhvr>
                                      <p:tavLst>
                                        <p:tav tm="0">
                                          <p:val>
                                            <p:strVal val="0-#ppt_w/2"/>
                                          </p:val>
                                        </p:tav>
                                        <p:tav tm="100000">
                                          <p:val>
                                            <p:strVal val="#ppt_x"/>
                                          </p:val>
                                        </p:tav>
                                      </p:tavLst>
                                    </p:anim>
                                    <p:anim calcmode="lin" valueType="num">
                                      <p:cBhvr additive="base">
                                        <p:cTn id="56" dur="1000" fill="hold"/>
                                        <p:tgtEl>
                                          <p:spTgt spid="3"/>
                                        </p:tgtEl>
                                        <p:attrNameLst>
                                          <p:attrName>ppt_y</p:attrName>
                                        </p:attrNameLst>
                                      </p:cBhvr>
                                      <p:tavLst>
                                        <p:tav tm="0">
                                          <p:val>
                                            <p:strVal val="#ppt_y"/>
                                          </p:val>
                                        </p:tav>
                                        <p:tav tm="100000">
                                          <p:val>
                                            <p:strVal val="#ppt_y"/>
                                          </p:val>
                                        </p:tav>
                                      </p:tavLst>
                                    </p:anim>
                                  </p:childTnLst>
                                </p:cTn>
                              </p:par>
                              <p:par>
                                <p:cTn id="57" presetID="2" presetClass="entr" presetSubtype="8" fill="hold" nodeType="withEffect">
                                  <p:stCondLst>
                                    <p:cond delay="0"/>
                                  </p:stCondLst>
                                  <p:childTnLst>
                                    <p:set>
                                      <p:cBhvr>
                                        <p:cTn id="58" dur="1" fill="hold">
                                          <p:stCondLst>
                                            <p:cond delay="0"/>
                                          </p:stCondLst>
                                        </p:cTn>
                                        <p:tgtEl>
                                          <p:spTgt spid="33"/>
                                        </p:tgtEl>
                                        <p:attrNameLst>
                                          <p:attrName>style.visibility</p:attrName>
                                        </p:attrNameLst>
                                      </p:cBhvr>
                                      <p:to>
                                        <p:strVal val="visible"/>
                                      </p:to>
                                    </p:set>
                                    <p:anim calcmode="lin" valueType="num">
                                      <p:cBhvr additive="base">
                                        <p:cTn id="59" dur="1000" fill="hold"/>
                                        <p:tgtEl>
                                          <p:spTgt spid="33"/>
                                        </p:tgtEl>
                                        <p:attrNameLst>
                                          <p:attrName>ppt_x</p:attrName>
                                        </p:attrNameLst>
                                      </p:cBhvr>
                                      <p:tavLst>
                                        <p:tav tm="0">
                                          <p:val>
                                            <p:strVal val="0-#ppt_w/2"/>
                                          </p:val>
                                        </p:tav>
                                        <p:tav tm="100000">
                                          <p:val>
                                            <p:strVal val="#ppt_x"/>
                                          </p:val>
                                        </p:tav>
                                      </p:tavLst>
                                    </p:anim>
                                    <p:anim calcmode="lin" valueType="num">
                                      <p:cBhvr additive="base">
                                        <p:cTn id="60" dur="1000" fill="hold"/>
                                        <p:tgtEl>
                                          <p:spTgt spid="33"/>
                                        </p:tgtEl>
                                        <p:attrNameLst>
                                          <p:attrName>ppt_y</p:attrName>
                                        </p:attrNameLst>
                                      </p:cBhvr>
                                      <p:tavLst>
                                        <p:tav tm="0">
                                          <p:val>
                                            <p:strVal val="#ppt_y"/>
                                          </p:val>
                                        </p:tav>
                                        <p:tav tm="100000">
                                          <p:val>
                                            <p:strVal val="#ppt_y"/>
                                          </p:val>
                                        </p:tav>
                                      </p:tavLst>
                                    </p:anim>
                                  </p:childTnLst>
                                </p:cTn>
                              </p:par>
                              <p:par>
                                <p:cTn id="61" presetID="2" presetClass="entr" presetSubtype="8" fill="hold" nodeType="withEffect">
                                  <p:stCondLst>
                                    <p:cond delay="0"/>
                                  </p:stCondLst>
                                  <p:childTnLst>
                                    <p:set>
                                      <p:cBhvr>
                                        <p:cTn id="62" dur="1" fill="hold">
                                          <p:stCondLst>
                                            <p:cond delay="0"/>
                                          </p:stCondLst>
                                        </p:cTn>
                                        <p:tgtEl>
                                          <p:spTgt spid="42"/>
                                        </p:tgtEl>
                                        <p:attrNameLst>
                                          <p:attrName>style.visibility</p:attrName>
                                        </p:attrNameLst>
                                      </p:cBhvr>
                                      <p:to>
                                        <p:strVal val="visible"/>
                                      </p:to>
                                    </p:set>
                                    <p:anim calcmode="lin" valueType="num">
                                      <p:cBhvr additive="base">
                                        <p:cTn id="63" dur="1000" fill="hold"/>
                                        <p:tgtEl>
                                          <p:spTgt spid="42"/>
                                        </p:tgtEl>
                                        <p:attrNameLst>
                                          <p:attrName>ppt_x</p:attrName>
                                        </p:attrNameLst>
                                      </p:cBhvr>
                                      <p:tavLst>
                                        <p:tav tm="0">
                                          <p:val>
                                            <p:strVal val="0-#ppt_w/2"/>
                                          </p:val>
                                        </p:tav>
                                        <p:tav tm="100000">
                                          <p:val>
                                            <p:strVal val="#ppt_x"/>
                                          </p:val>
                                        </p:tav>
                                      </p:tavLst>
                                    </p:anim>
                                    <p:anim calcmode="lin" valueType="num">
                                      <p:cBhvr additive="base">
                                        <p:cTn id="64" dur="1000" fill="hold"/>
                                        <p:tgtEl>
                                          <p:spTgt spid="42"/>
                                        </p:tgtEl>
                                        <p:attrNameLst>
                                          <p:attrName>ppt_y</p:attrName>
                                        </p:attrNameLst>
                                      </p:cBhvr>
                                      <p:tavLst>
                                        <p:tav tm="0">
                                          <p:val>
                                            <p:strVal val="#ppt_y"/>
                                          </p:val>
                                        </p:tav>
                                        <p:tav tm="100000">
                                          <p:val>
                                            <p:strVal val="#ppt_y"/>
                                          </p:val>
                                        </p:tav>
                                      </p:tavLst>
                                    </p:anim>
                                  </p:childTnLst>
                                </p:cTn>
                              </p:par>
                              <p:par>
                                <p:cTn id="65" presetID="2" presetClass="entr" presetSubtype="8" fill="hold" nodeType="withEffect">
                                  <p:stCondLst>
                                    <p:cond delay="0"/>
                                  </p:stCondLst>
                                  <p:childTnLst>
                                    <p:set>
                                      <p:cBhvr>
                                        <p:cTn id="66" dur="1" fill="hold">
                                          <p:stCondLst>
                                            <p:cond delay="0"/>
                                          </p:stCondLst>
                                        </p:cTn>
                                        <p:tgtEl>
                                          <p:spTgt spid="27"/>
                                        </p:tgtEl>
                                        <p:attrNameLst>
                                          <p:attrName>style.visibility</p:attrName>
                                        </p:attrNameLst>
                                      </p:cBhvr>
                                      <p:to>
                                        <p:strVal val="visible"/>
                                      </p:to>
                                    </p:set>
                                    <p:anim calcmode="lin" valueType="num">
                                      <p:cBhvr additive="base">
                                        <p:cTn id="67" dur="1000" fill="hold"/>
                                        <p:tgtEl>
                                          <p:spTgt spid="27"/>
                                        </p:tgtEl>
                                        <p:attrNameLst>
                                          <p:attrName>ppt_x</p:attrName>
                                        </p:attrNameLst>
                                      </p:cBhvr>
                                      <p:tavLst>
                                        <p:tav tm="0">
                                          <p:val>
                                            <p:strVal val="0-#ppt_w/2"/>
                                          </p:val>
                                        </p:tav>
                                        <p:tav tm="100000">
                                          <p:val>
                                            <p:strVal val="#ppt_x"/>
                                          </p:val>
                                        </p:tav>
                                      </p:tavLst>
                                    </p:anim>
                                    <p:anim calcmode="lin" valueType="num">
                                      <p:cBhvr additive="base">
                                        <p:cTn id="68" dur="1000" fill="hold"/>
                                        <p:tgtEl>
                                          <p:spTgt spid="27"/>
                                        </p:tgtEl>
                                        <p:attrNameLst>
                                          <p:attrName>ppt_y</p:attrName>
                                        </p:attrNameLst>
                                      </p:cBhvr>
                                      <p:tavLst>
                                        <p:tav tm="0">
                                          <p:val>
                                            <p:strVal val="#ppt_y"/>
                                          </p:val>
                                        </p:tav>
                                        <p:tav tm="100000">
                                          <p:val>
                                            <p:strVal val="#ppt_y"/>
                                          </p:val>
                                        </p:tav>
                                      </p:tavLst>
                                    </p:anim>
                                  </p:childTnLst>
                                </p:cTn>
                              </p:par>
                            </p:childTnLst>
                          </p:cTn>
                        </p:par>
                      </p:childTnLst>
                    </p:cTn>
                  </p:par>
                  <p:par>
                    <p:cTn id="69" fill="hold">
                      <p:stCondLst>
                        <p:cond delay="indefinite"/>
                      </p:stCondLst>
                      <p:childTnLst>
                        <p:par>
                          <p:cTn id="70" fill="hold">
                            <p:stCondLst>
                              <p:cond delay="0"/>
                            </p:stCondLst>
                            <p:childTnLst>
                              <p:par>
                                <p:cTn id="71" presetID="10" presetClass="entr" presetSubtype="0" fill="hold" nodeType="clickEffect">
                                  <p:stCondLst>
                                    <p:cond delay="0"/>
                                  </p:stCondLst>
                                  <p:childTnLst>
                                    <p:set>
                                      <p:cBhvr>
                                        <p:cTn id="72" dur="1" fill="hold">
                                          <p:stCondLst>
                                            <p:cond delay="0"/>
                                          </p:stCondLst>
                                        </p:cTn>
                                        <p:tgtEl>
                                          <p:spTgt spid="9">
                                            <p:txEl>
                                              <p:pRg st="2" end="2"/>
                                            </p:txEl>
                                          </p:spTgt>
                                        </p:tgtEl>
                                        <p:attrNameLst>
                                          <p:attrName>style.visibility</p:attrName>
                                        </p:attrNameLst>
                                      </p:cBhvr>
                                      <p:to>
                                        <p:strVal val="visible"/>
                                      </p:to>
                                    </p:set>
                                    <p:animEffect transition="in" filter="fade">
                                      <p:cBhvr>
                                        <p:cTn id="73" dur="500"/>
                                        <p:tgtEl>
                                          <p:spTgt spid="9">
                                            <p:txEl>
                                              <p:pRg st="2" end="2"/>
                                            </p:txEl>
                                          </p:spTgt>
                                        </p:tgtEl>
                                      </p:cBhvr>
                                    </p:animEffect>
                                  </p:childTnLst>
                                </p:cTn>
                              </p:par>
                            </p:childTnLst>
                          </p:cTn>
                        </p:par>
                        <p:par>
                          <p:cTn id="74" fill="hold">
                            <p:stCondLst>
                              <p:cond delay="500"/>
                            </p:stCondLst>
                            <p:childTnLst>
                              <p:par>
                                <p:cTn id="75" presetID="42" presetClass="exit" presetSubtype="0" fill="hold" nodeType="afterEffect">
                                  <p:stCondLst>
                                    <p:cond delay="0"/>
                                  </p:stCondLst>
                                  <p:childTnLst>
                                    <p:animEffect transition="out" filter="fade">
                                      <p:cBhvr>
                                        <p:cTn id="76" dur="1000"/>
                                        <p:tgtEl>
                                          <p:spTgt spid="37"/>
                                        </p:tgtEl>
                                      </p:cBhvr>
                                    </p:animEffect>
                                    <p:anim calcmode="lin" valueType="num">
                                      <p:cBhvr>
                                        <p:cTn id="77" dur="1000"/>
                                        <p:tgtEl>
                                          <p:spTgt spid="37"/>
                                        </p:tgtEl>
                                        <p:attrNameLst>
                                          <p:attrName>ppt_x</p:attrName>
                                        </p:attrNameLst>
                                      </p:cBhvr>
                                      <p:tavLst>
                                        <p:tav tm="0">
                                          <p:val>
                                            <p:strVal val="ppt_x"/>
                                          </p:val>
                                        </p:tav>
                                        <p:tav tm="100000">
                                          <p:val>
                                            <p:strVal val="ppt_x"/>
                                          </p:val>
                                        </p:tav>
                                      </p:tavLst>
                                    </p:anim>
                                    <p:anim calcmode="lin" valueType="num">
                                      <p:cBhvr>
                                        <p:cTn id="78" dur="1000"/>
                                        <p:tgtEl>
                                          <p:spTgt spid="37"/>
                                        </p:tgtEl>
                                        <p:attrNameLst>
                                          <p:attrName>ppt_y</p:attrName>
                                        </p:attrNameLst>
                                      </p:cBhvr>
                                      <p:tavLst>
                                        <p:tav tm="0">
                                          <p:val>
                                            <p:strVal val="ppt_y"/>
                                          </p:val>
                                        </p:tav>
                                        <p:tav tm="100000">
                                          <p:val>
                                            <p:strVal val="ppt_y+.1"/>
                                          </p:val>
                                        </p:tav>
                                      </p:tavLst>
                                    </p:anim>
                                    <p:set>
                                      <p:cBhvr>
                                        <p:cTn id="79" dur="1" fill="hold">
                                          <p:stCondLst>
                                            <p:cond delay="999"/>
                                          </p:stCondLst>
                                        </p:cTn>
                                        <p:tgtEl>
                                          <p:spTgt spid="37"/>
                                        </p:tgtEl>
                                        <p:attrNameLst>
                                          <p:attrName>style.visibility</p:attrName>
                                        </p:attrNameLst>
                                      </p:cBhvr>
                                      <p:to>
                                        <p:strVal val="hidden"/>
                                      </p:to>
                                    </p:set>
                                  </p:childTnLst>
                                </p:cTn>
                              </p:par>
                              <p:par>
                                <p:cTn id="80" presetID="42" presetClass="exit" presetSubtype="0" fill="hold" nodeType="withEffect">
                                  <p:stCondLst>
                                    <p:cond delay="0"/>
                                  </p:stCondLst>
                                  <p:childTnLst>
                                    <p:animEffect transition="out" filter="fade">
                                      <p:cBhvr>
                                        <p:cTn id="81" dur="1000"/>
                                        <p:tgtEl>
                                          <p:spTgt spid="28"/>
                                        </p:tgtEl>
                                      </p:cBhvr>
                                    </p:animEffect>
                                    <p:anim calcmode="lin" valueType="num">
                                      <p:cBhvr>
                                        <p:cTn id="82" dur="1000"/>
                                        <p:tgtEl>
                                          <p:spTgt spid="28"/>
                                        </p:tgtEl>
                                        <p:attrNameLst>
                                          <p:attrName>ppt_x</p:attrName>
                                        </p:attrNameLst>
                                      </p:cBhvr>
                                      <p:tavLst>
                                        <p:tav tm="0">
                                          <p:val>
                                            <p:strVal val="ppt_x"/>
                                          </p:val>
                                        </p:tav>
                                        <p:tav tm="100000">
                                          <p:val>
                                            <p:strVal val="ppt_x"/>
                                          </p:val>
                                        </p:tav>
                                      </p:tavLst>
                                    </p:anim>
                                    <p:anim calcmode="lin" valueType="num">
                                      <p:cBhvr>
                                        <p:cTn id="83" dur="1000"/>
                                        <p:tgtEl>
                                          <p:spTgt spid="28"/>
                                        </p:tgtEl>
                                        <p:attrNameLst>
                                          <p:attrName>ppt_y</p:attrName>
                                        </p:attrNameLst>
                                      </p:cBhvr>
                                      <p:tavLst>
                                        <p:tav tm="0">
                                          <p:val>
                                            <p:strVal val="ppt_y"/>
                                          </p:val>
                                        </p:tav>
                                        <p:tav tm="100000">
                                          <p:val>
                                            <p:strVal val="ppt_y+.1"/>
                                          </p:val>
                                        </p:tav>
                                      </p:tavLst>
                                    </p:anim>
                                    <p:set>
                                      <p:cBhvr>
                                        <p:cTn id="84" dur="1" fill="hold">
                                          <p:stCondLst>
                                            <p:cond delay="999"/>
                                          </p:stCondLst>
                                        </p:cTn>
                                        <p:tgtEl>
                                          <p:spTgt spid="28"/>
                                        </p:tgtEl>
                                        <p:attrNameLst>
                                          <p:attrName>style.visibility</p:attrName>
                                        </p:attrNameLst>
                                      </p:cBhvr>
                                      <p:to>
                                        <p:strVal val="hidden"/>
                                      </p:to>
                                    </p:set>
                                  </p:childTnLst>
                                </p:cTn>
                              </p:par>
                              <p:par>
                                <p:cTn id="85" presetID="42" presetClass="exit" presetSubtype="0" fill="hold" nodeType="withEffect">
                                  <p:stCondLst>
                                    <p:cond delay="0"/>
                                  </p:stCondLst>
                                  <p:childTnLst>
                                    <p:animEffect transition="out" filter="fade">
                                      <p:cBhvr>
                                        <p:cTn id="86" dur="1000"/>
                                        <p:tgtEl>
                                          <p:spTgt spid="35"/>
                                        </p:tgtEl>
                                      </p:cBhvr>
                                    </p:animEffect>
                                    <p:anim calcmode="lin" valueType="num">
                                      <p:cBhvr>
                                        <p:cTn id="87" dur="1000"/>
                                        <p:tgtEl>
                                          <p:spTgt spid="35"/>
                                        </p:tgtEl>
                                        <p:attrNameLst>
                                          <p:attrName>ppt_x</p:attrName>
                                        </p:attrNameLst>
                                      </p:cBhvr>
                                      <p:tavLst>
                                        <p:tav tm="0">
                                          <p:val>
                                            <p:strVal val="ppt_x"/>
                                          </p:val>
                                        </p:tav>
                                        <p:tav tm="100000">
                                          <p:val>
                                            <p:strVal val="ppt_x"/>
                                          </p:val>
                                        </p:tav>
                                      </p:tavLst>
                                    </p:anim>
                                    <p:anim calcmode="lin" valueType="num">
                                      <p:cBhvr>
                                        <p:cTn id="88" dur="1000"/>
                                        <p:tgtEl>
                                          <p:spTgt spid="35"/>
                                        </p:tgtEl>
                                        <p:attrNameLst>
                                          <p:attrName>ppt_y</p:attrName>
                                        </p:attrNameLst>
                                      </p:cBhvr>
                                      <p:tavLst>
                                        <p:tav tm="0">
                                          <p:val>
                                            <p:strVal val="ppt_y"/>
                                          </p:val>
                                        </p:tav>
                                        <p:tav tm="100000">
                                          <p:val>
                                            <p:strVal val="ppt_y+.1"/>
                                          </p:val>
                                        </p:tav>
                                      </p:tavLst>
                                    </p:anim>
                                    <p:set>
                                      <p:cBhvr>
                                        <p:cTn id="89" dur="1" fill="hold">
                                          <p:stCondLst>
                                            <p:cond delay="999"/>
                                          </p:stCondLst>
                                        </p:cTn>
                                        <p:tgtEl>
                                          <p:spTgt spid="35"/>
                                        </p:tgtEl>
                                        <p:attrNameLst>
                                          <p:attrName>style.visibility</p:attrName>
                                        </p:attrNameLst>
                                      </p:cBhvr>
                                      <p:to>
                                        <p:strVal val="hidden"/>
                                      </p:to>
                                    </p:set>
                                  </p:childTnLst>
                                </p:cTn>
                              </p:par>
                              <p:par>
                                <p:cTn id="90" presetID="42" presetClass="exit" presetSubtype="0" fill="hold" nodeType="withEffect">
                                  <p:stCondLst>
                                    <p:cond delay="0"/>
                                  </p:stCondLst>
                                  <p:childTnLst>
                                    <p:animEffect transition="out" filter="fade">
                                      <p:cBhvr>
                                        <p:cTn id="91" dur="1000"/>
                                        <p:tgtEl>
                                          <p:spTgt spid="27"/>
                                        </p:tgtEl>
                                      </p:cBhvr>
                                    </p:animEffect>
                                    <p:anim calcmode="lin" valueType="num">
                                      <p:cBhvr>
                                        <p:cTn id="92" dur="1000"/>
                                        <p:tgtEl>
                                          <p:spTgt spid="27"/>
                                        </p:tgtEl>
                                        <p:attrNameLst>
                                          <p:attrName>ppt_x</p:attrName>
                                        </p:attrNameLst>
                                      </p:cBhvr>
                                      <p:tavLst>
                                        <p:tav tm="0">
                                          <p:val>
                                            <p:strVal val="ppt_x"/>
                                          </p:val>
                                        </p:tav>
                                        <p:tav tm="100000">
                                          <p:val>
                                            <p:strVal val="ppt_x"/>
                                          </p:val>
                                        </p:tav>
                                      </p:tavLst>
                                    </p:anim>
                                    <p:anim calcmode="lin" valueType="num">
                                      <p:cBhvr>
                                        <p:cTn id="93" dur="1000"/>
                                        <p:tgtEl>
                                          <p:spTgt spid="27"/>
                                        </p:tgtEl>
                                        <p:attrNameLst>
                                          <p:attrName>ppt_y</p:attrName>
                                        </p:attrNameLst>
                                      </p:cBhvr>
                                      <p:tavLst>
                                        <p:tav tm="0">
                                          <p:val>
                                            <p:strVal val="ppt_y"/>
                                          </p:val>
                                        </p:tav>
                                        <p:tav tm="100000">
                                          <p:val>
                                            <p:strVal val="ppt_y+.1"/>
                                          </p:val>
                                        </p:tav>
                                      </p:tavLst>
                                    </p:anim>
                                    <p:set>
                                      <p:cBhvr>
                                        <p:cTn id="94" dur="1" fill="hold">
                                          <p:stCondLst>
                                            <p:cond delay="999"/>
                                          </p:stCondLst>
                                        </p:cTn>
                                        <p:tgtEl>
                                          <p:spTgt spid="27"/>
                                        </p:tgtEl>
                                        <p:attrNameLst>
                                          <p:attrName>style.visibility</p:attrName>
                                        </p:attrNameLst>
                                      </p:cBhvr>
                                      <p:to>
                                        <p:strVal val="hidden"/>
                                      </p:to>
                                    </p:set>
                                  </p:childTnLst>
                                </p:cTn>
                              </p:par>
                              <p:par>
                                <p:cTn id="95" presetID="42" presetClass="exit" presetSubtype="0" fill="hold" nodeType="withEffect">
                                  <p:stCondLst>
                                    <p:cond delay="0"/>
                                  </p:stCondLst>
                                  <p:childTnLst>
                                    <p:animEffect transition="out" filter="fade">
                                      <p:cBhvr>
                                        <p:cTn id="96" dur="1000"/>
                                        <p:tgtEl>
                                          <p:spTgt spid="29"/>
                                        </p:tgtEl>
                                      </p:cBhvr>
                                    </p:animEffect>
                                    <p:anim calcmode="lin" valueType="num">
                                      <p:cBhvr>
                                        <p:cTn id="97" dur="1000"/>
                                        <p:tgtEl>
                                          <p:spTgt spid="29"/>
                                        </p:tgtEl>
                                        <p:attrNameLst>
                                          <p:attrName>ppt_x</p:attrName>
                                        </p:attrNameLst>
                                      </p:cBhvr>
                                      <p:tavLst>
                                        <p:tav tm="0">
                                          <p:val>
                                            <p:strVal val="ppt_x"/>
                                          </p:val>
                                        </p:tav>
                                        <p:tav tm="100000">
                                          <p:val>
                                            <p:strVal val="ppt_x"/>
                                          </p:val>
                                        </p:tav>
                                      </p:tavLst>
                                    </p:anim>
                                    <p:anim calcmode="lin" valueType="num">
                                      <p:cBhvr>
                                        <p:cTn id="98" dur="1000"/>
                                        <p:tgtEl>
                                          <p:spTgt spid="29"/>
                                        </p:tgtEl>
                                        <p:attrNameLst>
                                          <p:attrName>ppt_y</p:attrName>
                                        </p:attrNameLst>
                                      </p:cBhvr>
                                      <p:tavLst>
                                        <p:tav tm="0">
                                          <p:val>
                                            <p:strVal val="ppt_y"/>
                                          </p:val>
                                        </p:tav>
                                        <p:tav tm="100000">
                                          <p:val>
                                            <p:strVal val="ppt_y+.1"/>
                                          </p:val>
                                        </p:tav>
                                      </p:tavLst>
                                    </p:anim>
                                    <p:set>
                                      <p:cBhvr>
                                        <p:cTn id="99" dur="1" fill="hold">
                                          <p:stCondLst>
                                            <p:cond delay="999"/>
                                          </p:stCondLst>
                                        </p:cTn>
                                        <p:tgtEl>
                                          <p:spTgt spid="29"/>
                                        </p:tgtEl>
                                        <p:attrNameLst>
                                          <p:attrName>style.visibility</p:attrName>
                                        </p:attrNameLst>
                                      </p:cBhvr>
                                      <p:to>
                                        <p:strVal val="hidden"/>
                                      </p:to>
                                    </p:set>
                                  </p:childTnLst>
                                </p:cTn>
                              </p:par>
                              <p:par>
                                <p:cTn id="100" presetID="42" presetClass="exit" presetSubtype="0" fill="hold" nodeType="withEffect">
                                  <p:stCondLst>
                                    <p:cond delay="0"/>
                                  </p:stCondLst>
                                  <p:childTnLst>
                                    <p:animEffect transition="out" filter="fade">
                                      <p:cBhvr>
                                        <p:cTn id="101" dur="1000"/>
                                        <p:tgtEl>
                                          <p:spTgt spid="33"/>
                                        </p:tgtEl>
                                      </p:cBhvr>
                                    </p:animEffect>
                                    <p:anim calcmode="lin" valueType="num">
                                      <p:cBhvr>
                                        <p:cTn id="102" dur="1000"/>
                                        <p:tgtEl>
                                          <p:spTgt spid="33"/>
                                        </p:tgtEl>
                                        <p:attrNameLst>
                                          <p:attrName>ppt_x</p:attrName>
                                        </p:attrNameLst>
                                      </p:cBhvr>
                                      <p:tavLst>
                                        <p:tav tm="0">
                                          <p:val>
                                            <p:strVal val="ppt_x"/>
                                          </p:val>
                                        </p:tav>
                                        <p:tav tm="100000">
                                          <p:val>
                                            <p:strVal val="ppt_x"/>
                                          </p:val>
                                        </p:tav>
                                      </p:tavLst>
                                    </p:anim>
                                    <p:anim calcmode="lin" valueType="num">
                                      <p:cBhvr>
                                        <p:cTn id="103" dur="1000"/>
                                        <p:tgtEl>
                                          <p:spTgt spid="33"/>
                                        </p:tgtEl>
                                        <p:attrNameLst>
                                          <p:attrName>ppt_y</p:attrName>
                                        </p:attrNameLst>
                                      </p:cBhvr>
                                      <p:tavLst>
                                        <p:tav tm="0">
                                          <p:val>
                                            <p:strVal val="ppt_y"/>
                                          </p:val>
                                        </p:tav>
                                        <p:tav tm="100000">
                                          <p:val>
                                            <p:strVal val="ppt_y+.1"/>
                                          </p:val>
                                        </p:tav>
                                      </p:tavLst>
                                    </p:anim>
                                    <p:set>
                                      <p:cBhvr>
                                        <p:cTn id="104" dur="1" fill="hold">
                                          <p:stCondLst>
                                            <p:cond delay="999"/>
                                          </p:stCondLst>
                                        </p:cTn>
                                        <p:tgtEl>
                                          <p:spTgt spid="33"/>
                                        </p:tgtEl>
                                        <p:attrNameLst>
                                          <p:attrName>style.visibility</p:attrName>
                                        </p:attrNameLst>
                                      </p:cBhvr>
                                      <p:to>
                                        <p:strVal val="hidden"/>
                                      </p:to>
                                    </p:set>
                                  </p:childTnLst>
                                </p:cTn>
                              </p:par>
                              <p:par>
                                <p:cTn id="105" presetID="42" presetClass="exit" presetSubtype="0" fill="hold" nodeType="withEffect">
                                  <p:stCondLst>
                                    <p:cond delay="0"/>
                                  </p:stCondLst>
                                  <p:childTnLst>
                                    <p:animEffect transition="out" filter="fade">
                                      <p:cBhvr>
                                        <p:cTn id="106" dur="1000"/>
                                        <p:tgtEl>
                                          <p:spTgt spid="31"/>
                                        </p:tgtEl>
                                      </p:cBhvr>
                                    </p:animEffect>
                                    <p:anim calcmode="lin" valueType="num">
                                      <p:cBhvr>
                                        <p:cTn id="107" dur="1000"/>
                                        <p:tgtEl>
                                          <p:spTgt spid="31"/>
                                        </p:tgtEl>
                                        <p:attrNameLst>
                                          <p:attrName>ppt_x</p:attrName>
                                        </p:attrNameLst>
                                      </p:cBhvr>
                                      <p:tavLst>
                                        <p:tav tm="0">
                                          <p:val>
                                            <p:strVal val="ppt_x"/>
                                          </p:val>
                                        </p:tav>
                                        <p:tav tm="100000">
                                          <p:val>
                                            <p:strVal val="ppt_x"/>
                                          </p:val>
                                        </p:tav>
                                      </p:tavLst>
                                    </p:anim>
                                    <p:anim calcmode="lin" valueType="num">
                                      <p:cBhvr>
                                        <p:cTn id="108" dur="1000"/>
                                        <p:tgtEl>
                                          <p:spTgt spid="31"/>
                                        </p:tgtEl>
                                        <p:attrNameLst>
                                          <p:attrName>ppt_y</p:attrName>
                                        </p:attrNameLst>
                                      </p:cBhvr>
                                      <p:tavLst>
                                        <p:tav tm="0">
                                          <p:val>
                                            <p:strVal val="ppt_y"/>
                                          </p:val>
                                        </p:tav>
                                        <p:tav tm="100000">
                                          <p:val>
                                            <p:strVal val="ppt_y+.1"/>
                                          </p:val>
                                        </p:tav>
                                      </p:tavLst>
                                    </p:anim>
                                    <p:set>
                                      <p:cBhvr>
                                        <p:cTn id="109" dur="1" fill="hold">
                                          <p:stCondLst>
                                            <p:cond delay="999"/>
                                          </p:stCondLst>
                                        </p:cTn>
                                        <p:tgtEl>
                                          <p:spTgt spid="31"/>
                                        </p:tgtEl>
                                        <p:attrNameLst>
                                          <p:attrName>style.visibility</p:attrName>
                                        </p:attrNameLst>
                                      </p:cBhvr>
                                      <p:to>
                                        <p:strVal val="hidden"/>
                                      </p:to>
                                    </p:set>
                                  </p:childTnLst>
                                </p:cTn>
                              </p:par>
                              <p:par>
                                <p:cTn id="110" presetID="42" presetClass="exit" presetSubtype="0" fill="hold" nodeType="withEffect">
                                  <p:stCondLst>
                                    <p:cond delay="0"/>
                                  </p:stCondLst>
                                  <p:childTnLst>
                                    <p:animEffect transition="out" filter="fade">
                                      <p:cBhvr>
                                        <p:cTn id="111" dur="1000"/>
                                        <p:tgtEl>
                                          <p:spTgt spid="34"/>
                                        </p:tgtEl>
                                      </p:cBhvr>
                                    </p:animEffect>
                                    <p:anim calcmode="lin" valueType="num">
                                      <p:cBhvr>
                                        <p:cTn id="112" dur="1000"/>
                                        <p:tgtEl>
                                          <p:spTgt spid="34"/>
                                        </p:tgtEl>
                                        <p:attrNameLst>
                                          <p:attrName>ppt_x</p:attrName>
                                        </p:attrNameLst>
                                      </p:cBhvr>
                                      <p:tavLst>
                                        <p:tav tm="0">
                                          <p:val>
                                            <p:strVal val="ppt_x"/>
                                          </p:val>
                                        </p:tav>
                                        <p:tav tm="100000">
                                          <p:val>
                                            <p:strVal val="ppt_x"/>
                                          </p:val>
                                        </p:tav>
                                      </p:tavLst>
                                    </p:anim>
                                    <p:anim calcmode="lin" valueType="num">
                                      <p:cBhvr>
                                        <p:cTn id="113" dur="1000"/>
                                        <p:tgtEl>
                                          <p:spTgt spid="34"/>
                                        </p:tgtEl>
                                        <p:attrNameLst>
                                          <p:attrName>ppt_y</p:attrName>
                                        </p:attrNameLst>
                                      </p:cBhvr>
                                      <p:tavLst>
                                        <p:tav tm="0">
                                          <p:val>
                                            <p:strVal val="ppt_y"/>
                                          </p:val>
                                        </p:tav>
                                        <p:tav tm="100000">
                                          <p:val>
                                            <p:strVal val="ppt_y+.1"/>
                                          </p:val>
                                        </p:tav>
                                      </p:tavLst>
                                    </p:anim>
                                    <p:set>
                                      <p:cBhvr>
                                        <p:cTn id="114" dur="1" fill="hold">
                                          <p:stCondLst>
                                            <p:cond delay="999"/>
                                          </p:stCondLst>
                                        </p:cTn>
                                        <p:tgtEl>
                                          <p:spTgt spid="34"/>
                                        </p:tgtEl>
                                        <p:attrNameLst>
                                          <p:attrName>style.visibility</p:attrName>
                                        </p:attrNameLst>
                                      </p:cBhvr>
                                      <p:to>
                                        <p:strVal val="hidden"/>
                                      </p:to>
                                    </p:set>
                                  </p:childTnLst>
                                </p:cTn>
                              </p:par>
                            </p:childTnLst>
                          </p:cTn>
                        </p:par>
                      </p:childTnLst>
                    </p:cTn>
                  </p:par>
                  <p:par>
                    <p:cTn id="115" fill="hold">
                      <p:stCondLst>
                        <p:cond delay="indefinite"/>
                      </p:stCondLst>
                      <p:childTnLst>
                        <p:par>
                          <p:cTn id="116" fill="hold">
                            <p:stCondLst>
                              <p:cond delay="0"/>
                            </p:stCondLst>
                            <p:childTnLst>
                              <p:par>
                                <p:cTn id="117" presetID="10" presetClass="entr" presetSubtype="0" fill="hold" nodeType="clickEffect">
                                  <p:stCondLst>
                                    <p:cond delay="0"/>
                                  </p:stCondLst>
                                  <p:childTnLst>
                                    <p:set>
                                      <p:cBhvr>
                                        <p:cTn id="118" dur="1" fill="hold">
                                          <p:stCondLst>
                                            <p:cond delay="0"/>
                                          </p:stCondLst>
                                        </p:cTn>
                                        <p:tgtEl>
                                          <p:spTgt spid="9">
                                            <p:txEl>
                                              <p:pRg st="10" end="10"/>
                                            </p:txEl>
                                          </p:spTgt>
                                        </p:tgtEl>
                                        <p:attrNameLst>
                                          <p:attrName>style.visibility</p:attrName>
                                        </p:attrNameLst>
                                      </p:cBhvr>
                                      <p:to>
                                        <p:strVal val="visible"/>
                                      </p:to>
                                    </p:set>
                                    <p:animEffect transition="in" filter="fade">
                                      <p:cBhvr>
                                        <p:cTn id="119" dur="500"/>
                                        <p:tgtEl>
                                          <p:spTgt spid="9">
                                            <p:txEl>
                                              <p:pRg st="10" end="10"/>
                                            </p:txEl>
                                          </p:spTgt>
                                        </p:tgtEl>
                                      </p:cBhvr>
                                    </p:animEffect>
                                  </p:childTnLst>
                                </p:cTn>
                              </p:par>
                              <p:par>
                                <p:cTn id="120" presetID="10" presetClass="entr" presetSubtype="0" fill="hold" nodeType="withEffect">
                                  <p:stCondLst>
                                    <p:cond delay="0"/>
                                  </p:stCondLst>
                                  <p:childTnLst>
                                    <p:set>
                                      <p:cBhvr>
                                        <p:cTn id="121" dur="1" fill="hold">
                                          <p:stCondLst>
                                            <p:cond delay="0"/>
                                          </p:stCondLst>
                                        </p:cTn>
                                        <p:tgtEl>
                                          <p:spTgt spid="23"/>
                                        </p:tgtEl>
                                        <p:attrNameLst>
                                          <p:attrName>style.visibility</p:attrName>
                                        </p:attrNameLst>
                                      </p:cBhvr>
                                      <p:to>
                                        <p:strVal val="visible"/>
                                      </p:to>
                                    </p:set>
                                    <p:animEffect transition="in" filter="fade">
                                      <p:cBhvr>
                                        <p:cTn id="122" dur="500"/>
                                        <p:tgtEl>
                                          <p:spTgt spid="23"/>
                                        </p:tgtEl>
                                      </p:cBhvr>
                                    </p:animEffect>
                                  </p:childTnLst>
                                </p:cTn>
                              </p:par>
                            </p:childTnLst>
                          </p:cTn>
                        </p:par>
                        <p:par>
                          <p:cTn id="123" fill="hold">
                            <p:stCondLst>
                              <p:cond delay="500"/>
                            </p:stCondLst>
                            <p:childTnLst>
                              <p:par>
                                <p:cTn id="124" presetID="42" presetClass="entr" presetSubtype="0" fill="hold" nodeType="afterEffect">
                                  <p:stCondLst>
                                    <p:cond delay="0"/>
                                  </p:stCondLst>
                                  <p:childTnLst>
                                    <p:set>
                                      <p:cBhvr>
                                        <p:cTn id="125" dur="1" fill="hold">
                                          <p:stCondLst>
                                            <p:cond delay="0"/>
                                          </p:stCondLst>
                                        </p:cTn>
                                        <p:tgtEl>
                                          <p:spTgt spid="37"/>
                                        </p:tgtEl>
                                        <p:attrNameLst>
                                          <p:attrName>style.visibility</p:attrName>
                                        </p:attrNameLst>
                                      </p:cBhvr>
                                      <p:to>
                                        <p:strVal val="visible"/>
                                      </p:to>
                                    </p:set>
                                    <p:animEffect transition="in" filter="fade">
                                      <p:cBhvr>
                                        <p:cTn id="126" dur="1000"/>
                                        <p:tgtEl>
                                          <p:spTgt spid="37"/>
                                        </p:tgtEl>
                                      </p:cBhvr>
                                    </p:animEffect>
                                    <p:anim calcmode="lin" valueType="num">
                                      <p:cBhvr>
                                        <p:cTn id="127" dur="1000" fill="hold"/>
                                        <p:tgtEl>
                                          <p:spTgt spid="37"/>
                                        </p:tgtEl>
                                        <p:attrNameLst>
                                          <p:attrName>ppt_x</p:attrName>
                                        </p:attrNameLst>
                                      </p:cBhvr>
                                      <p:tavLst>
                                        <p:tav tm="0">
                                          <p:val>
                                            <p:strVal val="#ppt_x"/>
                                          </p:val>
                                        </p:tav>
                                        <p:tav tm="100000">
                                          <p:val>
                                            <p:strVal val="#ppt_x"/>
                                          </p:val>
                                        </p:tav>
                                      </p:tavLst>
                                    </p:anim>
                                    <p:anim calcmode="lin" valueType="num">
                                      <p:cBhvr>
                                        <p:cTn id="128" dur="1000" fill="hold"/>
                                        <p:tgtEl>
                                          <p:spTgt spid="37"/>
                                        </p:tgtEl>
                                        <p:attrNameLst>
                                          <p:attrName>ppt_y</p:attrName>
                                        </p:attrNameLst>
                                      </p:cBhvr>
                                      <p:tavLst>
                                        <p:tav tm="0">
                                          <p:val>
                                            <p:strVal val="#ppt_y+.1"/>
                                          </p:val>
                                        </p:tav>
                                        <p:tav tm="100000">
                                          <p:val>
                                            <p:strVal val="#ppt_y"/>
                                          </p:val>
                                        </p:tav>
                                      </p:tavLst>
                                    </p:anim>
                                  </p:childTnLst>
                                </p:cTn>
                              </p:par>
                              <p:par>
                                <p:cTn id="129" presetID="42" presetClass="entr" presetSubtype="0" fill="hold" nodeType="withEffect">
                                  <p:stCondLst>
                                    <p:cond delay="0"/>
                                  </p:stCondLst>
                                  <p:childTnLst>
                                    <p:set>
                                      <p:cBhvr>
                                        <p:cTn id="130" dur="1" fill="hold">
                                          <p:stCondLst>
                                            <p:cond delay="0"/>
                                          </p:stCondLst>
                                        </p:cTn>
                                        <p:tgtEl>
                                          <p:spTgt spid="28"/>
                                        </p:tgtEl>
                                        <p:attrNameLst>
                                          <p:attrName>style.visibility</p:attrName>
                                        </p:attrNameLst>
                                      </p:cBhvr>
                                      <p:to>
                                        <p:strVal val="visible"/>
                                      </p:to>
                                    </p:set>
                                    <p:animEffect transition="in" filter="fade">
                                      <p:cBhvr>
                                        <p:cTn id="131" dur="1000"/>
                                        <p:tgtEl>
                                          <p:spTgt spid="28"/>
                                        </p:tgtEl>
                                      </p:cBhvr>
                                    </p:animEffect>
                                    <p:anim calcmode="lin" valueType="num">
                                      <p:cBhvr>
                                        <p:cTn id="132" dur="1000" fill="hold"/>
                                        <p:tgtEl>
                                          <p:spTgt spid="28"/>
                                        </p:tgtEl>
                                        <p:attrNameLst>
                                          <p:attrName>ppt_x</p:attrName>
                                        </p:attrNameLst>
                                      </p:cBhvr>
                                      <p:tavLst>
                                        <p:tav tm="0">
                                          <p:val>
                                            <p:strVal val="#ppt_x"/>
                                          </p:val>
                                        </p:tav>
                                        <p:tav tm="100000">
                                          <p:val>
                                            <p:strVal val="#ppt_x"/>
                                          </p:val>
                                        </p:tav>
                                      </p:tavLst>
                                    </p:anim>
                                    <p:anim calcmode="lin" valueType="num">
                                      <p:cBhvr>
                                        <p:cTn id="133" dur="1000" fill="hold"/>
                                        <p:tgtEl>
                                          <p:spTgt spid="28"/>
                                        </p:tgtEl>
                                        <p:attrNameLst>
                                          <p:attrName>ppt_y</p:attrName>
                                        </p:attrNameLst>
                                      </p:cBhvr>
                                      <p:tavLst>
                                        <p:tav tm="0">
                                          <p:val>
                                            <p:strVal val="#ppt_y+.1"/>
                                          </p:val>
                                        </p:tav>
                                        <p:tav tm="100000">
                                          <p:val>
                                            <p:strVal val="#ppt_y"/>
                                          </p:val>
                                        </p:tav>
                                      </p:tavLst>
                                    </p:anim>
                                  </p:childTnLst>
                                </p:cTn>
                              </p:par>
                              <p:par>
                                <p:cTn id="134" presetID="42" presetClass="entr" presetSubtype="0" fill="hold" nodeType="withEffect">
                                  <p:stCondLst>
                                    <p:cond delay="0"/>
                                  </p:stCondLst>
                                  <p:childTnLst>
                                    <p:set>
                                      <p:cBhvr>
                                        <p:cTn id="135" dur="1" fill="hold">
                                          <p:stCondLst>
                                            <p:cond delay="0"/>
                                          </p:stCondLst>
                                        </p:cTn>
                                        <p:tgtEl>
                                          <p:spTgt spid="35"/>
                                        </p:tgtEl>
                                        <p:attrNameLst>
                                          <p:attrName>style.visibility</p:attrName>
                                        </p:attrNameLst>
                                      </p:cBhvr>
                                      <p:to>
                                        <p:strVal val="visible"/>
                                      </p:to>
                                    </p:set>
                                    <p:animEffect transition="in" filter="fade">
                                      <p:cBhvr>
                                        <p:cTn id="136" dur="1000"/>
                                        <p:tgtEl>
                                          <p:spTgt spid="35"/>
                                        </p:tgtEl>
                                      </p:cBhvr>
                                    </p:animEffect>
                                    <p:anim calcmode="lin" valueType="num">
                                      <p:cBhvr>
                                        <p:cTn id="137" dur="1000" fill="hold"/>
                                        <p:tgtEl>
                                          <p:spTgt spid="35"/>
                                        </p:tgtEl>
                                        <p:attrNameLst>
                                          <p:attrName>ppt_x</p:attrName>
                                        </p:attrNameLst>
                                      </p:cBhvr>
                                      <p:tavLst>
                                        <p:tav tm="0">
                                          <p:val>
                                            <p:strVal val="#ppt_x"/>
                                          </p:val>
                                        </p:tav>
                                        <p:tav tm="100000">
                                          <p:val>
                                            <p:strVal val="#ppt_x"/>
                                          </p:val>
                                        </p:tav>
                                      </p:tavLst>
                                    </p:anim>
                                    <p:anim calcmode="lin" valueType="num">
                                      <p:cBhvr>
                                        <p:cTn id="138" dur="1000" fill="hold"/>
                                        <p:tgtEl>
                                          <p:spTgt spid="35"/>
                                        </p:tgtEl>
                                        <p:attrNameLst>
                                          <p:attrName>ppt_y</p:attrName>
                                        </p:attrNameLst>
                                      </p:cBhvr>
                                      <p:tavLst>
                                        <p:tav tm="0">
                                          <p:val>
                                            <p:strVal val="#ppt_y+.1"/>
                                          </p:val>
                                        </p:tav>
                                        <p:tav tm="100000">
                                          <p:val>
                                            <p:strVal val="#ppt_y"/>
                                          </p:val>
                                        </p:tav>
                                      </p:tavLst>
                                    </p:anim>
                                  </p:childTnLst>
                                </p:cTn>
                              </p:par>
                              <p:par>
                                <p:cTn id="139" presetID="42" presetClass="entr" presetSubtype="0" fill="hold" nodeType="withEffect">
                                  <p:stCondLst>
                                    <p:cond delay="0"/>
                                  </p:stCondLst>
                                  <p:childTnLst>
                                    <p:set>
                                      <p:cBhvr>
                                        <p:cTn id="140" dur="1" fill="hold">
                                          <p:stCondLst>
                                            <p:cond delay="0"/>
                                          </p:stCondLst>
                                        </p:cTn>
                                        <p:tgtEl>
                                          <p:spTgt spid="27"/>
                                        </p:tgtEl>
                                        <p:attrNameLst>
                                          <p:attrName>style.visibility</p:attrName>
                                        </p:attrNameLst>
                                      </p:cBhvr>
                                      <p:to>
                                        <p:strVal val="visible"/>
                                      </p:to>
                                    </p:set>
                                    <p:animEffect transition="in" filter="fade">
                                      <p:cBhvr>
                                        <p:cTn id="141" dur="1000"/>
                                        <p:tgtEl>
                                          <p:spTgt spid="27"/>
                                        </p:tgtEl>
                                      </p:cBhvr>
                                    </p:animEffect>
                                    <p:anim calcmode="lin" valueType="num">
                                      <p:cBhvr>
                                        <p:cTn id="142" dur="1000" fill="hold"/>
                                        <p:tgtEl>
                                          <p:spTgt spid="27"/>
                                        </p:tgtEl>
                                        <p:attrNameLst>
                                          <p:attrName>ppt_x</p:attrName>
                                        </p:attrNameLst>
                                      </p:cBhvr>
                                      <p:tavLst>
                                        <p:tav tm="0">
                                          <p:val>
                                            <p:strVal val="#ppt_x"/>
                                          </p:val>
                                        </p:tav>
                                        <p:tav tm="100000">
                                          <p:val>
                                            <p:strVal val="#ppt_x"/>
                                          </p:val>
                                        </p:tav>
                                      </p:tavLst>
                                    </p:anim>
                                    <p:anim calcmode="lin" valueType="num">
                                      <p:cBhvr>
                                        <p:cTn id="143" dur="1000" fill="hold"/>
                                        <p:tgtEl>
                                          <p:spTgt spid="27"/>
                                        </p:tgtEl>
                                        <p:attrNameLst>
                                          <p:attrName>ppt_y</p:attrName>
                                        </p:attrNameLst>
                                      </p:cBhvr>
                                      <p:tavLst>
                                        <p:tav tm="0">
                                          <p:val>
                                            <p:strVal val="#ppt_y+.1"/>
                                          </p:val>
                                        </p:tav>
                                        <p:tav tm="100000">
                                          <p:val>
                                            <p:strVal val="#ppt_y"/>
                                          </p:val>
                                        </p:tav>
                                      </p:tavLst>
                                    </p:anim>
                                  </p:childTnLst>
                                </p:cTn>
                              </p:par>
                              <p:par>
                                <p:cTn id="144" presetID="42" presetClass="entr" presetSubtype="0" fill="hold" nodeType="withEffect">
                                  <p:stCondLst>
                                    <p:cond delay="0"/>
                                  </p:stCondLst>
                                  <p:childTnLst>
                                    <p:set>
                                      <p:cBhvr>
                                        <p:cTn id="145" dur="1" fill="hold">
                                          <p:stCondLst>
                                            <p:cond delay="0"/>
                                          </p:stCondLst>
                                        </p:cTn>
                                        <p:tgtEl>
                                          <p:spTgt spid="29"/>
                                        </p:tgtEl>
                                        <p:attrNameLst>
                                          <p:attrName>style.visibility</p:attrName>
                                        </p:attrNameLst>
                                      </p:cBhvr>
                                      <p:to>
                                        <p:strVal val="visible"/>
                                      </p:to>
                                    </p:set>
                                    <p:animEffect transition="in" filter="fade">
                                      <p:cBhvr>
                                        <p:cTn id="146" dur="1000"/>
                                        <p:tgtEl>
                                          <p:spTgt spid="29"/>
                                        </p:tgtEl>
                                      </p:cBhvr>
                                    </p:animEffect>
                                    <p:anim calcmode="lin" valueType="num">
                                      <p:cBhvr>
                                        <p:cTn id="147" dur="1000" fill="hold"/>
                                        <p:tgtEl>
                                          <p:spTgt spid="29"/>
                                        </p:tgtEl>
                                        <p:attrNameLst>
                                          <p:attrName>ppt_x</p:attrName>
                                        </p:attrNameLst>
                                      </p:cBhvr>
                                      <p:tavLst>
                                        <p:tav tm="0">
                                          <p:val>
                                            <p:strVal val="#ppt_x"/>
                                          </p:val>
                                        </p:tav>
                                        <p:tav tm="100000">
                                          <p:val>
                                            <p:strVal val="#ppt_x"/>
                                          </p:val>
                                        </p:tav>
                                      </p:tavLst>
                                    </p:anim>
                                    <p:anim calcmode="lin" valueType="num">
                                      <p:cBhvr>
                                        <p:cTn id="148" dur="1000" fill="hold"/>
                                        <p:tgtEl>
                                          <p:spTgt spid="29"/>
                                        </p:tgtEl>
                                        <p:attrNameLst>
                                          <p:attrName>ppt_y</p:attrName>
                                        </p:attrNameLst>
                                      </p:cBhvr>
                                      <p:tavLst>
                                        <p:tav tm="0">
                                          <p:val>
                                            <p:strVal val="#ppt_y+.1"/>
                                          </p:val>
                                        </p:tav>
                                        <p:tav tm="100000">
                                          <p:val>
                                            <p:strVal val="#ppt_y"/>
                                          </p:val>
                                        </p:tav>
                                      </p:tavLst>
                                    </p:anim>
                                  </p:childTnLst>
                                </p:cTn>
                              </p:par>
                              <p:par>
                                <p:cTn id="149" presetID="42" presetClass="entr" presetSubtype="0" fill="hold" nodeType="withEffect">
                                  <p:stCondLst>
                                    <p:cond delay="0"/>
                                  </p:stCondLst>
                                  <p:childTnLst>
                                    <p:set>
                                      <p:cBhvr>
                                        <p:cTn id="150" dur="1" fill="hold">
                                          <p:stCondLst>
                                            <p:cond delay="0"/>
                                          </p:stCondLst>
                                        </p:cTn>
                                        <p:tgtEl>
                                          <p:spTgt spid="33"/>
                                        </p:tgtEl>
                                        <p:attrNameLst>
                                          <p:attrName>style.visibility</p:attrName>
                                        </p:attrNameLst>
                                      </p:cBhvr>
                                      <p:to>
                                        <p:strVal val="visible"/>
                                      </p:to>
                                    </p:set>
                                    <p:animEffect transition="in" filter="fade">
                                      <p:cBhvr>
                                        <p:cTn id="151" dur="1000"/>
                                        <p:tgtEl>
                                          <p:spTgt spid="33"/>
                                        </p:tgtEl>
                                      </p:cBhvr>
                                    </p:animEffect>
                                    <p:anim calcmode="lin" valueType="num">
                                      <p:cBhvr>
                                        <p:cTn id="152" dur="1000" fill="hold"/>
                                        <p:tgtEl>
                                          <p:spTgt spid="33"/>
                                        </p:tgtEl>
                                        <p:attrNameLst>
                                          <p:attrName>ppt_x</p:attrName>
                                        </p:attrNameLst>
                                      </p:cBhvr>
                                      <p:tavLst>
                                        <p:tav tm="0">
                                          <p:val>
                                            <p:strVal val="#ppt_x"/>
                                          </p:val>
                                        </p:tav>
                                        <p:tav tm="100000">
                                          <p:val>
                                            <p:strVal val="#ppt_x"/>
                                          </p:val>
                                        </p:tav>
                                      </p:tavLst>
                                    </p:anim>
                                    <p:anim calcmode="lin" valueType="num">
                                      <p:cBhvr>
                                        <p:cTn id="153" dur="1000" fill="hold"/>
                                        <p:tgtEl>
                                          <p:spTgt spid="33"/>
                                        </p:tgtEl>
                                        <p:attrNameLst>
                                          <p:attrName>ppt_y</p:attrName>
                                        </p:attrNameLst>
                                      </p:cBhvr>
                                      <p:tavLst>
                                        <p:tav tm="0">
                                          <p:val>
                                            <p:strVal val="#ppt_y+.1"/>
                                          </p:val>
                                        </p:tav>
                                        <p:tav tm="100000">
                                          <p:val>
                                            <p:strVal val="#ppt_y"/>
                                          </p:val>
                                        </p:tav>
                                      </p:tavLst>
                                    </p:anim>
                                  </p:childTnLst>
                                </p:cTn>
                              </p:par>
                              <p:par>
                                <p:cTn id="154" presetID="42" presetClass="entr" presetSubtype="0" fill="hold" nodeType="withEffect">
                                  <p:stCondLst>
                                    <p:cond delay="0"/>
                                  </p:stCondLst>
                                  <p:childTnLst>
                                    <p:set>
                                      <p:cBhvr>
                                        <p:cTn id="155" dur="1" fill="hold">
                                          <p:stCondLst>
                                            <p:cond delay="0"/>
                                          </p:stCondLst>
                                        </p:cTn>
                                        <p:tgtEl>
                                          <p:spTgt spid="31"/>
                                        </p:tgtEl>
                                        <p:attrNameLst>
                                          <p:attrName>style.visibility</p:attrName>
                                        </p:attrNameLst>
                                      </p:cBhvr>
                                      <p:to>
                                        <p:strVal val="visible"/>
                                      </p:to>
                                    </p:set>
                                    <p:animEffect transition="in" filter="fade">
                                      <p:cBhvr>
                                        <p:cTn id="156" dur="1000"/>
                                        <p:tgtEl>
                                          <p:spTgt spid="31"/>
                                        </p:tgtEl>
                                      </p:cBhvr>
                                    </p:animEffect>
                                    <p:anim calcmode="lin" valueType="num">
                                      <p:cBhvr>
                                        <p:cTn id="157" dur="1000" fill="hold"/>
                                        <p:tgtEl>
                                          <p:spTgt spid="31"/>
                                        </p:tgtEl>
                                        <p:attrNameLst>
                                          <p:attrName>ppt_x</p:attrName>
                                        </p:attrNameLst>
                                      </p:cBhvr>
                                      <p:tavLst>
                                        <p:tav tm="0">
                                          <p:val>
                                            <p:strVal val="#ppt_x"/>
                                          </p:val>
                                        </p:tav>
                                        <p:tav tm="100000">
                                          <p:val>
                                            <p:strVal val="#ppt_x"/>
                                          </p:val>
                                        </p:tav>
                                      </p:tavLst>
                                    </p:anim>
                                    <p:anim calcmode="lin" valueType="num">
                                      <p:cBhvr>
                                        <p:cTn id="158" dur="1000" fill="hold"/>
                                        <p:tgtEl>
                                          <p:spTgt spid="31"/>
                                        </p:tgtEl>
                                        <p:attrNameLst>
                                          <p:attrName>ppt_y</p:attrName>
                                        </p:attrNameLst>
                                      </p:cBhvr>
                                      <p:tavLst>
                                        <p:tav tm="0">
                                          <p:val>
                                            <p:strVal val="#ppt_y+.1"/>
                                          </p:val>
                                        </p:tav>
                                        <p:tav tm="100000">
                                          <p:val>
                                            <p:strVal val="#ppt_y"/>
                                          </p:val>
                                        </p:tav>
                                      </p:tavLst>
                                    </p:anim>
                                  </p:childTnLst>
                                </p:cTn>
                              </p:par>
                              <p:par>
                                <p:cTn id="159" presetID="42" presetClass="entr" presetSubtype="0" fill="hold" nodeType="withEffect">
                                  <p:stCondLst>
                                    <p:cond delay="0"/>
                                  </p:stCondLst>
                                  <p:childTnLst>
                                    <p:set>
                                      <p:cBhvr>
                                        <p:cTn id="160" dur="1" fill="hold">
                                          <p:stCondLst>
                                            <p:cond delay="0"/>
                                          </p:stCondLst>
                                        </p:cTn>
                                        <p:tgtEl>
                                          <p:spTgt spid="34"/>
                                        </p:tgtEl>
                                        <p:attrNameLst>
                                          <p:attrName>style.visibility</p:attrName>
                                        </p:attrNameLst>
                                      </p:cBhvr>
                                      <p:to>
                                        <p:strVal val="visible"/>
                                      </p:to>
                                    </p:set>
                                    <p:animEffect transition="in" filter="fade">
                                      <p:cBhvr>
                                        <p:cTn id="161" dur="1000"/>
                                        <p:tgtEl>
                                          <p:spTgt spid="34"/>
                                        </p:tgtEl>
                                      </p:cBhvr>
                                    </p:animEffect>
                                    <p:anim calcmode="lin" valueType="num">
                                      <p:cBhvr>
                                        <p:cTn id="162" dur="1000" fill="hold"/>
                                        <p:tgtEl>
                                          <p:spTgt spid="34"/>
                                        </p:tgtEl>
                                        <p:attrNameLst>
                                          <p:attrName>ppt_x</p:attrName>
                                        </p:attrNameLst>
                                      </p:cBhvr>
                                      <p:tavLst>
                                        <p:tav tm="0">
                                          <p:val>
                                            <p:strVal val="#ppt_x"/>
                                          </p:val>
                                        </p:tav>
                                        <p:tav tm="100000">
                                          <p:val>
                                            <p:strVal val="#ppt_x"/>
                                          </p:val>
                                        </p:tav>
                                      </p:tavLst>
                                    </p:anim>
                                    <p:anim calcmode="lin" valueType="num">
                                      <p:cBhvr>
                                        <p:cTn id="163" dur="1000" fill="hold"/>
                                        <p:tgtEl>
                                          <p:spTgt spid="34"/>
                                        </p:tgtEl>
                                        <p:attrNameLst>
                                          <p:attrName>ppt_y</p:attrName>
                                        </p:attrNameLst>
                                      </p:cBhvr>
                                      <p:tavLst>
                                        <p:tav tm="0">
                                          <p:val>
                                            <p:strVal val="#ppt_y+.1"/>
                                          </p:val>
                                        </p:tav>
                                        <p:tav tm="100000">
                                          <p:val>
                                            <p:strVal val="#ppt_y"/>
                                          </p:val>
                                        </p:tav>
                                      </p:tavLst>
                                    </p:anim>
                                  </p:childTnLst>
                                </p:cTn>
                              </p:par>
                            </p:childTnLst>
                          </p:cTn>
                        </p:par>
                      </p:childTnLst>
                    </p:cTn>
                  </p:par>
                  <p:par>
                    <p:cTn id="164" fill="hold">
                      <p:stCondLst>
                        <p:cond delay="indefinite"/>
                      </p:stCondLst>
                      <p:childTnLst>
                        <p:par>
                          <p:cTn id="165" fill="hold">
                            <p:stCondLst>
                              <p:cond delay="0"/>
                            </p:stCondLst>
                            <p:childTnLst>
                              <p:par>
                                <p:cTn id="166" presetID="10" presetClass="entr" presetSubtype="0" fill="hold" nodeType="clickEffect">
                                  <p:stCondLst>
                                    <p:cond delay="0"/>
                                  </p:stCondLst>
                                  <p:childTnLst>
                                    <p:set>
                                      <p:cBhvr>
                                        <p:cTn id="167" dur="1" fill="hold">
                                          <p:stCondLst>
                                            <p:cond delay="0"/>
                                          </p:stCondLst>
                                        </p:cTn>
                                        <p:tgtEl>
                                          <p:spTgt spid="9">
                                            <p:txEl>
                                              <p:pRg st="12" end="12"/>
                                            </p:txEl>
                                          </p:spTgt>
                                        </p:tgtEl>
                                        <p:attrNameLst>
                                          <p:attrName>style.visibility</p:attrName>
                                        </p:attrNameLst>
                                      </p:cBhvr>
                                      <p:to>
                                        <p:strVal val="visible"/>
                                      </p:to>
                                    </p:set>
                                    <p:animEffect transition="in" filter="fade">
                                      <p:cBhvr>
                                        <p:cTn id="168" dur="500"/>
                                        <p:tgtEl>
                                          <p:spTgt spid="9">
                                            <p:txEl>
                                              <p:pRg st="12" end="12"/>
                                            </p:txEl>
                                          </p:spTgt>
                                        </p:tgtEl>
                                      </p:cBhvr>
                                    </p:animEffect>
                                  </p:childTnLst>
                                </p:cTn>
                              </p:par>
                              <p:par>
                                <p:cTn id="169" presetID="10" presetClass="entr" presetSubtype="0" fill="hold" nodeType="withEffect">
                                  <p:stCondLst>
                                    <p:cond delay="0"/>
                                  </p:stCondLst>
                                  <p:childTnLst>
                                    <p:set>
                                      <p:cBhvr>
                                        <p:cTn id="170" dur="1" fill="hold">
                                          <p:stCondLst>
                                            <p:cond delay="0"/>
                                          </p:stCondLst>
                                        </p:cTn>
                                        <p:tgtEl>
                                          <p:spTgt spid="9">
                                            <p:txEl>
                                              <p:pRg st="13" end="13"/>
                                            </p:txEl>
                                          </p:spTgt>
                                        </p:tgtEl>
                                        <p:attrNameLst>
                                          <p:attrName>style.visibility</p:attrName>
                                        </p:attrNameLst>
                                      </p:cBhvr>
                                      <p:to>
                                        <p:strVal val="visible"/>
                                      </p:to>
                                    </p:set>
                                    <p:animEffect transition="in" filter="fade">
                                      <p:cBhvr>
                                        <p:cTn id="171" dur="500"/>
                                        <p:tgtEl>
                                          <p:spTgt spid="9">
                                            <p:txEl>
                                              <p:pRg st="13" end="13"/>
                                            </p:txEl>
                                          </p:spTgt>
                                        </p:tgtEl>
                                      </p:cBhvr>
                                    </p:animEffect>
                                  </p:childTnLst>
                                </p:cTn>
                              </p:par>
                              <p:par>
                                <p:cTn id="172" presetID="10" presetClass="entr" presetSubtype="0" fill="hold" nodeType="withEffect">
                                  <p:stCondLst>
                                    <p:cond delay="0"/>
                                  </p:stCondLst>
                                  <p:childTnLst>
                                    <p:set>
                                      <p:cBhvr>
                                        <p:cTn id="173" dur="1" fill="hold">
                                          <p:stCondLst>
                                            <p:cond delay="0"/>
                                          </p:stCondLst>
                                        </p:cTn>
                                        <p:tgtEl>
                                          <p:spTgt spid="9">
                                            <p:txEl>
                                              <p:pRg st="14" end="14"/>
                                            </p:txEl>
                                          </p:spTgt>
                                        </p:tgtEl>
                                        <p:attrNameLst>
                                          <p:attrName>style.visibility</p:attrName>
                                        </p:attrNameLst>
                                      </p:cBhvr>
                                      <p:to>
                                        <p:strVal val="visible"/>
                                      </p:to>
                                    </p:set>
                                    <p:animEffect transition="in" filter="fade">
                                      <p:cBhvr>
                                        <p:cTn id="174" dur="500"/>
                                        <p:tgtEl>
                                          <p:spTgt spid="9">
                                            <p:txEl>
                                              <p:pRg st="14" end="14"/>
                                            </p:txEl>
                                          </p:spTgt>
                                        </p:tgtEl>
                                      </p:cBhvr>
                                    </p:animEffect>
                                  </p:childTnLst>
                                </p:cTn>
                              </p:par>
                              <p:par>
                                <p:cTn id="175" presetID="10" presetClass="entr" presetSubtype="0" fill="hold" nodeType="withEffect">
                                  <p:stCondLst>
                                    <p:cond delay="0"/>
                                  </p:stCondLst>
                                  <p:childTnLst>
                                    <p:set>
                                      <p:cBhvr>
                                        <p:cTn id="176" dur="1" fill="hold">
                                          <p:stCondLst>
                                            <p:cond delay="0"/>
                                          </p:stCondLst>
                                        </p:cTn>
                                        <p:tgtEl>
                                          <p:spTgt spid="11"/>
                                        </p:tgtEl>
                                        <p:attrNameLst>
                                          <p:attrName>style.visibility</p:attrName>
                                        </p:attrNameLst>
                                      </p:cBhvr>
                                      <p:to>
                                        <p:strVal val="visible"/>
                                      </p:to>
                                    </p:set>
                                    <p:animEffect transition="in" filter="fade">
                                      <p:cBhvr>
                                        <p:cTn id="177"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Espace réservé du contenu 8"/>
          <p:cNvSpPr>
            <a:spLocks noGrp="1"/>
          </p:cNvSpPr>
          <p:nvPr>
            <p:ph idx="17"/>
          </p:nvPr>
        </p:nvSpPr>
        <p:spPr>
          <a:xfrm>
            <a:off x="695325" y="1959425"/>
            <a:ext cx="5190406" cy="4219572"/>
          </a:xfrm>
        </p:spPr>
        <p:txBody>
          <a:bodyPr/>
          <a:lstStyle/>
          <a:p>
            <a:r>
              <a:rPr lang="fr-FR" dirty="0"/>
              <a:t>Un an après l’Entrée en Relation, seuls 50 % de nos nouveaux clients choisissent la Caisse d’Epargne comme banque principale. </a:t>
            </a:r>
          </a:p>
        </p:txBody>
      </p:sp>
      <p:sp>
        <p:nvSpPr>
          <p:cNvPr id="6" name="Espace réservé du texte 5"/>
          <p:cNvSpPr>
            <a:spLocks noGrp="1"/>
          </p:cNvSpPr>
          <p:nvPr>
            <p:ph type="body" sz="quarter" idx="12"/>
          </p:nvPr>
        </p:nvSpPr>
        <p:spPr/>
        <p:txBody>
          <a:bodyPr/>
          <a:lstStyle/>
          <a:p>
            <a:r>
              <a:rPr lang="fr-FR" dirty="0"/>
              <a:t>Par ailleurs, devenir la banque principale de nos clients est un levier fort de développement de notre fonds de commerce.</a:t>
            </a:r>
          </a:p>
        </p:txBody>
      </p:sp>
      <p:sp>
        <p:nvSpPr>
          <p:cNvPr id="7" name="Espace réservé du texte 6"/>
          <p:cNvSpPr>
            <a:spLocks noGrp="1"/>
          </p:cNvSpPr>
          <p:nvPr>
            <p:ph type="body" sz="quarter" idx="14"/>
          </p:nvPr>
        </p:nvSpPr>
        <p:spPr/>
        <p:txBody>
          <a:bodyPr/>
          <a:lstStyle/>
          <a:p>
            <a:r>
              <a:rPr lang="fr-FR" dirty="0"/>
              <a:t>Programme Relationnel EER</a:t>
            </a:r>
          </a:p>
        </p:txBody>
      </p:sp>
      <p:sp>
        <p:nvSpPr>
          <p:cNvPr id="8" name="Espace réservé du texte 7"/>
          <p:cNvSpPr>
            <a:spLocks noGrp="1"/>
          </p:cNvSpPr>
          <p:nvPr>
            <p:ph type="body" sz="quarter" idx="16"/>
          </p:nvPr>
        </p:nvSpPr>
        <p:spPr/>
        <p:txBody>
          <a:bodyPr/>
          <a:lstStyle/>
          <a:p>
            <a:r>
              <a:rPr lang="fr-FR" dirty="0"/>
              <a:t>3</a:t>
            </a:r>
          </a:p>
        </p:txBody>
      </p:sp>
      <p:sp>
        <p:nvSpPr>
          <p:cNvPr id="23" name="Espace réservé du contenu 8">
            <a:extLst>
              <a:ext uri="{FF2B5EF4-FFF2-40B4-BE49-F238E27FC236}">
                <a16:creationId xmlns:a16="http://schemas.microsoft.com/office/drawing/2014/main" id="{6B9A2693-4745-4F91-89DE-69DB547649F3}"/>
              </a:ext>
            </a:extLst>
          </p:cNvPr>
          <p:cNvSpPr txBox="1">
            <a:spLocks/>
          </p:cNvSpPr>
          <p:nvPr/>
        </p:nvSpPr>
        <p:spPr>
          <a:xfrm>
            <a:off x="6306270" y="1959425"/>
            <a:ext cx="5400675" cy="4219572"/>
          </a:xfrm>
          <a:prstGeom prst="rect">
            <a:avLst/>
          </a:prstGeom>
        </p:spPr>
        <p:txBody>
          <a:bodyPr/>
          <a:lstStyle>
            <a:lvl1pPr marL="216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600" kern="1200" baseline="0">
                <a:solidFill>
                  <a:schemeClr val="tx1">
                    <a:lumMod val="75000"/>
                    <a:lumOff val="25000"/>
                  </a:schemeClr>
                </a:solidFill>
                <a:latin typeface="+mn-lt"/>
                <a:ea typeface="+mn-ea"/>
                <a:cs typeface="+mn-cs"/>
              </a:defRPr>
            </a:lvl1pPr>
            <a:lvl2pPr marL="684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400" kern="1200">
                <a:solidFill>
                  <a:schemeClr val="tx1">
                    <a:lumMod val="75000"/>
                    <a:lumOff val="25000"/>
                  </a:schemeClr>
                </a:solidFill>
                <a:latin typeface="+mn-lt"/>
                <a:ea typeface="+mn-ea"/>
                <a:cs typeface="+mn-cs"/>
              </a:defRPr>
            </a:lvl2pPr>
            <a:lvl3pPr marL="1143000" marR="0" indent="-216000" algn="l" defTabSz="914400" rtl="0" eaLnBrk="1" fontAlgn="auto" latinLnBrk="0" hangingPunct="1">
              <a:lnSpc>
                <a:spcPct val="100000"/>
              </a:lnSpc>
              <a:spcBef>
                <a:spcPts val="600"/>
              </a:spcBef>
              <a:spcAft>
                <a:spcPts val="0"/>
              </a:spcAft>
              <a:buClr>
                <a:schemeClr val="accent4">
                  <a:lumMod val="75000"/>
                </a:schemeClr>
              </a:buClr>
              <a:buSzTx/>
              <a:buFont typeface="Wingdings" panose="05000000000000000000" pitchFamily="2" charset="2"/>
              <a:buChar char="§"/>
              <a:tabLst/>
              <a:defRPr sz="1200" kern="1200">
                <a:solidFill>
                  <a:schemeClr val="tx1">
                    <a:lumMod val="75000"/>
                    <a:lumOff val="25000"/>
                  </a:schemeClr>
                </a:solidFill>
                <a:latin typeface="+mn-lt"/>
                <a:ea typeface="+mn-ea"/>
                <a:cs typeface="+mn-cs"/>
              </a:defRPr>
            </a:lvl3pPr>
            <a:lvl4pPr marL="165735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100" kern="1200" baseline="0">
                <a:solidFill>
                  <a:schemeClr val="tx1">
                    <a:lumMod val="75000"/>
                    <a:lumOff val="25000"/>
                  </a:schemeClr>
                </a:solidFill>
                <a:latin typeface="+mn-lt"/>
                <a:ea typeface="+mn-ea"/>
                <a:cs typeface="+mn-cs"/>
              </a:defRPr>
            </a:lvl4pPr>
            <a:lvl5pPr marL="20574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fr-FR" dirty="0"/>
              <a:t>Alors qu’un client nous confiant la domiciliation de ses revenus est à la fois plus rentable et plus fidèle : </a:t>
            </a:r>
          </a:p>
        </p:txBody>
      </p:sp>
      <p:grpSp>
        <p:nvGrpSpPr>
          <p:cNvPr id="3" name="Groupe 2">
            <a:extLst>
              <a:ext uri="{FF2B5EF4-FFF2-40B4-BE49-F238E27FC236}">
                <a16:creationId xmlns:a16="http://schemas.microsoft.com/office/drawing/2014/main" id="{B38028DA-FFBF-439E-8B90-71E74C189C81}"/>
              </a:ext>
            </a:extLst>
          </p:cNvPr>
          <p:cNvGrpSpPr/>
          <p:nvPr/>
        </p:nvGrpSpPr>
        <p:grpSpPr>
          <a:xfrm>
            <a:off x="1313701" y="3106010"/>
            <a:ext cx="4163922" cy="2140366"/>
            <a:chOff x="442912" y="2691163"/>
            <a:chExt cx="5564611" cy="2860357"/>
          </a:xfrm>
        </p:grpSpPr>
        <p:pic>
          <p:nvPicPr>
            <p:cNvPr id="22" name="Image 21">
              <a:extLst>
                <a:ext uri="{FF2B5EF4-FFF2-40B4-BE49-F238E27FC236}">
                  <a16:creationId xmlns:a16="http://schemas.microsoft.com/office/drawing/2014/main" id="{9963FE81-93BC-405A-8351-AF08EC55E488}"/>
                </a:ext>
              </a:extLst>
            </p:cNvPr>
            <p:cNvPicPr>
              <a:picLocks noChangeAspect="1"/>
            </p:cNvPicPr>
            <p:nvPr/>
          </p:nvPicPr>
          <p:blipFill>
            <a:blip r:embed="rId2">
              <a:extLst>
                <a:ext uri="{BEBA8EAE-BF5A-486C-A8C5-ECC9F3942E4B}">
                  <a14:imgProps xmlns:a14="http://schemas.microsoft.com/office/drawing/2010/main">
                    <a14:imgLayer r:embed="rId3">
                      <a14:imgEffect>
                        <a14:backgroundRemoval t="9952" b="93579" l="6601" r="96865">
                          <a14:foregroundMark x1="72855" y1="22632" x2="74010" y2="43660"/>
                          <a14:foregroundMark x1="74010" y1="43660" x2="74587" y2="47030"/>
                          <a14:foregroundMark x1="78383" y1="21990" x2="78218" y2="44623"/>
                          <a14:foregroundMark x1="84736" y1="30498" x2="80033" y2="42697"/>
                          <a14:foregroundMark x1="90099" y1="33708" x2="90099" y2="33708"/>
                          <a14:foregroundMark x1="76403" y1="80096" x2="96865" y2="81541"/>
                          <a14:foregroundMark x1="80611" y1="71429" x2="80611" y2="71429"/>
                          <a14:foregroundMark x1="83416" y1="72071" x2="83416" y2="72071"/>
                          <a14:foregroundMark x1="85149" y1="72071" x2="85149" y2="72071"/>
                          <a14:foregroundMark x1="87211" y1="72392" x2="87211" y2="72392"/>
                          <a14:foregroundMark x1="89274" y1="71750" x2="89274" y2="71750"/>
                          <a14:foregroundMark x1="91584" y1="71750" x2="91584" y2="71750"/>
                          <a14:foregroundMark x1="90759" y1="72713" x2="90759" y2="72713"/>
                          <a14:foregroundMark x1="85066" y1="56982" x2="85066" y2="56982"/>
                          <a14:foregroundMark x1="85479" y1="58427" x2="85479" y2="58427"/>
                          <a14:foregroundMark x1="85974" y1="60353" x2="85974" y2="60353"/>
                          <a14:foregroundMark x1="86304" y1="63082" x2="86304" y2="63082"/>
                          <a14:foregroundMark x1="86469" y1="64848" x2="86469" y2="64848"/>
                          <a14:foregroundMark x1="85644" y1="66774" x2="85644" y2="66774"/>
                          <a14:foregroundMark x1="86964" y1="67255" x2="86964" y2="67255"/>
                          <a14:foregroundMark x1="12211" y1="14767" x2="14191" y2="56501"/>
                          <a14:foregroundMark x1="17327" y1="18620" x2="12706" y2="23756"/>
                          <a14:foregroundMark x1="10809" y1="22311" x2="10809" y2="22311"/>
                          <a14:foregroundMark x1="15594" y1="26485" x2="15594" y2="26485"/>
                          <a14:foregroundMark x1="7013" y1="47512" x2="8828" y2="35955"/>
                          <a14:foregroundMark x1="9323" y1="35795" x2="9323" y2="35795"/>
                          <a14:foregroundMark x1="10561" y1="22632" x2="10561" y2="22632"/>
                          <a14:foregroundMark x1="7343" y1="60353" x2="7343" y2="60353"/>
                          <a14:foregroundMark x1="7096" y1="56661" x2="7426" y2="62119"/>
                          <a14:foregroundMark x1="6683" y1="60674" x2="6683" y2="60674"/>
                          <a14:foregroundMark x1="7756" y1="62440" x2="7756" y2="62440"/>
                          <a14:foregroundMark x1="61881" y1="13002" x2="63201" y2="30979"/>
                          <a14:foregroundMark x1="63201" y1="30979" x2="63036" y2="32905"/>
                          <a14:foregroundMark x1="36964" y1="33066" x2="36964" y2="33066"/>
                          <a14:foregroundMark x1="34406" y1="31461" x2="34406" y2="31461"/>
                          <a14:foregroundMark x1="41337" y1="31300" x2="41337" y2="31300"/>
                          <a14:foregroundMark x1="43234" y1="23756" x2="43234" y2="23756"/>
                          <a14:foregroundMark x1="32178" y1="24880" x2="32178" y2="24880"/>
                          <a14:foregroundMark x1="30693" y1="37400" x2="30693" y2="37400"/>
                          <a14:foregroundMark x1="34983" y1="46870" x2="34983" y2="46870"/>
                          <a14:foregroundMark x1="41667" y1="45746" x2="41667" y2="45746"/>
                          <a14:foregroundMark x1="44637" y1="38363" x2="44637" y2="38363"/>
                          <a14:foregroundMark x1="38201" y1="19422" x2="38201" y2="19422"/>
                          <a14:foregroundMark x1="35644" y1="20385" x2="35644" y2="20385"/>
                          <a14:foregroundMark x1="20462" y1="55698" x2="54373" y2="58587"/>
                          <a14:foregroundMark x1="26403" y1="64366" x2="26403" y2="64366"/>
                          <a14:foregroundMark x1="27393" y1="66292" x2="27393" y2="66292"/>
                          <a14:foregroundMark x1="26815" y1="65008" x2="41832" y2="66453"/>
                          <a14:foregroundMark x1="41832" y1="66453" x2="48660" y2="65109"/>
                          <a14:foregroundMark x1="41832" y1="64205" x2="41832" y2="64205"/>
                          <a14:foregroundMark x1="59241" y1="93258" x2="60726" y2="88443"/>
                          <a14:foregroundMark x1="63284" y1="93579" x2="64934" y2="92616"/>
                          <a14:foregroundMark x1="80858" y1="73355" x2="80858" y2="73355"/>
                          <a14:foregroundMark x1="87459" y1="71429" x2="87459" y2="71429"/>
                          <a14:foregroundMark x1="88284" y1="72231" x2="88284" y2="72231"/>
                          <a14:foregroundMark x1="90512" y1="71268" x2="90512" y2="71268"/>
                          <a14:foregroundMark x1="92162" y1="72873" x2="92162" y2="72873"/>
                          <a14:foregroundMark x1="82921" y1="74639" x2="82921" y2="74639"/>
                          <a14:foregroundMark x1="92574" y1="75120" x2="92574" y2="75120"/>
                          <a14:foregroundMark x1="14934" y1="33868" x2="17492" y2="34671"/>
                          <a14:foregroundMark x1="48927" y1="66292" x2="48927" y2="66292"/>
                          <a14:foregroundMark x1="48350" y1="65811" x2="48350" y2="65811"/>
                          <a14:foregroundMark x1="82673" y1="75281" x2="82673" y2="75281"/>
                          <a14:backgroundMark x1="80446" y1="76244" x2="84736" y2="76404"/>
                          <a14:backgroundMark x1="84736" y1="76404" x2="89026" y2="76244"/>
                          <a14:backgroundMark x1="89026" y1="76244" x2="92409" y2="76404"/>
                          <a14:backgroundMark x1="50578" y1="65169" x2="49175" y2="66292"/>
                        </a14:backgroundRemoval>
                      </a14:imgEffect>
                    </a14:imgLayer>
                  </a14:imgProps>
                </a:ext>
              </a:extLst>
            </a:blip>
            <a:stretch>
              <a:fillRect/>
            </a:stretch>
          </p:blipFill>
          <p:spPr>
            <a:xfrm>
              <a:off x="442912" y="2691163"/>
              <a:ext cx="5564611" cy="2860357"/>
            </a:xfrm>
            <a:prstGeom prst="rect">
              <a:avLst/>
            </a:prstGeom>
          </p:spPr>
        </p:pic>
        <p:sp>
          <p:nvSpPr>
            <p:cNvPr id="2" name="Rectangle 1">
              <a:extLst>
                <a:ext uri="{FF2B5EF4-FFF2-40B4-BE49-F238E27FC236}">
                  <a16:creationId xmlns:a16="http://schemas.microsoft.com/office/drawing/2014/main" id="{E51DD2F6-679B-4089-ACE8-9101A36DC5A4}"/>
                </a:ext>
              </a:extLst>
            </p:cNvPr>
            <p:cNvSpPr/>
            <p:nvPr/>
          </p:nvSpPr>
          <p:spPr>
            <a:xfrm>
              <a:off x="3117669" y="4493623"/>
              <a:ext cx="235131" cy="165463"/>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cxnSp>
        <p:nvCxnSpPr>
          <p:cNvPr id="25" name="Connecteur droit 24">
            <a:extLst>
              <a:ext uri="{FF2B5EF4-FFF2-40B4-BE49-F238E27FC236}">
                <a16:creationId xmlns:a16="http://schemas.microsoft.com/office/drawing/2014/main" id="{E840E4F8-7881-4DED-B816-D81C1EA7DE72}"/>
              </a:ext>
            </a:extLst>
          </p:cNvPr>
          <p:cNvCxnSpPr>
            <a:cxnSpLocks/>
          </p:cNvCxnSpPr>
          <p:nvPr/>
        </p:nvCxnSpPr>
        <p:spPr>
          <a:xfrm>
            <a:off x="6082942" y="1959425"/>
            <a:ext cx="0" cy="3884023"/>
          </a:xfrm>
          <a:prstGeom prst="line">
            <a:avLst/>
          </a:prstGeom>
          <a:ln>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grpSp>
        <p:nvGrpSpPr>
          <p:cNvPr id="12" name="Groupe 11">
            <a:extLst>
              <a:ext uri="{FF2B5EF4-FFF2-40B4-BE49-F238E27FC236}">
                <a16:creationId xmlns:a16="http://schemas.microsoft.com/office/drawing/2014/main" id="{05D30551-0B43-481D-B734-64D8EB821539}"/>
              </a:ext>
            </a:extLst>
          </p:cNvPr>
          <p:cNvGrpSpPr/>
          <p:nvPr/>
        </p:nvGrpSpPr>
        <p:grpSpPr>
          <a:xfrm>
            <a:off x="6814185" y="3048550"/>
            <a:ext cx="4159177" cy="2197826"/>
            <a:chOff x="6814185" y="3048550"/>
            <a:chExt cx="4159177" cy="2197826"/>
          </a:xfrm>
        </p:grpSpPr>
        <p:pic>
          <p:nvPicPr>
            <p:cNvPr id="24" name="Image 23">
              <a:extLst>
                <a:ext uri="{FF2B5EF4-FFF2-40B4-BE49-F238E27FC236}">
                  <a16:creationId xmlns:a16="http://schemas.microsoft.com/office/drawing/2014/main" id="{5491B10D-9E09-4462-93FB-F32A2D8E1E12}"/>
                </a:ext>
              </a:extLst>
            </p:cNvPr>
            <p:cNvPicPr>
              <a:picLocks noChangeAspect="1"/>
            </p:cNvPicPr>
            <p:nvPr/>
          </p:nvPicPr>
          <p:blipFill>
            <a:blip r:embed="rId4">
              <a:extLst>
                <a:ext uri="{BEBA8EAE-BF5A-486C-A8C5-ECC9F3942E4B}">
                  <a14:imgProps xmlns:a14="http://schemas.microsoft.com/office/drawing/2010/main">
                    <a14:imgLayer r:embed="rId5">
                      <a14:imgEffect>
                        <a14:backgroundRemoval t="9019" b="93354" l="5853" r="94064">
                          <a14:foregroundMark x1="12458" y1="25949" x2="11204" y2="50475"/>
                          <a14:foregroundMark x1="11204" y1="50475" x2="11538" y2="51424"/>
                          <a14:foregroundMark x1="5853" y1="35285" x2="5853" y2="35285"/>
                          <a14:foregroundMark x1="7358" y1="37500" x2="20401" y2="31646"/>
                          <a14:foregroundMark x1="18311" y1="23259" x2="21154" y2="40032"/>
                          <a14:foregroundMark x1="23829" y1="35918" x2="21823" y2="26741"/>
                          <a14:foregroundMark x1="21823" y1="26741" x2="18478" y2="23101"/>
                          <a14:foregroundMark x1="24833" y1="36709" x2="19565" y2="50158"/>
                          <a14:foregroundMark x1="19565" y1="50158" x2="18813" y2="50949"/>
                          <a14:foregroundMark x1="21237" y1="47943" x2="10368" y2="47627"/>
                          <a14:foregroundMark x1="41806" y1="9177" x2="33696" y2="14241"/>
                          <a14:foregroundMark x1="33696" y1="14241" x2="24080" y2="17405"/>
                          <a14:foregroundMark x1="40134" y1="17722" x2="33946" y2="12500"/>
                          <a14:foregroundMark x1="38043" y1="38449" x2="37375" y2="58703"/>
                          <a14:foregroundMark x1="48411" y1="63291" x2="38963" y2="62500"/>
                          <a14:foregroundMark x1="90970" y1="19146" x2="80100" y2="21519"/>
                          <a14:foregroundMark x1="93562" y1="40981" x2="77341" y2="34177"/>
                          <a14:foregroundMark x1="79097" y1="24209" x2="78595" y2="45253"/>
                          <a14:foregroundMark x1="78595" y1="45253" x2="79013" y2="46361"/>
                          <a14:foregroundMark x1="84030" y1="23259" x2="84866" y2="45411"/>
                          <a14:foregroundMark x1="93395" y1="30854" x2="84699" y2="35285"/>
                          <a14:foregroundMark x1="86204" y1="23418" x2="94064" y2="34019"/>
                          <a14:foregroundMark x1="39214" y1="43987" x2="50418" y2="58228"/>
                          <a14:foregroundMark x1="66137" y1="93354" x2="66890" y2="89399"/>
                          <a14:foregroundMark x1="70987" y1="93196" x2="71572" y2="88924"/>
                          <a14:foregroundMark x1="67726" y1="15190" x2="70067" y2="33228"/>
                          <a14:foregroundMark x1="70067" y1="33228" x2="68478" y2="51582"/>
                          <a14:foregroundMark x1="68478" y1="51582" x2="66555" y2="61076"/>
                          <a14:foregroundMark x1="70987" y1="18196" x2="68311" y2="14557"/>
                          <a14:foregroundMark x1="66472" y1="86234" x2="66555" y2="59019"/>
                          <a14:foregroundMark x1="75334" y1="24525" x2="73746" y2="39399"/>
                          <a14:foregroundMark x1="74247" y1="41139" x2="80518" y2="53006"/>
                          <a14:foregroundMark x1="81020" y1="53323" x2="89716" y2="47468"/>
                          <a14:foregroundMark x1="89716" y1="47468" x2="90552" y2="41456"/>
                          <a14:foregroundMark x1="39130" y1="18671" x2="26505" y2="17563"/>
                          <a14:foregroundMark x1="15134" y1="34019" x2="15552" y2="43987"/>
                          <a14:foregroundMark x1="33612" y1="84652" x2="53177" y2="90981"/>
                          <a14:foregroundMark x1="71070" y1="58070" x2="66137" y2="56329"/>
                          <a14:foregroundMark x1="66137" y1="56329" x2="66555" y2="56013"/>
                          <a14:foregroundMark x1="40134" y1="75158" x2="40134" y2="75158"/>
                          <a14:foregroundMark x1="43311" y1="75158" x2="43311" y2="75158"/>
                          <a14:foregroundMark x1="46237" y1="77848" x2="46237" y2="77848"/>
                          <a14:foregroundMark x1="48829" y1="78639" x2="48829" y2="78639"/>
                        </a14:backgroundRemoval>
                      </a14:imgEffect>
                    </a14:imgLayer>
                  </a14:imgProps>
                </a:ext>
              </a:extLst>
            </a:blip>
            <a:stretch>
              <a:fillRect/>
            </a:stretch>
          </p:blipFill>
          <p:spPr>
            <a:xfrm>
              <a:off x="6814185" y="3048550"/>
              <a:ext cx="4159177" cy="2197826"/>
            </a:xfrm>
            <a:prstGeom prst="rect">
              <a:avLst/>
            </a:prstGeom>
          </p:spPr>
        </p:pic>
        <p:sp>
          <p:nvSpPr>
            <p:cNvPr id="11" name="Rectangle 10">
              <a:extLst>
                <a:ext uri="{FF2B5EF4-FFF2-40B4-BE49-F238E27FC236}">
                  <a16:creationId xmlns:a16="http://schemas.microsoft.com/office/drawing/2014/main" id="{E54BD4B2-5376-4B76-AF5B-260EF8FA3861}"/>
                </a:ext>
              </a:extLst>
            </p:cNvPr>
            <p:cNvSpPr/>
            <p:nvPr/>
          </p:nvSpPr>
          <p:spPr>
            <a:xfrm>
              <a:off x="8438605" y="3248296"/>
              <a:ext cx="113212" cy="180704"/>
            </a:xfrm>
            <a:prstGeom prst="rect">
              <a:avLst/>
            </a:prstGeom>
            <a:solidFill>
              <a:srgbClr val="EC0E0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9" name="Rectangle 28">
              <a:extLst>
                <a:ext uri="{FF2B5EF4-FFF2-40B4-BE49-F238E27FC236}">
                  <a16:creationId xmlns:a16="http://schemas.microsoft.com/office/drawing/2014/main" id="{41FACDDD-6A93-4785-A8D3-4F1A89EC66BA}"/>
                </a:ext>
              </a:extLst>
            </p:cNvPr>
            <p:cNvSpPr/>
            <p:nvPr/>
          </p:nvSpPr>
          <p:spPr>
            <a:xfrm>
              <a:off x="8947590" y="4889325"/>
              <a:ext cx="113212" cy="180704"/>
            </a:xfrm>
            <a:prstGeom prst="rect">
              <a:avLst/>
            </a:prstGeom>
            <a:solidFill>
              <a:srgbClr val="BE0C0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spTree>
    <p:extLst>
      <p:ext uri="{BB962C8B-B14F-4D97-AF65-F5344CB8AC3E}">
        <p14:creationId xmlns:p14="http://schemas.microsoft.com/office/powerpoint/2010/main" val="27104730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9">
                                            <p:txEl>
                                              <p:pRg st="0" end="0"/>
                                            </p:txEl>
                                          </p:spTgt>
                                        </p:tgtEl>
                                        <p:attrNameLst>
                                          <p:attrName>style.visibility</p:attrName>
                                        </p:attrNameLst>
                                      </p:cBhvr>
                                      <p:to>
                                        <p:strVal val="visible"/>
                                      </p:to>
                                    </p:set>
                                    <p:animEffect transition="in" filter="fade">
                                      <p:cBhvr>
                                        <p:cTn id="7" dur="500"/>
                                        <p:tgtEl>
                                          <p:spTgt spid="9">
                                            <p:txEl>
                                              <p:pRg st="0" end="0"/>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fade">
                                      <p:cBhvr>
                                        <p:cTn id="10" dur="500"/>
                                        <p:tgtEl>
                                          <p:spTgt spid="3"/>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23"/>
                                        </p:tgtEl>
                                        <p:attrNameLst>
                                          <p:attrName>style.visibility</p:attrName>
                                        </p:attrNameLst>
                                      </p:cBhvr>
                                      <p:to>
                                        <p:strVal val="visible"/>
                                      </p:to>
                                    </p:set>
                                    <p:animEffect transition="in" filter="fade">
                                      <p:cBhvr>
                                        <p:cTn id="15" dur="500"/>
                                        <p:tgtEl>
                                          <p:spTgt spid="23"/>
                                        </p:tgtEl>
                                      </p:cBhvr>
                                    </p:animEffect>
                                  </p:childTnLst>
                                </p:cTn>
                              </p:par>
                              <p:par>
                                <p:cTn id="16" presetID="10" presetClass="entr" presetSubtype="0" fill="hold" nodeType="withEffect">
                                  <p:stCondLst>
                                    <p:cond delay="0"/>
                                  </p:stCondLst>
                                  <p:childTnLst>
                                    <p:set>
                                      <p:cBhvr>
                                        <p:cTn id="17" dur="1" fill="hold">
                                          <p:stCondLst>
                                            <p:cond delay="0"/>
                                          </p:stCondLst>
                                        </p:cTn>
                                        <p:tgtEl>
                                          <p:spTgt spid="25"/>
                                        </p:tgtEl>
                                        <p:attrNameLst>
                                          <p:attrName>style.visibility</p:attrName>
                                        </p:attrNameLst>
                                      </p:cBhvr>
                                      <p:to>
                                        <p:strVal val="visible"/>
                                      </p:to>
                                    </p:set>
                                    <p:animEffect transition="in" filter="fade">
                                      <p:cBhvr>
                                        <p:cTn id="18" dur="500"/>
                                        <p:tgtEl>
                                          <p:spTgt spid="25"/>
                                        </p:tgtEl>
                                      </p:cBhvr>
                                    </p:animEffect>
                                  </p:childTnLst>
                                </p:cTn>
                              </p:par>
                              <p:par>
                                <p:cTn id="19" presetID="10" presetClass="entr" presetSubtype="0" fill="hold" nodeType="withEffect">
                                  <p:stCondLst>
                                    <p:cond delay="0"/>
                                  </p:stCondLst>
                                  <p:childTnLst>
                                    <p:set>
                                      <p:cBhvr>
                                        <p:cTn id="20" dur="1" fill="hold">
                                          <p:stCondLst>
                                            <p:cond delay="0"/>
                                          </p:stCondLst>
                                        </p:cTn>
                                        <p:tgtEl>
                                          <p:spTgt spid="12"/>
                                        </p:tgtEl>
                                        <p:attrNameLst>
                                          <p:attrName>style.visibility</p:attrName>
                                        </p:attrNameLst>
                                      </p:cBhvr>
                                      <p:to>
                                        <p:strVal val="visible"/>
                                      </p:to>
                                    </p:set>
                                    <p:animEffect transition="in" filter="fade">
                                      <p:cBhvr>
                                        <p:cTn id="21"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build="p"/>
      <p:bldP spid="23"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Image 14">
            <a:extLst>
              <a:ext uri="{FF2B5EF4-FFF2-40B4-BE49-F238E27FC236}">
                <a16:creationId xmlns:a16="http://schemas.microsoft.com/office/drawing/2014/main" id="{72E2CCA5-1E9E-4D0A-A4BD-35B92FD5875A}"/>
              </a:ext>
            </a:extLst>
          </p:cNvPr>
          <p:cNvPicPr>
            <a:picLocks noChangeAspect="1"/>
          </p:cNvPicPr>
          <p:nvPr/>
        </p:nvPicPr>
        <p:blipFill>
          <a:blip r:embed="rId2">
            <a:extLst>
              <a:ext uri="{BEBA8EAE-BF5A-486C-A8C5-ECC9F3942E4B}">
                <a14:imgProps xmlns:a14="http://schemas.microsoft.com/office/drawing/2010/main">
                  <a14:imgLayer r:embed="rId3">
                    <a14:imgEffect>
                      <a14:backgroundRemoval t="9589" b="99087" l="9991" r="90282">
                        <a14:foregroundMark x1="51589" y1="45510" x2="54859" y2="51903"/>
                        <a14:foregroundMark x1="54859" y1="51903" x2="65123" y2="51142"/>
                        <a14:foregroundMark x1="65123" y1="51142" x2="76022" y2="52207"/>
                        <a14:foregroundMark x1="76022" y1="52207" x2="85831" y2="50076"/>
                        <a14:foregroundMark x1="85831" y1="50076" x2="90372" y2="50533"/>
                        <a14:foregroundMark x1="90372" y1="50533" x2="85468" y2="47336"/>
                        <a14:foregroundMark x1="85468" y1="47336" x2="62125" y2="49619"/>
                        <a14:foregroundMark x1="62125" y1="49619" x2="57402" y2="48250"/>
                        <a14:foregroundMark x1="57402" y1="48250" x2="61853" y2="45510"/>
                        <a14:foregroundMark x1="61853" y1="45510" x2="81290" y2="47032"/>
                        <a14:foregroundMark x1="81290" y1="47032" x2="86194" y2="45967"/>
                        <a14:foregroundMark x1="86194" y1="45967" x2="63397" y2="45205"/>
                        <a14:foregroundMark x1="44323" y1="12938" x2="47775" y2="16134"/>
                        <a14:foregroundMark x1="22707" y1="17352" x2="23070" y2="34855"/>
                        <a14:foregroundMark x1="23070" y1="34855" x2="23978" y2="40335"/>
                        <a14:foregroundMark x1="42144" y1="29528" x2="38874" y2="31963"/>
                        <a14:foregroundMark x1="16349" y1="58600" x2="16440" y2="52359"/>
                        <a14:foregroundMark x1="38420" y1="80365" x2="36966" y2="74429"/>
                        <a14:foregroundMark x1="22616" y1="88280" x2="21617" y2="83257"/>
                        <a14:foregroundMark x1="15622" y1="99239" x2="18347" y2="92390"/>
                        <a14:foregroundMark x1="18347" y1="92390" x2="35604" y2="89954"/>
                        <a14:foregroundMark x1="35604" y1="89954" x2="42234" y2="78539"/>
                        <a14:foregroundMark x1="42234" y1="78539" x2="46140" y2="85388"/>
                        <a14:foregroundMark x1="46140" y1="85388" x2="48411" y2="92390"/>
                        <a14:foregroundMark x1="48411" y1="92390" x2="43324" y2="97412"/>
                        <a14:foregroundMark x1="43324" y1="97412" x2="16440" y2="98174"/>
                        <a14:foregroundMark x1="19437" y1="86758" x2="15622" y2="95890"/>
                        <a14:foregroundMark x1="15622" y1="95890" x2="15077" y2="99087"/>
                        <a14:foregroundMark x1="20890" y1="87367" x2="16621" y2="94825"/>
                        <a14:foregroundMark x1="42870" y1="69559" x2="40145" y2="75647"/>
                        <a14:foregroundMark x1="40145" y1="75647" x2="28792" y2="89650"/>
                        <a14:foregroundMark x1="28792" y1="89650" x2="24342" y2="89650"/>
                        <a14:foregroundMark x1="53315" y1="95890" x2="44596" y2="75799"/>
                        <a14:foregroundMark x1="44596" y1="75799" x2="43233" y2="69406"/>
                      </a14:backgroundRemoval>
                    </a14:imgEffect>
                  </a14:imgLayer>
                </a14:imgProps>
              </a:ext>
            </a:extLst>
          </a:blip>
          <a:stretch>
            <a:fillRect/>
          </a:stretch>
        </p:blipFill>
        <p:spPr>
          <a:xfrm>
            <a:off x="5693228" y="3333256"/>
            <a:ext cx="5201645" cy="3103979"/>
          </a:xfrm>
          <a:prstGeom prst="rect">
            <a:avLst/>
          </a:prstGeom>
        </p:spPr>
      </p:pic>
      <p:pic>
        <p:nvPicPr>
          <p:cNvPr id="11" name="Image 10">
            <a:extLst>
              <a:ext uri="{FF2B5EF4-FFF2-40B4-BE49-F238E27FC236}">
                <a16:creationId xmlns:a16="http://schemas.microsoft.com/office/drawing/2014/main" id="{EA387620-A884-4E92-B2A7-1E57E5A42643}"/>
              </a:ext>
            </a:extLst>
          </p:cNvPr>
          <p:cNvPicPr>
            <a:picLocks noChangeAspect="1"/>
          </p:cNvPicPr>
          <p:nvPr/>
        </p:nvPicPr>
        <p:blipFill>
          <a:blip r:embed="rId4"/>
          <a:stretch>
            <a:fillRect/>
          </a:stretch>
        </p:blipFill>
        <p:spPr>
          <a:xfrm>
            <a:off x="1574091" y="3557569"/>
            <a:ext cx="2608401" cy="2480879"/>
          </a:xfrm>
          <a:prstGeom prst="rect">
            <a:avLst/>
          </a:prstGeom>
        </p:spPr>
      </p:pic>
      <p:sp>
        <p:nvSpPr>
          <p:cNvPr id="27" name="Flèche droite 26"/>
          <p:cNvSpPr/>
          <p:nvPr/>
        </p:nvSpPr>
        <p:spPr>
          <a:xfrm>
            <a:off x="695325" y="3011999"/>
            <a:ext cx="10980738" cy="451024"/>
          </a:xfrm>
          <a:prstGeom prst="rightArrow">
            <a:avLst/>
          </a:prstGeom>
          <a:solidFill>
            <a:schemeClr val="tx1">
              <a:lumMod val="75000"/>
              <a:lumOff val="25000"/>
            </a:schemeClr>
          </a:soli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9" name="Espace réservé du contenu 8"/>
          <p:cNvSpPr>
            <a:spLocks noGrp="1"/>
          </p:cNvSpPr>
          <p:nvPr>
            <p:ph idx="17"/>
          </p:nvPr>
        </p:nvSpPr>
        <p:spPr>
          <a:xfrm>
            <a:off x="695325" y="1388669"/>
            <a:ext cx="7934638" cy="4860000"/>
          </a:xfrm>
        </p:spPr>
        <p:txBody>
          <a:bodyPr/>
          <a:lstStyle/>
          <a:p>
            <a:r>
              <a:rPr lang="fr-FR" dirty="0"/>
              <a:t>Lors de l’entrée en relation, vous instaurez un climat propice aux échanges et posez la première brique de la fidélité avec votre client. </a:t>
            </a:r>
          </a:p>
          <a:p>
            <a:endParaRPr lang="fr-FR" sz="500" dirty="0"/>
          </a:p>
          <a:p>
            <a:r>
              <a:rPr lang="fr-FR" dirty="0"/>
              <a:t>Nous souhaitons aujourd’hui compléter cet effort réalisé à l’entrée en relation afin de vous accompagner dans cette nouvelle relation commerciale.</a:t>
            </a:r>
          </a:p>
        </p:txBody>
      </p:sp>
      <p:sp>
        <p:nvSpPr>
          <p:cNvPr id="6" name="Espace réservé du texte 5"/>
          <p:cNvSpPr>
            <a:spLocks noGrp="1"/>
          </p:cNvSpPr>
          <p:nvPr>
            <p:ph type="body" sz="quarter" idx="12"/>
          </p:nvPr>
        </p:nvSpPr>
        <p:spPr/>
        <p:txBody>
          <a:bodyPr/>
          <a:lstStyle/>
          <a:p>
            <a:r>
              <a:rPr lang="fr-FR" dirty="0"/>
              <a:t>Si la fidélité du client se construit tout au long de la relation commerciale, elle s’initie dès l’entrée en relation.</a:t>
            </a:r>
          </a:p>
        </p:txBody>
      </p:sp>
      <p:sp>
        <p:nvSpPr>
          <p:cNvPr id="7" name="Espace réservé du texte 6"/>
          <p:cNvSpPr>
            <a:spLocks noGrp="1"/>
          </p:cNvSpPr>
          <p:nvPr>
            <p:ph type="body" sz="quarter" idx="14"/>
          </p:nvPr>
        </p:nvSpPr>
        <p:spPr/>
        <p:txBody>
          <a:bodyPr/>
          <a:lstStyle/>
          <a:p>
            <a:r>
              <a:rPr lang="fr-FR" dirty="0"/>
              <a:t>Programme Relationnel EER</a:t>
            </a:r>
          </a:p>
        </p:txBody>
      </p:sp>
      <p:sp>
        <p:nvSpPr>
          <p:cNvPr id="8" name="Espace réservé du texte 7"/>
          <p:cNvSpPr>
            <a:spLocks noGrp="1"/>
          </p:cNvSpPr>
          <p:nvPr>
            <p:ph type="body" sz="quarter" idx="16"/>
          </p:nvPr>
        </p:nvSpPr>
        <p:spPr/>
        <p:txBody>
          <a:bodyPr/>
          <a:lstStyle/>
          <a:p>
            <a:r>
              <a:rPr lang="fr-FR" dirty="0"/>
              <a:t>4</a:t>
            </a:r>
          </a:p>
        </p:txBody>
      </p:sp>
      <p:sp>
        <p:nvSpPr>
          <p:cNvPr id="10" name="Espace réservé du contenu 8"/>
          <p:cNvSpPr txBox="1">
            <a:spLocks/>
          </p:cNvSpPr>
          <p:nvPr/>
        </p:nvSpPr>
        <p:spPr>
          <a:xfrm>
            <a:off x="1777773" y="3054154"/>
            <a:ext cx="2139899" cy="504971"/>
          </a:xfrm>
          <a:prstGeom prst="rect">
            <a:avLst/>
          </a:prstGeom>
        </p:spPr>
        <p:txBody>
          <a:bodyPr/>
          <a:lstStyle>
            <a:lvl1pPr marL="216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600" kern="1200" baseline="0">
                <a:solidFill>
                  <a:schemeClr val="tx1">
                    <a:lumMod val="75000"/>
                    <a:lumOff val="25000"/>
                  </a:schemeClr>
                </a:solidFill>
                <a:latin typeface="+mn-lt"/>
                <a:ea typeface="+mn-ea"/>
                <a:cs typeface="+mn-cs"/>
              </a:defRPr>
            </a:lvl1pPr>
            <a:lvl2pPr marL="684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400" kern="1200">
                <a:solidFill>
                  <a:schemeClr val="tx1">
                    <a:lumMod val="75000"/>
                    <a:lumOff val="25000"/>
                  </a:schemeClr>
                </a:solidFill>
                <a:latin typeface="+mn-lt"/>
                <a:ea typeface="+mn-ea"/>
                <a:cs typeface="+mn-cs"/>
              </a:defRPr>
            </a:lvl2pPr>
            <a:lvl3pPr marL="1143000" marR="0" indent="-216000" algn="l" defTabSz="914400" rtl="0" eaLnBrk="1" fontAlgn="auto" latinLnBrk="0" hangingPunct="1">
              <a:lnSpc>
                <a:spcPct val="100000"/>
              </a:lnSpc>
              <a:spcBef>
                <a:spcPts val="600"/>
              </a:spcBef>
              <a:spcAft>
                <a:spcPts val="0"/>
              </a:spcAft>
              <a:buClr>
                <a:schemeClr val="accent4">
                  <a:lumMod val="75000"/>
                </a:schemeClr>
              </a:buClr>
              <a:buSzTx/>
              <a:buFont typeface="Wingdings" panose="05000000000000000000" pitchFamily="2" charset="2"/>
              <a:buChar char="§"/>
              <a:tabLst/>
              <a:defRPr sz="1200" kern="1200">
                <a:solidFill>
                  <a:schemeClr val="tx1">
                    <a:lumMod val="75000"/>
                    <a:lumOff val="25000"/>
                  </a:schemeClr>
                </a:solidFill>
                <a:latin typeface="+mn-lt"/>
                <a:ea typeface="+mn-ea"/>
                <a:cs typeface="+mn-cs"/>
              </a:defRPr>
            </a:lvl3pPr>
            <a:lvl4pPr marL="165735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100" kern="1200" baseline="0">
                <a:solidFill>
                  <a:schemeClr val="tx1">
                    <a:lumMod val="75000"/>
                    <a:lumOff val="25000"/>
                  </a:schemeClr>
                </a:solidFill>
                <a:latin typeface="+mn-lt"/>
                <a:ea typeface="+mn-ea"/>
                <a:cs typeface="+mn-cs"/>
              </a:defRPr>
            </a:lvl4pPr>
            <a:lvl5pPr marL="20574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fr-FR" b="1" dirty="0">
                <a:solidFill>
                  <a:schemeClr val="bg1"/>
                </a:solidFill>
              </a:rPr>
              <a:t>1</a:t>
            </a:r>
            <a:r>
              <a:rPr lang="fr-FR" b="1" baseline="30000" dirty="0">
                <a:solidFill>
                  <a:schemeClr val="bg1"/>
                </a:solidFill>
              </a:rPr>
              <a:t>er</a:t>
            </a:r>
            <a:r>
              <a:rPr lang="fr-FR" b="1" dirty="0">
                <a:solidFill>
                  <a:schemeClr val="bg1"/>
                </a:solidFill>
              </a:rPr>
              <a:t> Rendez-vous</a:t>
            </a:r>
          </a:p>
        </p:txBody>
      </p:sp>
      <p:sp>
        <p:nvSpPr>
          <p:cNvPr id="32" name="Espace réservé du contenu 8"/>
          <p:cNvSpPr txBox="1">
            <a:spLocks/>
          </p:cNvSpPr>
          <p:nvPr/>
        </p:nvSpPr>
        <p:spPr>
          <a:xfrm>
            <a:off x="5410207" y="3052598"/>
            <a:ext cx="5661917" cy="504971"/>
          </a:xfrm>
          <a:prstGeom prst="rect">
            <a:avLst/>
          </a:prstGeom>
        </p:spPr>
        <p:txBody>
          <a:bodyPr/>
          <a:lstStyle>
            <a:lvl1pPr marL="216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600" kern="1200" baseline="0">
                <a:solidFill>
                  <a:schemeClr val="tx1">
                    <a:lumMod val="75000"/>
                    <a:lumOff val="25000"/>
                  </a:schemeClr>
                </a:solidFill>
                <a:latin typeface="+mn-lt"/>
                <a:ea typeface="+mn-ea"/>
                <a:cs typeface="+mn-cs"/>
              </a:defRPr>
            </a:lvl1pPr>
            <a:lvl2pPr marL="684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400" kern="1200">
                <a:solidFill>
                  <a:schemeClr val="tx1">
                    <a:lumMod val="75000"/>
                    <a:lumOff val="25000"/>
                  </a:schemeClr>
                </a:solidFill>
                <a:latin typeface="+mn-lt"/>
                <a:ea typeface="+mn-ea"/>
                <a:cs typeface="+mn-cs"/>
              </a:defRPr>
            </a:lvl2pPr>
            <a:lvl3pPr marL="1143000" marR="0" indent="-216000" algn="l" defTabSz="914400" rtl="0" eaLnBrk="1" fontAlgn="auto" latinLnBrk="0" hangingPunct="1">
              <a:lnSpc>
                <a:spcPct val="100000"/>
              </a:lnSpc>
              <a:spcBef>
                <a:spcPts val="600"/>
              </a:spcBef>
              <a:spcAft>
                <a:spcPts val="0"/>
              </a:spcAft>
              <a:buClr>
                <a:schemeClr val="accent4">
                  <a:lumMod val="75000"/>
                </a:schemeClr>
              </a:buClr>
              <a:buSzTx/>
              <a:buFont typeface="Wingdings" panose="05000000000000000000" pitchFamily="2" charset="2"/>
              <a:buChar char="§"/>
              <a:tabLst/>
              <a:defRPr sz="1200" kern="1200">
                <a:solidFill>
                  <a:schemeClr val="tx1">
                    <a:lumMod val="75000"/>
                    <a:lumOff val="25000"/>
                  </a:schemeClr>
                </a:solidFill>
                <a:latin typeface="+mn-lt"/>
                <a:ea typeface="+mn-ea"/>
                <a:cs typeface="+mn-cs"/>
              </a:defRPr>
            </a:lvl3pPr>
            <a:lvl4pPr marL="165735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100" kern="1200" baseline="0">
                <a:solidFill>
                  <a:schemeClr val="tx1">
                    <a:lumMod val="75000"/>
                    <a:lumOff val="25000"/>
                  </a:schemeClr>
                </a:solidFill>
                <a:latin typeface="+mn-lt"/>
                <a:ea typeface="+mn-ea"/>
                <a:cs typeface="+mn-cs"/>
              </a:defRPr>
            </a:lvl4pPr>
            <a:lvl5pPr marL="20574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fr-FR" b="1" dirty="0">
                <a:solidFill>
                  <a:schemeClr val="bg1"/>
                </a:solidFill>
              </a:rPr>
              <a:t>Poursuite &amp; développement de la relation commerciale</a:t>
            </a:r>
          </a:p>
        </p:txBody>
      </p:sp>
      <p:pic>
        <p:nvPicPr>
          <p:cNvPr id="14" name="Image 13">
            <a:extLst>
              <a:ext uri="{FF2B5EF4-FFF2-40B4-BE49-F238E27FC236}">
                <a16:creationId xmlns:a16="http://schemas.microsoft.com/office/drawing/2014/main" id="{81C21546-FA45-4D8A-B9CD-B8773E78BDA5}"/>
              </a:ext>
            </a:extLst>
          </p:cNvPr>
          <p:cNvPicPr>
            <a:picLocks noChangeAspect="1"/>
          </p:cNvPicPr>
          <p:nvPr/>
        </p:nvPicPr>
        <p:blipFill>
          <a:blip r:embed="rId5">
            <a:extLst>
              <a:ext uri="{BEBA8EAE-BF5A-486C-A8C5-ECC9F3942E4B}">
                <a14:imgProps xmlns:a14="http://schemas.microsoft.com/office/drawing/2010/main">
                  <a14:imgLayer r:embed="rId6">
                    <a14:imgEffect>
                      <a14:backgroundRemoval t="9868" b="89912" l="5689" r="89934">
                        <a14:foregroundMark x1="10066" y1="21711" x2="11488" y2="34211"/>
                        <a14:foregroundMark x1="11488" y1="34211" x2="12691" y2="38377"/>
                        <a14:foregroundMark x1="5689" y1="36184" x2="8096" y2="34649"/>
                        <a14:foregroundMark x1="54376" y1="57456" x2="76915" y2="66667"/>
                        <a14:foregroundMark x1="55033" y1="59649" x2="57768" y2="65789"/>
                        <a14:foregroundMark x1="54376" y1="35307" x2="54376" y2="35307"/>
                        <a14:foregroundMark x1="56893" y1="34868" x2="56893" y2="34868"/>
                        <a14:foregroundMark x1="59737" y1="35088" x2="59737" y2="35088"/>
                        <a14:foregroundMark x1="62254" y1="35307" x2="62254" y2="35307"/>
                        <a14:foregroundMark x1="66521" y1="34649" x2="66521" y2="34649"/>
                        <a14:foregroundMark x1="68162" y1="34868" x2="68162" y2="34868"/>
                        <a14:foregroundMark x1="71007" y1="35088" x2="71007" y2="35088"/>
                        <a14:foregroundMark x1="73961" y1="34868" x2="73961" y2="34868"/>
                        <a14:foregroundMark x1="78009" y1="35088" x2="78009" y2="35088"/>
                        <a14:foregroundMark x1="81838" y1="35965" x2="81838" y2="35965"/>
                        <a14:foregroundMark x1="84792" y1="35307" x2="84792" y2="35307"/>
                        <a14:foregroundMark x1="86652" y1="35526" x2="86652" y2="35526"/>
                        <a14:foregroundMark x1="54048" y1="45175" x2="54048" y2="45175"/>
                        <a14:foregroundMark x1="57002" y1="45175" x2="57002" y2="45175"/>
                        <a14:foregroundMark x1="61488" y1="46491" x2="61488" y2="46491"/>
                        <a14:foregroundMark x1="64989" y1="45833" x2="64989" y2="45833"/>
                        <a14:foregroundMark x1="68709" y1="45395" x2="68709" y2="45395"/>
                        <a14:foregroundMark x1="71335" y1="45833" x2="71335" y2="45833"/>
                        <a14:foregroundMark x1="73961" y1="46711" x2="73961" y2="46711"/>
                        <a14:foregroundMark x1="77899" y1="45614" x2="77899" y2="45614"/>
                        <a14:foregroundMark x1="79869" y1="45395" x2="79869" y2="45395"/>
                        <a14:foregroundMark x1="82495" y1="44956" x2="82495" y2="44956"/>
                        <a14:foregroundMark x1="85120" y1="44956" x2="85120" y2="44956"/>
                        <a14:foregroundMark x1="87199" y1="46491" x2="87199" y2="46491"/>
                      </a14:backgroundRemoval>
                    </a14:imgEffect>
                  </a14:imgLayer>
                </a14:imgProps>
              </a:ext>
            </a:extLst>
          </a:blip>
          <a:stretch>
            <a:fillRect/>
          </a:stretch>
        </p:blipFill>
        <p:spPr>
          <a:xfrm>
            <a:off x="8764151" y="1403916"/>
            <a:ext cx="2923318" cy="1458461"/>
          </a:xfrm>
          <a:prstGeom prst="rect">
            <a:avLst/>
          </a:prstGeom>
        </p:spPr>
      </p:pic>
    </p:spTree>
    <p:extLst>
      <p:ext uri="{BB962C8B-B14F-4D97-AF65-F5344CB8AC3E}">
        <p14:creationId xmlns:p14="http://schemas.microsoft.com/office/powerpoint/2010/main" val="13467626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9">
                                            <p:txEl>
                                              <p:pRg st="0" end="0"/>
                                            </p:txEl>
                                          </p:spTgt>
                                        </p:tgtEl>
                                        <p:attrNameLst>
                                          <p:attrName>style.visibility</p:attrName>
                                        </p:attrNameLst>
                                      </p:cBhvr>
                                      <p:to>
                                        <p:strVal val="visible"/>
                                      </p:to>
                                    </p:set>
                                    <p:animEffect transition="in" filter="fade">
                                      <p:cBhvr>
                                        <p:cTn id="7" dur="500"/>
                                        <p:tgtEl>
                                          <p:spTgt spid="9">
                                            <p:txEl>
                                              <p:pRg st="0" end="0"/>
                                            </p:txEl>
                                          </p:spTgt>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27"/>
                                        </p:tgtEl>
                                        <p:attrNameLst>
                                          <p:attrName>style.visibility</p:attrName>
                                        </p:attrNameLst>
                                      </p:cBhvr>
                                      <p:to>
                                        <p:strVal val="visible"/>
                                      </p:to>
                                    </p:set>
                                    <p:animEffect transition="in" filter="wipe(left)">
                                      <p:cBhvr>
                                        <p:cTn id="11" dur="500"/>
                                        <p:tgtEl>
                                          <p:spTgt spid="27"/>
                                        </p:tgtEl>
                                      </p:cBhvr>
                                    </p:animEffect>
                                  </p:childTnLst>
                                </p:cTn>
                              </p:par>
                              <p:par>
                                <p:cTn id="12" presetID="10" presetClass="entr" presetSubtype="0" fill="hold" nodeType="withEffect">
                                  <p:stCondLst>
                                    <p:cond delay="0"/>
                                  </p:stCondLst>
                                  <p:childTnLst>
                                    <p:set>
                                      <p:cBhvr>
                                        <p:cTn id="13" dur="1" fill="hold">
                                          <p:stCondLst>
                                            <p:cond delay="0"/>
                                          </p:stCondLst>
                                        </p:cTn>
                                        <p:tgtEl>
                                          <p:spTgt spid="11"/>
                                        </p:tgtEl>
                                        <p:attrNameLst>
                                          <p:attrName>style.visibility</p:attrName>
                                        </p:attrNameLst>
                                      </p:cBhvr>
                                      <p:to>
                                        <p:strVal val="visible"/>
                                      </p:to>
                                    </p:set>
                                    <p:animEffect transition="in" filter="fade">
                                      <p:cBhvr>
                                        <p:cTn id="14" dur="500"/>
                                        <p:tgtEl>
                                          <p:spTgt spid="11"/>
                                        </p:tgtEl>
                                      </p:cBhvr>
                                    </p:animEffect>
                                  </p:childTnLst>
                                </p:cTn>
                              </p:par>
                            </p:childTnLst>
                          </p:cTn>
                        </p:par>
                      </p:childTnLst>
                    </p:cTn>
                  </p:par>
                  <p:par>
                    <p:cTn id="15" fill="hold">
                      <p:stCondLst>
                        <p:cond delay="indefinite"/>
                      </p:stCondLst>
                      <p:childTnLst>
                        <p:par>
                          <p:cTn id="16" fill="hold">
                            <p:stCondLst>
                              <p:cond delay="0"/>
                            </p:stCondLst>
                            <p:childTnLst>
                              <p:par>
                                <p:cTn id="17" presetID="10" presetClass="entr" presetSubtype="0" fill="hold" nodeType="clickEffect">
                                  <p:stCondLst>
                                    <p:cond delay="0"/>
                                  </p:stCondLst>
                                  <p:childTnLst>
                                    <p:set>
                                      <p:cBhvr>
                                        <p:cTn id="18" dur="1" fill="hold">
                                          <p:stCondLst>
                                            <p:cond delay="0"/>
                                          </p:stCondLst>
                                        </p:cTn>
                                        <p:tgtEl>
                                          <p:spTgt spid="9">
                                            <p:txEl>
                                              <p:pRg st="2" end="2"/>
                                            </p:txEl>
                                          </p:spTgt>
                                        </p:tgtEl>
                                        <p:attrNameLst>
                                          <p:attrName>style.visibility</p:attrName>
                                        </p:attrNameLst>
                                      </p:cBhvr>
                                      <p:to>
                                        <p:strVal val="visible"/>
                                      </p:to>
                                    </p:set>
                                    <p:animEffect transition="in" filter="fade">
                                      <p:cBhvr>
                                        <p:cTn id="19" dur="500"/>
                                        <p:tgtEl>
                                          <p:spTgt spid="9">
                                            <p:txEl>
                                              <p:pRg st="2" end="2"/>
                                            </p:txEl>
                                          </p:spTgt>
                                        </p:tgtEl>
                                      </p:cBhvr>
                                    </p:animEffect>
                                  </p:childTnLst>
                                </p:cTn>
                              </p:par>
                              <p:par>
                                <p:cTn id="20" presetID="10" presetClass="entr" presetSubtype="0" fill="hold" nodeType="withEffect">
                                  <p:stCondLst>
                                    <p:cond delay="0"/>
                                  </p:stCondLst>
                                  <p:childTnLst>
                                    <p:set>
                                      <p:cBhvr>
                                        <p:cTn id="21" dur="1" fill="hold">
                                          <p:stCondLst>
                                            <p:cond delay="0"/>
                                          </p:stCondLst>
                                        </p:cTn>
                                        <p:tgtEl>
                                          <p:spTgt spid="15"/>
                                        </p:tgtEl>
                                        <p:attrNameLst>
                                          <p:attrName>style.visibility</p:attrName>
                                        </p:attrNameLst>
                                      </p:cBhvr>
                                      <p:to>
                                        <p:strVal val="visible"/>
                                      </p:to>
                                    </p:set>
                                    <p:animEffect transition="in" filter="fade">
                                      <p:cBhvr>
                                        <p:cTn id="22" dur="500"/>
                                        <p:tgtEl>
                                          <p:spTgt spid="15"/>
                                        </p:tgtEl>
                                      </p:cBhvr>
                                    </p:animEffect>
                                  </p:childTnLst>
                                </p:cTn>
                              </p:par>
                              <p:par>
                                <p:cTn id="23" presetID="10" presetClass="entr" presetSubtype="0" fill="hold" grpId="0" nodeType="withEffect">
                                  <p:stCondLst>
                                    <p:cond delay="0"/>
                                  </p:stCondLst>
                                  <p:childTnLst>
                                    <p:set>
                                      <p:cBhvr>
                                        <p:cTn id="24" dur="1" fill="hold">
                                          <p:stCondLst>
                                            <p:cond delay="0"/>
                                          </p:stCondLst>
                                        </p:cTn>
                                        <p:tgtEl>
                                          <p:spTgt spid="32"/>
                                        </p:tgtEl>
                                        <p:attrNameLst>
                                          <p:attrName>style.visibility</p:attrName>
                                        </p:attrNameLst>
                                      </p:cBhvr>
                                      <p:to>
                                        <p:strVal val="visible"/>
                                      </p:to>
                                    </p:set>
                                    <p:animEffect transition="in" filter="fade">
                                      <p:cBhvr>
                                        <p:cTn id="25" dur="500"/>
                                        <p:tgtEl>
                                          <p:spTgt spid="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animBg="1"/>
      <p:bldP spid="32"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8" name="Image 87">
            <a:extLst>
              <a:ext uri="{FF2B5EF4-FFF2-40B4-BE49-F238E27FC236}">
                <a16:creationId xmlns:a16="http://schemas.microsoft.com/office/drawing/2014/main" id="{AC6D6400-D43C-40F3-B20E-985993676EB6}"/>
              </a:ext>
            </a:extLst>
          </p:cNvPr>
          <p:cNvPicPr>
            <a:picLocks noChangeAspect="1"/>
          </p:cNvPicPr>
          <p:nvPr/>
        </p:nvPicPr>
        <p:blipFill>
          <a:blip r:embed="rId2"/>
          <a:stretch>
            <a:fillRect/>
          </a:stretch>
        </p:blipFill>
        <p:spPr>
          <a:xfrm>
            <a:off x="1354556" y="4034191"/>
            <a:ext cx="2366434" cy="2250742"/>
          </a:xfrm>
          <a:prstGeom prst="rect">
            <a:avLst/>
          </a:prstGeom>
        </p:spPr>
      </p:pic>
      <p:sp>
        <p:nvSpPr>
          <p:cNvPr id="4" name="Rectangle 3"/>
          <p:cNvSpPr/>
          <p:nvPr/>
        </p:nvSpPr>
        <p:spPr>
          <a:xfrm>
            <a:off x="4372756" y="4030279"/>
            <a:ext cx="7109001" cy="2254654"/>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a:solidFill>
                  <a:schemeClr val="accent4">
                    <a:lumMod val="75000"/>
                  </a:schemeClr>
                </a:solidFill>
              </a:rPr>
              <a:t>Pendant les 12 mois qui suivent l’entrée en relation :</a:t>
            </a:r>
          </a:p>
          <a:p>
            <a:pPr algn="ctr"/>
            <a:endParaRPr lang="fr-FR" sz="2000" dirty="0">
              <a:solidFill>
                <a:schemeClr val="accent4">
                  <a:lumMod val="75000"/>
                </a:schemeClr>
              </a:solidFill>
            </a:endParaRPr>
          </a:p>
          <a:p>
            <a:pPr algn="ctr"/>
            <a:endParaRPr lang="fr-FR" sz="900" dirty="0">
              <a:solidFill>
                <a:schemeClr val="accent4">
                  <a:lumMod val="75000"/>
                </a:schemeClr>
              </a:solidFill>
            </a:endParaRPr>
          </a:p>
          <a:p>
            <a:pPr algn="ctr"/>
            <a:endParaRPr lang="fr-FR" sz="900" dirty="0">
              <a:solidFill>
                <a:schemeClr val="accent4">
                  <a:lumMod val="75000"/>
                </a:schemeClr>
              </a:solidFill>
            </a:endParaRPr>
          </a:p>
          <a:p>
            <a:pPr algn="ctr"/>
            <a:endParaRPr lang="fr-FR" sz="900" dirty="0">
              <a:solidFill>
                <a:schemeClr val="accent4">
                  <a:lumMod val="75000"/>
                </a:schemeClr>
              </a:solidFill>
            </a:endParaRPr>
          </a:p>
          <a:p>
            <a:pPr algn="ctr"/>
            <a:endParaRPr lang="fr-FR" sz="900" dirty="0">
              <a:solidFill>
                <a:schemeClr val="accent4">
                  <a:lumMod val="75000"/>
                </a:schemeClr>
              </a:solidFill>
            </a:endParaRPr>
          </a:p>
          <a:p>
            <a:pPr algn="ctr"/>
            <a:endParaRPr lang="fr-FR" sz="900" dirty="0">
              <a:solidFill>
                <a:schemeClr val="accent4">
                  <a:lumMod val="75000"/>
                </a:schemeClr>
              </a:solidFill>
            </a:endParaRPr>
          </a:p>
          <a:p>
            <a:pPr algn="ctr"/>
            <a:endParaRPr lang="fr-FR" sz="900" dirty="0">
              <a:solidFill>
                <a:schemeClr val="accent4">
                  <a:lumMod val="75000"/>
                </a:schemeClr>
              </a:solidFill>
            </a:endParaRPr>
          </a:p>
          <a:p>
            <a:pPr algn="ctr"/>
            <a:endParaRPr lang="fr-FR" dirty="0">
              <a:solidFill>
                <a:schemeClr val="accent4">
                  <a:lumMod val="75000"/>
                </a:schemeClr>
              </a:solidFill>
            </a:endParaRPr>
          </a:p>
          <a:p>
            <a:pPr algn="ctr"/>
            <a:endParaRPr lang="fr-FR" dirty="0">
              <a:solidFill>
                <a:schemeClr val="accent4">
                  <a:lumMod val="75000"/>
                </a:schemeClr>
              </a:solidFill>
            </a:endParaRPr>
          </a:p>
        </p:txBody>
      </p:sp>
      <p:sp>
        <p:nvSpPr>
          <p:cNvPr id="14" name="Flèche droite 13"/>
          <p:cNvSpPr/>
          <p:nvPr/>
        </p:nvSpPr>
        <p:spPr>
          <a:xfrm>
            <a:off x="1085862" y="3731711"/>
            <a:ext cx="10590201" cy="278364"/>
          </a:xfrm>
          <a:prstGeom prst="rightArrow">
            <a:avLst/>
          </a:prstGeom>
          <a:solidFill>
            <a:schemeClr val="tx1">
              <a:lumMod val="75000"/>
              <a:lumOff val="25000"/>
            </a:schemeClr>
          </a:soli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9" name="Espace réservé du contenu 8"/>
          <p:cNvSpPr>
            <a:spLocks noGrp="1"/>
          </p:cNvSpPr>
          <p:nvPr>
            <p:ph idx="17"/>
          </p:nvPr>
        </p:nvSpPr>
        <p:spPr>
          <a:xfrm>
            <a:off x="695325" y="1388669"/>
            <a:ext cx="11137446" cy="2247094"/>
          </a:xfrm>
        </p:spPr>
        <p:txBody>
          <a:bodyPr/>
          <a:lstStyle/>
          <a:p>
            <a:r>
              <a:rPr lang="fr-FR" dirty="0"/>
              <a:t>La 1</a:t>
            </a:r>
            <a:r>
              <a:rPr lang="fr-FR" baseline="30000" dirty="0"/>
              <a:t>ère</a:t>
            </a:r>
            <a:r>
              <a:rPr lang="fr-FR" dirty="0"/>
              <a:t> année est cruciale pour l’équipement de nos clients. </a:t>
            </a:r>
          </a:p>
          <a:p>
            <a:r>
              <a:rPr lang="fr-FR" dirty="0"/>
              <a:t>Après 12 mois de relation avec la Caisse d’Epargne* : </a:t>
            </a:r>
          </a:p>
          <a:p>
            <a:pPr lvl="1"/>
            <a:r>
              <a:rPr lang="fr-FR" dirty="0"/>
              <a:t>1 client entré par le crédit immobilier est équipé de 3,2 univers</a:t>
            </a:r>
          </a:p>
          <a:p>
            <a:pPr lvl="1"/>
            <a:r>
              <a:rPr lang="fr-FR" dirty="0"/>
              <a:t>Pour les autres motifs d’entrée, l’équipement est en moyenne de 1,2 univers. </a:t>
            </a:r>
          </a:p>
          <a:p>
            <a:pPr lvl="1"/>
            <a:endParaRPr lang="fr-FR" dirty="0"/>
          </a:p>
          <a:p>
            <a:r>
              <a:rPr lang="fr-FR" dirty="0"/>
              <a:t>La mise en place d’un programme relationnel, tout au long de cette 1</a:t>
            </a:r>
            <a:r>
              <a:rPr lang="fr-FR" baseline="30000" dirty="0"/>
              <a:t>ère</a:t>
            </a:r>
            <a:r>
              <a:rPr lang="fr-FR" dirty="0"/>
              <a:t> année permet notamment d’être utile au client en lui apportant des informations, d’être présent à ses côtés, de développer la relation commerciale et sa satisfaction.</a:t>
            </a:r>
          </a:p>
          <a:p>
            <a:endParaRPr lang="fr-FR" dirty="0"/>
          </a:p>
          <a:p>
            <a:pPr marL="0" indent="0">
              <a:buNone/>
            </a:pPr>
            <a:endParaRPr lang="fr-FR" dirty="0"/>
          </a:p>
        </p:txBody>
      </p:sp>
      <p:sp>
        <p:nvSpPr>
          <p:cNvPr id="6" name="Espace réservé du texte 5"/>
          <p:cNvSpPr>
            <a:spLocks noGrp="1"/>
          </p:cNvSpPr>
          <p:nvPr>
            <p:ph type="body" sz="quarter" idx="12"/>
          </p:nvPr>
        </p:nvSpPr>
        <p:spPr/>
        <p:txBody>
          <a:bodyPr/>
          <a:lstStyle/>
          <a:p>
            <a:r>
              <a:rPr lang="fr-FR" dirty="0"/>
              <a:t>Valoriser et accompagner le client lors de la 1</a:t>
            </a:r>
            <a:r>
              <a:rPr lang="fr-FR" baseline="30000" dirty="0"/>
              <a:t>ère</a:t>
            </a:r>
            <a:r>
              <a:rPr lang="fr-FR" dirty="0"/>
              <a:t> année de son entrée en relation permet d’ancrer la satisfaction du client. </a:t>
            </a:r>
          </a:p>
        </p:txBody>
      </p:sp>
      <p:sp>
        <p:nvSpPr>
          <p:cNvPr id="7" name="Espace réservé du texte 6"/>
          <p:cNvSpPr>
            <a:spLocks noGrp="1"/>
          </p:cNvSpPr>
          <p:nvPr>
            <p:ph type="body" sz="quarter" idx="14"/>
          </p:nvPr>
        </p:nvSpPr>
        <p:spPr/>
        <p:txBody>
          <a:bodyPr/>
          <a:lstStyle/>
          <a:p>
            <a:r>
              <a:rPr lang="fr-FR" dirty="0"/>
              <a:t>Programme Relationnel EER</a:t>
            </a:r>
          </a:p>
        </p:txBody>
      </p:sp>
      <p:sp>
        <p:nvSpPr>
          <p:cNvPr id="8" name="Espace réservé du texte 7"/>
          <p:cNvSpPr>
            <a:spLocks noGrp="1"/>
          </p:cNvSpPr>
          <p:nvPr>
            <p:ph type="body" sz="quarter" idx="16"/>
          </p:nvPr>
        </p:nvSpPr>
        <p:spPr/>
        <p:txBody>
          <a:bodyPr/>
          <a:lstStyle/>
          <a:p>
            <a:r>
              <a:rPr lang="fr-FR" dirty="0"/>
              <a:t>5</a:t>
            </a:r>
          </a:p>
        </p:txBody>
      </p:sp>
      <p:sp>
        <p:nvSpPr>
          <p:cNvPr id="68" name="Espace réservé du contenu 8"/>
          <p:cNvSpPr txBox="1">
            <a:spLocks/>
          </p:cNvSpPr>
          <p:nvPr/>
        </p:nvSpPr>
        <p:spPr>
          <a:xfrm>
            <a:off x="5817291" y="2585290"/>
            <a:ext cx="4278194" cy="454560"/>
          </a:xfrm>
          <a:prstGeom prst="rect">
            <a:avLst/>
          </a:prstGeom>
        </p:spPr>
        <p:txBody>
          <a:bodyPr/>
          <a:lstStyle>
            <a:lvl1pPr marL="216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600" kern="1200" baseline="0">
                <a:solidFill>
                  <a:schemeClr val="tx1">
                    <a:lumMod val="75000"/>
                    <a:lumOff val="25000"/>
                  </a:schemeClr>
                </a:solidFill>
                <a:latin typeface="+mn-lt"/>
                <a:ea typeface="+mn-ea"/>
                <a:cs typeface="+mn-cs"/>
              </a:defRPr>
            </a:lvl1pPr>
            <a:lvl2pPr marL="684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400" kern="1200">
                <a:solidFill>
                  <a:schemeClr val="tx1">
                    <a:lumMod val="75000"/>
                    <a:lumOff val="25000"/>
                  </a:schemeClr>
                </a:solidFill>
                <a:latin typeface="+mn-lt"/>
                <a:ea typeface="+mn-ea"/>
                <a:cs typeface="+mn-cs"/>
              </a:defRPr>
            </a:lvl2pPr>
            <a:lvl3pPr marL="1143000" marR="0" indent="-216000" algn="l" defTabSz="914400" rtl="0" eaLnBrk="1" fontAlgn="auto" latinLnBrk="0" hangingPunct="1">
              <a:lnSpc>
                <a:spcPct val="100000"/>
              </a:lnSpc>
              <a:spcBef>
                <a:spcPts val="600"/>
              </a:spcBef>
              <a:spcAft>
                <a:spcPts val="0"/>
              </a:spcAft>
              <a:buClr>
                <a:schemeClr val="accent4">
                  <a:lumMod val="75000"/>
                </a:schemeClr>
              </a:buClr>
              <a:buSzTx/>
              <a:buFont typeface="Wingdings" panose="05000000000000000000" pitchFamily="2" charset="2"/>
              <a:buChar char="§"/>
              <a:tabLst/>
              <a:defRPr sz="1200" kern="1200">
                <a:solidFill>
                  <a:schemeClr val="tx1">
                    <a:lumMod val="75000"/>
                    <a:lumOff val="25000"/>
                  </a:schemeClr>
                </a:solidFill>
                <a:latin typeface="+mn-lt"/>
                <a:ea typeface="+mn-ea"/>
                <a:cs typeface="+mn-cs"/>
              </a:defRPr>
            </a:lvl3pPr>
            <a:lvl4pPr marL="165735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100" kern="1200" baseline="0">
                <a:solidFill>
                  <a:schemeClr val="tx1">
                    <a:lumMod val="75000"/>
                    <a:lumOff val="25000"/>
                  </a:schemeClr>
                </a:solidFill>
                <a:latin typeface="+mn-lt"/>
                <a:ea typeface="+mn-ea"/>
                <a:cs typeface="+mn-cs"/>
              </a:defRPr>
            </a:lvl4pPr>
            <a:lvl5pPr marL="20574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fr-FR" sz="800" dirty="0"/>
              <a:t>* Source : étude BPCE mars 2021</a:t>
            </a:r>
          </a:p>
        </p:txBody>
      </p:sp>
      <p:sp>
        <p:nvSpPr>
          <p:cNvPr id="64" name="Espace réservé du contenu 8"/>
          <p:cNvSpPr txBox="1">
            <a:spLocks/>
          </p:cNvSpPr>
          <p:nvPr/>
        </p:nvSpPr>
        <p:spPr>
          <a:xfrm>
            <a:off x="1447395" y="3763798"/>
            <a:ext cx="2139899" cy="504971"/>
          </a:xfrm>
          <a:prstGeom prst="rect">
            <a:avLst/>
          </a:prstGeom>
        </p:spPr>
        <p:txBody>
          <a:bodyPr/>
          <a:lstStyle>
            <a:lvl1pPr marL="216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600" kern="1200" baseline="0">
                <a:solidFill>
                  <a:schemeClr val="tx1">
                    <a:lumMod val="75000"/>
                    <a:lumOff val="25000"/>
                  </a:schemeClr>
                </a:solidFill>
                <a:latin typeface="+mn-lt"/>
                <a:ea typeface="+mn-ea"/>
                <a:cs typeface="+mn-cs"/>
              </a:defRPr>
            </a:lvl1pPr>
            <a:lvl2pPr marL="684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400" kern="1200">
                <a:solidFill>
                  <a:schemeClr val="tx1">
                    <a:lumMod val="75000"/>
                    <a:lumOff val="25000"/>
                  </a:schemeClr>
                </a:solidFill>
                <a:latin typeface="+mn-lt"/>
                <a:ea typeface="+mn-ea"/>
                <a:cs typeface="+mn-cs"/>
              </a:defRPr>
            </a:lvl2pPr>
            <a:lvl3pPr marL="1143000" marR="0" indent="-216000" algn="l" defTabSz="914400" rtl="0" eaLnBrk="1" fontAlgn="auto" latinLnBrk="0" hangingPunct="1">
              <a:lnSpc>
                <a:spcPct val="100000"/>
              </a:lnSpc>
              <a:spcBef>
                <a:spcPts val="600"/>
              </a:spcBef>
              <a:spcAft>
                <a:spcPts val="0"/>
              </a:spcAft>
              <a:buClr>
                <a:schemeClr val="accent4">
                  <a:lumMod val="75000"/>
                </a:schemeClr>
              </a:buClr>
              <a:buSzTx/>
              <a:buFont typeface="Wingdings" panose="05000000000000000000" pitchFamily="2" charset="2"/>
              <a:buChar char="§"/>
              <a:tabLst/>
              <a:defRPr sz="1200" kern="1200">
                <a:solidFill>
                  <a:schemeClr val="tx1">
                    <a:lumMod val="75000"/>
                    <a:lumOff val="25000"/>
                  </a:schemeClr>
                </a:solidFill>
                <a:latin typeface="+mn-lt"/>
                <a:ea typeface="+mn-ea"/>
                <a:cs typeface="+mn-cs"/>
              </a:defRPr>
            </a:lvl3pPr>
            <a:lvl4pPr marL="165735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100" kern="1200" baseline="0">
                <a:solidFill>
                  <a:schemeClr val="tx1">
                    <a:lumMod val="75000"/>
                    <a:lumOff val="25000"/>
                  </a:schemeClr>
                </a:solidFill>
                <a:latin typeface="+mn-lt"/>
                <a:ea typeface="+mn-ea"/>
                <a:cs typeface="+mn-cs"/>
              </a:defRPr>
            </a:lvl4pPr>
            <a:lvl5pPr marL="20574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fr-FR" sz="800" b="1" dirty="0">
                <a:solidFill>
                  <a:schemeClr val="bg1"/>
                </a:solidFill>
              </a:rPr>
              <a:t>1</a:t>
            </a:r>
            <a:r>
              <a:rPr lang="fr-FR" sz="800" b="1" baseline="30000" dirty="0">
                <a:solidFill>
                  <a:schemeClr val="bg1"/>
                </a:solidFill>
              </a:rPr>
              <a:t>er</a:t>
            </a:r>
            <a:r>
              <a:rPr lang="fr-FR" sz="800" b="1" dirty="0">
                <a:solidFill>
                  <a:schemeClr val="bg1"/>
                </a:solidFill>
              </a:rPr>
              <a:t> Rendez-vous</a:t>
            </a:r>
          </a:p>
        </p:txBody>
      </p:sp>
      <p:sp>
        <p:nvSpPr>
          <p:cNvPr id="15" name="Espace réservé du contenu 8"/>
          <p:cNvSpPr txBox="1">
            <a:spLocks/>
          </p:cNvSpPr>
          <p:nvPr/>
        </p:nvSpPr>
        <p:spPr>
          <a:xfrm>
            <a:off x="6101096" y="3760694"/>
            <a:ext cx="3647989" cy="504971"/>
          </a:xfrm>
          <a:prstGeom prst="rect">
            <a:avLst/>
          </a:prstGeom>
          <a:noFill/>
        </p:spPr>
        <p:txBody>
          <a:bodyPr/>
          <a:lstStyle>
            <a:lvl1pPr marL="216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600" kern="1200" baseline="0">
                <a:solidFill>
                  <a:schemeClr val="tx1">
                    <a:lumMod val="75000"/>
                    <a:lumOff val="25000"/>
                  </a:schemeClr>
                </a:solidFill>
                <a:latin typeface="+mn-lt"/>
                <a:ea typeface="+mn-ea"/>
                <a:cs typeface="+mn-cs"/>
              </a:defRPr>
            </a:lvl1pPr>
            <a:lvl2pPr marL="684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400" kern="1200">
                <a:solidFill>
                  <a:schemeClr val="tx1">
                    <a:lumMod val="75000"/>
                    <a:lumOff val="25000"/>
                  </a:schemeClr>
                </a:solidFill>
                <a:latin typeface="+mn-lt"/>
                <a:ea typeface="+mn-ea"/>
                <a:cs typeface="+mn-cs"/>
              </a:defRPr>
            </a:lvl2pPr>
            <a:lvl3pPr marL="1143000" marR="0" indent="-216000" algn="l" defTabSz="914400" rtl="0" eaLnBrk="1" fontAlgn="auto" latinLnBrk="0" hangingPunct="1">
              <a:lnSpc>
                <a:spcPct val="100000"/>
              </a:lnSpc>
              <a:spcBef>
                <a:spcPts val="600"/>
              </a:spcBef>
              <a:spcAft>
                <a:spcPts val="0"/>
              </a:spcAft>
              <a:buClr>
                <a:schemeClr val="accent4">
                  <a:lumMod val="75000"/>
                </a:schemeClr>
              </a:buClr>
              <a:buSzTx/>
              <a:buFont typeface="Wingdings" panose="05000000000000000000" pitchFamily="2" charset="2"/>
              <a:buChar char="§"/>
              <a:tabLst/>
              <a:defRPr sz="1200" kern="1200">
                <a:solidFill>
                  <a:schemeClr val="tx1">
                    <a:lumMod val="75000"/>
                    <a:lumOff val="25000"/>
                  </a:schemeClr>
                </a:solidFill>
                <a:latin typeface="+mn-lt"/>
                <a:ea typeface="+mn-ea"/>
                <a:cs typeface="+mn-cs"/>
              </a:defRPr>
            </a:lvl3pPr>
            <a:lvl4pPr marL="165735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100" kern="1200" baseline="0">
                <a:solidFill>
                  <a:schemeClr val="tx1">
                    <a:lumMod val="75000"/>
                    <a:lumOff val="25000"/>
                  </a:schemeClr>
                </a:solidFill>
                <a:latin typeface="+mn-lt"/>
                <a:ea typeface="+mn-ea"/>
                <a:cs typeface="+mn-cs"/>
              </a:defRPr>
            </a:lvl4pPr>
            <a:lvl5pPr marL="20574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fr-FR" sz="800" b="1" dirty="0">
                <a:solidFill>
                  <a:schemeClr val="bg1"/>
                </a:solidFill>
                <a:sym typeface="Wingdings" panose="05000000000000000000" pitchFamily="2" charset="2"/>
              </a:rPr>
              <a:t>Mise en place d’un PROGRAMME RELATIONNEL d’Entrée En Relation</a:t>
            </a:r>
            <a:endParaRPr lang="fr-FR" sz="800" b="1" dirty="0">
              <a:solidFill>
                <a:schemeClr val="bg1"/>
              </a:solidFill>
            </a:endParaRPr>
          </a:p>
        </p:txBody>
      </p:sp>
      <p:pic>
        <p:nvPicPr>
          <p:cNvPr id="90" name="Image 89">
            <a:extLst>
              <a:ext uri="{FF2B5EF4-FFF2-40B4-BE49-F238E27FC236}">
                <a16:creationId xmlns:a16="http://schemas.microsoft.com/office/drawing/2014/main" id="{2787A18E-46FE-446B-BAAA-3E7876C6964A}"/>
              </a:ext>
            </a:extLst>
          </p:cNvPr>
          <p:cNvPicPr>
            <a:picLocks noChangeAspect="1"/>
          </p:cNvPicPr>
          <p:nvPr/>
        </p:nvPicPr>
        <p:blipFill>
          <a:blip r:embed="rId3">
            <a:extLst>
              <a:ext uri="{BEBA8EAE-BF5A-486C-A8C5-ECC9F3942E4B}">
                <a14:imgProps xmlns:a14="http://schemas.microsoft.com/office/drawing/2010/main">
                  <a14:imgLayer r:embed="rId4">
                    <a14:imgEffect>
                      <a14:backgroundRemoval t="9904" b="91214" l="9972" r="89935">
                        <a14:foregroundMark x1="11634" y1="79393" x2="23269" y2="80032"/>
                        <a14:foregroundMark x1="23269" y1="80032" x2="39428" y2="78275"/>
                        <a14:foregroundMark x1="39428" y1="78275" x2="81810" y2="79233"/>
                        <a14:foregroundMark x1="81810" y1="79233" x2="86611" y2="79073"/>
                        <a14:foregroundMark x1="86611" y1="79073" x2="81071" y2="77316"/>
                        <a14:foregroundMark x1="18744" y1="89457" x2="31671" y2="89776"/>
                        <a14:foregroundMark x1="31671" y1="89776" x2="37027" y2="89617"/>
                        <a14:foregroundMark x1="37027" y1="89617" x2="48292" y2="89617"/>
                        <a14:foregroundMark x1="48292" y1="89617" x2="64728" y2="88978"/>
                        <a14:foregroundMark x1="64728" y1="88978" x2="80148" y2="91214"/>
                        <a14:foregroundMark x1="80148" y1="91214" x2="80886" y2="88019"/>
                        <a14:foregroundMark x1="55771" y1="43930" x2="57618" y2="54633"/>
                        <a14:foregroundMark x1="64081" y1="14537" x2="65651" y2="32588"/>
                        <a14:foregroundMark x1="65651" y1="32588" x2="63804" y2="38818"/>
                        <a14:foregroundMark x1="64912" y1="36102" x2="75993" y2="35783"/>
                        <a14:foregroundMark x1="75993" y1="35783" x2="81071" y2="35942"/>
                        <a14:foregroundMark x1="81071" y1="35942" x2="80517" y2="17252"/>
                        <a14:foregroundMark x1="81810" y1="17891" x2="81440" y2="34984"/>
                        <a14:foregroundMark x1="81440" y1="34984" x2="76916" y2="38339"/>
                        <a14:foregroundMark x1="76916" y1="38339" x2="66851" y2="37380"/>
                        <a14:foregroundMark x1="66851" y1="37380" x2="65928" y2="36741"/>
                        <a14:foregroundMark x1="82641" y1="37220" x2="76177" y2="37061"/>
                        <a14:foregroundMark x1="81810" y1="18051" x2="82641" y2="35304"/>
                        <a14:foregroundMark x1="82641" y1="35304" x2="82179" y2="36102"/>
                        <a14:foregroundMark x1="82641" y1="37380" x2="77839" y2="39297"/>
                        <a14:foregroundMark x1="77839" y1="39297" x2="73500" y2="37859"/>
                        <a14:foregroundMark x1="65559" y1="13099" x2="80332" y2="14856"/>
                        <a14:foregroundMark x1="80517" y1="13419" x2="63620" y2="14377"/>
                        <a14:foregroundMark x1="69806" y1="11821" x2="69621" y2="17252"/>
                        <a14:foregroundMark x1="66205" y1="11342" x2="67405" y2="16454"/>
                        <a14:foregroundMark x1="72669" y1="11502" x2="72853" y2="16773"/>
                        <a14:foregroundMark x1="75808" y1="11342" x2="76177" y2="16294"/>
                        <a14:foregroundMark x1="78855" y1="11182" x2="79501" y2="17572"/>
                      </a14:backgroundRemoval>
                    </a14:imgEffect>
                  </a14:imgLayer>
                </a14:imgProps>
              </a:ext>
            </a:extLst>
          </a:blip>
          <a:stretch>
            <a:fillRect/>
          </a:stretch>
        </p:blipFill>
        <p:spPr>
          <a:xfrm>
            <a:off x="7818385" y="845657"/>
            <a:ext cx="3470615" cy="2006099"/>
          </a:xfrm>
          <a:prstGeom prst="rect">
            <a:avLst/>
          </a:prstGeom>
        </p:spPr>
      </p:pic>
      <p:pic>
        <p:nvPicPr>
          <p:cNvPr id="92" name="Image 91">
            <a:extLst>
              <a:ext uri="{FF2B5EF4-FFF2-40B4-BE49-F238E27FC236}">
                <a16:creationId xmlns:a16="http://schemas.microsoft.com/office/drawing/2014/main" id="{5BFA89CF-4781-4B2C-BCF1-98DC3600A9A1}"/>
              </a:ext>
            </a:extLst>
          </p:cNvPr>
          <p:cNvPicPr>
            <a:picLocks noChangeAspect="1"/>
          </p:cNvPicPr>
          <p:nvPr/>
        </p:nvPicPr>
        <p:blipFill rotWithShape="1">
          <a:blip r:embed="rId5">
            <a:extLst>
              <a:ext uri="{BEBA8EAE-BF5A-486C-A8C5-ECC9F3942E4B}">
                <a14:imgProps xmlns:a14="http://schemas.microsoft.com/office/drawing/2010/main">
                  <a14:imgLayer r:embed="rId6">
                    <a14:imgEffect>
                      <a14:backgroundRemoval t="3246" b="89954" l="3395" r="91997">
                        <a14:foregroundMark x1="3476" y1="6646" x2="7033" y2="2318"/>
                        <a14:foregroundMark x1="7033" y1="2318" x2="16087" y2="6182"/>
                        <a14:foregroundMark x1="16087" y1="6182" x2="16653" y2="14065"/>
                        <a14:foregroundMark x1="16653" y1="14065" x2="14228" y2="22102"/>
                        <a14:foregroundMark x1="14228" y1="22102" x2="11075" y2="27202"/>
                        <a14:foregroundMark x1="11075" y1="27202" x2="5821" y2="26739"/>
                        <a14:foregroundMark x1="5821" y1="26739" x2="2587" y2="20866"/>
                        <a14:foregroundMark x1="2587" y1="20866" x2="3314" y2="11437"/>
                        <a14:foregroundMark x1="3314" y1="11437" x2="6629" y2="5100"/>
                        <a14:foregroundMark x1="6629" y1="5100" x2="11156" y2="7419"/>
                        <a14:foregroundMark x1="11156" y1="7419" x2="13420" y2="13910"/>
                        <a14:foregroundMark x1="13420" y1="13910" x2="13581" y2="22411"/>
                        <a14:foregroundMark x1="13581" y1="22411" x2="9216" y2="27975"/>
                        <a14:foregroundMark x1="9216" y1="27975" x2="4608" y2="25657"/>
                        <a14:foregroundMark x1="4608" y1="25657" x2="6548" y2="14219"/>
                        <a14:foregroundMark x1="6548" y1="14219" x2="13096" y2="13601"/>
                        <a14:foregroundMark x1="13096" y1="13601" x2="12935" y2="22102"/>
                        <a14:foregroundMark x1="12935" y1="22102" x2="5174" y2="25193"/>
                        <a14:foregroundMark x1="5174" y1="25193" x2="5497" y2="16538"/>
                        <a14:foregroundMark x1="5497" y1="16538" x2="9943" y2="14374"/>
                        <a14:foregroundMark x1="9943" y1="14374" x2="13177" y2="19320"/>
                        <a14:foregroundMark x1="13177" y1="19320" x2="5740" y2="22411"/>
                        <a14:foregroundMark x1="5740" y1="22411" x2="4850" y2="12056"/>
                        <a14:foregroundMark x1="4850" y1="12056" x2="8812" y2="14683"/>
                        <a14:foregroundMark x1="8812" y1="14683" x2="12935" y2="11901"/>
                        <a14:foregroundMark x1="12935" y1="11901" x2="10509" y2="18702"/>
                        <a14:foregroundMark x1="10509" y1="18702" x2="5335" y2="15920"/>
                        <a14:foregroundMark x1="5335" y1="15920" x2="10348" y2="6955"/>
                        <a14:foregroundMark x1="10348" y1="6955" x2="13096" y2="13138"/>
                        <a14:foregroundMark x1="13096" y1="13138" x2="7195" y2="13447"/>
                        <a14:foregroundMark x1="7195" y1="13447" x2="10024" y2="12674"/>
                        <a14:foregroundMark x1="11722" y1="4019" x2="7114" y2="3400"/>
                        <a14:foregroundMark x1="7114" y1="3400" x2="5012" y2="4791"/>
                        <a14:foregroundMark x1="5012" y1="4791" x2="2102" y2="10974"/>
                        <a14:foregroundMark x1="2102" y1="10974" x2="1536" y2="19011"/>
                        <a14:foregroundMark x1="1536" y1="19011" x2="3476" y2="25811"/>
                        <a14:foregroundMark x1="3476" y1="25811" x2="7114" y2="29366"/>
                        <a14:foregroundMark x1="7114" y1="29366" x2="11641" y2="29366"/>
                        <a14:foregroundMark x1="11641" y1="29366" x2="14390" y2="23648"/>
                        <a14:foregroundMark x1="14390" y1="23648" x2="16087" y2="17002"/>
                        <a14:foregroundMark x1="7761" y1="44668" x2="17542" y2="44204"/>
                        <a14:foregroundMark x1="17542" y1="44204" x2="27486" y2="46213"/>
                        <a14:foregroundMark x1="27486" y1="46213" x2="27243" y2="54096"/>
                        <a14:foregroundMark x1="27243" y1="54096" x2="8246" y2="54560"/>
                        <a14:foregroundMark x1="8246" y1="54560" x2="8488" y2="46368"/>
                        <a14:foregroundMark x1="8488" y1="46368" x2="8569" y2="46368"/>
                        <a14:foregroundMark x1="11560" y1="47604" x2="16168" y2="47141"/>
                        <a14:foregroundMark x1="16168" y1="47141" x2="22635" y2="47450"/>
                        <a14:foregroundMark x1="54810" y1="10355" x2="54648" y2="19011"/>
                        <a14:foregroundMark x1="54648" y1="19011" x2="57397" y2="24730"/>
                        <a14:foregroundMark x1="57397" y1="24730" x2="61601" y2="24266"/>
                        <a14:foregroundMark x1="61601" y1="24266" x2="62571" y2="16229"/>
                        <a14:foregroundMark x1="62571" y1="16229" x2="60550" y2="9428"/>
                        <a14:foregroundMark x1="60550" y1="9428" x2="55780" y2="11128"/>
                        <a14:foregroundMark x1="55780" y1="11128" x2="55699" y2="19784"/>
                        <a14:foregroundMark x1="55699" y1="19784" x2="59337" y2="15611"/>
                        <a14:foregroundMark x1="59337" y1="15611" x2="59418" y2="25348"/>
                        <a14:foregroundMark x1="67664" y1="16847" x2="72433" y2="15920"/>
                        <a14:foregroundMark x1="72433" y1="15920" x2="76152" y2="20402"/>
                        <a14:foregroundMark x1="76152" y1="20402" x2="76718" y2="29212"/>
                        <a14:foregroundMark x1="76718" y1="29212" x2="72191" y2="31066"/>
                        <a14:foregroundMark x1="72191" y1="31066" x2="69281" y2="24730"/>
                        <a14:foregroundMark x1="69281" y1="24730" x2="73808" y2="22720"/>
                        <a14:foregroundMark x1="73808" y1="22720" x2="69038" y2="22566"/>
                        <a14:foregroundMark x1="69038" y1="22566" x2="73080" y2="23493"/>
                        <a14:foregroundMark x1="73080" y1="23493" x2="73727" y2="25811"/>
                        <a14:foregroundMark x1="80760" y1="37867" x2="81083" y2="47450"/>
                        <a14:foregroundMark x1="81083" y1="47450" x2="84479" y2="52550"/>
                        <a14:foregroundMark x1="84479" y1="52550" x2="88763" y2="52396"/>
                        <a14:foregroundMark x1="88763" y1="52396" x2="88036" y2="43431"/>
                        <a14:foregroundMark x1="88036" y1="43431" x2="84398" y2="39258"/>
                        <a14:foregroundMark x1="84398" y1="39258" x2="85206" y2="46986"/>
                        <a14:foregroundMark x1="85206" y1="46986" x2="87793" y2="40649"/>
                        <a14:foregroundMark x1="87793" y1="40649" x2="83994" y2="47604"/>
                        <a14:foregroundMark x1="83994" y1="47604" x2="83023" y2="51623"/>
                        <a14:foregroundMark x1="83670" y1="67697" x2="83508" y2="76816"/>
                        <a14:foregroundMark x1="83508" y1="76816" x2="85853" y2="84235"/>
                        <a14:foregroundMark x1="85853" y1="84235" x2="90218" y2="82226"/>
                        <a14:foregroundMark x1="90218" y1="82226" x2="91997" y2="73570"/>
                        <a14:foregroundMark x1="91997" y1="73570" x2="89167" y2="66770"/>
                        <a14:foregroundMark x1="89167" y1="66770" x2="85044" y2="69243"/>
                        <a14:foregroundMark x1="85044" y1="69243" x2="85368" y2="77743"/>
                        <a14:foregroundMark x1="85368" y1="77743" x2="89491" y2="76198"/>
                        <a14:foregroundMark x1="89491" y1="76198" x2="86661" y2="68934"/>
                        <a14:foregroundMark x1="86661" y1="68934" x2="89976" y2="74189"/>
                        <a14:foregroundMark x1="89976" y1="74189" x2="89329" y2="80062"/>
                        <a14:foregroundMark x1="44705" y1="36012" x2="43816" y2="53323"/>
                        <a14:foregroundMark x1="67906" y1="66151" x2="54568" y2="65997"/>
                        <a14:foregroundMark x1="54568" y1="65997" x2="52870" y2="64142"/>
                        <a14:foregroundMark x1="54325" y1="66306" x2="46564" y2="65533"/>
                        <a14:foregroundMark x1="52466" y1="44822" x2="52708" y2="53323"/>
                        <a14:foregroundMark x1="52708" y1="53323" x2="55133" y2="59660"/>
                        <a14:foregroundMark x1="55133" y1="59660" x2="59903" y2="59196"/>
                        <a14:foregroundMark x1="36217" y1="49923" x2="34842" y2="50696"/>
                        <a14:foregroundMark x1="36459" y1="52550" x2="34357" y2="52550"/>
                        <a14:foregroundMark x1="35732" y1="54405" x2="34923" y2="62597"/>
                        <a14:foregroundMark x1="34923" y1="62597" x2="35085" y2="64915"/>
                        <a14:foregroundMark x1="39612" y1="65688" x2="33387" y2="65842"/>
                        <a14:foregroundMark x1="85772" y1="88408" x2="85772" y2="88408"/>
                        <a14:foregroundMark x1="86904" y1="87790" x2="86904" y2="87790"/>
                        <a14:foregroundMark x1="87793" y1="89490" x2="87793" y2="89490"/>
                        <a14:foregroundMark x1="87631" y1="87481" x2="87631" y2="87481"/>
                        <a14:foregroundMark x1="88440" y1="89335" x2="88440" y2="89335"/>
                        <a14:foregroundMark x1="89167" y1="87944" x2="89167" y2="87944"/>
                        <a14:foregroundMark x1="89814" y1="88408" x2="89814" y2="88408"/>
                        <a14:foregroundMark x1="79062" y1="58114" x2="79062" y2="58114"/>
                        <a14:foregroundMark x1="81649" y1="57805" x2="81649" y2="57805"/>
                        <a14:foregroundMark x1="82377" y1="58578" x2="82377" y2="58578"/>
                        <a14:foregroundMark x1="83670" y1="57805" x2="83670" y2="57805"/>
                        <a14:foregroundMark x1="83508" y1="59505" x2="83508" y2="59505"/>
                        <a14:foregroundMark x1="81568" y1="58733" x2="81568" y2="58733"/>
                        <a14:foregroundMark x1="84721" y1="58733" x2="84721" y2="58733"/>
                        <a14:foregroundMark x1="86742" y1="59042" x2="86742" y2="59042"/>
                        <a14:foregroundMark x1="86823" y1="57651" x2="86823" y2="57651"/>
                        <a14:foregroundMark x1="87712" y1="58114" x2="87712" y2="58114"/>
                        <a14:foregroundMark x1="88116" y1="58578" x2="88116" y2="58578"/>
                        <a14:foregroundMark x1="90703" y1="58269" x2="90703" y2="58269"/>
                        <a14:foregroundMark x1="90542" y1="88717" x2="90542" y2="88717"/>
                        <a14:foregroundMark x1="68634" y1="36631" x2="68634" y2="36631"/>
                        <a14:foregroundMark x1="68876" y1="38794" x2="68876" y2="38794"/>
                        <a14:foregroundMark x1="70897" y1="38022" x2="70897" y2="38022"/>
                        <a14:foregroundMark x1="71948" y1="37249" x2="71948" y2="37249"/>
                        <a14:foregroundMark x1="72999" y1="36785" x2="72999" y2="36785"/>
                        <a14:foregroundMark x1="74131" y1="36631" x2="74131" y2="36631"/>
                        <a14:foregroundMark x1="74131" y1="38949" x2="74131" y2="38949"/>
                        <a14:foregroundMark x1="74939" y1="37558" x2="74939" y2="37558"/>
                        <a14:foregroundMark x1="75829" y1="36940" x2="75829" y2="36940"/>
                        <a14:foregroundMark x1="55942" y1="30448" x2="55942" y2="30448"/>
                        <a14:foregroundMark x1="57478" y1="30448" x2="57478" y2="30448"/>
                        <a14:foregroundMark x1="58205" y1="30603" x2="58205" y2="30603"/>
                        <a14:foregroundMark x1="60065" y1="30294" x2="60065" y2="30294"/>
                        <a14:foregroundMark x1="60146" y1="32303" x2="60146" y2="32303"/>
                      </a14:backgroundRemoval>
                    </a14:imgEffect>
                  </a14:imgLayer>
                </a14:imgProps>
              </a:ext>
            </a:extLst>
          </a:blip>
          <a:srcRect l="30746"/>
          <a:stretch/>
        </p:blipFill>
        <p:spPr>
          <a:xfrm>
            <a:off x="5430418" y="4613777"/>
            <a:ext cx="2311747" cy="1745944"/>
          </a:xfrm>
          <a:prstGeom prst="rect">
            <a:avLst/>
          </a:prstGeom>
        </p:spPr>
      </p:pic>
      <p:pic>
        <p:nvPicPr>
          <p:cNvPr id="93" name="Image 92">
            <a:extLst>
              <a:ext uri="{FF2B5EF4-FFF2-40B4-BE49-F238E27FC236}">
                <a16:creationId xmlns:a16="http://schemas.microsoft.com/office/drawing/2014/main" id="{6C365F52-7384-41FD-A648-8C8393732339}"/>
              </a:ext>
            </a:extLst>
          </p:cNvPr>
          <p:cNvPicPr>
            <a:picLocks noChangeAspect="1"/>
          </p:cNvPicPr>
          <p:nvPr/>
        </p:nvPicPr>
        <p:blipFill rotWithShape="1">
          <a:blip r:embed="rId7">
            <a:extLst>
              <a:ext uri="{BEBA8EAE-BF5A-486C-A8C5-ECC9F3942E4B}">
                <a14:imgProps xmlns:a14="http://schemas.microsoft.com/office/drawing/2010/main">
                  <a14:imgLayer r:embed="rId8">
                    <a14:imgEffect>
                      <a14:backgroundRemoval t="1256" b="94505" l="2411" r="89942">
                        <a14:foregroundMark x1="3658" y1="4239" x2="8313" y2="4710"/>
                        <a14:foregroundMark x1="8313" y1="4710" x2="2743" y2="6279"/>
                        <a14:foregroundMark x1="2743" y1="6279" x2="14547" y2="11617"/>
                        <a14:foregroundMark x1="14547" y1="11617" x2="7232" y2="10361"/>
                        <a14:foregroundMark x1="7232" y1="10361" x2="12718" y2="15856"/>
                        <a14:foregroundMark x1="12718" y1="15856" x2="4239" y2="14443"/>
                        <a14:foregroundMark x1="4239" y1="14443" x2="8978" y2="18367"/>
                        <a14:foregroundMark x1="8978" y1="18367" x2="4156" y2="18524"/>
                        <a14:foregroundMark x1="4156" y1="18524" x2="10723" y2="21978"/>
                        <a14:foregroundMark x1="10723" y1="21978" x2="6484" y2="23548"/>
                        <a14:foregroundMark x1="6484" y1="23548" x2="5902" y2="28571"/>
                        <a14:foregroundMark x1="11471" y1="27630" x2="14464" y2="21664"/>
                        <a14:foregroundMark x1="14464" y1="21664" x2="15877" y2="14286"/>
                        <a14:foregroundMark x1="15877" y1="14286" x2="14298" y2="6750"/>
                        <a14:foregroundMark x1="14298" y1="6750" x2="10474" y2="2512"/>
                        <a14:foregroundMark x1="10474" y1="2512" x2="6151" y2="1570"/>
                        <a14:foregroundMark x1="6151" y1="1570" x2="2826" y2="6593"/>
                        <a14:foregroundMark x1="2826" y1="6593" x2="665" y2="13658"/>
                        <a14:foregroundMark x1="665" y1="13658" x2="2577" y2="22292"/>
                        <a14:foregroundMark x1="2577" y1="22292" x2="5985" y2="27159"/>
                        <a14:foregroundMark x1="5985" y1="27159" x2="10058" y2="28728"/>
                        <a14:foregroundMark x1="10058" y1="28728" x2="12552" y2="27002"/>
                        <a14:foregroundMark x1="5154" y1="7849" x2="5071" y2="13658"/>
                        <a14:foregroundMark x1="4904" y1="1884" x2="9144" y2="1570"/>
                        <a14:foregroundMark x1="9144" y1="1570" x2="12136" y2="4710"/>
                        <a14:foregroundMark x1="2411" y1="23077" x2="5736" y2="27943"/>
                        <a14:foregroundMark x1="5736" y1="27943" x2="7149" y2="28414"/>
                        <a14:foregroundMark x1="12303" y1="28571" x2="16126" y2="13815"/>
                        <a14:foregroundMark x1="16126" y1="13815" x2="13799" y2="5808"/>
                        <a14:foregroundMark x1="13799" y1="5808" x2="10391" y2="2669"/>
                        <a14:foregroundMark x1="64921" y1="68446" x2="60765" y2="70016"/>
                        <a14:foregroundMark x1="60765" y1="70016" x2="56110" y2="68917"/>
                        <a14:foregroundMark x1="56110" y1="68917" x2="54780" y2="67661"/>
                        <a14:foregroundMark x1="77473" y1="93878" x2="77224" y2="87598"/>
                        <a14:foregroundMark x1="69742" y1="93878" x2="69493" y2="89482"/>
                        <a14:foregroundMark x1="58853" y1="94662" x2="60183" y2="91209"/>
                        <a14:foregroundMark x1="72236" y1="40973" x2="70989" y2="39560"/>
                        <a14:foregroundMark x1="38071" y1="33124" x2="42976" y2="45997"/>
                        <a14:foregroundMark x1="42976" y1="45997" x2="45968" y2="40031"/>
                        <a14:foregroundMark x1="45968" y1="40031" x2="42394" y2="34851"/>
                        <a14:foregroundMark x1="42394" y1="34851" x2="39651" y2="41130"/>
                        <a14:foregroundMark x1="39651" y1="41130" x2="43142" y2="46468"/>
                        <a14:foregroundMark x1="43142" y1="46468" x2="39651" y2="33124"/>
                        <a14:foregroundMark x1="54032" y1="59184" x2="55777" y2="65777"/>
                        <a14:foregroundMark x1="24106" y1="56044" x2="24023" y2="65149"/>
                        <a14:foregroundMark x1="24023" y1="65149" x2="26018" y2="72841"/>
                        <a14:foregroundMark x1="26018" y1="72841" x2="30175" y2="71429"/>
                        <a14:foregroundMark x1="30175" y1="71429" x2="32419" y2="63579"/>
                        <a14:foregroundMark x1="32419" y1="63579" x2="29343" y2="58085"/>
                        <a14:foregroundMark x1="29343" y1="58085" x2="27431" y2="65463"/>
                        <a14:foregroundMark x1="27431" y1="65463" x2="32170" y2="65620"/>
                        <a14:foregroundMark x1="32170" y1="65620" x2="31255" y2="57771"/>
                        <a14:foregroundMark x1="31255" y1="57771" x2="26766" y2="59969"/>
                        <a14:foregroundMark x1="26766" y1="59969" x2="25520" y2="67818"/>
                        <a14:foregroundMark x1="25520" y1="67818" x2="25769" y2="67504"/>
                        <a14:foregroundMark x1="34663" y1="10989" x2="53450" y2="15699"/>
                        <a14:foregroundMark x1="53450" y1="15699" x2="58520" y2="15228"/>
                        <a14:foregroundMark x1="58520" y1="15228" x2="67082" y2="17111"/>
                        <a14:foregroundMark x1="67082" y1="17111" x2="62926" y2="11931"/>
                        <a14:foregroundMark x1="62926" y1="11931" x2="38155" y2="15542"/>
                        <a14:foregroundMark x1="38155" y1="15542" x2="44472" y2="12716"/>
                        <a14:foregroundMark x1="44472" y1="12716" x2="63674" y2="15228"/>
                        <a14:foregroundMark x1="10557" y1="1256" x2="14879" y2="3925"/>
                        <a14:foregroundMark x1="14879" y1="3925" x2="10723" y2="2983"/>
                        <a14:foregroundMark x1="10723" y1="2983" x2="12718" y2="4239"/>
                        <a14:foregroundMark x1="38986" y1="53532" x2="38986" y2="53532"/>
                        <a14:foregroundMark x1="41480" y1="54788" x2="41480" y2="54788"/>
                        <a14:foregroundMark x1="42394" y1="53532" x2="42394" y2="53532"/>
                        <a14:foregroundMark x1="42893" y1="53218" x2="42893" y2="53218"/>
                        <a14:foregroundMark x1="43807" y1="55102" x2="43807" y2="55102"/>
                        <a14:foregroundMark x1="44722" y1="53375" x2="44722" y2="53375"/>
                        <a14:foregroundMark x1="45220" y1="54945" x2="45220" y2="54945"/>
                        <a14:foregroundMark x1="41729" y1="53218" x2="41729" y2="53218"/>
                        <a14:foregroundMark x1="42727" y1="53218" x2="42727" y2="53218"/>
                        <a14:foregroundMark x1="23940" y1="78336" x2="23940" y2="78336"/>
                        <a14:foregroundMark x1="25187" y1="77708" x2="25187" y2="77708"/>
                        <a14:foregroundMark x1="25686" y1="78964" x2="25686" y2="78964"/>
                        <a14:foregroundMark x1="28595" y1="78022" x2="28595" y2="78022"/>
                        <a14:foregroundMark x1="28429" y1="79749" x2="28429" y2="79749"/>
                        <a14:foregroundMark x1="29593" y1="76923" x2="29593" y2="76923"/>
                        <a14:foregroundMark x1="30258" y1="78336" x2="30258" y2="78336"/>
                      </a14:backgroundRemoval>
                    </a14:imgEffect>
                  </a14:imgLayer>
                </a14:imgProps>
              </a:ext>
            </a:extLst>
          </a:blip>
          <a:srcRect l="21500" t="5289" b="77089"/>
          <a:stretch/>
        </p:blipFill>
        <p:spPr>
          <a:xfrm>
            <a:off x="7185735" y="4384221"/>
            <a:ext cx="5299203" cy="629903"/>
          </a:xfrm>
          <a:prstGeom prst="rect">
            <a:avLst/>
          </a:prstGeom>
        </p:spPr>
      </p:pic>
      <p:pic>
        <p:nvPicPr>
          <p:cNvPr id="94" name="Image 93">
            <a:extLst>
              <a:ext uri="{FF2B5EF4-FFF2-40B4-BE49-F238E27FC236}">
                <a16:creationId xmlns:a16="http://schemas.microsoft.com/office/drawing/2014/main" id="{495FAB39-0844-4C08-9177-C92DC521C87A}"/>
              </a:ext>
            </a:extLst>
          </p:cNvPr>
          <p:cNvPicPr>
            <a:picLocks noChangeAspect="1"/>
          </p:cNvPicPr>
          <p:nvPr/>
        </p:nvPicPr>
        <p:blipFill rotWithShape="1">
          <a:blip r:embed="rId7">
            <a:extLst>
              <a:ext uri="{BEBA8EAE-BF5A-486C-A8C5-ECC9F3942E4B}">
                <a14:imgProps xmlns:a14="http://schemas.microsoft.com/office/drawing/2010/main">
                  <a14:imgLayer r:embed="rId8">
                    <a14:imgEffect>
                      <a14:backgroundRemoval t="1256" b="94505" l="2411" r="89942">
                        <a14:foregroundMark x1="3658" y1="4239" x2="8313" y2="4710"/>
                        <a14:foregroundMark x1="8313" y1="4710" x2="2743" y2="6279"/>
                        <a14:foregroundMark x1="2743" y1="6279" x2="14547" y2="11617"/>
                        <a14:foregroundMark x1="14547" y1="11617" x2="7232" y2="10361"/>
                        <a14:foregroundMark x1="7232" y1="10361" x2="12718" y2="15856"/>
                        <a14:foregroundMark x1="12718" y1="15856" x2="4239" y2="14443"/>
                        <a14:foregroundMark x1="4239" y1="14443" x2="8978" y2="18367"/>
                        <a14:foregroundMark x1="8978" y1="18367" x2="4156" y2="18524"/>
                        <a14:foregroundMark x1="4156" y1="18524" x2="10723" y2="21978"/>
                        <a14:foregroundMark x1="10723" y1="21978" x2="6484" y2="23548"/>
                        <a14:foregroundMark x1="6484" y1="23548" x2="5902" y2="28571"/>
                        <a14:foregroundMark x1="11471" y1="27630" x2="14464" y2="21664"/>
                        <a14:foregroundMark x1="14464" y1="21664" x2="15877" y2="14286"/>
                        <a14:foregroundMark x1="15877" y1="14286" x2="14298" y2="6750"/>
                        <a14:foregroundMark x1="14298" y1="6750" x2="10474" y2="2512"/>
                        <a14:foregroundMark x1="10474" y1="2512" x2="6151" y2="1570"/>
                        <a14:foregroundMark x1="6151" y1="1570" x2="2826" y2="6593"/>
                        <a14:foregroundMark x1="2826" y1="6593" x2="665" y2="13658"/>
                        <a14:foregroundMark x1="665" y1="13658" x2="2577" y2="22292"/>
                        <a14:foregroundMark x1="2577" y1="22292" x2="5985" y2="27159"/>
                        <a14:foregroundMark x1="5985" y1="27159" x2="10058" y2="28728"/>
                        <a14:foregroundMark x1="10058" y1="28728" x2="12552" y2="27002"/>
                        <a14:foregroundMark x1="5154" y1="7849" x2="5071" y2="13658"/>
                        <a14:foregroundMark x1="4904" y1="1884" x2="9144" y2="1570"/>
                        <a14:foregroundMark x1="9144" y1="1570" x2="12136" y2="4710"/>
                        <a14:foregroundMark x1="2411" y1="23077" x2="5736" y2="27943"/>
                        <a14:foregroundMark x1="5736" y1="27943" x2="7149" y2="28414"/>
                        <a14:foregroundMark x1="12303" y1="28571" x2="16126" y2="13815"/>
                        <a14:foregroundMark x1="16126" y1="13815" x2="13799" y2="5808"/>
                        <a14:foregroundMark x1="13799" y1="5808" x2="10391" y2="2669"/>
                        <a14:foregroundMark x1="64921" y1="68446" x2="60765" y2="70016"/>
                        <a14:foregroundMark x1="60765" y1="70016" x2="56110" y2="68917"/>
                        <a14:foregroundMark x1="56110" y1="68917" x2="54780" y2="67661"/>
                        <a14:foregroundMark x1="77473" y1="93878" x2="77224" y2="87598"/>
                        <a14:foregroundMark x1="69742" y1="93878" x2="69493" y2="89482"/>
                        <a14:foregroundMark x1="58853" y1="94662" x2="60183" y2="91209"/>
                        <a14:foregroundMark x1="72236" y1="40973" x2="70989" y2="39560"/>
                        <a14:foregroundMark x1="38071" y1="33124" x2="42976" y2="45997"/>
                        <a14:foregroundMark x1="42976" y1="45997" x2="45968" y2="40031"/>
                        <a14:foregroundMark x1="45968" y1="40031" x2="42394" y2="34851"/>
                        <a14:foregroundMark x1="42394" y1="34851" x2="39651" y2="41130"/>
                        <a14:foregroundMark x1="39651" y1="41130" x2="43142" y2="46468"/>
                        <a14:foregroundMark x1="43142" y1="46468" x2="39651" y2="33124"/>
                        <a14:foregroundMark x1="54032" y1="59184" x2="55777" y2="65777"/>
                        <a14:foregroundMark x1="24106" y1="56044" x2="24023" y2="65149"/>
                        <a14:foregroundMark x1="24023" y1="65149" x2="26018" y2="72841"/>
                        <a14:foregroundMark x1="26018" y1="72841" x2="30175" y2="71429"/>
                        <a14:foregroundMark x1="30175" y1="71429" x2="32419" y2="63579"/>
                        <a14:foregroundMark x1="32419" y1="63579" x2="29343" y2="58085"/>
                        <a14:foregroundMark x1="29343" y1="58085" x2="27431" y2="65463"/>
                        <a14:foregroundMark x1="27431" y1="65463" x2="32170" y2="65620"/>
                        <a14:foregroundMark x1="32170" y1="65620" x2="31255" y2="57771"/>
                        <a14:foregroundMark x1="31255" y1="57771" x2="26766" y2="59969"/>
                        <a14:foregroundMark x1="26766" y1="59969" x2="25520" y2="67818"/>
                        <a14:foregroundMark x1="25520" y1="67818" x2="25769" y2="67504"/>
                        <a14:foregroundMark x1="34663" y1="10989" x2="53450" y2="15699"/>
                        <a14:foregroundMark x1="53450" y1="15699" x2="58520" y2="15228"/>
                        <a14:foregroundMark x1="58520" y1="15228" x2="67082" y2="17111"/>
                        <a14:foregroundMark x1="67082" y1="17111" x2="62926" y2="11931"/>
                        <a14:foregroundMark x1="62926" y1="11931" x2="38155" y2="15542"/>
                        <a14:foregroundMark x1="38155" y1="15542" x2="44472" y2="12716"/>
                        <a14:foregroundMark x1="44472" y1="12716" x2="63674" y2="15228"/>
                        <a14:foregroundMark x1="10557" y1="1256" x2="14879" y2="3925"/>
                        <a14:foregroundMark x1="14879" y1="3925" x2="10723" y2="2983"/>
                        <a14:foregroundMark x1="10723" y1="2983" x2="12718" y2="4239"/>
                        <a14:foregroundMark x1="38986" y1="53532" x2="38986" y2="53532"/>
                        <a14:foregroundMark x1="41480" y1="54788" x2="41480" y2="54788"/>
                        <a14:foregroundMark x1="42394" y1="53532" x2="42394" y2="53532"/>
                        <a14:foregroundMark x1="42893" y1="53218" x2="42893" y2="53218"/>
                        <a14:foregroundMark x1="43807" y1="55102" x2="43807" y2="55102"/>
                        <a14:foregroundMark x1="44722" y1="53375" x2="44722" y2="53375"/>
                        <a14:foregroundMark x1="45220" y1="54945" x2="45220" y2="54945"/>
                        <a14:foregroundMark x1="41729" y1="53218" x2="41729" y2="53218"/>
                        <a14:foregroundMark x1="42727" y1="53218" x2="42727" y2="53218"/>
                        <a14:foregroundMark x1="23940" y1="78336" x2="23940" y2="78336"/>
                        <a14:foregroundMark x1="25187" y1="77708" x2="25187" y2="77708"/>
                        <a14:foregroundMark x1="25686" y1="78964" x2="25686" y2="78964"/>
                        <a14:foregroundMark x1="28595" y1="78022" x2="28595" y2="78022"/>
                        <a14:foregroundMark x1="28429" y1="79749" x2="28429" y2="79749"/>
                        <a14:foregroundMark x1="29593" y1="76923" x2="29593" y2="76923"/>
                        <a14:foregroundMark x1="30258" y1="78336" x2="30258" y2="78336"/>
                      </a14:backgroundRemoval>
                    </a14:imgEffect>
                  </a14:imgLayer>
                </a14:imgProps>
              </a:ext>
            </a:extLst>
          </a:blip>
          <a:srcRect l="21500" t="22388"/>
          <a:stretch/>
        </p:blipFill>
        <p:spPr>
          <a:xfrm>
            <a:off x="8714707" y="5066891"/>
            <a:ext cx="2469489" cy="1292830"/>
          </a:xfrm>
          <a:prstGeom prst="rect">
            <a:avLst/>
          </a:prstGeom>
        </p:spPr>
      </p:pic>
      <p:pic>
        <p:nvPicPr>
          <p:cNvPr id="95" name="Image 94">
            <a:extLst>
              <a:ext uri="{FF2B5EF4-FFF2-40B4-BE49-F238E27FC236}">
                <a16:creationId xmlns:a16="http://schemas.microsoft.com/office/drawing/2014/main" id="{F40D1F7E-3098-4CFB-A8EA-9A7FAEF114AD}"/>
              </a:ext>
            </a:extLst>
          </p:cNvPr>
          <p:cNvPicPr>
            <a:picLocks noChangeAspect="1"/>
          </p:cNvPicPr>
          <p:nvPr/>
        </p:nvPicPr>
        <p:blipFill>
          <a:blip r:embed="rId9">
            <a:extLst>
              <a:ext uri="{BEBA8EAE-BF5A-486C-A8C5-ECC9F3942E4B}">
                <a14:imgProps xmlns:a14="http://schemas.microsoft.com/office/drawing/2010/main">
                  <a14:imgLayer r:embed="rId10">
                    <a14:imgEffect>
                      <a14:backgroundRemoval t="8402" b="92828" l="9949" r="89880">
                        <a14:foregroundMark x1="18353" y1="7992" x2="37221" y2="8607"/>
                        <a14:foregroundMark x1="37221" y1="8607" x2="47684" y2="8402"/>
                        <a14:foregroundMark x1="47684" y1="8402" x2="50600" y2="8607"/>
                        <a14:foregroundMark x1="32933" y1="14549" x2="31732" y2="36680"/>
                        <a14:foregroundMark x1="31732" y1="36680" x2="42024" y2="89754"/>
                        <a14:foregroundMark x1="42024" y1="89754" x2="41681" y2="92828"/>
                        <a14:foregroundMark x1="54717" y1="15779" x2="51973" y2="26025"/>
                        <a14:foregroundMark x1="51973" y1="26025" x2="35506" y2="45902"/>
                        <a14:foregroundMark x1="15266" y1="14549" x2="17667" y2="24795"/>
                        <a14:foregroundMark x1="17667" y1="24795" x2="32590" y2="45492"/>
                        <a14:foregroundMark x1="34134" y1="52459" x2="30017" y2="62500"/>
                        <a14:foregroundMark x1="30017" y1="62500" x2="23328" y2="69467"/>
                        <a14:foregroundMark x1="23328" y1="69467" x2="17839" y2="86066"/>
                        <a14:foregroundMark x1="16467" y1="85861" x2="20069" y2="76230"/>
                        <a14:foregroundMark x1="20069" y1="76230" x2="20412" y2="75820"/>
                        <a14:foregroundMark x1="53002" y1="86680" x2="50600" y2="76639"/>
                        <a14:foregroundMark x1="50600" y1="76639" x2="45798" y2="68238"/>
                        <a14:foregroundMark x1="65866" y1="50410" x2="65866" y2="50410"/>
                        <a14:foregroundMark x1="81475" y1="54508" x2="66895" y2="55943"/>
                        <a14:foregroundMark x1="61235" y1="37910" x2="61235" y2="37910"/>
                        <a14:foregroundMark x1="67410" y1="35451" x2="67410" y2="35451"/>
                        <a14:foregroundMark x1="65695" y1="37705" x2="65695" y2="37705"/>
                        <a14:foregroundMark x1="69983" y1="37295" x2="69983" y2="37295"/>
                        <a14:foregroundMark x1="71184" y1="40574" x2="71184" y2="40574"/>
                        <a14:foregroundMark x1="75986" y1="37090" x2="75986" y2="37090"/>
                        <a14:foregroundMark x1="76158" y1="42623" x2="76158" y2="42623"/>
                        <a14:foregroundMark x1="79417" y1="38320" x2="79417" y2="38320"/>
                        <a14:foregroundMark x1="83705" y1="37295" x2="83705" y2="37295"/>
                        <a14:foregroundMark x1="88336" y1="37705" x2="88336" y2="37705"/>
                      </a14:backgroundRemoval>
                    </a14:imgEffect>
                  </a14:imgLayer>
                </a14:imgProps>
              </a:ext>
            </a:extLst>
          </a:blip>
          <a:stretch>
            <a:fillRect/>
          </a:stretch>
        </p:blipFill>
        <p:spPr>
          <a:xfrm rot="20838682">
            <a:off x="4349744" y="3775605"/>
            <a:ext cx="882834" cy="738976"/>
          </a:xfrm>
          <a:prstGeom prst="rect">
            <a:avLst/>
          </a:prstGeom>
        </p:spPr>
      </p:pic>
    </p:spTree>
    <p:extLst>
      <p:ext uri="{BB962C8B-B14F-4D97-AF65-F5344CB8AC3E}">
        <p14:creationId xmlns:p14="http://schemas.microsoft.com/office/powerpoint/2010/main" val="20617615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9">
                                            <p:txEl>
                                              <p:pRg st="5" end="5"/>
                                            </p:txEl>
                                          </p:spTgt>
                                        </p:tgtEl>
                                        <p:attrNameLst>
                                          <p:attrName>style.visibility</p:attrName>
                                        </p:attrNameLst>
                                      </p:cBhvr>
                                      <p:to>
                                        <p:strVal val="visible"/>
                                      </p:to>
                                    </p:set>
                                    <p:animEffect transition="in" filter="fade">
                                      <p:cBhvr>
                                        <p:cTn id="7" dur="500"/>
                                        <p:tgtEl>
                                          <p:spTgt spid="9">
                                            <p:txEl>
                                              <p:pRg st="5" end="5"/>
                                            </p:txEl>
                                          </p:spTgt>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14"/>
                                        </p:tgtEl>
                                        <p:attrNameLst>
                                          <p:attrName>style.visibility</p:attrName>
                                        </p:attrNameLst>
                                      </p:cBhvr>
                                      <p:to>
                                        <p:strVal val="visible"/>
                                      </p:to>
                                    </p:set>
                                    <p:animEffect transition="in" filter="wipe(left)">
                                      <p:cBhvr>
                                        <p:cTn id="11" dur="500"/>
                                        <p:tgtEl>
                                          <p:spTgt spid="14"/>
                                        </p:tgtEl>
                                      </p:cBhvr>
                                    </p:animEffect>
                                  </p:childTnLst>
                                </p:cTn>
                              </p:par>
                              <p:par>
                                <p:cTn id="12" presetID="10" presetClass="entr" presetSubtype="0" fill="hold" grpId="0" nodeType="withEffect">
                                  <p:stCondLst>
                                    <p:cond delay="0"/>
                                  </p:stCondLst>
                                  <p:childTnLst>
                                    <p:set>
                                      <p:cBhvr>
                                        <p:cTn id="13" dur="1" fill="hold">
                                          <p:stCondLst>
                                            <p:cond delay="0"/>
                                          </p:stCondLst>
                                        </p:cTn>
                                        <p:tgtEl>
                                          <p:spTgt spid="15"/>
                                        </p:tgtEl>
                                        <p:attrNameLst>
                                          <p:attrName>style.visibility</p:attrName>
                                        </p:attrNameLst>
                                      </p:cBhvr>
                                      <p:to>
                                        <p:strVal val="visible"/>
                                      </p:to>
                                    </p:set>
                                    <p:animEffect transition="in" filter="fade">
                                      <p:cBhvr>
                                        <p:cTn id="14" dur="500"/>
                                        <p:tgtEl>
                                          <p:spTgt spid="15"/>
                                        </p:tgtEl>
                                      </p:cBhvr>
                                    </p:animEffect>
                                  </p:childTnLst>
                                </p:cTn>
                              </p:par>
                            </p:childTnLst>
                          </p:cTn>
                        </p:par>
                        <p:par>
                          <p:cTn id="15" fill="hold">
                            <p:stCondLst>
                              <p:cond delay="1000"/>
                            </p:stCondLst>
                            <p:childTnLst>
                              <p:par>
                                <p:cTn id="16" presetID="10" presetClass="entr" presetSubtype="0" fill="hold" grpId="0" nodeType="afterEffect">
                                  <p:stCondLst>
                                    <p:cond delay="0"/>
                                  </p:stCondLst>
                                  <p:childTnLst>
                                    <p:set>
                                      <p:cBhvr>
                                        <p:cTn id="17" dur="1" fill="hold">
                                          <p:stCondLst>
                                            <p:cond delay="0"/>
                                          </p:stCondLst>
                                        </p:cTn>
                                        <p:tgtEl>
                                          <p:spTgt spid="4"/>
                                        </p:tgtEl>
                                        <p:attrNameLst>
                                          <p:attrName>style.visibility</p:attrName>
                                        </p:attrNameLst>
                                      </p:cBhvr>
                                      <p:to>
                                        <p:strVal val="visible"/>
                                      </p:to>
                                    </p:set>
                                    <p:animEffect transition="in" filter="fade">
                                      <p:cBhvr>
                                        <p:cTn id="18" dur="500"/>
                                        <p:tgtEl>
                                          <p:spTgt spid="4"/>
                                        </p:tgtEl>
                                      </p:cBhvr>
                                    </p:animEffect>
                                  </p:childTnLst>
                                </p:cTn>
                              </p:par>
                              <p:par>
                                <p:cTn id="19" presetID="10" presetClass="entr" presetSubtype="0" fill="hold" nodeType="withEffect">
                                  <p:stCondLst>
                                    <p:cond delay="0"/>
                                  </p:stCondLst>
                                  <p:childTnLst>
                                    <p:set>
                                      <p:cBhvr>
                                        <p:cTn id="20" dur="1" fill="hold">
                                          <p:stCondLst>
                                            <p:cond delay="0"/>
                                          </p:stCondLst>
                                        </p:cTn>
                                        <p:tgtEl>
                                          <p:spTgt spid="88"/>
                                        </p:tgtEl>
                                        <p:attrNameLst>
                                          <p:attrName>style.visibility</p:attrName>
                                        </p:attrNameLst>
                                      </p:cBhvr>
                                      <p:to>
                                        <p:strVal val="visible"/>
                                      </p:to>
                                    </p:set>
                                    <p:animEffect transition="in" filter="fade">
                                      <p:cBhvr>
                                        <p:cTn id="21" dur="500"/>
                                        <p:tgtEl>
                                          <p:spTgt spid="88"/>
                                        </p:tgtEl>
                                      </p:cBhvr>
                                    </p:animEffect>
                                  </p:childTnLst>
                                </p:cTn>
                              </p:par>
                              <p:par>
                                <p:cTn id="22" presetID="10" presetClass="entr" presetSubtype="0" fill="hold" nodeType="withEffect">
                                  <p:stCondLst>
                                    <p:cond delay="0"/>
                                  </p:stCondLst>
                                  <p:childTnLst>
                                    <p:set>
                                      <p:cBhvr>
                                        <p:cTn id="23" dur="1" fill="hold">
                                          <p:stCondLst>
                                            <p:cond delay="0"/>
                                          </p:stCondLst>
                                        </p:cTn>
                                        <p:tgtEl>
                                          <p:spTgt spid="92"/>
                                        </p:tgtEl>
                                        <p:attrNameLst>
                                          <p:attrName>style.visibility</p:attrName>
                                        </p:attrNameLst>
                                      </p:cBhvr>
                                      <p:to>
                                        <p:strVal val="visible"/>
                                      </p:to>
                                    </p:set>
                                    <p:animEffect transition="in" filter="fade">
                                      <p:cBhvr>
                                        <p:cTn id="24" dur="500"/>
                                        <p:tgtEl>
                                          <p:spTgt spid="92"/>
                                        </p:tgtEl>
                                      </p:cBhvr>
                                    </p:animEffect>
                                  </p:childTnLst>
                                </p:cTn>
                              </p:par>
                              <p:par>
                                <p:cTn id="25" presetID="10" presetClass="entr" presetSubtype="0" fill="hold" nodeType="withEffect">
                                  <p:stCondLst>
                                    <p:cond delay="0"/>
                                  </p:stCondLst>
                                  <p:childTnLst>
                                    <p:set>
                                      <p:cBhvr>
                                        <p:cTn id="26" dur="1" fill="hold">
                                          <p:stCondLst>
                                            <p:cond delay="0"/>
                                          </p:stCondLst>
                                        </p:cTn>
                                        <p:tgtEl>
                                          <p:spTgt spid="93"/>
                                        </p:tgtEl>
                                        <p:attrNameLst>
                                          <p:attrName>style.visibility</p:attrName>
                                        </p:attrNameLst>
                                      </p:cBhvr>
                                      <p:to>
                                        <p:strVal val="visible"/>
                                      </p:to>
                                    </p:set>
                                    <p:animEffect transition="in" filter="fade">
                                      <p:cBhvr>
                                        <p:cTn id="27" dur="500"/>
                                        <p:tgtEl>
                                          <p:spTgt spid="93"/>
                                        </p:tgtEl>
                                      </p:cBhvr>
                                    </p:animEffect>
                                  </p:childTnLst>
                                </p:cTn>
                              </p:par>
                              <p:par>
                                <p:cTn id="28" presetID="10" presetClass="entr" presetSubtype="0" fill="hold" nodeType="withEffect">
                                  <p:stCondLst>
                                    <p:cond delay="0"/>
                                  </p:stCondLst>
                                  <p:childTnLst>
                                    <p:set>
                                      <p:cBhvr>
                                        <p:cTn id="29" dur="1" fill="hold">
                                          <p:stCondLst>
                                            <p:cond delay="0"/>
                                          </p:stCondLst>
                                        </p:cTn>
                                        <p:tgtEl>
                                          <p:spTgt spid="94"/>
                                        </p:tgtEl>
                                        <p:attrNameLst>
                                          <p:attrName>style.visibility</p:attrName>
                                        </p:attrNameLst>
                                      </p:cBhvr>
                                      <p:to>
                                        <p:strVal val="visible"/>
                                      </p:to>
                                    </p:set>
                                    <p:animEffect transition="in" filter="fade">
                                      <p:cBhvr>
                                        <p:cTn id="30" dur="500"/>
                                        <p:tgtEl>
                                          <p:spTgt spid="94"/>
                                        </p:tgtEl>
                                      </p:cBhvr>
                                    </p:animEffect>
                                  </p:childTnLst>
                                </p:cTn>
                              </p:par>
                            </p:childTnLst>
                          </p:cTn>
                        </p:par>
                        <p:par>
                          <p:cTn id="31" fill="hold">
                            <p:stCondLst>
                              <p:cond delay="1500"/>
                            </p:stCondLst>
                            <p:childTnLst>
                              <p:par>
                                <p:cTn id="32" presetID="10" presetClass="entr" presetSubtype="0" fill="hold" nodeType="afterEffect">
                                  <p:stCondLst>
                                    <p:cond delay="0"/>
                                  </p:stCondLst>
                                  <p:childTnLst>
                                    <p:set>
                                      <p:cBhvr>
                                        <p:cTn id="33" dur="1" fill="hold">
                                          <p:stCondLst>
                                            <p:cond delay="0"/>
                                          </p:stCondLst>
                                        </p:cTn>
                                        <p:tgtEl>
                                          <p:spTgt spid="95"/>
                                        </p:tgtEl>
                                        <p:attrNameLst>
                                          <p:attrName>style.visibility</p:attrName>
                                        </p:attrNameLst>
                                      </p:cBhvr>
                                      <p:to>
                                        <p:strVal val="visible"/>
                                      </p:to>
                                    </p:set>
                                    <p:animEffect transition="in" filter="fade">
                                      <p:cBhvr>
                                        <p:cTn id="34" dur="500"/>
                                        <p:tgtEl>
                                          <p:spTgt spid="9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14" grpId="0" animBg="1"/>
      <p:bldP spid="15"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3716162" y="2203595"/>
            <a:ext cx="8475837" cy="398091"/>
          </a:xfrm>
          <a:prstGeom prst="rect">
            <a:avLst/>
          </a:prstGeom>
          <a:gradFill flip="none" rotWithShape="1">
            <a:gsLst>
              <a:gs pos="0">
                <a:schemeClr val="accent1">
                  <a:lumMod val="5000"/>
                  <a:lumOff val="95000"/>
                  <a:alpha val="0"/>
                </a:schemeClr>
              </a:gs>
              <a:gs pos="100000">
                <a:schemeClr val="accent4">
                  <a:lumMod val="40000"/>
                  <a:lumOff val="60000"/>
                </a:schemeClr>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 name="Espace réservé du texte 1"/>
          <p:cNvSpPr>
            <a:spLocks noGrp="1"/>
          </p:cNvSpPr>
          <p:nvPr>
            <p:ph type="body" sz="quarter" idx="13"/>
          </p:nvPr>
        </p:nvSpPr>
        <p:spPr/>
        <p:txBody>
          <a:bodyPr/>
          <a:lstStyle/>
          <a:p>
            <a:r>
              <a:rPr lang="fr-FR" dirty="0"/>
              <a:t>Contexte </a:t>
            </a:r>
          </a:p>
          <a:p>
            <a:r>
              <a:rPr lang="fr-FR" dirty="0"/>
              <a:t>Le programme relationnel</a:t>
            </a:r>
          </a:p>
          <a:p>
            <a:r>
              <a:rPr lang="fr-FR" dirty="0"/>
              <a:t>Détail des « 10 prises de parole » et actions des conseillers</a:t>
            </a:r>
          </a:p>
          <a:p>
            <a:r>
              <a:rPr lang="fr-FR" dirty="0"/>
              <a:t>Quizz</a:t>
            </a:r>
          </a:p>
          <a:p>
            <a:r>
              <a:rPr lang="fr-FR" dirty="0"/>
              <a:t>Les outils</a:t>
            </a:r>
          </a:p>
        </p:txBody>
      </p:sp>
      <p:pic>
        <p:nvPicPr>
          <p:cNvPr id="3" name="Image 2"/>
          <p:cNvPicPr>
            <a:picLocks noChangeAspect="1"/>
          </p:cNvPicPr>
          <p:nvPr/>
        </p:nvPicPr>
        <p:blipFill rotWithShape="1">
          <a:blip r:embed="rId2">
            <a:clrChange>
              <a:clrFrom>
                <a:srgbClr val="FFFFFF"/>
              </a:clrFrom>
              <a:clrTo>
                <a:srgbClr val="FFFFFF">
                  <a:alpha val="0"/>
                </a:srgbClr>
              </a:clrTo>
            </a:clrChange>
          </a:blip>
          <a:srcRect l="51283" t="24273" r="23491" b="53783"/>
          <a:stretch/>
        </p:blipFill>
        <p:spPr>
          <a:xfrm>
            <a:off x="7634376" y="5302792"/>
            <a:ext cx="3944871" cy="1127837"/>
          </a:xfrm>
          <a:prstGeom prst="rect">
            <a:avLst/>
          </a:prstGeom>
        </p:spPr>
      </p:pic>
      <p:pic>
        <p:nvPicPr>
          <p:cNvPr id="4" name="Image 3"/>
          <p:cNvPicPr>
            <a:picLocks noChangeAspect="1"/>
          </p:cNvPicPr>
          <p:nvPr/>
        </p:nvPicPr>
        <p:blipFill rotWithShape="1">
          <a:blip r:embed="rId3">
            <a:extLst>
              <a:ext uri="{BEBA8EAE-BF5A-486C-A8C5-ECC9F3942E4B}">
                <a14:imgProps xmlns:a14="http://schemas.microsoft.com/office/drawing/2010/main">
                  <a14:imgLayer r:embed="rId4">
                    <a14:imgEffect>
                      <a14:backgroundRemoval t="47963" b="68148" l="60621" r="67407">
                        <a14:foregroundMark x1="63177" y1="52870" x2="62142" y2="56111"/>
                        <a14:foregroundMark x1="62112" y1="53148" x2="63086" y2="56296"/>
                        <a14:foregroundMark x1="62751" y1="58148" x2="62051" y2="62778"/>
                        <a14:foregroundMark x1="62781" y1="55185" x2="62447" y2="57407"/>
                        <a14:foregroundMark x1="65825" y1="62963" x2="65186" y2="57593"/>
                        <a14:foregroundMark x1="66890" y1="55000" x2="65429" y2="49722"/>
                        <a14:foregroundMark x1="65307" y1="49815" x2="63573" y2="48889"/>
                        <a14:foregroundMark x1="63603" y1="48889" x2="62082" y2="50463"/>
                        <a14:foregroundMark x1="62082" y1="50463" x2="61169" y2="54352"/>
                        <a14:foregroundMark x1="61169" y1="54352" x2="60956" y2="59444"/>
                        <a14:foregroundMark x1="60956" y1="59537" x2="61534" y2="63519"/>
                        <a14:foregroundMark x1="61564" y1="63611" x2="62934" y2="66667"/>
                        <a14:foregroundMark x1="62964" y1="66852" x2="64638" y2="67130"/>
                        <a14:foregroundMark x1="64699" y1="67130" x2="65946" y2="65278"/>
                        <a14:foregroundMark x1="65977" y1="65278" x2="66859" y2="61852"/>
                        <a14:foregroundMark x1="67012" y1="55185" x2="67072" y2="56019"/>
                        <a14:foregroundMark x1="67072" y1="56019" x2="67042" y2="60185"/>
                        <a14:foregroundMark x1="63786" y1="48426" x2="64547" y2="48611"/>
                        <a14:foregroundMark x1="61716" y1="51296" x2="61321" y2="53056"/>
                        <a14:foregroundMark x1="61290" y1="53056" x2="60895" y2="56111"/>
                        <a14:foregroundMark x1="60895" y1="56111" x2="60864" y2="58889"/>
                      </a14:backgroundRemoval>
                    </a14:imgEffect>
                  </a14:imgLayer>
                </a14:imgProps>
              </a:ext>
            </a:extLst>
          </a:blip>
          <a:srcRect l="60307" t="47455" r="32222" b="30904"/>
          <a:stretch/>
        </p:blipFill>
        <p:spPr>
          <a:xfrm>
            <a:off x="8542308" y="3276142"/>
            <a:ext cx="2129006" cy="2026650"/>
          </a:xfrm>
          <a:prstGeom prst="rect">
            <a:avLst/>
          </a:prstGeom>
        </p:spPr>
      </p:pic>
    </p:spTree>
    <p:extLst>
      <p:ext uri="{BB962C8B-B14F-4D97-AF65-F5344CB8AC3E}">
        <p14:creationId xmlns:p14="http://schemas.microsoft.com/office/powerpoint/2010/main" val="2701176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Espace réservé du contenu 8"/>
          <p:cNvSpPr>
            <a:spLocks noGrp="1"/>
          </p:cNvSpPr>
          <p:nvPr>
            <p:ph idx="17"/>
          </p:nvPr>
        </p:nvSpPr>
        <p:spPr/>
        <p:txBody>
          <a:bodyPr/>
          <a:lstStyle/>
          <a:p>
            <a:pPr marL="0" indent="0">
              <a:buNone/>
            </a:pPr>
            <a:endParaRPr lang="fr-FR" dirty="0"/>
          </a:p>
          <a:p>
            <a:pPr marL="0" indent="0">
              <a:buNone/>
            </a:pPr>
            <a:endParaRPr lang="fr-FR" dirty="0"/>
          </a:p>
          <a:p>
            <a:pPr lvl="1"/>
            <a:endParaRPr lang="fr-FR" dirty="0"/>
          </a:p>
        </p:txBody>
      </p:sp>
      <p:sp>
        <p:nvSpPr>
          <p:cNvPr id="6" name="Espace réservé du texte 5"/>
          <p:cNvSpPr>
            <a:spLocks noGrp="1"/>
          </p:cNvSpPr>
          <p:nvPr>
            <p:ph type="body" sz="quarter" idx="12"/>
          </p:nvPr>
        </p:nvSpPr>
        <p:spPr/>
        <p:txBody>
          <a:bodyPr/>
          <a:lstStyle/>
          <a:p>
            <a:r>
              <a:rPr lang="fr-FR" dirty="0"/>
              <a:t>Le programme relationnel Entrée En Relation permet 10 prises de parole auprès de nos nouveaux clients particuliers pendant 1 an. </a:t>
            </a:r>
          </a:p>
        </p:txBody>
      </p:sp>
      <p:sp>
        <p:nvSpPr>
          <p:cNvPr id="7" name="Espace réservé du texte 6"/>
          <p:cNvSpPr>
            <a:spLocks noGrp="1"/>
          </p:cNvSpPr>
          <p:nvPr>
            <p:ph type="body" sz="quarter" idx="14"/>
          </p:nvPr>
        </p:nvSpPr>
        <p:spPr/>
        <p:txBody>
          <a:bodyPr/>
          <a:lstStyle/>
          <a:p>
            <a:r>
              <a:rPr lang="fr-FR" dirty="0"/>
              <a:t>Programme Relationnel EER</a:t>
            </a:r>
          </a:p>
        </p:txBody>
      </p:sp>
      <p:sp>
        <p:nvSpPr>
          <p:cNvPr id="8" name="Espace réservé du texte 7"/>
          <p:cNvSpPr>
            <a:spLocks noGrp="1"/>
          </p:cNvSpPr>
          <p:nvPr>
            <p:ph type="body" sz="quarter" idx="16"/>
          </p:nvPr>
        </p:nvSpPr>
        <p:spPr/>
        <p:txBody>
          <a:bodyPr/>
          <a:lstStyle/>
          <a:p>
            <a:r>
              <a:rPr lang="fr-FR" dirty="0"/>
              <a:t>1</a:t>
            </a:r>
          </a:p>
        </p:txBody>
      </p:sp>
      <p:pic>
        <p:nvPicPr>
          <p:cNvPr id="2" name="Image 1">
            <a:hlinkClick r:id="rId2"/>
            <a:extLst>
              <a:ext uri="{FF2B5EF4-FFF2-40B4-BE49-F238E27FC236}">
                <a16:creationId xmlns:a16="http://schemas.microsoft.com/office/drawing/2014/main" id="{4DCB9AB0-2AC3-4E6B-98BC-894DBE91F028}"/>
              </a:ext>
            </a:extLst>
          </p:cNvPr>
          <p:cNvPicPr>
            <a:picLocks noChangeAspect="1"/>
          </p:cNvPicPr>
          <p:nvPr/>
        </p:nvPicPr>
        <p:blipFill>
          <a:blip r:embed="rId3"/>
          <a:stretch>
            <a:fillRect/>
          </a:stretch>
        </p:blipFill>
        <p:spPr>
          <a:xfrm>
            <a:off x="2725953" y="2149139"/>
            <a:ext cx="7090953" cy="3971831"/>
          </a:xfrm>
          <a:prstGeom prst="rect">
            <a:avLst/>
          </a:prstGeom>
        </p:spPr>
      </p:pic>
      <p:pic>
        <p:nvPicPr>
          <p:cNvPr id="3" name="Image 2">
            <a:extLst>
              <a:ext uri="{FF2B5EF4-FFF2-40B4-BE49-F238E27FC236}">
                <a16:creationId xmlns:a16="http://schemas.microsoft.com/office/drawing/2014/main" id="{92600489-4B40-46D8-8FB3-CCF3FD247A12}"/>
              </a:ext>
            </a:extLst>
          </p:cNvPr>
          <p:cNvPicPr>
            <a:picLocks noChangeAspect="1"/>
          </p:cNvPicPr>
          <p:nvPr/>
        </p:nvPicPr>
        <p:blipFill>
          <a:blip r:embed="rId4"/>
          <a:stretch>
            <a:fillRect/>
          </a:stretch>
        </p:blipFill>
        <p:spPr>
          <a:xfrm>
            <a:off x="2910671" y="2152128"/>
            <a:ext cx="1228725" cy="409575"/>
          </a:xfrm>
          <a:prstGeom prst="rect">
            <a:avLst/>
          </a:prstGeom>
        </p:spPr>
      </p:pic>
      <p:pic>
        <p:nvPicPr>
          <p:cNvPr id="10" name="Picture 2" descr="NOS CONTRATS | Sarl Juliengris">
            <a:hlinkClick r:id="rId5" action="ppaction://hlinksldjump"/>
            <a:extLst>
              <a:ext uri="{FF2B5EF4-FFF2-40B4-BE49-F238E27FC236}">
                <a16:creationId xmlns:a16="http://schemas.microsoft.com/office/drawing/2014/main" id="{90143C17-8AD6-4509-A20D-9FC0553D3C2C}"/>
              </a:ext>
            </a:extLst>
          </p:cNvPr>
          <p:cNvPicPr>
            <a:picLocks noChangeAspect="1" noChangeArrowheads="1"/>
          </p:cNvPicPr>
          <p:nvPr/>
        </p:nvPicPr>
        <p:blipFill>
          <a:blip r:embed="rId6" cstate="print">
            <a:duotone>
              <a:schemeClr val="accent5">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9100733" y="3099319"/>
            <a:ext cx="1438700" cy="1438700"/>
          </a:xfrm>
          <a:prstGeom prst="rect">
            <a:avLst/>
          </a:prstGeom>
          <a:noFill/>
          <a:extLst>
            <a:ext uri="{909E8E84-426E-40DD-AFC4-6F175D3DCCD1}">
              <a14:hiddenFill xmlns:a14="http://schemas.microsoft.com/office/drawing/2010/main">
                <a:solidFill>
                  <a:srgbClr val="FFFFFF"/>
                </a:solidFill>
              </a14:hiddenFill>
            </a:ext>
          </a:extLst>
        </p:spPr>
      </p:pic>
      <p:sp>
        <p:nvSpPr>
          <p:cNvPr id="11" name="Espace réservé du contenu 8">
            <a:extLst>
              <a:ext uri="{FF2B5EF4-FFF2-40B4-BE49-F238E27FC236}">
                <a16:creationId xmlns:a16="http://schemas.microsoft.com/office/drawing/2014/main" id="{B2CEEC06-D2B6-4C6D-9C60-E78B2FE1F7F7}"/>
              </a:ext>
            </a:extLst>
          </p:cNvPr>
          <p:cNvSpPr txBox="1">
            <a:spLocks/>
          </p:cNvSpPr>
          <p:nvPr/>
        </p:nvSpPr>
        <p:spPr>
          <a:xfrm>
            <a:off x="847725" y="1541069"/>
            <a:ext cx="10980738" cy="4860000"/>
          </a:xfrm>
          <a:prstGeom prst="rect">
            <a:avLst/>
          </a:prstGeom>
        </p:spPr>
        <p:txBody>
          <a:bodyPr/>
          <a:lstStyle>
            <a:lvl1pPr marL="216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600" kern="1200" baseline="0">
                <a:solidFill>
                  <a:schemeClr val="tx1">
                    <a:lumMod val="75000"/>
                    <a:lumOff val="25000"/>
                  </a:schemeClr>
                </a:solidFill>
                <a:latin typeface="+mn-lt"/>
                <a:ea typeface="+mn-ea"/>
                <a:cs typeface="+mn-cs"/>
              </a:defRPr>
            </a:lvl1pPr>
            <a:lvl2pPr marL="684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400" kern="1200">
                <a:solidFill>
                  <a:schemeClr val="tx1">
                    <a:lumMod val="75000"/>
                    <a:lumOff val="25000"/>
                  </a:schemeClr>
                </a:solidFill>
                <a:latin typeface="+mn-lt"/>
                <a:ea typeface="+mn-ea"/>
                <a:cs typeface="+mn-cs"/>
              </a:defRPr>
            </a:lvl2pPr>
            <a:lvl3pPr marL="1143000" marR="0" indent="-216000" algn="l" defTabSz="914400" rtl="0" eaLnBrk="1" fontAlgn="auto" latinLnBrk="0" hangingPunct="1">
              <a:lnSpc>
                <a:spcPct val="100000"/>
              </a:lnSpc>
              <a:spcBef>
                <a:spcPts val="600"/>
              </a:spcBef>
              <a:spcAft>
                <a:spcPts val="0"/>
              </a:spcAft>
              <a:buClr>
                <a:schemeClr val="accent4">
                  <a:lumMod val="75000"/>
                </a:schemeClr>
              </a:buClr>
              <a:buSzTx/>
              <a:buFont typeface="Wingdings" panose="05000000000000000000" pitchFamily="2" charset="2"/>
              <a:buChar char="§"/>
              <a:tabLst/>
              <a:defRPr sz="1200" kern="1200">
                <a:solidFill>
                  <a:schemeClr val="tx1">
                    <a:lumMod val="75000"/>
                    <a:lumOff val="25000"/>
                  </a:schemeClr>
                </a:solidFill>
                <a:latin typeface="+mn-lt"/>
                <a:ea typeface="+mn-ea"/>
                <a:cs typeface="+mn-cs"/>
              </a:defRPr>
            </a:lvl3pPr>
            <a:lvl4pPr marL="165735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100" kern="1200" baseline="0">
                <a:solidFill>
                  <a:schemeClr val="tx1">
                    <a:lumMod val="75000"/>
                    <a:lumOff val="25000"/>
                  </a:schemeClr>
                </a:solidFill>
                <a:latin typeface="+mn-lt"/>
                <a:ea typeface="+mn-ea"/>
                <a:cs typeface="+mn-cs"/>
              </a:defRPr>
            </a:lvl4pPr>
            <a:lvl5pPr marL="20574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fr-FR" dirty="0"/>
              <a:t>Cliquez sur l’image pour visualiser la vidéo de présentation du Programme Relationnel EER. </a:t>
            </a:r>
          </a:p>
          <a:p>
            <a:pPr marL="0" indent="0">
              <a:buFont typeface="Arial" panose="020B0604020202020204" pitchFamily="34" charset="0"/>
              <a:buNone/>
            </a:pPr>
            <a:endParaRPr lang="fr-FR" dirty="0"/>
          </a:p>
          <a:p>
            <a:pPr marL="0" indent="0">
              <a:buFont typeface="Arial" panose="020B0604020202020204" pitchFamily="34" charset="0"/>
              <a:buNone/>
            </a:pPr>
            <a:endParaRPr lang="fr-FR" dirty="0"/>
          </a:p>
          <a:p>
            <a:pPr lvl="1"/>
            <a:endParaRPr lang="fr-FR" dirty="0"/>
          </a:p>
        </p:txBody>
      </p:sp>
    </p:spTree>
    <p:extLst>
      <p:ext uri="{BB962C8B-B14F-4D97-AF65-F5344CB8AC3E}">
        <p14:creationId xmlns:p14="http://schemas.microsoft.com/office/powerpoint/2010/main" val="287121641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Espace réservé du contenu 8"/>
          <p:cNvSpPr>
            <a:spLocks noGrp="1"/>
          </p:cNvSpPr>
          <p:nvPr>
            <p:ph idx="17"/>
          </p:nvPr>
        </p:nvSpPr>
        <p:spPr>
          <a:xfrm>
            <a:off x="695324" y="2332337"/>
            <a:ext cx="11196435" cy="3916332"/>
          </a:xfrm>
        </p:spPr>
        <p:txBody>
          <a:bodyPr/>
          <a:lstStyle/>
          <a:p>
            <a:endParaRPr lang="fr-FR" sz="500" dirty="0"/>
          </a:p>
          <a:p>
            <a:r>
              <a:rPr lang="fr-FR" dirty="0"/>
              <a:t>Au travers de temps de communication rythmés, nous capitalisons sur 4 objectifs                                                        clés de la relation et de l’expérience client : Equiper, Activer, Satisfaire, Favoriser                                                    l’autonomie de nos clients pour vous concentrer sur votre rôle de conseil. </a:t>
            </a:r>
          </a:p>
          <a:p>
            <a:endParaRPr lang="fr-FR" sz="500" dirty="0"/>
          </a:p>
          <a:p>
            <a:r>
              <a:rPr lang="fr-FR" dirty="0"/>
              <a:t>Ces contacts peuvent prendre différentes formes : </a:t>
            </a:r>
          </a:p>
          <a:p>
            <a:pPr lvl="1"/>
            <a:r>
              <a:rPr lang="fr-FR" dirty="0"/>
              <a:t>L’envoi d’un email</a:t>
            </a:r>
          </a:p>
          <a:p>
            <a:pPr lvl="1"/>
            <a:r>
              <a:rPr lang="fr-FR" dirty="0"/>
              <a:t>Une bannière (internet) ou un push (téléphone)</a:t>
            </a:r>
          </a:p>
          <a:p>
            <a:pPr lvl="1"/>
            <a:r>
              <a:rPr lang="fr-FR" dirty="0"/>
              <a:t>Un évènement GERC pour prise de rendez-vous </a:t>
            </a:r>
          </a:p>
          <a:p>
            <a:pPr lvl="1">
              <a:lnSpc>
                <a:spcPct val="150000"/>
              </a:lnSpc>
            </a:pPr>
            <a:endParaRPr lang="fr-FR" sz="500" dirty="0"/>
          </a:p>
          <a:p>
            <a:r>
              <a:rPr lang="fr-FR" dirty="0"/>
              <a:t>Dès l’entrée en relation, l’ensemble du </a:t>
            </a:r>
            <a:r>
              <a:rPr lang="fr-FR" b="1" dirty="0"/>
              <a:t>programme relationnel EER </a:t>
            </a:r>
            <a:r>
              <a:rPr lang="fr-FR" dirty="0"/>
              <a:t>est automatiquement déclenché : les envois d’emails, les bannières / Push et les cibles GERC sont automatiquement générés. </a:t>
            </a:r>
          </a:p>
          <a:p>
            <a:endParaRPr lang="fr-FR" sz="500" dirty="0"/>
          </a:p>
          <a:p>
            <a:r>
              <a:rPr lang="fr-FR" dirty="0"/>
              <a:t>Pour marquer votre présence en tant que conseiller attitré, </a:t>
            </a:r>
            <a:r>
              <a:rPr lang="fr-FR" b="1" dirty="0">
                <a:solidFill>
                  <a:schemeClr val="accent4">
                    <a:lumMod val="75000"/>
                  </a:schemeClr>
                </a:solidFill>
              </a:rPr>
              <a:t>il est nécessaire de traiter les cibles GERC relatives à ce programme pour prendre rendez-vous avec vos clients. </a:t>
            </a:r>
            <a:r>
              <a:rPr lang="fr-FR" dirty="0"/>
              <a:t>Cela permettra ainsi de verrouiller l’ensemble du process.</a:t>
            </a:r>
          </a:p>
          <a:p>
            <a:pPr marL="0" indent="0">
              <a:buNone/>
            </a:pPr>
            <a:endParaRPr lang="fr-FR" dirty="0"/>
          </a:p>
          <a:p>
            <a:pPr marL="0" indent="0">
              <a:buNone/>
            </a:pPr>
            <a:endParaRPr lang="fr-FR" dirty="0"/>
          </a:p>
          <a:p>
            <a:pPr lvl="1"/>
            <a:endParaRPr lang="fr-FR" dirty="0"/>
          </a:p>
        </p:txBody>
      </p:sp>
      <p:sp>
        <p:nvSpPr>
          <p:cNvPr id="6" name="Espace réservé du texte 5"/>
          <p:cNvSpPr>
            <a:spLocks noGrp="1"/>
          </p:cNvSpPr>
          <p:nvPr>
            <p:ph type="body" sz="quarter" idx="12"/>
          </p:nvPr>
        </p:nvSpPr>
        <p:spPr/>
        <p:txBody>
          <a:bodyPr/>
          <a:lstStyle/>
          <a:p>
            <a:r>
              <a:rPr lang="fr-FR" dirty="0"/>
              <a:t>Le programme relationnel Entrée En Relation permet 10 prises de parole auprès de nos nouveaux clients particuliers pendant 1 an. </a:t>
            </a:r>
          </a:p>
        </p:txBody>
      </p:sp>
      <p:sp>
        <p:nvSpPr>
          <p:cNvPr id="7" name="Espace réservé du texte 6"/>
          <p:cNvSpPr>
            <a:spLocks noGrp="1"/>
          </p:cNvSpPr>
          <p:nvPr>
            <p:ph type="body" sz="quarter" idx="14"/>
          </p:nvPr>
        </p:nvSpPr>
        <p:spPr/>
        <p:txBody>
          <a:bodyPr/>
          <a:lstStyle/>
          <a:p>
            <a:r>
              <a:rPr lang="fr-FR" dirty="0"/>
              <a:t>Programme Relationnel EER</a:t>
            </a:r>
          </a:p>
        </p:txBody>
      </p:sp>
      <p:sp>
        <p:nvSpPr>
          <p:cNvPr id="8" name="Espace réservé du texte 7"/>
          <p:cNvSpPr>
            <a:spLocks noGrp="1"/>
          </p:cNvSpPr>
          <p:nvPr>
            <p:ph type="body" sz="quarter" idx="16"/>
          </p:nvPr>
        </p:nvSpPr>
        <p:spPr/>
        <p:txBody>
          <a:bodyPr/>
          <a:lstStyle/>
          <a:p>
            <a:r>
              <a:rPr lang="fr-FR" dirty="0"/>
              <a:t>2</a:t>
            </a:r>
          </a:p>
        </p:txBody>
      </p:sp>
      <p:grpSp>
        <p:nvGrpSpPr>
          <p:cNvPr id="12" name="Graphique 1807">
            <a:extLst>
              <a:ext uri="{FF2B5EF4-FFF2-40B4-BE49-F238E27FC236}">
                <a16:creationId xmlns:a16="http://schemas.microsoft.com/office/drawing/2014/main" id="{F04ED813-8413-4D77-8CB6-9BBCD892F299}"/>
              </a:ext>
            </a:extLst>
          </p:cNvPr>
          <p:cNvGrpSpPr/>
          <p:nvPr/>
        </p:nvGrpSpPr>
        <p:grpSpPr>
          <a:xfrm>
            <a:off x="932444" y="3874426"/>
            <a:ext cx="168387" cy="116730"/>
            <a:chOff x="10492224" y="2241232"/>
            <a:chExt cx="280987" cy="194786"/>
          </a:xfrm>
          <a:noFill/>
        </p:grpSpPr>
        <p:grpSp>
          <p:nvGrpSpPr>
            <p:cNvPr id="13" name="Graphique 1807">
              <a:extLst>
                <a:ext uri="{FF2B5EF4-FFF2-40B4-BE49-F238E27FC236}">
                  <a16:creationId xmlns:a16="http://schemas.microsoft.com/office/drawing/2014/main" id="{E7BA271B-26B3-4632-BB51-0A6EB8DED7D4}"/>
                </a:ext>
              </a:extLst>
            </p:cNvPr>
            <p:cNvGrpSpPr/>
            <p:nvPr/>
          </p:nvGrpSpPr>
          <p:grpSpPr>
            <a:xfrm>
              <a:off x="10505559" y="2336292"/>
              <a:ext cx="43243" cy="50673"/>
              <a:chOff x="10505559" y="2336292"/>
              <a:chExt cx="43243" cy="50673"/>
            </a:xfrm>
            <a:grpFill/>
          </p:grpSpPr>
          <p:sp>
            <p:nvSpPr>
              <p:cNvPr id="19" name="Forme libre : forme 3882">
                <a:extLst>
                  <a:ext uri="{FF2B5EF4-FFF2-40B4-BE49-F238E27FC236}">
                    <a16:creationId xmlns:a16="http://schemas.microsoft.com/office/drawing/2014/main" id="{12C6C136-D883-4864-A9C6-85C5FDE4C70B}"/>
                  </a:ext>
                </a:extLst>
              </p:cNvPr>
              <p:cNvSpPr/>
              <p:nvPr/>
            </p:nvSpPr>
            <p:spPr>
              <a:xfrm>
                <a:off x="10505559" y="2357532"/>
                <a:ext cx="25145" cy="29432"/>
              </a:xfrm>
              <a:custGeom>
                <a:avLst/>
                <a:gdLst>
                  <a:gd name="connsiteX0" fmla="*/ 25146 w 25145"/>
                  <a:gd name="connsiteY0" fmla="*/ 0 h 29432"/>
                  <a:gd name="connsiteX1" fmla="*/ 0 w 25145"/>
                  <a:gd name="connsiteY1" fmla="*/ 29432 h 29432"/>
                </a:gdLst>
                <a:ahLst/>
                <a:cxnLst>
                  <a:cxn ang="0">
                    <a:pos x="connsiteX0" y="connsiteY0"/>
                  </a:cxn>
                  <a:cxn ang="0">
                    <a:pos x="connsiteX1" y="connsiteY1"/>
                  </a:cxn>
                </a:cxnLst>
                <a:rect l="l" t="t" r="r" b="b"/>
                <a:pathLst>
                  <a:path w="25145" h="29432">
                    <a:moveTo>
                      <a:pt x="25146" y="0"/>
                    </a:moveTo>
                    <a:lnTo>
                      <a:pt x="0" y="29432"/>
                    </a:lnTo>
                  </a:path>
                </a:pathLst>
              </a:custGeom>
              <a:grpFill/>
              <a:ln w="5715" cap="rnd">
                <a:solidFill>
                  <a:srgbClr val="E52A29"/>
                </a:solidFill>
                <a:prstDash val="solid"/>
                <a:round/>
              </a:ln>
            </p:spPr>
            <p:txBody>
              <a:bodyPr rtlCol="0" anchor="ctr"/>
              <a:lstStyle/>
              <a:p>
                <a:endParaRPr lang="fr-FR" sz="1050"/>
              </a:p>
            </p:txBody>
          </p:sp>
          <p:sp>
            <p:nvSpPr>
              <p:cNvPr id="20" name="Forme libre : forme 3883">
                <a:extLst>
                  <a:ext uri="{FF2B5EF4-FFF2-40B4-BE49-F238E27FC236}">
                    <a16:creationId xmlns:a16="http://schemas.microsoft.com/office/drawing/2014/main" id="{62127F09-0BAF-4079-A00A-EC0EE3FCD445}"/>
                  </a:ext>
                </a:extLst>
              </p:cNvPr>
              <p:cNvSpPr/>
              <p:nvPr/>
            </p:nvSpPr>
            <p:spPr>
              <a:xfrm>
                <a:off x="10540897" y="2336292"/>
                <a:ext cx="7905" cy="9239"/>
              </a:xfrm>
              <a:custGeom>
                <a:avLst/>
                <a:gdLst>
                  <a:gd name="connsiteX0" fmla="*/ 7906 w 7905"/>
                  <a:gd name="connsiteY0" fmla="*/ 0 h 9239"/>
                  <a:gd name="connsiteX1" fmla="*/ 0 w 7905"/>
                  <a:gd name="connsiteY1" fmla="*/ 9239 h 9239"/>
                </a:gdLst>
                <a:ahLst/>
                <a:cxnLst>
                  <a:cxn ang="0">
                    <a:pos x="connsiteX0" y="connsiteY0"/>
                  </a:cxn>
                  <a:cxn ang="0">
                    <a:pos x="connsiteX1" y="connsiteY1"/>
                  </a:cxn>
                </a:cxnLst>
                <a:rect l="l" t="t" r="r" b="b"/>
                <a:pathLst>
                  <a:path w="7905" h="9239">
                    <a:moveTo>
                      <a:pt x="7906" y="0"/>
                    </a:moveTo>
                    <a:lnTo>
                      <a:pt x="0" y="9239"/>
                    </a:lnTo>
                  </a:path>
                </a:pathLst>
              </a:custGeom>
              <a:grpFill/>
              <a:ln w="5715" cap="rnd">
                <a:solidFill>
                  <a:srgbClr val="E52A29"/>
                </a:solidFill>
                <a:prstDash val="solid"/>
                <a:round/>
              </a:ln>
            </p:spPr>
            <p:txBody>
              <a:bodyPr rtlCol="0" anchor="ctr"/>
              <a:lstStyle/>
              <a:p>
                <a:endParaRPr lang="fr-FR" sz="1050"/>
              </a:p>
            </p:txBody>
          </p:sp>
        </p:grpSp>
        <p:grpSp>
          <p:nvGrpSpPr>
            <p:cNvPr id="14" name="Graphique 1807">
              <a:extLst>
                <a:ext uri="{FF2B5EF4-FFF2-40B4-BE49-F238E27FC236}">
                  <a16:creationId xmlns:a16="http://schemas.microsoft.com/office/drawing/2014/main" id="{C0AAB79E-FB8A-4588-95D1-4C1A6899F54B}"/>
                </a:ext>
              </a:extLst>
            </p:cNvPr>
            <p:cNvGrpSpPr/>
            <p:nvPr/>
          </p:nvGrpSpPr>
          <p:grpSpPr>
            <a:xfrm>
              <a:off x="10492224" y="2241232"/>
              <a:ext cx="280987" cy="194786"/>
              <a:chOff x="10492224" y="2241232"/>
              <a:chExt cx="280987" cy="194786"/>
            </a:xfrm>
            <a:grpFill/>
          </p:grpSpPr>
          <p:sp>
            <p:nvSpPr>
              <p:cNvPr id="15" name="Forme libre : forme 3885">
                <a:extLst>
                  <a:ext uri="{FF2B5EF4-FFF2-40B4-BE49-F238E27FC236}">
                    <a16:creationId xmlns:a16="http://schemas.microsoft.com/office/drawing/2014/main" id="{CBB04374-C89D-4452-88E2-CA4F41848DCD}"/>
                  </a:ext>
                </a:extLst>
              </p:cNvPr>
              <p:cNvSpPr/>
              <p:nvPr/>
            </p:nvSpPr>
            <p:spPr>
              <a:xfrm>
                <a:off x="10492224" y="2241232"/>
                <a:ext cx="280987" cy="194786"/>
              </a:xfrm>
              <a:custGeom>
                <a:avLst/>
                <a:gdLst>
                  <a:gd name="connsiteX0" fmla="*/ 222314 w 280987"/>
                  <a:gd name="connsiteY0" fmla="*/ 194691 h 194786"/>
                  <a:gd name="connsiteX1" fmla="*/ 11906 w 280987"/>
                  <a:gd name="connsiteY1" fmla="*/ 194691 h 194786"/>
                  <a:gd name="connsiteX2" fmla="*/ 0 w 280987"/>
                  <a:gd name="connsiteY2" fmla="*/ 182785 h 194786"/>
                  <a:gd name="connsiteX3" fmla="*/ 0 w 280987"/>
                  <a:gd name="connsiteY3" fmla="*/ 11906 h 194786"/>
                  <a:gd name="connsiteX4" fmla="*/ 11906 w 280987"/>
                  <a:gd name="connsiteY4" fmla="*/ 0 h 194786"/>
                  <a:gd name="connsiteX5" fmla="*/ 269081 w 280987"/>
                  <a:gd name="connsiteY5" fmla="*/ 0 h 194786"/>
                  <a:gd name="connsiteX6" fmla="*/ 280988 w 280987"/>
                  <a:gd name="connsiteY6" fmla="*/ 11906 h 194786"/>
                  <a:gd name="connsiteX7" fmla="*/ 280988 w 280987"/>
                  <a:gd name="connsiteY7" fmla="*/ 182880 h 194786"/>
                  <a:gd name="connsiteX8" fmla="*/ 269081 w 280987"/>
                  <a:gd name="connsiteY8" fmla="*/ 194786 h 194786"/>
                  <a:gd name="connsiteX9" fmla="*/ 248031 w 280987"/>
                  <a:gd name="connsiteY9" fmla="*/ 194786 h 1947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80987" h="194786">
                    <a:moveTo>
                      <a:pt x="222314" y="194691"/>
                    </a:moveTo>
                    <a:lnTo>
                      <a:pt x="11906" y="194691"/>
                    </a:lnTo>
                    <a:cubicBezTo>
                      <a:pt x="5334" y="194691"/>
                      <a:pt x="0" y="189357"/>
                      <a:pt x="0" y="182785"/>
                    </a:cubicBezTo>
                    <a:lnTo>
                      <a:pt x="0" y="11906"/>
                    </a:lnTo>
                    <a:cubicBezTo>
                      <a:pt x="0" y="5334"/>
                      <a:pt x="5334" y="0"/>
                      <a:pt x="11906" y="0"/>
                    </a:cubicBezTo>
                    <a:lnTo>
                      <a:pt x="269081" y="0"/>
                    </a:lnTo>
                    <a:cubicBezTo>
                      <a:pt x="275654" y="0"/>
                      <a:pt x="280988" y="5334"/>
                      <a:pt x="280988" y="11906"/>
                    </a:cubicBezTo>
                    <a:lnTo>
                      <a:pt x="280988" y="182880"/>
                    </a:lnTo>
                    <a:cubicBezTo>
                      <a:pt x="280988" y="189452"/>
                      <a:pt x="275654" y="194786"/>
                      <a:pt x="269081" y="194786"/>
                    </a:cubicBezTo>
                    <a:lnTo>
                      <a:pt x="248031" y="194786"/>
                    </a:lnTo>
                  </a:path>
                </a:pathLst>
              </a:custGeom>
              <a:grpFill/>
              <a:ln w="5715" cap="rnd">
                <a:solidFill>
                  <a:srgbClr val="E52A29"/>
                </a:solidFill>
                <a:prstDash val="solid"/>
                <a:round/>
              </a:ln>
            </p:spPr>
            <p:txBody>
              <a:bodyPr rtlCol="0" anchor="ctr"/>
              <a:lstStyle/>
              <a:p>
                <a:endParaRPr lang="fr-FR" sz="1050"/>
              </a:p>
            </p:txBody>
          </p:sp>
          <p:sp>
            <p:nvSpPr>
              <p:cNvPr id="16" name="Forme libre : forme 3886">
                <a:extLst>
                  <a:ext uri="{FF2B5EF4-FFF2-40B4-BE49-F238E27FC236}">
                    <a16:creationId xmlns:a16="http://schemas.microsoft.com/office/drawing/2014/main" id="{A6BCC4BC-0AE1-4417-80A0-0A6AE49803B4}"/>
                  </a:ext>
                </a:extLst>
              </p:cNvPr>
              <p:cNvSpPr/>
              <p:nvPr/>
            </p:nvSpPr>
            <p:spPr>
              <a:xfrm>
                <a:off x="10492224" y="2253138"/>
                <a:ext cx="280892" cy="115470"/>
              </a:xfrm>
              <a:custGeom>
                <a:avLst/>
                <a:gdLst>
                  <a:gd name="connsiteX0" fmla="*/ 0 w 280892"/>
                  <a:gd name="connsiteY0" fmla="*/ 0 h 115470"/>
                  <a:gd name="connsiteX1" fmla="*/ 119158 w 280892"/>
                  <a:gd name="connsiteY1" fmla="*/ 110204 h 115470"/>
                  <a:gd name="connsiteX2" fmla="*/ 145542 w 280892"/>
                  <a:gd name="connsiteY2" fmla="*/ 110681 h 115470"/>
                  <a:gd name="connsiteX3" fmla="*/ 280892 w 280892"/>
                  <a:gd name="connsiteY3" fmla="*/ 0 h 115470"/>
                </a:gdLst>
                <a:ahLst/>
                <a:cxnLst>
                  <a:cxn ang="0">
                    <a:pos x="connsiteX0" y="connsiteY0"/>
                  </a:cxn>
                  <a:cxn ang="0">
                    <a:pos x="connsiteX1" y="connsiteY1"/>
                  </a:cxn>
                  <a:cxn ang="0">
                    <a:pos x="connsiteX2" y="connsiteY2"/>
                  </a:cxn>
                  <a:cxn ang="0">
                    <a:pos x="connsiteX3" y="connsiteY3"/>
                  </a:cxn>
                </a:cxnLst>
                <a:rect l="l" t="t" r="r" b="b"/>
                <a:pathLst>
                  <a:path w="280892" h="115470">
                    <a:moveTo>
                      <a:pt x="0" y="0"/>
                    </a:moveTo>
                    <a:lnTo>
                      <a:pt x="119158" y="110204"/>
                    </a:lnTo>
                    <a:cubicBezTo>
                      <a:pt x="119158" y="110204"/>
                      <a:pt x="131921" y="121730"/>
                      <a:pt x="145542" y="110681"/>
                    </a:cubicBezTo>
                    <a:cubicBezTo>
                      <a:pt x="160782" y="98298"/>
                      <a:pt x="280892" y="0"/>
                      <a:pt x="280892" y="0"/>
                    </a:cubicBezTo>
                  </a:path>
                </a:pathLst>
              </a:custGeom>
              <a:grpFill/>
              <a:ln w="5715" cap="rnd">
                <a:solidFill>
                  <a:srgbClr val="E52A29"/>
                </a:solidFill>
                <a:prstDash val="solid"/>
                <a:round/>
              </a:ln>
            </p:spPr>
            <p:txBody>
              <a:bodyPr rtlCol="0" anchor="ctr"/>
              <a:lstStyle/>
              <a:p>
                <a:endParaRPr lang="fr-FR" sz="1050"/>
              </a:p>
            </p:txBody>
          </p:sp>
          <p:sp>
            <p:nvSpPr>
              <p:cNvPr id="17" name="Forme libre : forme 3887">
                <a:extLst>
                  <a:ext uri="{FF2B5EF4-FFF2-40B4-BE49-F238E27FC236}">
                    <a16:creationId xmlns:a16="http://schemas.microsoft.com/office/drawing/2014/main" id="{72A74ECF-265D-47AA-AF9B-A9AC44CAFEF1}"/>
                  </a:ext>
                </a:extLst>
              </p:cNvPr>
              <p:cNvSpPr/>
              <p:nvPr/>
            </p:nvSpPr>
            <p:spPr>
              <a:xfrm>
                <a:off x="10494129" y="2343245"/>
                <a:ext cx="74009" cy="85439"/>
              </a:xfrm>
              <a:custGeom>
                <a:avLst/>
                <a:gdLst>
                  <a:gd name="connsiteX0" fmla="*/ 74009 w 74009"/>
                  <a:gd name="connsiteY0" fmla="*/ 0 h 85439"/>
                  <a:gd name="connsiteX1" fmla="*/ 0 w 74009"/>
                  <a:gd name="connsiteY1" fmla="*/ 85439 h 85439"/>
                </a:gdLst>
                <a:ahLst/>
                <a:cxnLst>
                  <a:cxn ang="0">
                    <a:pos x="connsiteX0" y="connsiteY0"/>
                  </a:cxn>
                  <a:cxn ang="0">
                    <a:pos x="connsiteX1" y="connsiteY1"/>
                  </a:cxn>
                </a:cxnLst>
                <a:rect l="l" t="t" r="r" b="b"/>
                <a:pathLst>
                  <a:path w="74009" h="85439">
                    <a:moveTo>
                      <a:pt x="74009" y="0"/>
                    </a:moveTo>
                    <a:lnTo>
                      <a:pt x="0" y="85439"/>
                    </a:lnTo>
                  </a:path>
                </a:pathLst>
              </a:custGeom>
              <a:grpFill/>
              <a:ln w="5715" cap="rnd">
                <a:solidFill>
                  <a:srgbClr val="E52A29"/>
                </a:solidFill>
                <a:prstDash val="solid"/>
                <a:round/>
              </a:ln>
            </p:spPr>
            <p:txBody>
              <a:bodyPr rtlCol="0" anchor="ctr"/>
              <a:lstStyle/>
              <a:p>
                <a:endParaRPr lang="fr-FR" sz="1050"/>
              </a:p>
            </p:txBody>
          </p:sp>
          <p:sp>
            <p:nvSpPr>
              <p:cNvPr id="18" name="Forme libre : forme 3888">
                <a:extLst>
                  <a:ext uri="{FF2B5EF4-FFF2-40B4-BE49-F238E27FC236}">
                    <a16:creationId xmlns:a16="http://schemas.microsoft.com/office/drawing/2014/main" id="{AEFF27DA-06A4-4C98-BF9C-0EA3F2F3843B}"/>
                  </a:ext>
                </a:extLst>
              </p:cNvPr>
              <p:cNvSpPr/>
              <p:nvPr/>
            </p:nvSpPr>
            <p:spPr>
              <a:xfrm>
                <a:off x="10682057" y="2329624"/>
                <a:ext cx="76295" cy="88868"/>
              </a:xfrm>
              <a:custGeom>
                <a:avLst/>
                <a:gdLst>
                  <a:gd name="connsiteX0" fmla="*/ 0 w 76295"/>
                  <a:gd name="connsiteY0" fmla="*/ 0 h 88868"/>
                  <a:gd name="connsiteX1" fmla="*/ 76295 w 76295"/>
                  <a:gd name="connsiteY1" fmla="*/ 88868 h 88868"/>
                </a:gdLst>
                <a:ahLst/>
                <a:cxnLst>
                  <a:cxn ang="0">
                    <a:pos x="connsiteX0" y="connsiteY0"/>
                  </a:cxn>
                  <a:cxn ang="0">
                    <a:pos x="connsiteX1" y="connsiteY1"/>
                  </a:cxn>
                </a:cxnLst>
                <a:rect l="l" t="t" r="r" b="b"/>
                <a:pathLst>
                  <a:path w="76295" h="88868">
                    <a:moveTo>
                      <a:pt x="0" y="0"/>
                    </a:moveTo>
                    <a:lnTo>
                      <a:pt x="76295" y="88868"/>
                    </a:lnTo>
                  </a:path>
                </a:pathLst>
              </a:custGeom>
              <a:grpFill/>
              <a:ln w="5715" cap="rnd">
                <a:solidFill>
                  <a:srgbClr val="E52A29"/>
                </a:solidFill>
                <a:prstDash val="solid"/>
                <a:round/>
              </a:ln>
            </p:spPr>
            <p:txBody>
              <a:bodyPr rtlCol="0" anchor="ctr"/>
              <a:lstStyle/>
              <a:p>
                <a:endParaRPr lang="fr-FR" sz="1050"/>
              </a:p>
            </p:txBody>
          </p:sp>
        </p:grpSp>
      </p:grpSp>
      <p:grpSp>
        <p:nvGrpSpPr>
          <p:cNvPr id="22" name="Graphique 1760">
            <a:extLst>
              <a:ext uri="{FF2B5EF4-FFF2-40B4-BE49-F238E27FC236}">
                <a16:creationId xmlns:a16="http://schemas.microsoft.com/office/drawing/2014/main" id="{1D534DD6-B6B7-423B-85F5-C65C25BC5642}"/>
              </a:ext>
            </a:extLst>
          </p:cNvPr>
          <p:cNvGrpSpPr/>
          <p:nvPr/>
        </p:nvGrpSpPr>
        <p:grpSpPr>
          <a:xfrm>
            <a:off x="914546" y="4114908"/>
            <a:ext cx="196931" cy="229886"/>
            <a:chOff x="6946566" y="645870"/>
            <a:chExt cx="328618" cy="383610"/>
          </a:xfrm>
          <a:noFill/>
        </p:grpSpPr>
        <p:sp>
          <p:nvSpPr>
            <p:cNvPr id="24" name="Forme libre : forme 2075">
              <a:extLst>
                <a:ext uri="{FF2B5EF4-FFF2-40B4-BE49-F238E27FC236}">
                  <a16:creationId xmlns:a16="http://schemas.microsoft.com/office/drawing/2014/main" id="{EB96713D-4503-4577-B758-B34A4B380FBE}"/>
                </a:ext>
              </a:extLst>
            </p:cNvPr>
            <p:cNvSpPr/>
            <p:nvPr/>
          </p:nvSpPr>
          <p:spPr>
            <a:xfrm>
              <a:off x="7048490" y="829436"/>
              <a:ext cx="192710" cy="200044"/>
            </a:xfrm>
            <a:custGeom>
              <a:avLst/>
              <a:gdLst>
                <a:gd name="connsiteX0" fmla="*/ 0 w 192710"/>
                <a:gd name="connsiteY0" fmla="*/ 140113 h 200044"/>
                <a:gd name="connsiteX1" fmla="*/ 20479 w 192710"/>
                <a:gd name="connsiteY1" fmla="*/ 189262 h 200044"/>
                <a:gd name="connsiteX2" fmla="*/ 43434 w 192710"/>
                <a:gd name="connsiteY2" fmla="*/ 198691 h 200044"/>
                <a:gd name="connsiteX3" fmla="*/ 181928 w 192710"/>
                <a:gd name="connsiteY3" fmla="*/ 141161 h 200044"/>
                <a:gd name="connsiteX4" fmla="*/ 191357 w 192710"/>
                <a:gd name="connsiteY4" fmla="*/ 118205 h 200044"/>
                <a:gd name="connsiteX5" fmla="*/ 143447 w 192710"/>
                <a:gd name="connsiteY5" fmla="*/ 0 h 2000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92710" h="200044">
                  <a:moveTo>
                    <a:pt x="0" y="140113"/>
                  </a:moveTo>
                  <a:lnTo>
                    <a:pt x="20479" y="189262"/>
                  </a:lnTo>
                  <a:cubicBezTo>
                    <a:pt x="24194" y="198215"/>
                    <a:pt x="34481" y="202406"/>
                    <a:pt x="43434" y="198691"/>
                  </a:cubicBezTo>
                  <a:lnTo>
                    <a:pt x="181928" y="141161"/>
                  </a:lnTo>
                  <a:cubicBezTo>
                    <a:pt x="190881" y="137446"/>
                    <a:pt x="195072" y="127159"/>
                    <a:pt x="191357" y="118205"/>
                  </a:cubicBezTo>
                  <a:lnTo>
                    <a:pt x="143447" y="0"/>
                  </a:lnTo>
                </a:path>
              </a:pathLst>
            </a:custGeom>
            <a:grpFill/>
            <a:ln w="5715" cap="rnd">
              <a:solidFill>
                <a:srgbClr val="E52A29"/>
              </a:solidFill>
              <a:prstDash val="solid"/>
              <a:round/>
            </a:ln>
          </p:spPr>
          <p:txBody>
            <a:bodyPr rtlCol="0" anchor="ctr"/>
            <a:lstStyle/>
            <a:p>
              <a:endParaRPr lang="fr-FR" sz="1050"/>
            </a:p>
          </p:txBody>
        </p:sp>
        <p:sp>
          <p:nvSpPr>
            <p:cNvPr id="25" name="Forme libre : forme 2076">
              <a:extLst>
                <a:ext uri="{FF2B5EF4-FFF2-40B4-BE49-F238E27FC236}">
                  <a16:creationId xmlns:a16="http://schemas.microsoft.com/office/drawing/2014/main" id="{757C6EAE-1F7B-4B66-B7B9-93FEB2D2A188}"/>
                </a:ext>
              </a:extLst>
            </p:cNvPr>
            <p:cNvSpPr/>
            <p:nvPr/>
          </p:nvSpPr>
          <p:spPr>
            <a:xfrm>
              <a:off x="6946566" y="645870"/>
              <a:ext cx="193649" cy="305486"/>
            </a:xfrm>
            <a:custGeom>
              <a:avLst/>
              <a:gdLst>
                <a:gd name="connsiteX0" fmla="*/ 193650 w 193649"/>
                <a:gd name="connsiteY0" fmla="*/ 62123 h 305486"/>
                <a:gd name="connsiteX1" fmla="*/ 172218 w 193649"/>
                <a:gd name="connsiteY1" fmla="*/ 10783 h 305486"/>
                <a:gd name="connsiteX2" fmla="*/ 149263 w 193649"/>
                <a:gd name="connsiteY2" fmla="*/ 1353 h 305486"/>
                <a:gd name="connsiteX3" fmla="*/ 10770 w 193649"/>
                <a:gd name="connsiteY3" fmla="*/ 58789 h 305486"/>
                <a:gd name="connsiteX4" fmla="*/ 1340 w 193649"/>
                <a:gd name="connsiteY4" fmla="*/ 81744 h 305486"/>
                <a:gd name="connsiteX5" fmla="*/ 94304 w 193649"/>
                <a:gd name="connsiteY5" fmla="*/ 305486 h 3054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93649" h="305486">
                  <a:moveTo>
                    <a:pt x="193650" y="62123"/>
                  </a:moveTo>
                  <a:lnTo>
                    <a:pt x="172218" y="10783"/>
                  </a:lnTo>
                  <a:cubicBezTo>
                    <a:pt x="168504" y="1829"/>
                    <a:pt x="158217" y="-2362"/>
                    <a:pt x="149263" y="1353"/>
                  </a:cubicBezTo>
                  <a:lnTo>
                    <a:pt x="10770" y="58789"/>
                  </a:lnTo>
                  <a:cubicBezTo>
                    <a:pt x="1911" y="62504"/>
                    <a:pt x="-2375" y="72791"/>
                    <a:pt x="1340" y="81744"/>
                  </a:cubicBezTo>
                  <a:lnTo>
                    <a:pt x="94304" y="305486"/>
                  </a:lnTo>
                </a:path>
              </a:pathLst>
            </a:custGeom>
            <a:grpFill/>
            <a:ln w="5715" cap="rnd">
              <a:solidFill>
                <a:srgbClr val="E52A29"/>
              </a:solidFill>
              <a:prstDash val="solid"/>
              <a:round/>
            </a:ln>
          </p:spPr>
          <p:txBody>
            <a:bodyPr rtlCol="0" anchor="ctr"/>
            <a:lstStyle/>
            <a:p>
              <a:endParaRPr lang="fr-FR" sz="1050"/>
            </a:p>
          </p:txBody>
        </p:sp>
        <p:sp>
          <p:nvSpPr>
            <p:cNvPr id="26" name="Forme libre : forme 2077">
              <a:extLst>
                <a:ext uri="{FF2B5EF4-FFF2-40B4-BE49-F238E27FC236}">
                  <a16:creationId xmlns:a16="http://schemas.microsoft.com/office/drawing/2014/main" id="{1EFBC6A5-DF57-44CF-83BA-1BBC9488B219}"/>
                </a:ext>
              </a:extLst>
            </p:cNvPr>
            <p:cNvSpPr/>
            <p:nvPr/>
          </p:nvSpPr>
          <p:spPr>
            <a:xfrm>
              <a:off x="7017343" y="688657"/>
              <a:ext cx="27051" cy="11144"/>
            </a:xfrm>
            <a:custGeom>
              <a:avLst/>
              <a:gdLst>
                <a:gd name="connsiteX0" fmla="*/ 27051 w 27051"/>
                <a:gd name="connsiteY0" fmla="*/ 0 h 11144"/>
                <a:gd name="connsiteX1" fmla="*/ 0 w 27051"/>
                <a:gd name="connsiteY1" fmla="*/ 11144 h 11144"/>
              </a:gdLst>
              <a:ahLst/>
              <a:cxnLst>
                <a:cxn ang="0">
                  <a:pos x="connsiteX0" y="connsiteY0"/>
                </a:cxn>
                <a:cxn ang="0">
                  <a:pos x="connsiteX1" y="connsiteY1"/>
                </a:cxn>
              </a:cxnLst>
              <a:rect l="l" t="t" r="r" b="b"/>
              <a:pathLst>
                <a:path w="27051" h="11144">
                  <a:moveTo>
                    <a:pt x="27051" y="0"/>
                  </a:moveTo>
                  <a:lnTo>
                    <a:pt x="0" y="11144"/>
                  </a:lnTo>
                </a:path>
              </a:pathLst>
            </a:custGeom>
            <a:grpFill/>
            <a:ln w="5715" cap="rnd">
              <a:solidFill>
                <a:srgbClr val="E52A29"/>
              </a:solidFill>
              <a:prstDash val="solid"/>
              <a:round/>
            </a:ln>
          </p:spPr>
          <p:txBody>
            <a:bodyPr rtlCol="0" anchor="ctr"/>
            <a:lstStyle/>
            <a:p>
              <a:endParaRPr lang="fr-FR" sz="1050"/>
            </a:p>
          </p:txBody>
        </p:sp>
        <p:sp>
          <p:nvSpPr>
            <p:cNvPr id="27" name="Forme libre : forme 2078">
              <a:extLst>
                <a:ext uri="{FF2B5EF4-FFF2-40B4-BE49-F238E27FC236}">
                  <a16:creationId xmlns:a16="http://schemas.microsoft.com/office/drawing/2014/main" id="{FABDEDD5-829F-44BA-AC41-24317A92CDC7}"/>
                </a:ext>
              </a:extLst>
            </p:cNvPr>
            <p:cNvSpPr/>
            <p:nvPr/>
          </p:nvSpPr>
          <p:spPr>
            <a:xfrm>
              <a:off x="7056395" y="681322"/>
              <a:ext cx="6000" cy="2571"/>
            </a:xfrm>
            <a:custGeom>
              <a:avLst/>
              <a:gdLst>
                <a:gd name="connsiteX0" fmla="*/ 0 w 6000"/>
                <a:gd name="connsiteY0" fmla="*/ 2572 h 2571"/>
                <a:gd name="connsiteX1" fmla="*/ 6001 w 6000"/>
                <a:gd name="connsiteY1" fmla="*/ 0 h 2571"/>
              </a:gdLst>
              <a:ahLst/>
              <a:cxnLst>
                <a:cxn ang="0">
                  <a:pos x="connsiteX0" y="connsiteY0"/>
                </a:cxn>
                <a:cxn ang="0">
                  <a:pos x="connsiteX1" y="connsiteY1"/>
                </a:cxn>
              </a:cxnLst>
              <a:rect l="l" t="t" r="r" b="b"/>
              <a:pathLst>
                <a:path w="6000" h="2571">
                  <a:moveTo>
                    <a:pt x="0" y="2572"/>
                  </a:moveTo>
                  <a:lnTo>
                    <a:pt x="6001" y="0"/>
                  </a:lnTo>
                </a:path>
              </a:pathLst>
            </a:custGeom>
            <a:grpFill/>
            <a:ln w="5715" cap="rnd">
              <a:solidFill>
                <a:srgbClr val="E52A29"/>
              </a:solidFill>
              <a:prstDash val="solid"/>
              <a:round/>
            </a:ln>
          </p:spPr>
          <p:txBody>
            <a:bodyPr rtlCol="0" anchor="ctr"/>
            <a:lstStyle/>
            <a:p>
              <a:endParaRPr lang="fr-FR" sz="1050"/>
            </a:p>
          </p:txBody>
        </p:sp>
        <p:sp>
          <p:nvSpPr>
            <p:cNvPr id="28" name="Forme libre : forme 2079">
              <a:extLst>
                <a:ext uri="{FF2B5EF4-FFF2-40B4-BE49-F238E27FC236}">
                  <a16:creationId xmlns:a16="http://schemas.microsoft.com/office/drawing/2014/main" id="{97060E95-DE2E-42A9-9A9D-3E9284DBEBB3}"/>
                </a:ext>
              </a:extLst>
            </p:cNvPr>
            <p:cNvSpPr/>
            <p:nvPr/>
          </p:nvSpPr>
          <p:spPr>
            <a:xfrm>
              <a:off x="6974195" y="671702"/>
              <a:ext cx="150114" cy="62293"/>
            </a:xfrm>
            <a:custGeom>
              <a:avLst/>
              <a:gdLst>
                <a:gd name="connsiteX0" fmla="*/ 150114 w 150114"/>
                <a:gd name="connsiteY0" fmla="*/ 0 h 62293"/>
                <a:gd name="connsiteX1" fmla="*/ 0 w 150114"/>
                <a:gd name="connsiteY1" fmla="*/ 62294 h 62293"/>
              </a:gdLst>
              <a:ahLst/>
              <a:cxnLst>
                <a:cxn ang="0">
                  <a:pos x="connsiteX0" y="connsiteY0"/>
                </a:cxn>
                <a:cxn ang="0">
                  <a:pos x="connsiteX1" y="connsiteY1"/>
                </a:cxn>
              </a:cxnLst>
              <a:rect l="l" t="t" r="r" b="b"/>
              <a:pathLst>
                <a:path w="150114" h="62293">
                  <a:moveTo>
                    <a:pt x="150114" y="0"/>
                  </a:moveTo>
                  <a:lnTo>
                    <a:pt x="0" y="62294"/>
                  </a:lnTo>
                </a:path>
              </a:pathLst>
            </a:custGeom>
            <a:grpFill/>
            <a:ln w="5715" cap="rnd">
              <a:solidFill>
                <a:srgbClr val="E52A29"/>
              </a:solidFill>
              <a:prstDash val="solid"/>
              <a:round/>
            </a:ln>
          </p:spPr>
          <p:txBody>
            <a:bodyPr rtlCol="0" anchor="ctr"/>
            <a:lstStyle/>
            <a:p>
              <a:endParaRPr lang="fr-FR" sz="1050"/>
            </a:p>
          </p:txBody>
        </p:sp>
        <p:sp>
          <p:nvSpPr>
            <p:cNvPr id="29" name="Forme libre : forme 2080">
              <a:extLst>
                <a:ext uri="{FF2B5EF4-FFF2-40B4-BE49-F238E27FC236}">
                  <a16:creationId xmlns:a16="http://schemas.microsoft.com/office/drawing/2014/main" id="{31E3DCB7-45F9-46D9-B4AC-D3A19862D084}"/>
                </a:ext>
              </a:extLst>
            </p:cNvPr>
            <p:cNvSpPr/>
            <p:nvPr/>
          </p:nvSpPr>
          <p:spPr>
            <a:xfrm>
              <a:off x="7056586" y="922591"/>
              <a:ext cx="149828" cy="63055"/>
            </a:xfrm>
            <a:custGeom>
              <a:avLst/>
              <a:gdLst>
                <a:gd name="connsiteX0" fmla="*/ 0 w 149828"/>
                <a:gd name="connsiteY0" fmla="*/ 63055 h 63055"/>
                <a:gd name="connsiteX1" fmla="*/ 149828 w 149828"/>
                <a:gd name="connsiteY1" fmla="*/ 0 h 63055"/>
              </a:gdLst>
              <a:ahLst/>
              <a:cxnLst>
                <a:cxn ang="0">
                  <a:pos x="connsiteX0" y="connsiteY0"/>
                </a:cxn>
                <a:cxn ang="0">
                  <a:pos x="connsiteX1" y="connsiteY1"/>
                </a:cxn>
              </a:cxnLst>
              <a:rect l="l" t="t" r="r" b="b"/>
              <a:pathLst>
                <a:path w="149828" h="63055">
                  <a:moveTo>
                    <a:pt x="0" y="63055"/>
                  </a:moveTo>
                  <a:lnTo>
                    <a:pt x="149828" y="0"/>
                  </a:lnTo>
                </a:path>
              </a:pathLst>
            </a:custGeom>
            <a:grpFill/>
            <a:ln w="5715" cap="rnd">
              <a:solidFill>
                <a:srgbClr val="E52A29"/>
              </a:solidFill>
              <a:prstDash val="solid"/>
              <a:round/>
            </a:ln>
          </p:spPr>
          <p:txBody>
            <a:bodyPr rtlCol="0" anchor="ctr"/>
            <a:lstStyle/>
            <a:p>
              <a:endParaRPr lang="fr-FR" sz="1050"/>
            </a:p>
          </p:txBody>
        </p:sp>
        <p:sp>
          <p:nvSpPr>
            <p:cNvPr id="30" name="Forme libre : forme 2081">
              <a:extLst>
                <a:ext uri="{FF2B5EF4-FFF2-40B4-BE49-F238E27FC236}">
                  <a16:creationId xmlns:a16="http://schemas.microsoft.com/office/drawing/2014/main" id="{EB936E72-1ED9-4859-87B0-8449A0799AFA}"/>
                </a:ext>
              </a:extLst>
            </p:cNvPr>
            <p:cNvSpPr/>
            <p:nvPr/>
          </p:nvSpPr>
          <p:spPr>
            <a:xfrm>
              <a:off x="7138691" y="959357"/>
              <a:ext cx="28575" cy="28575"/>
            </a:xfrm>
            <a:custGeom>
              <a:avLst/>
              <a:gdLst>
                <a:gd name="connsiteX0" fmla="*/ 28575 w 28575"/>
                <a:gd name="connsiteY0" fmla="*/ 14288 h 28575"/>
                <a:gd name="connsiteX1" fmla="*/ 14287 w 28575"/>
                <a:gd name="connsiteY1" fmla="*/ 28575 h 28575"/>
                <a:gd name="connsiteX2" fmla="*/ 0 w 28575"/>
                <a:gd name="connsiteY2" fmla="*/ 14288 h 28575"/>
                <a:gd name="connsiteX3" fmla="*/ 14287 w 28575"/>
                <a:gd name="connsiteY3" fmla="*/ 0 h 28575"/>
                <a:gd name="connsiteX4" fmla="*/ 28575 w 28575"/>
                <a:gd name="connsiteY4" fmla="*/ 14288 h 285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575" h="28575">
                  <a:moveTo>
                    <a:pt x="28575" y="14288"/>
                  </a:moveTo>
                  <a:cubicBezTo>
                    <a:pt x="28575" y="22178"/>
                    <a:pt x="22178" y="28575"/>
                    <a:pt x="14287" y="28575"/>
                  </a:cubicBezTo>
                  <a:cubicBezTo>
                    <a:pt x="6397" y="28575"/>
                    <a:pt x="0" y="22178"/>
                    <a:pt x="0" y="14288"/>
                  </a:cubicBezTo>
                  <a:cubicBezTo>
                    <a:pt x="0" y="6397"/>
                    <a:pt x="6397" y="0"/>
                    <a:pt x="14287" y="0"/>
                  </a:cubicBezTo>
                  <a:cubicBezTo>
                    <a:pt x="22178" y="0"/>
                    <a:pt x="28575" y="6397"/>
                    <a:pt x="28575" y="14288"/>
                  </a:cubicBezTo>
                  <a:close/>
                </a:path>
              </a:pathLst>
            </a:custGeom>
            <a:grpFill/>
            <a:ln w="5715" cap="rnd">
              <a:solidFill>
                <a:srgbClr val="E52A29"/>
              </a:solidFill>
              <a:prstDash val="solid"/>
              <a:round/>
            </a:ln>
          </p:spPr>
          <p:txBody>
            <a:bodyPr rtlCol="0" anchor="ctr"/>
            <a:lstStyle/>
            <a:p>
              <a:endParaRPr lang="fr-FR" sz="1050"/>
            </a:p>
          </p:txBody>
        </p:sp>
        <p:grpSp>
          <p:nvGrpSpPr>
            <p:cNvPr id="31" name="Graphique 1760">
              <a:extLst>
                <a:ext uri="{FF2B5EF4-FFF2-40B4-BE49-F238E27FC236}">
                  <a16:creationId xmlns:a16="http://schemas.microsoft.com/office/drawing/2014/main" id="{6370C9FF-F43A-4736-8E5A-CC46E6D61E24}"/>
                </a:ext>
              </a:extLst>
            </p:cNvPr>
            <p:cNvGrpSpPr/>
            <p:nvPr/>
          </p:nvGrpSpPr>
          <p:grpSpPr>
            <a:xfrm>
              <a:off x="7039536" y="770190"/>
              <a:ext cx="113728" cy="117538"/>
              <a:chOff x="7039536" y="770190"/>
              <a:chExt cx="113728" cy="117538"/>
            </a:xfrm>
            <a:grpFill/>
          </p:grpSpPr>
          <p:sp>
            <p:nvSpPr>
              <p:cNvPr id="36" name="Forme libre : forme 2083">
                <a:extLst>
                  <a:ext uri="{FF2B5EF4-FFF2-40B4-BE49-F238E27FC236}">
                    <a16:creationId xmlns:a16="http://schemas.microsoft.com/office/drawing/2014/main" id="{FD99E27E-61C6-4D20-AB54-C16A2C439E8E}"/>
                  </a:ext>
                </a:extLst>
              </p:cNvPr>
              <p:cNvSpPr/>
              <p:nvPr/>
            </p:nvSpPr>
            <p:spPr>
              <a:xfrm>
                <a:off x="7055634" y="770190"/>
                <a:ext cx="97630" cy="117538"/>
              </a:xfrm>
              <a:custGeom>
                <a:avLst/>
                <a:gdLst>
                  <a:gd name="connsiteX0" fmla="*/ 97631 w 97630"/>
                  <a:gd name="connsiteY0" fmla="*/ 103346 h 117538"/>
                  <a:gd name="connsiteX1" fmla="*/ 82867 w 97630"/>
                  <a:gd name="connsiteY1" fmla="*/ 112586 h 117538"/>
                  <a:gd name="connsiteX2" fmla="*/ 4953 w 97630"/>
                  <a:gd name="connsiteY2" fmla="*/ 82106 h 117538"/>
                  <a:gd name="connsiteX3" fmla="*/ 35433 w 97630"/>
                  <a:gd name="connsiteY3" fmla="*/ 4191 h 117538"/>
                  <a:gd name="connsiteX4" fmla="*/ 49625 w 97630"/>
                  <a:gd name="connsiteY4" fmla="*/ 0 h 1175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7630" h="117538">
                    <a:moveTo>
                      <a:pt x="97631" y="103346"/>
                    </a:moveTo>
                    <a:cubicBezTo>
                      <a:pt x="93345" y="107061"/>
                      <a:pt x="88392" y="110204"/>
                      <a:pt x="82867" y="112586"/>
                    </a:cubicBezTo>
                    <a:cubicBezTo>
                      <a:pt x="52959" y="125635"/>
                      <a:pt x="18002" y="112014"/>
                      <a:pt x="4953" y="82106"/>
                    </a:cubicBezTo>
                    <a:cubicBezTo>
                      <a:pt x="-8097" y="52197"/>
                      <a:pt x="5524" y="17240"/>
                      <a:pt x="35433" y="4191"/>
                    </a:cubicBezTo>
                    <a:cubicBezTo>
                      <a:pt x="40100" y="2191"/>
                      <a:pt x="44862" y="762"/>
                      <a:pt x="49625" y="0"/>
                    </a:cubicBezTo>
                  </a:path>
                </a:pathLst>
              </a:custGeom>
              <a:grpFill/>
              <a:ln w="5715" cap="rnd">
                <a:solidFill>
                  <a:srgbClr val="E52A29"/>
                </a:solidFill>
                <a:prstDash val="solid"/>
                <a:round/>
              </a:ln>
            </p:spPr>
            <p:txBody>
              <a:bodyPr rtlCol="0" anchor="ctr"/>
              <a:lstStyle/>
              <a:p>
                <a:endParaRPr lang="fr-FR" sz="1050"/>
              </a:p>
            </p:txBody>
          </p:sp>
          <p:sp>
            <p:nvSpPr>
              <p:cNvPr id="37" name="Forme libre : forme 2084">
                <a:extLst>
                  <a:ext uri="{FF2B5EF4-FFF2-40B4-BE49-F238E27FC236}">
                    <a16:creationId xmlns:a16="http://schemas.microsoft.com/office/drawing/2014/main" id="{B80F4677-82E6-4DC3-960E-2A289BD36BD3}"/>
                  </a:ext>
                </a:extLst>
              </p:cNvPr>
              <p:cNvSpPr/>
              <p:nvPr/>
            </p:nvSpPr>
            <p:spPr>
              <a:xfrm>
                <a:off x="7039536" y="815911"/>
                <a:ext cx="73914" cy="32289"/>
              </a:xfrm>
              <a:custGeom>
                <a:avLst/>
                <a:gdLst>
                  <a:gd name="connsiteX0" fmla="*/ 0 w 73914"/>
                  <a:gd name="connsiteY0" fmla="*/ 32290 h 32289"/>
                  <a:gd name="connsiteX1" fmla="*/ 73914 w 73914"/>
                  <a:gd name="connsiteY1" fmla="*/ 0 h 32289"/>
                </a:gdLst>
                <a:ahLst/>
                <a:cxnLst>
                  <a:cxn ang="0">
                    <a:pos x="connsiteX0" y="connsiteY0"/>
                  </a:cxn>
                  <a:cxn ang="0">
                    <a:pos x="connsiteX1" y="connsiteY1"/>
                  </a:cxn>
                </a:cxnLst>
                <a:rect l="l" t="t" r="r" b="b"/>
                <a:pathLst>
                  <a:path w="73914" h="32289">
                    <a:moveTo>
                      <a:pt x="0" y="32290"/>
                    </a:moveTo>
                    <a:lnTo>
                      <a:pt x="73914" y="0"/>
                    </a:lnTo>
                  </a:path>
                </a:pathLst>
              </a:custGeom>
              <a:grpFill/>
              <a:ln w="5715" cap="rnd">
                <a:solidFill>
                  <a:srgbClr val="E52A29"/>
                </a:solidFill>
                <a:prstDash val="solid"/>
                <a:round/>
              </a:ln>
            </p:spPr>
            <p:txBody>
              <a:bodyPr rtlCol="0" anchor="ctr"/>
              <a:lstStyle/>
              <a:p>
                <a:endParaRPr lang="fr-FR" sz="1050"/>
              </a:p>
            </p:txBody>
          </p:sp>
          <p:sp>
            <p:nvSpPr>
              <p:cNvPr id="38" name="Forme libre : forme 2085">
                <a:extLst>
                  <a:ext uri="{FF2B5EF4-FFF2-40B4-BE49-F238E27FC236}">
                    <a16:creationId xmlns:a16="http://schemas.microsoft.com/office/drawing/2014/main" id="{FA9F942F-1084-463C-BE4C-6053C2B9E514}"/>
                  </a:ext>
                </a:extLst>
              </p:cNvPr>
              <p:cNvSpPr/>
              <p:nvPr/>
            </p:nvSpPr>
            <p:spPr>
              <a:xfrm>
                <a:off x="7046108" y="835056"/>
                <a:ext cx="73818" cy="32289"/>
              </a:xfrm>
              <a:custGeom>
                <a:avLst/>
                <a:gdLst>
                  <a:gd name="connsiteX0" fmla="*/ 0 w 73818"/>
                  <a:gd name="connsiteY0" fmla="*/ 32290 h 32289"/>
                  <a:gd name="connsiteX1" fmla="*/ 73819 w 73818"/>
                  <a:gd name="connsiteY1" fmla="*/ 0 h 32289"/>
                </a:gdLst>
                <a:ahLst/>
                <a:cxnLst>
                  <a:cxn ang="0">
                    <a:pos x="connsiteX0" y="connsiteY0"/>
                  </a:cxn>
                  <a:cxn ang="0">
                    <a:pos x="connsiteX1" y="connsiteY1"/>
                  </a:cxn>
                </a:cxnLst>
                <a:rect l="l" t="t" r="r" b="b"/>
                <a:pathLst>
                  <a:path w="73818" h="32289">
                    <a:moveTo>
                      <a:pt x="0" y="32290"/>
                    </a:moveTo>
                    <a:lnTo>
                      <a:pt x="73819" y="0"/>
                    </a:lnTo>
                  </a:path>
                </a:pathLst>
              </a:custGeom>
              <a:grpFill/>
              <a:ln w="5715" cap="rnd">
                <a:solidFill>
                  <a:srgbClr val="E52A29"/>
                </a:solidFill>
                <a:prstDash val="solid"/>
                <a:round/>
              </a:ln>
            </p:spPr>
            <p:txBody>
              <a:bodyPr rtlCol="0" anchor="ctr"/>
              <a:lstStyle/>
              <a:p>
                <a:endParaRPr lang="fr-FR" sz="1050"/>
              </a:p>
            </p:txBody>
          </p:sp>
        </p:grpSp>
        <p:grpSp>
          <p:nvGrpSpPr>
            <p:cNvPr id="32" name="Graphique 1760">
              <a:extLst>
                <a:ext uri="{FF2B5EF4-FFF2-40B4-BE49-F238E27FC236}">
                  <a16:creationId xmlns:a16="http://schemas.microsoft.com/office/drawing/2014/main" id="{73D3BC96-631F-4219-912C-0E7965CC98E8}"/>
                </a:ext>
              </a:extLst>
            </p:cNvPr>
            <p:cNvGrpSpPr/>
            <p:nvPr/>
          </p:nvGrpSpPr>
          <p:grpSpPr>
            <a:xfrm>
              <a:off x="7154026" y="661796"/>
              <a:ext cx="121157" cy="139922"/>
              <a:chOff x="7154026" y="661796"/>
              <a:chExt cx="121157" cy="139922"/>
            </a:xfrm>
            <a:grpFill/>
          </p:grpSpPr>
          <p:sp>
            <p:nvSpPr>
              <p:cNvPr id="33" name="Forme libre : forme 2087">
                <a:extLst>
                  <a:ext uri="{FF2B5EF4-FFF2-40B4-BE49-F238E27FC236}">
                    <a16:creationId xmlns:a16="http://schemas.microsoft.com/office/drawing/2014/main" id="{997C6971-31B3-463C-82CC-61A31BE4D12D}"/>
                  </a:ext>
                </a:extLst>
              </p:cNvPr>
              <p:cNvSpPr/>
              <p:nvPr/>
            </p:nvSpPr>
            <p:spPr>
              <a:xfrm>
                <a:off x="7163171" y="708945"/>
                <a:ext cx="71532" cy="88391"/>
              </a:xfrm>
              <a:custGeom>
                <a:avLst/>
                <a:gdLst>
                  <a:gd name="connsiteX0" fmla="*/ 71533 w 71532"/>
                  <a:gd name="connsiteY0" fmla="*/ 88392 h 88391"/>
                  <a:gd name="connsiteX1" fmla="*/ 0 w 71532"/>
                  <a:gd name="connsiteY1" fmla="*/ 0 h 88391"/>
                </a:gdLst>
                <a:ahLst/>
                <a:cxnLst>
                  <a:cxn ang="0">
                    <a:pos x="connsiteX0" y="connsiteY0"/>
                  </a:cxn>
                  <a:cxn ang="0">
                    <a:pos x="connsiteX1" y="connsiteY1"/>
                  </a:cxn>
                </a:cxnLst>
                <a:rect l="l" t="t" r="r" b="b"/>
                <a:pathLst>
                  <a:path w="71532" h="88391">
                    <a:moveTo>
                      <a:pt x="71533" y="88392"/>
                    </a:moveTo>
                    <a:cubicBezTo>
                      <a:pt x="68199" y="48292"/>
                      <a:pt x="40862" y="12382"/>
                      <a:pt x="0" y="0"/>
                    </a:cubicBezTo>
                  </a:path>
                </a:pathLst>
              </a:custGeom>
              <a:grpFill/>
              <a:ln w="5715" cap="rnd">
                <a:solidFill>
                  <a:srgbClr val="E52A29"/>
                </a:solidFill>
                <a:prstDash val="solid"/>
                <a:round/>
              </a:ln>
            </p:spPr>
            <p:txBody>
              <a:bodyPr rtlCol="0" anchor="ctr"/>
              <a:lstStyle/>
              <a:p>
                <a:endParaRPr lang="fr-FR" sz="1050"/>
              </a:p>
            </p:txBody>
          </p:sp>
          <p:sp>
            <p:nvSpPr>
              <p:cNvPr id="34" name="Forme libre : forme 2088">
                <a:extLst>
                  <a:ext uri="{FF2B5EF4-FFF2-40B4-BE49-F238E27FC236}">
                    <a16:creationId xmlns:a16="http://schemas.microsoft.com/office/drawing/2014/main" id="{4F15040D-9F32-4AA7-93CD-1D915E0A0C11}"/>
                  </a:ext>
                </a:extLst>
              </p:cNvPr>
              <p:cNvSpPr/>
              <p:nvPr/>
            </p:nvSpPr>
            <p:spPr>
              <a:xfrm>
                <a:off x="7154026" y="752950"/>
                <a:ext cx="39433" cy="48767"/>
              </a:xfrm>
              <a:custGeom>
                <a:avLst/>
                <a:gdLst>
                  <a:gd name="connsiteX0" fmla="*/ 39433 w 39433"/>
                  <a:gd name="connsiteY0" fmla="*/ 48768 h 48767"/>
                  <a:gd name="connsiteX1" fmla="*/ 0 w 39433"/>
                  <a:gd name="connsiteY1" fmla="*/ 0 h 48767"/>
                </a:gdLst>
                <a:ahLst/>
                <a:cxnLst>
                  <a:cxn ang="0">
                    <a:pos x="connsiteX0" y="connsiteY0"/>
                  </a:cxn>
                  <a:cxn ang="0">
                    <a:pos x="connsiteX1" y="connsiteY1"/>
                  </a:cxn>
                </a:cxnLst>
                <a:rect l="l" t="t" r="r" b="b"/>
                <a:pathLst>
                  <a:path w="39433" h="48767">
                    <a:moveTo>
                      <a:pt x="39433" y="48768"/>
                    </a:moveTo>
                    <a:cubicBezTo>
                      <a:pt x="37624" y="26670"/>
                      <a:pt x="22479" y="6858"/>
                      <a:pt x="0" y="0"/>
                    </a:cubicBezTo>
                  </a:path>
                </a:pathLst>
              </a:custGeom>
              <a:grpFill/>
              <a:ln w="5715" cap="rnd">
                <a:solidFill>
                  <a:srgbClr val="E52A29"/>
                </a:solidFill>
                <a:prstDash val="solid"/>
                <a:round/>
              </a:ln>
            </p:spPr>
            <p:txBody>
              <a:bodyPr rtlCol="0" anchor="ctr"/>
              <a:lstStyle/>
              <a:p>
                <a:endParaRPr lang="fr-FR" sz="1050"/>
              </a:p>
            </p:txBody>
          </p:sp>
          <p:sp>
            <p:nvSpPr>
              <p:cNvPr id="35" name="Forme libre : forme 2089">
                <a:extLst>
                  <a:ext uri="{FF2B5EF4-FFF2-40B4-BE49-F238E27FC236}">
                    <a16:creationId xmlns:a16="http://schemas.microsoft.com/office/drawing/2014/main" id="{6218A4FA-9866-4831-90F7-57CCE4D02EE8}"/>
                  </a:ext>
                </a:extLst>
              </p:cNvPr>
              <p:cNvSpPr/>
              <p:nvPr/>
            </p:nvSpPr>
            <p:spPr>
              <a:xfrm>
                <a:off x="7171076" y="661796"/>
                <a:ext cx="104108" cy="128587"/>
              </a:xfrm>
              <a:custGeom>
                <a:avLst/>
                <a:gdLst>
                  <a:gd name="connsiteX0" fmla="*/ 104108 w 104108"/>
                  <a:gd name="connsiteY0" fmla="*/ 128587 h 128587"/>
                  <a:gd name="connsiteX1" fmla="*/ 0 w 104108"/>
                  <a:gd name="connsiteY1" fmla="*/ 0 h 128587"/>
                </a:gdLst>
                <a:ahLst/>
                <a:cxnLst>
                  <a:cxn ang="0">
                    <a:pos x="connsiteX0" y="connsiteY0"/>
                  </a:cxn>
                  <a:cxn ang="0">
                    <a:pos x="connsiteX1" y="connsiteY1"/>
                  </a:cxn>
                </a:cxnLst>
                <a:rect l="l" t="t" r="r" b="b"/>
                <a:pathLst>
                  <a:path w="104108" h="128587">
                    <a:moveTo>
                      <a:pt x="104108" y="128587"/>
                    </a:moveTo>
                    <a:cubicBezTo>
                      <a:pt x="99251" y="70199"/>
                      <a:pt x="59531" y="18002"/>
                      <a:pt x="0" y="0"/>
                    </a:cubicBezTo>
                  </a:path>
                </a:pathLst>
              </a:custGeom>
              <a:grpFill/>
              <a:ln w="5715" cap="rnd">
                <a:solidFill>
                  <a:srgbClr val="E52A29"/>
                </a:solidFill>
                <a:prstDash val="solid"/>
                <a:round/>
              </a:ln>
            </p:spPr>
            <p:txBody>
              <a:bodyPr rtlCol="0" anchor="ctr"/>
              <a:lstStyle/>
              <a:p>
                <a:endParaRPr lang="fr-FR" sz="1050"/>
              </a:p>
            </p:txBody>
          </p:sp>
        </p:grpSp>
      </p:grpSp>
      <p:grpSp>
        <p:nvGrpSpPr>
          <p:cNvPr id="40" name="Graphique 1846">
            <a:extLst>
              <a:ext uri="{FF2B5EF4-FFF2-40B4-BE49-F238E27FC236}">
                <a16:creationId xmlns:a16="http://schemas.microsoft.com/office/drawing/2014/main" id="{AF564AEB-8554-4866-A5B6-06F9635D61F5}"/>
              </a:ext>
            </a:extLst>
          </p:cNvPr>
          <p:cNvGrpSpPr/>
          <p:nvPr/>
        </p:nvGrpSpPr>
        <p:grpSpPr>
          <a:xfrm>
            <a:off x="914546" y="4415262"/>
            <a:ext cx="220097" cy="205832"/>
            <a:chOff x="693371" y="4488392"/>
            <a:chExt cx="367275" cy="343471"/>
          </a:xfrm>
          <a:noFill/>
        </p:grpSpPr>
        <p:sp>
          <p:nvSpPr>
            <p:cNvPr id="42" name="Forme libre : forme 4945">
              <a:extLst>
                <a:ext uri="{FF2B5EF4-FFF2-40B4-BE49-F238E27FC236}">
                  <a16:creationId xmlns:a16="http://schemas.microsoft.com/office/drawing/2014/main" id="{5F74EFC1-E266-4DD2-A3D0-18CF5B962B94}"/>
                </a:ext>
              </a:extLst>
            </p:cNvPr>
            <p:cNvSpPr/>
            <p:nvPr/>
          </p:nvSpPr>
          <p:spPr>
            <a:xfrm>
              <a:off x="848819" y="4533445"/>
              <a:ext cx="105822" cy="29698"/>
            </a:xfrm>
            <a:custGeom>
              <a:avLst/>
              <a:gdLst>
                <a:gd name="connsiteX0" fmla="*/ 0 w 105822"/>
                <a:gd name="connsiteY0" fmla="*/ 22860 h 29698"/>
                <a:gd name="connsiteX1" fmla="*/ 90773 w 105822"/>
                <a:gd name="connsiteY1" fmla="*/ 0 h 29698"/>
                <a:gd name="connsiteX2" fmla="*/ 88963 w 105822"/>
                <a:gd name="connsiteY2" fmla="*/ 21622 h 29698"/>
                <a:gd name="connsiteX3" fmla="*/ 105823 w 105822"/>
                <a:gd name="connsiteY3" fmla="*/ 16192 h 29698"/>
              </a:gdLst>
              <a:ahLst/>
              <a:cxnLst>
                <a:cxn ang="0">
                  <a:pos x="connsiteX0" y="connsiteY0"/>
                </a:cxn>
                <a:cxn ang="0">
                  <a:pos x="connsiteX1" y="connsiteY1"/>
                </a:cxn>
                <a:cxn ang="0">
                  <a:pos x="connsiteX2" y="connsiteY2"/>
                </a:cxn>
                <a:cxn ang="0">
                  <a:pos x="connsiteX3" y="connsiteY3"/>
                </a:cxn>
              </a:cxnLst>
              <a:rect l="l" t="t" r="r" b="b"/>
              <a:pathLst>
                <a:path w="105822" h="29698">
                  <a:moveTo>
                    <a:pt x="0" y="22860"/>
                  </a:moveTo>
                  <a:cubicBezTo>
                    <a:pt x="0" y="22860"/>
                    <a:pt x="52864" y="48673"/>
                    <a:pt x="90773" y="0"/>
                  </a:cubicBezTo>
                  <a:cubicBezTo>
                    <a:pt x="90773" y="0"/>
                    <a:pt x="94964" y="9049"/>
                    <a:pt x="88963" y="21622"/>
                  </a:cubicBezTo>
                  <a:cubicBezTo>
                    <a:pt x="88963" y="21622"/>
                    <a:pt x="98012" y="27051"/>
                    <a:pt x="105823" y="16192"/>
                  </a:cubicBezTo>
                </a:path>
              </a:pathLst>
            </a:custGeom>
            <a:noFill/>
            <a:ln w="5715" cap="rnd">
              <a:solidFill>
                <a:srgbClr val="E52A29"/>
              </a:solidFill>
              <a:prstDash val="solid"/>
              <a:round/>
            </a:ln>
          </p:spPr>
          <p:txBody>
            <a:bodyPr rtlCol="0" anchor="ctr"/>
            <a:lstStyle/>
            <a:p>
              <a:endParaRPr lang="fr-FR" sz="1050"/>
            </a:p>
          </p:txBody>
        </p:sp>
        <p:sp>
          <p:nvSpPr>
            <p:cNvPr id="43" name="Forme libre : forme 4946">
              <a:extLst>
                <a:ext uri="{FF2B5EF4-FFF2-40B4-BE49-F238E27FC236}">
                  <a16:creationId xmlns:a16="http://schemas.microsoft.com/office/drawing/2014/main" id="{E3CFDBA9-B851-40C1-972F-8F60D03C6810}"/>
                </a:ext>
              </a:extLst>
            </p:cNvPr>
            <p:cNvSpPr/>
            <p:nvPr/>
          </p:nvSpPr>
          <p:spPr>
            <a:xfrm>
              <a:off x="827313" y="4488392"/>
              <a:ext cx="78560" cy="203168"/>
            </a:xfrm>
            <a:custGeom>
              <a:avLst/>
              <a:gdLst>
                <a:gd name="connsiteX0" fmla="*/ 78561 w 78560"/>
                <a:gd name="connsiteY0" fmla="*/ 203168 h 203168"/>
                <a:gd name="connsiteX1" fmla="*/ 14838 w 78560"/>
                <a:gd name="connsiteY1" fmla="*/ 145447 h 203168"/>
                <a:gd name="connsiteX2" fmla="*/ 456 w 78560"/>
                <a:gd name="connsiteY2" fmla="*/ 132207 h 203168"/>
                <a:gd name="connsiteX3" fmla="*/ 10647 w 78560"/>
                <a:gd name="connsiteY3" fmla="*/ 114205 h 203168"/>
                <a:gd name="connsiteX4" fmla="*/ 74941 w 78560"/>
                <a:gd name="connsiteY4" fmla="*/ 0 h 2031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8560" h="203168">
                  <a:moveTo>
                    <a:pt x="78561" y="203168"/>
                  </a:moveTo>
                  <a:cubicBezTo>
                    <a:pt x="30459" y="203168"/>
                    <a:pt x="14838" y="145447"/>
                    <a:pt x="14838" y="145447"/>
                  </a:cubicBezTo>
                  <a:cubicBezTo>
                    <a:pt x="14838" y="145447"/>
                    <a:pt x="3408" y="146685"/>
                    <a:pt x="456" y="132207"/>
                  </a:cubicBezTo>
                  <a:cubicBezTo>
                    <a:pt x="-2592" y="117824"/>
                    <a:pt x="10647" y="114205"/>
                    <a:pt x="10647" y="114205"/>
                  </a:cubicBezTo>
                  <a:cubicBezTo>
                    <a:pt x="10647" y="114205"/>
                    <a:pt x="-15165" y="24670"/>
                    <a:pt x="74941" y="0"/>
                  </a:cubicBezTo>
                </a:path>
              </a:pathLst>
            </a:custGeom>
            <a:noFill/>
            <a:ln w="5715" cap="rnd">
              <a:solidFill>
                <a:srgbClr val="E52A29"/>
              </a:solidFill>
              <a:prstDash val="solid"/>
              <a:round/>
            </a:ln>
          </p:spPr>
          <p:txBody>
            <a:bodyPr rtlCol="0" anchor="ctr"/>
            <a:lstStyle/>
            <a:p>
              <a:endParaRPr lang="fr-FR" sz="1050"/>
            </a:p>
          </p:txBody>
        </p:sp>
        <p:sp>
          <p:nvSpPr>
            <p:cNvPr id="44" name="Forme libre : forme 4947">
              <a:extLst>
                <a:ext uri="{FF2B5EF4-FFF2-40B4-BE49-F238E27FC236}">
                  <a16:creationId xmlns:a16="http://schemas.microsoft.com/office/drawing/2014/main" id="{F15CBB23-1A22-4DB5-B5B6-110DE2787C11}"/>
                </a:ext>
              </a:extLst>
            </p:cNvPr>
            <p:cNvSpPr/>
            <p:nvPr/>
          </p:nvSpPr>
          <p:spPr>
            <a:xfrm>
              <a:off x="909493" y="4497536"/>
              <a:ext cx="80370" cy="194024"/>
            </a:xfrm>
            <a:custGeom>
              <a:avLst/>
              <a:gdLst>
                <a:gd name="connsiteX0" fmla="*/ 0 w 80370"/>
                <a:gd name="connsiteY0" fmla="*/ 194024 h 194024"/>
                <a:gd name="connsiteX1" fmla="*/ 65532 w 80370"/>
                <a:gd name="connsiteY1" fmla="*/ 136303 h 194024"/>
                <a:gd name="connsiteX2" fmla="*/ 79915 w 80370"/>
                <a:gd name="connsiteY2" fmla="*/ 123063 h 194024"/>
                <a:gd name="connsiteX3" fmla="*/ 69723 w 80370"/>
                <a:gd name="connsiteY3" fmla="*/ 105061 h 194024"/>
                <a:gd name="connsiteX4" fmla="*/ 29051 w 80370"/>
                <a:gd name="connsiteY4" fmla="*/ 0 h 19402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0370" h="194024">
                  <a:moveTo>
                    <a:pt x="0" y="194024"/>
                  </a:moveTo>
                  <a:cubicBezTo>
                    <a:pt x="48101" y="194024"/>
                    <a:pt x="65532" y="136303"/>
                    <a:pt x="65532" y="136303"/>
                  </a:cubicBezTo>
                  <a:cubicBezTo>
                    <a:pt x="65532" y="136303"/>
                    <a:pt x="76962" y="137541"/>
                    <a:pt x="79915" y="123063"/>
                  </a:cubicBezTo>
                  <a:cubicBezTo>
                    <a:pt x="82963" y="108680"/>
                    <a:pt x="69723" y="105061"/>
                    <a:pt x="69723" y="105061"/>
                  </a:cubicBezTo>
                  <a:cubicBezTo>
                    <a:pt x="69723" y="105061"/>
                    <a:pt x="90678" y="32480"/>
                    <a:pt x="29051" y="0"/>
                  </a:cubicBezTo>
                </a:path>
              </a:pathLst>
            </a:custGeom>
            <a:noFill/>
            <a:ln w="5715" cap="rnd">
              <a:solidFill>
                <a:srgbClr val="E52A29"/>
              </a:solidFill>
              <a:prstDash val="solid"/>
              <a:round/>
            </a:ln>
          </p:spPr>
          <p:txBody>
            <a:bodyPr rtlCol="0" anchor="ctr"/>
            <a:lstStyle/>
            <a:p>
              <a:endParaRPr lang="fr-FR" sz="1050"/>
            </a:p>
          </p:txBody>
        </p:sp>
        <p:sp>
          <p:nvSpPr>
            <p:cNvPr id="45" name="Forme libre : forme 4948">
              <a:extLst>
                <a:ext uri="{FF2B5EF4-FFF2-40B4-BE49-F238E27FC236}">
                  <a16:creationId xmlns:a16="http://schemas.microsoft.com/office/drawing/2014/main" id="{AC43D126-15E7-4CBA-9EDA-BC4710402FEB}"/>
                </a:ext>
              </a:extLst>
            </p:cNvPr>
            <p:cNvSpPr/>
            <p:nvPr/>
          </p:nvSpPr>
          <p:spPr>
            <a:xfrm>
              <a:off x="874632" y="4600216"/>
              <a:ext cx="9525" cy="13144"/>
            </a:xfrm>
            <a:custGeom>
              <a:avLst/>
              <a:gdLst>
                <a:gd name="connsiteX0" fmla="*/ 0 w 9525"/>
                <a:gd name="connsiteY0" fmla="*/ 0 h 13144"/>
                <a:gd name="connsiteX1" fmla="*/ 0 w 9525"/>
                <a:gd name="connsiteY1" fmla="*/ 13145 h 13144"/>
              </a:gdLst>
              <a:ahLst/>
              <a:cxnLst>
                <a:cxn ang="0">
                  <a:pos x="connsiteX0" y="connsiteY0"/>
                </a:cxn>
                <a:cxn ang="0">
                  <a:pos x="connsiteX1" y="connsiteY1"/>
                </a:cxn>
              </a:cxnLst>
              <a:rect l="l" t="t" r="r" b="b"/>
              <a:pathLst>
                <a:path w="9525" h="13144">
                  <a:moveTo>
                    <a:pt x="0" y="0"/>
                  </a:moveTo>
                  <a:lnTo>
                    <a:pt x="0" y="13145"/>
                  </a:lnTo>
                </a:path>
              </a:pathLst>
            </a:custGeom>
            <a:ln w="5715" cap="rnd">
              <a:solidFill>
                <a:srgbClr val="E52A29"/>
              </a:solidFill>
              <a:prstDash val="solid"/>
              <a:round/>
            </a:ln>
          </p:spPr>
          <p:txBody>
            <a:bodyPr rtlCol="0" anchor="ctr"/>
            <a:lstStyle/>
            <a:p>
              <a:endParaRPr lang="fr-FR" sz="1050"/>
            </a:p>
          </p:txBody>
        </p:sp>
        <p:sp>
          <p:nvSpPr>
            <p:cNvPr id="46" name="Forme libre : forme 4949">
              <a:extLst>
                <a:ext uri="{FF2B5EF4-FFF2-40B4-BE49-F238E27FC236}">
                  <a16:creationId xmlns:a16="http://schemas.microsoft.com/office/drawing/2014/main" id="{F5FD2D6A-CEFB-44CC-A8AA-FF6928B6A8F0}"/>
                </a:ext>
              </a:extLst>
            </p:cNvPr>
            <p:cNvSpPr/>
            <p:nvPr/>
          </p:nvSpPr>
          <p:spPr>
            <a:xfrm>
              <a:off x="931782" y="4599549"/>
              <a:ext cx="9525" cy="13239"/>
            </a:xfrm>
            <a:custGeom>
              <a:avLst/>
              <a:gdLst>
                <a:gd name="connsiteX0" fmla="*/ 0 w 9525"/>
                <a:gd name="connsiteY0" fmla="*/ 0 h 13239"/>
                <a:gd name="connsiteX1" fmla="*/ 0 w 9525"/>
                <a:gd name="connsiteY1" fmla="*/ 13240 h 13239"/>
              </a:gdLst>
              <a:ahLst/>
              <a:cxnLst>
                <a:cxn ang="0">
                  <a:pos x="connsiteX0" y="connsiteY0"/>
                </a:cxn>
                <a:cxn ang="0">
                  <a:pos x="connsiteX1" y="connsiteY1"/>
                </a:cxn>
              </a:cxnLst>
              <a:rect l="l" t="t" r="r" b="b"/>
              <a:pathLst>
                <a:path w="9525" h="13239">
                  <a:moveTo>
                    <a:pt x="0" y="0"/>
                  </a:moveTo>
                  <a:lnTo>
                    <a:pt x="0" y="13240"/>
                  </a:lnTo>
                </a:path>
              </a:pathLst>
            </a:custGeom>
            <a:ln w="5715" cap="rnd">
              <a:solidFill>
                <a:srgbClr val="E52A29"/>
              </a:solidFill>
              <a:prstDash val="solid"/>
              <a:round/>
            </a:ln>
          </p:spPr>
          <p:txBody>
            <a:bodyPr rtlCol="0" anchor="ctr"/>
            <a:lstStyle/>
            <a:p>
              <a:endParaRPr lang="fr-FR" sz="1050"/>
            </a:p>
          </p:txBody>
        </p:sp>
        <p:sp>
          <p:nvSpPr>
            <p:cNvPr id="47" name="Forme libre : forme 4950">
              <a:extLst>
                <a:ext uri="{FF2B5EF4-FFF2-40B4-BE49-F238E27FC236}">
                  <a16:creationId xmlns:a16="http://schemas.microsoft.com/office/drawing/2014/main" id="{4F74228C-B1EC-4B8E-A982-FE3F76C19F25}"/>
                </a:ext>
              </a:extLst>
            </p:cNvPr>
            <p:cNvSpPr/>
            <p:nvPr/>
          </p:nvSpPr>
          <p:spPr>
            <a:xfrm>
              <a:off x="892824" y="4649841"/>
              <a:ext cx="25050" cy="5214"/>
            </a:xfrm>
            <a:custGeom>
              <a:avLst/>
              <a:gdLst>
                <a:gd name="connsiteX0" fmla="*/ 25051 w 25050"/>
                <a:gd name="connsiteY0" fmla="*/ 0 h 5214"/>
                <a:gd name="connsiteX1" fmla="*/ 0 w 25050"/>
                <a:gd name="connsiteY1" fmla="*/ 0 h 5214"/>
              </a:gdLst>
              <a:ahLst/>
              <a:cxnLst>
                <a:cxn ang="0">
                  <a:pos x="connsiteX0" y="connsiteY0"/>
                </a:cxn>
                <a:cxn ang="0">
                  <a:pos x="connsiteX1" y="connsiteY1"/>
                </a:cxn>
              </a:cxnLst>
              <a:rect l="l" t="t" r="r" b="b"/>
              <a:pathLst>
                <a:path w="25050" h="5214">
                  <a:moveTo>
                    <a:pt x="25051" y="0"/>
                  </a:moveTo>
                  <a:cubicBezTo>
                    <a:pt x="18097" y="6953"/>
                    <a:pt x="6858" y="6953"/>
                    <a:pt x="0" y="0"/>
                  </a:cubicBezTo>
                </a:path>
              </a:pathLst>
            </a:custGeom>
            <a:noFill/>
            <a:ln w="5715" cap="rnd">
              <a:solidFill>
                <a:srgbClr val="E52A29"/>
              </a:solidFill>
              <a:prstDash val="solid"/>
              <a:round/>
            </a:ln>
          </p:spPr>
          <p:txBody>
            <a:bodyPr rtlCol="0" anchor="ctr"/>
            <a:lstStyle/>
            <a:p>
              <a:endParaRPr lang="fr-FR" sz="1050"/>
            </a:p>
          </p:txBody>
        </p:sp>
        <p:sp>
          <p:nvSpPr>
            <p:cNvPr id="48" name="Forme libre : forme 4951">
              <a:extLst>
                <a:ext uri="{FF2B5EF4-FFF2-40B4-BE49-F238E27FC236}">
                  <a16:creationId xmlns:a16="http://schemas.microsoft.com/office/drawing/2014/main" id="{2A8D869B-6326-43DC-8236-12204AC6553E}"/>
                </a:ext>
              </a:extLst>
            </p:cNvPr>
            <p:cNvSpPr/>
            <p:nvPr/>
          </p:nvSpPr>
          <p:spPr>
            <a:xfrm>
              <a:off x="754923" y="4691179"/>
              <a:ext cx="151998" cy="140208"/>
            </a:xfrm>
            <a:custGeom>
              <a:avLst/>
              <a:gdLst>
                <a:gd name="connsiteX0" fmla="*/ 551 w 151998"/>
                <a:gd name="connsiteY0" fmla="*/ 140208 h 140208"/>
                <a:gd name="connsiteX1" fmla="*/ 88466 w 151998"/>
                <a:gd name="connsiteY1" fmla="*/ 27051 h 140208"/>
                <a:gd name="connsiteX2" fmla="*/ 106469 w 151998"/>
                <a:gd name="connsiteY2" fmla="*/ 0 h 140208"/>
                <a:gd name="connsiteX3" fmla="*/ 151998 w 151998"/>
                <a:gd name="connsiteY3" fmla="*/ 37433 h 140208"/>
                <a:gd name="connsiteX4" fmla="*/ 127614 w 151998"/>
                <a:gd name="connsiteY4" fmla="*/ 66770 h 140208"/>
                <a:gd name="connsiteX5" fmla="*/ 103230 w 151998"/>
                <a:gd name="connsiteY5" fmla="*/ 42386 h 1402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51998" h="140208">
                  <a:moveTo>
                    <a:pt x="551" y="140208"/>
                  </a:moveTo>
                  <a:cubicBezTo>
                    <a:pt x="551" y="140208"/>
                    <a:pt x="-12499" y="52292"/>
                    <a:pt x="88466" y="27051"/>
                  </a:cubicBezTo>
                  <a:lnTo>
                    <a:pt x="106469" y="0"/>
                  </a:lnTo>
                  <a:lnTo>
                    <a:pt x="151998" y="37433"/>
                  </a:lnTo>
                  <a:lnTo>
                    <a:pt x="127614" y="66770"/>
                  </a:lnTo>
                  <a:lnTo>
                    <a:pt x="103230" y="42386"/>
                  </a:lnTo>
                </a:path>
              </a:pathLst>
            </a:custGeom>
            <a:noFill/>
            <a:ln w="5715" cap="rnd">
              <a:solidFill>
                <a:srgbClr val="E52A29"/>
              </a:solidFill>
              <a:prstDash val="solid"/>
              <a:round/>
            </a:ln>
          </p:spPr>
          <p:txBody>
            <a:bodyPr rtlCol="0" anchor="ctr"/>
            <a:lstStyle/>
            <a:p>
              <a:endParaRPr lang="fr-FR" sz="1050"/>
            </a:p>
          </p:txBody>
        </p:sp>
        <p:sp>
          <p:nvSpPr>
            <p:cNvPr id="49" name="Forme libre : forme 4952">
              <a:extLst>
                <a:ext uri="{FF2B5EF4-FFF2-40B4-BE49-F238E27FC236}">
                  <a16:creationId xmlns:a16="http://schemas.microsoft.com/office/drawing/2014/main" id="{04A39A52-CD24-437D-9188-191BF0CB69EF}"/>
                </a:ext>
              </a:extLst>
            </p:cNvPr>
            <p:cNvSpPr/>
            <p:nvPr/>
          </p:nvSpPr>
          <p:spPr>
            <a:xfrm>
              <a:off x="908731" y="4691655"/>
              <a:ext cx="144875" cy="91916"/>
            </a:xfrm>
            <a:custGeom>
              <a:avLst/>
              <a:gdLst>
                <a:gd name="connsiteX0" fmla="*/ 144875 w 144875"/>
                <a:gd name="connsiteY0" fmla="*/ 91916 h 91916"/>
                <a:gd name="connsiteX1" fmla="*/ 63532 w 144875"/>
                <a:gd name="connsiteY1" fmla="*/ 27051 h 91916"/>
                <a:gd name="connsiteX2" fmla="*/ 45530 w 144875"/>
                <a:gd name="connsiteY2" fmla="*/ 0 h 91916"/>
                <a:gd name="connsiteX3" fmla="*/ 0 w 144875"/>
                <a:gd name="connsiteY3" fmla="*/ 37433 h 91916"/>
                <a:gd name="connsiteX4" fmla="*/ 24384 w 144875"/>
                <a:gd name="connsiteY4" fmla="*/ 66770 h 91916"/>
                <a:gd name="connsiteX5" fmla="*/ 48768 w 144875"/>
                <a:gd name="connsiteY5" fmla="*/ 42386 h 919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44875" h="91916">
                  <a:moveTo>
                    <a:pt x="144875" y="91916"/>
                  </a:moveTo>
                  <a:cubicBezTo>
                    <a:pt x="135255" y="67056"/>
                    <a:pt x="113252" y="39529"/>
                    <a:pt x="63532" y="27051"/>
                  </a:cubicBezTo>
                  <a:lnTo>
                    <a:pt x="45530" y="0"/>
                  </a:lnTo>
                  <a:lnTo>
                    <a:pt x="0" y="37433"/>
                  </a:lnTo>
                  <a:lnTo>
                    <a:pt x="24384" y="66770"/>
                  </a:lnTo>
                  <a:lnTo>
                    <a:pt x="48768" y="42386"/>
                  </a:lnTo>
                </a:path>
              </a:pathLst>
            </a:custGeom>
            <a:noFill/>
            <a:ln w="5715" cap="rnd">
              <a:solidFill>
                <a:srgbClr val="E52A29"/>
              </a:solidFill>
              <a:prstDash val="solid"/>
              <a:round/>
            </a:ln>
          </p:spPr>
          <p:txBody>
            <a:bodyPr rtlCol="0" anchor="ctr"/>
            <a:lstStyle/>
            <a:p>
              <a:endParaRPr lang="fr-FR" sz="1050"/>
            </a:p>
          </p:txBody>
        </p:sp>
        <p:sp>
          <p:nvSpPr>
            <p:cNvPr id="50" name="Forme libre : forme 4953">
              <a:extLst>
                <a:ext uri="{FF2B5EF4-FFF2-40B4-BE49-F238E27FC236}">
                  <a16:creationId xmlns:a16="http://schemas.microsoft.com/office/drawing/2014/main" id="{C822D7F9-A55D-4756-B4E3-C63464BD349E}"/>
                </a:ext>
              </a:extLst>
            </p:cNvPr>
            <p:cNvSpPr/>
            <p:nvPr/>
          </p:nvSpPr>
          <p:spPr>
            <a:xfrm>
              <a:off x="1060083" y="4814719"/>
              <a:ext cx="563" cy="17144"/>
            </a:xfrm>
            <a:custGeom>
              <a:avLst/>
              <a:gdLst>
                <a:gd name="connsiteX0" fmla="*/ 0 w 563"/>
                <a:gd name="connsiteY0" fmla="*/ 17145 h 17144"/>
                <a:gd name="connsiteX1" fmla="*/ 286 w 563"/>
                <a:gd name="connsiteY1" fmla="*/ 0 h 17144"/>
              </a:gdLst>
              <a:ahLst/>
              <a:cxnLst>
                <a:cxn ang="0">
                  <a:pos x="connsiteX0" y="connsiteY0"/>
                </a:cxn>
                <a:cxn ang="0">
                  <a:pos x="connsiteX1" y="connsiteY1"/>
                </a:cxn>
              </a:cxnLst>
              <a:rect l="l" t="t" r="r" b="b"/>
              <a:pathLst>
                <a:path w="563" h="17144">
                  <a:moveTo>
                    <a:pt x="0" y="17145"/>
                  </a:moveTo>
                  <a:cubicBezTo>
                    <a:pt x="0" y="17145"/>
                    <a:pt x="1048" y="10382"/>
                    <a:pt x="286" y="0"/>
                  </a:cubicBezTo>
                </a:path>
              </a:pathLst>
            </a:custGeom>
            <a:noFill/>
            <a:ln w="5715" cap="rnd">
              <a:solidFill>
                <a:srgbClr val="E52A29"/>
              </a:solidFill>
              <a:prstDash val="solid"/>
              <a:round/>
            </a:ln>
          </p:spPr>
          <p:txBody>
            <a:bodyPr rtlCol="0" anchor="ctr"/>
            <a:lstStyle/>
            <a:p>
              <a:endParaRPr lang="fr-FR" sz="1050"/>
            </a:p>
          </p:txBody>
        </p:sp>
        <p:sp>
          <p:nvSpPr>
            <p:cNvPr id="51" name="Forme libre : forme 4954">
              <a:extLst>
                <a:ext uri="{FF2B5EF4-FFF2-40B4-BE49-F238E27FC236}">
                  <a16:creationId xmlns:a16="http://schemas.microsoft.com/office/drawing/2014/main" id="{305BBA2D-D0B7-4565-AA36-1DA1068A1FE1}"/>
                </a:ext>
              </a:extLst>
            </p:cNvPr>
            <p:cNvSpPr/>
            <p:nvPr/>
          </p:nvSpPr>
          <p:spPr>
            <a:xfrm>
              <a:off x="693371" y="4495822"/>
              <a:ext cx="119729" cy="119634"/>
            </a:xfrm>
            <a:custGeom>
              <a:avLst/>
              <a:gdLst>
                <a:gd name="connsiteX0" fmla="*/ 119729 w 119729"/>
                <a:gd name="connsiteY0" fmla="*/ 46673 h 119634"/>
                <a:gd name="connsiteX1" fmla="*/ 119729 w 119729"/>
                <a:gd name="connsiteY1" fmla="*/ 104489 h 119634"/>
                <a:gd name="connsiteX2" fmla="*/ 104585 w 119729"/>
                <a:gd name="connsiteY2" fmla="*/ 119634 h 119634"/>
                <a:gd name="connsiteX3" fmla="*/ 15145 w 119729"/>
                <a:gd name="connsiteY3" fmla="*/ 119634 h 119634"/>
                <a:gd name="connsiteX4" fmla="*/ 0 w 119729"/>
                <a:gd name="connsiteY4" fmla="*/ 104489 h 119634"/>
                <a:gd name="connsiteX5" fmla="*/ 0 w 119729"/>
                <a:gd name="connsiteY5" fmla="*/ 15145 h 119634"/>
                <a:gd name="connsiteX6" fmla="*/ 15145 w 119729"/>
                <a:gd name="connsiteY6" fmla="*/ 0 h 119634"/>
                <a:gd name="connsiteX7" fmla="*/ 104489 w 119729"/>
                <a:gd name="connsiteY7" fmla="*/ 0 h 1196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19729" h="119634">
                  <a:moveTo>
                    <a:pt x="119729" y="46673"/>
                  </a:moveTo>
                  <a:lnTo>
                    <a:pt x="119729" y="104489"/>
                  </a:lnTo>
                  <a:cubicBezTo>
                    <a:pt x="119729" y="112871"/>
                    <a:pt x="112871" y="119634"/>
                    <a:pt x="104585" y="119634"/>
                  </a:cubicBezTo>
                  <a:lnTo>
                    <a:pt x="15145" y="119634"/>
                  </a:lnTo>
                  <a:cubicBezTo>
                    <a:pt x="6763" y="119634"/>
                    <a:pt x="0" y="112776"/>
                    <a:pt x="0" y="104489"/>
                  </a:cubicBezTo>
                  <a:lnTo>
                    <a:pt x="0" y="15145"/>
                  </a:lnTo>
                  <a:cubicBezTo>
                    <a:pt x="0" y="6763"/>
                    <a:pt x="6858" y="0"/>
                    <a:pt x="15145" y="0"/>
                  </a:cubicBezTo>
                  <a:lnTo>
                    <a:pt x="104489" y="0"/>
                  </a:lnTo>
                </a:path>
              </a:pathLst>
            </a:custGeom>
            <a:noFill/>
            <a:ln w="5715" cap="rnd">
              <a:solidFill>
                <a:srgbClr val="E52A29"/>
              </a:solidFill>
              <a:prstDash val="solid"/>
              <a:round/>
            </a:ln>
          </p:spPr>
          <p:txBody>
            <a:bodyPr rtlCol="0" anchor="ctr"/>
            <a:lstStyle/>
            <a:p>
              <a:endParaRPr lang="fr-FR" sz="1050"/>
            </a:p>
          </p:txBody>
        </p:sp>
        <p:sp>
          <p:nvSpPr>
            <p:cNvPr id="52" name="Forme libre : forme 4955">
              <a:extLst>
                <a:ext uri="{FF2B5EF4-FFF2-40B4-BE49-F238E27FC236}">
                  <a16:creationId xmlns:a16="http://schemas.microsoft.com/office/drawing/2014/main" id="{B8E8DD7C-CDC3-435F-A401-D479E7059A90}"/>
                </a:ext>
              </a:extLst>
            </p:cNvPr>
            <p:cNvSpPr/>
            <p:nvPr/>
          </p:nvSpPr>
          <p:spPr>
            <a:xfrm>
              <a:off x="714136" y="4493059"/>
              <a:ext cx="117252" cy="81057"/>
            </a:xfrm>
            <a:custGeom>
              <a:avLst/>
              <a:gdLst>
                <a:gd name="connsiteX0" fmla="*/ 117253 w 117252"/>
                <a:gd name="connsiteY0" fmla="*/ 0 h 81057"/>
                <a:gd name="connsiteX1" fmla="*/ 36195 w 117252"/>
                <a:gd name="connsiteY1" fmla="*/ 81058 h 81057"/>
                <a:gd name="connsiteX2" fmla="*/ 0 w 117252"/>
                <a:gd name="connsiteY2" fmla="*/ 45053 h 81057"/>
              </a:gdLst>
              <a:ahLst/>
              <a:cxnLst>
                <a:cxn ang="0">
                  <a:pos x="connsiteX0" y="connsiteY0"/>
                </a:cxn>
                <a:cxn ang="0">
                  <a:pos x="connsiteX1" y="connsiteY1"/>
                </a:cxn>
                <a:cxn ang="0">
                  <a:pos x="connsiteX2" y="connsiteY2"/>
                </a:cxn>
              </a:cxnLst>
              <a:rect l="l" t="t" r="r" b="b"/>
              <a:pathLst>
                <a:path w="117252" h="81057">
                  <a:moveTo>
                    <a:pt x="117253" y="0"/>
                  </a:moveTo>
                  <a:lnTo>
                    <a:pt x="36195" y="81058"/>
                  </a:lnTo>
                  <a:lnTo>
                    <a:pt x="0" y="45053"/>
                  </a:lnTo>
                </a:path>
              </a:pathLst>
            </a:custGeom>
            <a:noFill/>
            <a:ln w="5715" cap="rnd">
              <a:solidFill>
                <a:srgbClr val="E52A29"/>
              </a:solidFill>
              <a:prstDash val="solid"/>
              <a:round/>
            </a:ln>
          </p:spPr>
          <p:txBody>
            <a:bodyPr rtlCol="0" anchor="ctr"/>
            <a:lstStyle/>
            <a:p>
              <a:endParaRPr lang="fr-FR" sz="1050"/>
            </a:p>
          </p:txBody>
        </p:sp>
      </p:grpSp>
      <p:pic>
        <p:nvPicPr>
          <p:cNvPr id="82" name="Image 81">
            <a:extLst>
              <a:ext uri="{FF2B5EF4-FFF2-40B4-BE49-F238E27FC236}">
                <a16:creationId xmlns:a16="http://schemas.microsoft.com/office/drawing/2014/main" id="{95272DD9-F55C-45FE-A5DA-999EBBB4E9AF}"/>
              </a:ext>
            </a:extLst>
          </p:cNvPr>
          <p:cNvPicPr>
            <a:picLocks noChangeAspect="1"/>
          </p:cNvPicPr>
          <p:nvPr/>
        </p:nvPicPr>
        <p:blipFill>
          <a:blip r:embed="rId2">
            <a:extLst>
              <a:ext uri="{BEBA8EAE-BF5A-486C-A8C5-ECC9F3942E4B}">
                <a14:imgProps xmlns:a14="http://schemas.microsoft.com/office/drawing/2010/main">
                  <a14:imgLayer r:embed="rId3">
                    <a14:imgEffect>
                      <a14:backgroundRemoval t="9868" b="89912" l="5689" r="89934">
                        <a14:foregroundMark x1="10066" y1="21711" x2="11488" y2="34211"/>
                        <a14:foregroundMark x1="11488" y1="34211" x2="12691" y2="38377"/>
                        <a14:foregroundMark x1="5689" y1="36184" x2="8096" y2="34649"/>
                        <a14:foregroundMark x1="54376" y1="57456" x2="76915" y2="66667"/>
                        <a14:foregroundMark x1="55033" y1="59649" x2="57768" y2="65789"/>
                        <a14:foregroundMark x1="54376" y1="35307" x2="54376" y2="35307"/>
                        <a14:foregroundMark x1="56893" y1="34868" x2="56893" y2="34868"/>
                        <a14:foregroundMark x1="59737" y1="35088" x2="59737" y2="35088"/>
                        <a14:foregroundMark x1="62254" y1="35307" x2="62254" y2="35307"/>
                        <a14:foregroundMark x1="66521" y1="34649" x2="66521" y2="34649"/>
                        <a14:foregroundMark x1="68162" y1="34868" x2="68162" y2="34868"/>
                        <a14:foregroundMark x1="71007" y1="35088" x2="71007" y2="35088"/>
                        <a14:foregroundMark x1="73961" y1="34868" x2="73961" y2="34868"/>
                        <a14:foregroundMark x1="78009" y1="35088" x2="78009" y2="35088"/>
                        <a14:foregroundMark x1="81838" y1="35965" x2="81838" y2="35965"/>
                        <a14:foregroundMark x1="84792" y1="35307" x2="84792" y2="35307"/>
                        <a14:foregroundMark x1="86652" y1="35526" x2="86652" y2="35526"/>
                        <a14:foregroundMark x1="54048" y1="45175" x2="54048" y2="45175"/>
                        <a14:foregroundMark x1="57002" y1="45175" x2="57002" y2="45175"/>
                        <a14:foregroundMark x1="61488" y1="46491" x2="61488" y2="46491"/>
                        <a14:foregroundMark x1="64989" y1="45833" x2="64989" y2="45833"/>
                        <a14:foregroundMark x1="68709" y1="45395" x2="68709" y2="45395"/>
                        <a14:foregroundMark x1="71335" y1="45833" x2="71335" y2="45833"/>
                        <a14:foregroundMark x1="73961" y1="46711" x2="73961" y2="46711"/>
                        <a14:foregroundMark x1="77899" y1="45614" x2="77899" y2="45614"/>
                        <a14:foregroundMark x1="79869" y1="45395" x2="79869" y2="45395"/>
                        <a14:foregroundMark x1="82495" y1="44956" x2="82495" y2="44956"/>
                        <a14:foregroundMark x1="85120" y1="44956" x2="85120" y2="44956"/>
                        <a14:foregroundMark x1="87199" y1="46491" x2="87199" y2="46491"/>
                      </a14:backgroundRemoval>
                    </a14:imgEffect>
                  </a14:imgLayer>
                </a14:imgProps>
              </a:ext>
            </a:extLst>
          </a:blip>
          <a:stretch>
            <a:fillRect/>
          </a:stretch>
        </p:blipFill>
        <p:spPr>
          <a:xfrm>
            <a:off x="550912" y="1365389"/>
            <a:ext cx="2096446" cy="1045930"/>
          </a:xfrm>
          <a:prstGeom prst="rect">
            <a:avLst/>
          </a:prstGeom>
        </p:spPr>
      </p:pic>
      <p:pic>
        <p:nvPicPr>
          <p:cNvPr id="2" name="Image 1">
            <a:extLst>
              <a:ext uri="{FF2B5EF4-FFF2-40B4-BE49-F238E27FC236}">
                <a16:creationId xmlns:a16="http://schemas.microsoft.com/office/drawing/2014/main" id="{7EA314F7-05BF-4DA3-B3F4-75BAE4E8AF99}"/>
              </a:ext>
            </a:extLst>
          </p:cNvPr>
          <p:cNvPicPr>
            <a:picLocks noChangeAspect="1"/>
          </p:cNvPicPr>
          <p:nvPr/>
        </p:nvPicPr>
        <p:blipFill rotWithShape="1">
          <a:blip r:embed="rId4"/>
          <a:srcRect l="17831"/>
          <a:stretch/>
        </p:blipFill>
        <p:spPr>
          <a:xfrm>
            <a:off x="8913260" y="1902068"/>
            <a:ext cx="2762803" cy="1741453"/>
          </a:xfrm>
          <a:prstGeom prst="rect">
            <a:avLst/>
          </a:prstGeom>
        </p:spPr>
      </p:pic>
      <p:pic>
        <p:nvPicPr>
          <p:cNvPr id="83" name="Image 82">
            <a:extLst>
              <a:ext uri="{FF2B5EF4-FFF2-40B4-BE49-F238E27FC236}">
                <a16:creationId xmlns:a16="http://schemas.microsoft.com/office/drawing/2014/main" id="{D85746DA-C33C-43A9-87D9-98A1C3F78CA1}"/>
              </a:ext>
            </a:extLst>
          </p:cNvPr>
          <p:cNvPicPr>
            <a:picLocks noChangeAspect="1"/>
          </p:cNvPicPr>
          <p:nvPr/>
        </p:nvPicPr>
        <p:blipFill rotWithShape="1">
          <a:blip r:embed="rId5">
            <a:extLst>
              <a:ext uri="{BEBA8EAE-BF5A-486C-A8C5-ECC9F3942E4B}">
                <a14:imgProps xmlns:a14="http://schemas.microsoft.com/office/drawing/2010/main">
                  <a14:imgLayer r:embed="rId6">
                    <a14:imgEffect>
                      <a14:backgroundRemoval t="6840" b="89577" l="4874" r="93339">
                        <a14:foregroundMark x1="9098" y1="79967" x2="11454" y2="87296"/>
                        <a14:foregroundMark x1="11454" y1="87296" x2="16328" y2="88762"/>
                        <a14:foregroundMark x1="16328" y1="88762" x2="20552" y2="88111"/>
                        <a14:foregroundMark x1="20552" y1="88111" x2="25426" y2="88111"/>
                        <a14:foregroundMark x1="25426" y1="88111" x2="28026" y2="87785"/>
                        <a14:foregroundMark x1="93339" y1="85179" x2="90089" y2="84528"/>
                        <a14:foregroundMark x1="69131" y1="26873" x2="37124" y2="23127"/>
                        <a14:foregroundMark x1="37124" y1="23127" x2="42648" y2="25081"/>
                        <a14:foregroundMark x1="42648" y1="25081" x2="65150" y2="22313"/>
                        <a14:foregroundMark x1="65150" y1="22313" x2="69456" y2="23779"/>
                        <a14:foregroundMark x1="69456" y1="23779" x2="61170" y2="23127"/>
                        <a14:foregroundMark x1="61170" y1="23127" x2="42405" y2="21498"/>
                        <a14:foregroundMark x1="42405" y1="21498" x2="36962" y2="22476"/>
                        <a14:foregroundMark x1="1868" y1="13844" x2="4549" y2="6840"/>
                        <a14:foregroundMark x1="4549" y1="6840" x2="9504" y2="4072"/>
                        <a14:foregroundMark x1="9504" y1="4072" x2="13972" y2="6678"/>
                        <a14:foregroundMark x1="13972" y1="6678" x2="16897" y2="14332"/>
                        <a14:foregroundMark x1="16897" y1="14332" x2="16897" y2="22638"/>
                        <a14:foregroundMark x1="16897" y1="22638" x2="13566" y2="27524"/>
                        <a14:foregroundMark x1="13566" y1="27524" x2="9586" y2="29642"/>
                        <a14:foregroundMark x1="9586" y1="29642" x2="4955" y2="27524"/>
                        <a14:foregroundMark x1="4955" y1="27524" x2="2924" y2="20033"/>
                        <a14:foregroundMark x1="2924" y1="20033" x2="2843" y2="9772"/>
                        <a14:foregroundMark x1="2843" y1="9772" x2="6986" y2="2443"/>
                        <a14:foregroundMark x1="6986" y1="2443" x2="13241" y2="2606"/>
                        <a14:foregroundMark x1="13241" y1="2606" x2="16897" y2="10749"/>
                        <a14:foregroundMark x1="16897" y1="10749" x2="16328" y2="23453"/>
                        <a14:foregroundMark x1="16328" y1="23453" x2="12998" y2="29642"/>
                        <a14:foregroundMark x1="12998" y1="29642" x2="7230" y2="27524"/>
                        <a14:foregroundMark x1="7230" y1="27524" x2="4712" y2="17427"/>
                        <a14:foregroundMark x1="4712" y1="17427" x2="8855" y2="10586"/>
                        <a14:foregroundMark x1="8855" y1="10586" x2="16084" y2="15798"/>
                        <a14:foregroundMark x1="16084" y1="15798" x2="14216" y2="27362"/>
                        <a14:foregroundMark x1="14216" y1="27362" x2="6011" y2="25244"/>
                        <a14:foregroundMark x1="6011" y1="25244" x2="7311" y2="13681"/>
                        <a14:foregroundMark x1="7311" y1="13681" x2="11779" y2="13355"/>
                        <a14:foregroundMark x1="11779" y1="13355" x2="13647" y2="22638"/>
                        <a14:foregroundMark x1="13647" y1="22638" x2="9504" y2="19870"/>
                        <a14:foregroundMark x1="9504" y1="19870" x2="11779" y2="10749"/>
                        <a14:foregroundMark x1="11779" y1="10749" x2="13810" y2="20521"/>
                        <a14:foregroundMark x1="13810" y1="20521" x2="9098" y2="21987"/>
                        <a14:foregroundMark x1="9098" y1="21987" x2="3899" y2="16450"/>
                        <a14:foregroundMark x1="3899" y1="16450" x2="9261" y2="7818"/>
                        <a14:foregroundMark x1="9261" y1="7818" x2="12266" y2="13192"/>
                        <a14:foregroundMark x1="12266" y1="13192" x2="7392" y2="18567"/>
                        <a14:foregroundMark x1="7392" y1="18567" x2="9586" y2="19055"/>
                        <a14:foregroundMark x1="12429" y1="29967" x2="8367" y2="31107"/>
                        <a14:foregroundMark x1="8367" y1="31107" x2="4387" y2="27687"/>
                        <a14:foregroundMark x1="4387" y1="27687" x2="1706" y2="21498"/>
                        <a14:foregroundMark x1="1706" y1="21498" x2="1787" y2="13192"/>
                        <a14:foregroundMark x1="1787" y1="13192" x2="4874" y2="7655"/>
                        <a14:foregroundMark x1="4874" y1="7655" x2="5686" y2="6840"/>
                        <a14:foregroundMark x1="13241" y1="56515" x2="13241" y2="56515"/>
                        <a14:foregroundMark x1="14379" y1="55863" x2="14379" y2="55863"/>
                        <a14:foregroundMark x1="16328" y1="54886" x2="16328" y2="54886"/>
                        <a14:foregroundMark x1="14947" y1="54723" x2="14947" y2="54723"/>
                        <a14:foregroundMark x1="16409" y1="57492" x2="16409" y2="57492"/>
                        <a14:foregroundMark x1="17303" y1="55049" x2="17303" y2="55049"/>
                        <a14:foregroundMark x1="18522" y1="55049" x2="18522" y2="55049"/>
                        <a14:foregroundMark x1="20552" y1="54723" x2="20552" y2="54723"/>
                        <a14:foregroundMark x1="21933" y1="57166" x2="21933" y2="57166"/>
                        <a14:foregroundMark x1="13647" y1="60912" x2="13647" y2="60912"/>
                        <a14:foregroundMark x1="13972" y1="60912" x2="13972" y2="60912"/>
                        <a14:foregroundMark x1="14216" y1="63844" x2="14216" y2="63844"/>
                        <a14:foregroundMark x1="15272" y1="63681" x2="15272" y2="63681"/>
                        <a14:foregroundMark x1="17141" y1="60912" x2="17141" y2="60912"/>
                        <a14:foregroundMark x1="17059" y1="63518" x2="17059" y2="63518"/>
                        <a14:foregroundMark x1="19659" y1="61075" x2="19659" y2="61075"/>
                        <a14:foregroundMark x1="21365" y1="60423" x2="21365" y2="60423"/>
                        <a14:foregroundMark x1="34444" y1="49186" x2="34444" y2="49186"/>
                        <a14:foregroundMark x1="36312" y1="49511" x2="36312" y2="49511"/>
                        <a14:foregroundMark x1="35093" y1="52280" x2="35093" y2="52280"/>
                        <a14:foregroundMark x1="36149" y1="52117" x2="36149" y2="52117"/>
                        <a14:foregroundMark x1="37855" y1="49511" x2="37855" y2="49511"/>
                        <a14:foregroundMark x1="38911" y1="49186" x2="38911" y2="49186"/>
                        <a14:foregroundMark x1="40536" y1="51954" x2="40536" y2="51954"/>
                        <a14:foregroundMark x1="41836" y1="49511" x2="41836" y2="49511"/>
                        <a14:foregroundMark x1="43136" y1="49349" x2="43136" y2="49349"/>
                        <a14:foregroundMark x1="44760" y1="49023" x2="44760" y2="49023"/>
                        <a14:foregroundMark x1="46141" y1="49023" x2="46141" y2="49023"/>
                        <a14:foregroundMark x1="32656" y1="56840" x2="32656" y2="56840"/>
                        <a14:foregroundMark x1="35256" y1="53909" x2="35256" y2="53909"/>
                        <a14:foregroundMark x1="34931" y1="55537" x2="34931" y2="55537"/>
                        <a14:foregroundMark x1="36068" y1="55863" x2="36068" y2="55863"/>
                        <a14:foregroundMark x1="37855" y1="56515" x2="37855" y2="56515"/>
                        <a14:foregroundMark x1="38993" y1="55375" x2="38993" y2="55375"/>
                        <a14:foregroundMark x1="39724" y1="55212" x2="39724" y2="55212"/>
                        <a14:foregroundMark x1="40049" y1="58306" x2="40049" y2="58306"/>
                        <a14:foregroundMark x1="41024" y1="55700" x2="41024" y2="55700"/>
                        <a14:foregroundMark x1="42567" y1="55863" x2="42567" y2="55863"/>
                        <a14:foregroundMark x1="44273" y1="56515" x2="44273" y2="56515"/>
                        <a14:foregroundMark x1="45329" y1="56189" x2="45329" y2="56189"/>
                        <a14:foregroundMark x1="46060" y1="55700" x2="46060" y2="55700"/>
                        <a14:foregroundMark x1="47441" y1="56026" x2="47441" y2="56026"/>
                        <a14:foregroundMark x1="49391" y1="54886" x2="49391" y2="54886"/>
                        <a14:foregroundMark x1="67912" y1="41205" x2="67912" y2="41205"/>
                        <a14:foregroundMark x1="71080" y1="41531" x2="71080" y2="41531"/>
                        <a14:foregroundMark x1="75711" y1="41368" x2="75711" y2="41368"/>
                        <a14:foregroundMark x1="76929" y1="41042" x2="76929" y2="41042"/>
                        <a14:foregroundMark x1="64094" y1="47394" x2="64094" y2="47394"/>
                        <a14:foregroundMark x1="65881" y1="47394" x2="65881" y2="47394"/>
                        <a14:foregroundMark x1="67912" y1="47557" x2="67912" y2="47557"/>
                        <a14:foregroundMark x1="70187" y1="47231" x2="70187" y2="47231"/>
                        <a14:foregroundMark x1="68237" y1="49837" x2="68237" y2="49837"/>
                        <a14:foregroundMark x1="72380" y1="47557" x2="72380" y2="47557"/>
                        <a14:foregroundMark x1="73924" y1="47068" x2="73924" y2="47068"/>
                        <a14:foregroundMark x1="75386" y1="47883" x2="75386" y2="47883"/>
                        <a14:foregroundMark x1="77823" y1="47883" x2="77823" y2="47883"/>
                        <a14:foregroundMark x1="79041" y1="47394" x2="79041" y2="47394"/>
                        <a14:foregroundMark x1="80260" y1="47231" x2="80260" y2="47231"/>
                        <a14:foregroundMark x1="64582" y1="54560" x2="64582" y2="54560"/>
                        <a14:foregroundMark x1="66856" y1="53420" x2="66856" y2="53420"/>
                        <a14:foregroundMark x1="71405" y1="51954" x2="71405" y2="51954"/>
                        <a14:foregroundMark x1="72705" y1="53746" x2="72705" y2="53746"/>
                        <a14:foregroundMark x1="74736" y1="53094" x2="74736" y2="53094"/>
                        <a14:foregroundMark x1="75873" y1="53583" x2="75873" y2="53583"/>
                        <a14:foregroundMark x1="77660" y1="53420" x2="77660" y2="53420"/>
                        <a14:foregroundMark x1="78879" y1="53094" x2="78879" y2="53094"/>
                        <a14:foregroundMark x1="80179" y1="53583" x2="80179" y2="53583"/>
                        <a14:foregroundMark x1="81397" y1="53420" x2="81397" y2="53420"/>
                        <a14:foregroundMark x1="17628" y1="68078" x2="17628" y2="68078"/>
                        <a14:foregroundMark x1="17872" y1="69707" x2="17872" y2="69707"/>
                        <a14:foregroundMark x1="17628" y1="72150" x2="17628" y2="72150"/>
                        <a14:foregroundMark x1="17628" y1="73941" x2="17628" y2="73941"/>
                        <a14:foregroundMark x1="17872" y1="76059" x2="17872" y2="76059"/>
                        <a14:foregroundMark x1="41348" y1="61726" x2="41348" y2="61726"/>
                        <a14:foregroundMark x1="41430" y1="64007" x2="41430" y2="64007"/>
                        <a14:foregroundMark x1="41348" y1="66450" x2="41348" y2="66450"/>
                        <a14:foregroundMark x1="41348" y1="67915" x2="41348" y2="67915"/>
                        <a14:foregroundMark x1="41348" y1="69707" x2="41348" y2="69707"/>
                        <a14:foregroundMark x1="41348" y1="72150" x2="41348" y2="72150"/>
                        <a14:foregroundMark x1="41348" y1="74430" x2="41348" y2="74430"/>
                        <a14:foregroundMark x1="41430" y1="76547" x2="41430" y2="76547"/>
                        <a14:foregroundMark x1="74086" y1="59772" x2="74086" y2="59772"/>
                        <a14:foregroundMark x1="73842" y1="61726" x2="73842" y2="61726"/>
                        <a14:foregroundMark x1="74167" y1="63681" x2="74167" y2="63681"/>
                        <a14:foregroundMark x1="74005" y1="66124" x2="74005" y2="66124"/>
                        <a14:foregroundMark x1="73924" y1="67752" x2="73924" y2="67752"/>
                        <a14:foregroundMark x1="74086" y1="70033" x2="74086" y2="70033"/>
                        <a14:foregroundMark x1="74086" y1="72150" x2="74086" y2="72150"/>
                        <a14:foregroundMark x1="74005" y1="74104" x2="74005" y2="74104"/>
                        <a14:foregroundMark x1="74167" y1="76384" x2="74167" y2="76384"/>
                        <a14:foregroundMark x1="41430" y1="72150" x2="41430" y2="72150"/>
                        <a14:foregroundMark x1="41348" y1="74593" x2="41348" y2="74593"/>
                        <a14:foregroundMark x1="41511" y1="69707" x2="41511" y2="69707"/>
                        <a14:foregroundMark x1="41430" y1="73616" x2="41430" y2="73616"/>
                        <a14:foregroundMark x1="41267" y1="74104" x2="41267" y2="74104"/>
                        <a14:foregroundMark x1="41348" y1="73941" x2="41348" y2="73941"/>
                      </a14:backgroundRemoval>
                    </a14:imgEffect>
                  </a14:imgLayer>
                </a14:imgProps>
              </a:ext>
            </a:extLst>
          </a:blip>
          <a:srcRect t="38077"/>
          <a:stretch/>
        </p:blipFill>
        <p:spPr>
          <a:xfrm>
            <a:off x="5724880" y="3539881"/>
            <a:ext cx="3593829" cy="1110003"/>
          </a:xfrm>
          <a:prstGeom prst="rect">
            <a:avLst/>
          </a:prstGeom>
        </p:spPr>
      </p:pic>
      <p:sp>
        <p:nvSpPr>
          <p:cNvPr id="85" name="Espace réservé du contenu 8">
            <a:extLst>
              <a:ext uri="{FF2B5EF4-FFF2-40B4-BE49-F238E27FC236}">
                <a16:creationId xmlns:a16="http://schemas.microsoft.com/office/drawing/2014/main" id="{F82EABFA-E036-4108-9D23-65A4367B370A}"/>
              </a:ext>
            </a:extLst>
          </p:cNvPr>
          <p:cNvSpPr txBox="1">
            <a:spLocks/>
          </p:cNvSpPr>
          <p:nvPr/>
        </p:nvSpPr>
        <p:spPr>
          <a:xfrm>
            <a:off x="2623684" y="1579920"/>
            <a:ext cx="9052379" cy="705707"/>
          </a:xfrm>
          <a:prstGeom prst="rect">
            <a:avLst/>
          </a:prstGeom>
        </p:spPr>
        <p:txBody>
          <a:bodyPr/>
          <a:lstStyle>
            <a:lvl1pPr marL="216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600" kern="1200" baseline="0">
                <a:solidFill>
                  <a:schemeClr val="tx1">
                    <a:lumMod val="75000"/>
                    <a:lumOff val="25000"/>
                  </a:schemeClr>
                </a:solidFill>
                <a:latin typeface="+mn-lt"/>
                <a:ea typeface="+mn-ea"/>
                <a:cs typeface="+mn-cs"/>
              </a:defRPr>
            </a:lvl1pPr>
            <a:lvl2pPr marL="684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400" kern="1200">
                <a:solidFill>
                  <a:schemeClr val="tx1">
                    <a:lumMod val="75000"/>
                    <a:lumOff val="25000"/>
                  </a:schemeClr>
                </a:solidFill>
                <a:latin typeface="+mn-lt"/>
                <a:ea typeface="+mn-ea"/>
                <a:cs typeface="+mn-cs"/>
              </a:defRPr>
            </a:lvl2pPr>
            <a:lvl3pPr marL="1143000" marR="0" indent="-216000" algn="l" defTabSz="914400" rtl="0" eaLnBrk="1" fontAlgn="auto" latinLnBrk="0" hangingPunct="1">
              <a:lnSpc>
                <a:spcPct val="100000"/>
              </a:lnSpc>
              <a:spcBef>
                <a:spcPts val="600"/>
              </a:spcBef>
              <a:spcAft>
                <a:spcPts val="0"/>
              </a:spcAft>
              <a:buClr>
                <a:schemeClr val="accent4">
                  <a:lumMod val="75000"/>
                </a:schemeClr>
              </a:buClr>
              <a:buSzTx/>
              <a:buFont typeface="Wingdings" panose="05000000000000000000" pitchFamily="2" charset="2"/>
              <a:buChar char="§"/>
              <a:tabLst/>
              <a:defRPr sz="1200" kern="1200">
                <a:solidFill>
                  <a:schemeClr val="tx1">
                    <a:lumMod val="75000"/>
                    <a:lumOff val="25000"/>
                  </a:schemeClr>
                </a:solidFill>
                <a:latin typeface="+mn-lt"/>
                <a:ea typeface="+mn-ea"/>
                <a:cs typeface="+mn-cs"/>
              </a:defRPr>
            </a:lvl3pPr>
            <a:lvl4pPr marL="165735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100" kern="1200" baseline="0">
                <a:solidFill>
                  <a:schemeClr val="tx1">
                    <a:lumMod val="75000"/>
                    <a:lumOff val="25000"/>
                  </a:schemeClr>
                </a:solidFill>
                <a:latin typeface="+mn-lt"/>
                <a:ea typeface="+mn-ea"/>
                <a:cs typeface="+mn-cs"/>
              </a:defRPr>
            </a:lvl4pPr>
            <a:lvl5pPr marL="20574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fr-FR" b="1" dirty="0">
                <a:solidFill>
                  <a:schemeClr val="accent4">
                    <a:lumMod val="75000"/>
                  </a:schemeClr>
                </a:solidFill>
              </a:rPr>
              <a:t>Le programme relationnel EER </a:t>
            </a:r>
            <a:r>
              <a:rPr lang="fr-FR" dirty="0"/>
              <a:t>est un ensemble d'actions qui vise à renforcer le lien avec notre client, à garder le contact avec lui et à favoriser le développement commercial.</a:t>
            </a:r>
          </a:p>
          <a:p>
            <a:pPr lvl="1"/>
            <a:endParaRPr lang="fr-FR" dirty="0"/>
          </a:p>
        </p:txBody>
      </p:sp>
    </p:spTree>
    <p:extLst>
      <p:ext uri="{BB962C8B-B14F-4D97-AF65-F5344CB8AC3E}">
        <p14:creationId xmlns:p14="http://schemas.microsoft.com/office/powerpoint/2010/main" val="38227461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82"/>
                                        </p:tgtEl>
                                        <p:attrNameLst>
                                          <p:attrName>style.visibility</p:attrName>
                                        </p:attrNameLst>
                                      </p:cBhvr>
                                      <p:to>
                                        <p:strVal val="visible"/>
                                      </p:to>
                                    </p:set>
                                    <p:animEffect transition="in" filter="fade">
                                      <p:cBhvr>
                                        <p:cTn id="7" dur="500"/>
                                        <p:tgtEl>
                                          <p:spTgt spid="82"/>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85"/>
                                        </p:tgtEl>
                                        <p:attrNameLst>
                                          <p:attrName>style.visibility</p:attrName>
                                        </p:attrNameLst>
                                      </p:cBhvr>
                                      <p:to>
                                        <p:strVal val="visible"/>
                                      </p:to>
                                    </p:set>
                                    <p:animEffect transition="in" filter="fade">
                                      <p:cBhvr>
                                        <p:cTn id="10" dur="500"/>
                                        <p:tgtEl>
                                          <p:spTgt spid="85"/>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9">
                                            <p:txEl>
                                              <p:pRg st="1" end="1"/>
                                            </p:txEl>
                                          </p:spTgt>
                                        </p:tgtEl>
                                        <p:attrNameLst>
                                          <p:attrName>style.visibility</p:attrName>
                                        </p:attrNameLst>
                                      </p:cBhvr>
                                      <p:to>
                                        <p:strVal val="visible"/>
                                      </p:to>
                                    </p:set>
                                    <p:animEffect transition="in" filter="fade">
                                      <p:cBhvr>
                                        <p:cTn id="15" dur="500"/>
                                        <p:tgtEl>
                                          <p:spTgt spid="9">
                                            <p:txEl>
                                              <p:pRg st="1" end="1"/>
                                            </p:txEl>
                                          </p:spTgt>
                                        </p:tgtEl>
                                      </p:cBhvr>
                                    </p:animEffect>
                                  </p:childTnLst>
                                </p:cTn>
                              </p:par>
                              <p:par>
                                <p:cTn id="16" presetID="10" presetClass="entr" presetSubtype="0" fill="hold" nodeType="withEffect">
                                  <p:stCondLst>
                                    <p:cond delay="0"/>
                                  </p:stCondLst>
                                  <p:childTnLst>
                                    <p:set>
                                      <p:cBhvr>
                                        <p:cTn id="17" dur="1" fill="hold">
                                          <p:stCondLst>
                                            <p:cond delay="0"/>
                                          </p:stCondLst>
                                        </p:cTn>
                                        <p:tgtEl>
                                          <p:spTgt spid="2"/>
                                        </p:tgtEl>
                                        <p:attrNameLst>
                                          <p:attrName>style.visibility</p:attrName>
                                        </p:attrNameLst>
                                      </p:cBhvr>
                                      <p:to>
                                        <p:strVal val="visible"/>
                                      </p:to>
                                    </p:set>
                                    <p:animEffect transition="in" filter="fade">
                                      <p:cBhvr>
                                        <p:cTn id="18" dur="500"/>
                                        <p:tgtEl>
                                          <p:spTgt spid="2"/>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nodeType="clickEffect">
                                  <p:stCondLst>
                                    <p:cond delay="0"/>
                                  </p:stCondLst>
                                  <p:childTnLst>
                                    <p:set>
                                      <p:cBhvr>
                                        <p:cTn id="22" dur="1" fill="hold">
                                          <p:stCondLst>
                                            <p:cond delay="0"/>
                                          </p:stCondLst>
                                        </p:cTn>
                                        <p:tgtEl>
                                          <p:spTgt spid="9">
                                            <p:txEl>
                                              <p:pRg st="3" end="3"/>
                                            </p:txEl>
                                          </p:spTgt>
                                        </p:tgtEl>
                                        <p:attrNameLst>
                                          <p:attrName>style.visibility</p:attrName>
                                        </p:attrNameLst>
                                      </p:cBhvr>
                                      <p:to>
                                        <p:strVal val="visible"/>
                                      </p:to>
                                    </p:set>
                                    <p:animEffect transition="in" filter="fade">
                                      <p:cBhvr>
                                        <p:cTn id="23" dur="500"/>
                                        <p:tgtEl>
                                          <p:spTgt spid="9">
                                            <p:txEl>
                                              <p:pRg st="3" end="3"/>
                                            </p:txEl>
                                          </p:spTgt>
                                        </p:tgtEl>
                                      </p:cBhvr>
                                    </p:animEffect>
                                  </p:childTnLst>
                                </p:cTn>
                              </p:par>
                              <p:par>
                                <p:cTn id="24" presetID="10" presetClass="entr" presetSubtype="0" fill="hold" nodeType="withEffect">
                                  <p:stCondLst>
                                    <p:cond delay="0"/>
                                  </p:stCondLst>
                                  <p:childTnLst>
                                    <p:set>
                                      <p:cBhvr>
                                        <p:cTn id="25" dur="1" fill="hold">
                                          <p:stCondLst>
                                            <p:cond delay="0"/>
                                          </p:stCondLst>
                                        </p:cTn>
                                        <p:tgtEl>
                                          <p:spTgt spid="9">
                                            <p:txEl>
                                              <p:pRg st="4" end="4"/>
                                            </p:txEl>
                                          </p:spTgt>
                                        </p:tgtEl>
                                        <p:attrNameLst>
                                          <p:attrName>style.visibility</p:attrName>
                                        </p:attrNameLst>
                                      </p:cBhvr>
                                      <p:to>
                                        <p:strVal val="visible"/>
                                      </p:to>
                                    </p:set>
                                    <p:animEffect transition="in" filter="fade">
                                      <p:cBhvr>
                                        <p:cTn id="26" dur="500"/>
                                        <p:tgtEl>
                                          <p:spTgt spid="9">
                                            <p:txEl>
                                              <p:pRg st="4" end="4"/>
                                            </p:txEl>
                                          </p:spTgt>
                                        </p:tgtEl>
                                      </p:cBhvr>
                                    </p:animEffect>
                                  </p:childTnLst>
                                </p:cTn>
                              </p:par>
                              <p:par>
                                <p:cTn id="27" presetID="10" presetClass="entr" presetSubtype="0" fill="hold" nodeType="withEffect">
                                  <p:stCondLst>
                                    <p:cond delay="0"/>
                                  </p:stCondLst>
                                  <p:childTnLst>
                                    <p:set>
                                      <p:cBhvr>
                                        <p:cTn id="28" dur="1" fill="hold">
                                          <p:stCondLst>
                                            <p:cond delay="0"/>
                                          </p:stCondLst>
                                        </p:cTn>
                                        <p:tgtEl>
                                          <p:spTgt spid="9">
                                            <p:txEl>
                                              <p:pRg st="5" end="5"/>
                                            </p:txEl>
                                          </p:spTgt>
                                        </p:tgtEl>
                                        <p:attrNameLst>
                                          <p:attrName>style.visibility</p:attrName>
                                        </p:attrNameLst>
                                      </p:cBhvr>
                                      <p:to>
                                        <p:strVal val="visible"/>
                                      </p:to>
                                    </p:set>
                                    <p:animEffect transition="in" filter="fade">
                                      <p:cBhvr>
                                        <p:cTn id="29" dur="500"/>
                                        <p:tgtEl>
                                          <p:spTgt spid="9">
                                            <p:txEl>
                                              <p:pRg st="5" end="5"/>
                                            </p:txEl>
                                          </p:spTgt>
                                        </p:tgtEl>
                                      </p:cBhvr>
                                    </p:animEffect>
                                  </p:childTnLst>
                                </p:cTn>
                              </p:par>
                              <p:par>
                                <p:cTn id="30" presetID="10" presetClass="entr" presetSubtype="0" fill="hold" nodeType="withEffect">
                                  <p:stCondLst>
                                    <p:cond delay="0"/>
                                  </p:stCondLst>
                                  <p:childTnLst>
                                    <p:set>
                                      <p:cBhvr>
                                        <p:cTn id="31" dur="1" fill="hold">
                                          <p:stCondLst>
                                            <p:cond delay="0"/>
                                          </p:stCondLst>
                                        </p:cTn>
                                        <p:tgtEl>
                                          <p:spTgt spid="9">
                                            <p:txEl>
                                              <p:pRg st="6" end="6"/>
                                            </p:txEl>
                                          </p:spTgt>
                                        </p:tgtEl>
                                        <p:attrNameLst>
                                          <p:attrName>style.visibility</p:attrName>
                                        </p:attrNameLst>
                                      </p:cBhvr>
                                      <p:to>
                                        <p:strVal val="visible"/>
                                      </p:to>
                                    </p:set>
                                    <p:animEffect transition="in" filter="fade">
                                      <p:cBhvr>
                                        <p:cTn id="32" dur="500"/>
                                        <p:tgtEl>
                                          <p:spTgt spid="9">
                                            <p:txEl>
                                              <p:pRg st="6" end="6"/>
                                            </p:txEl>
                                          </p:spTgt>
                                        </p:tgtEl>
                                      </p:cBhvr>
                                    </p:animEffect>
                                  </p:childTnLst>
                                </p:cTn>
                              </p:par>
                              <p:par>
                                <p:cTn id="33" presetID="10" presetClass="entr" presetSubtype="0" fill="hold" nodeType="withEffect">
                                  <p:stCondLst>
                                    <p:cond delay="0"/>
                                  </p:stCondLst>
                                  <p:childTnLst>
                                    <p:set>
                                      <p:cBhvr>
                                        <p:cTn id="34" dur="1" fill="hold">
                                          <p:stCondLst>
                                            <p:cond delay="0"/>
                                          </p:stCondLst>
                                        </p:cTn>
                                        <p:tgtEl>
                                          <p:spTgt spid="12"/>
                                        </p:tgtEl>
                                        <p:attrNameLst>
                                          <p:attrName>style.visibility</p:attrName>
                                        </p:attrNameLst>
                                      </p:cBhvr>
                                      <p:to>
                                        <p:strVal val="visible"/>
                                      </p:to>
                                    </p:set>
                                    <p:animEffect transition="in" filter="fade">
                                      <p:cBhvr>
                                        <p:cTn id="35" dur="500"/>
                                        <p:tgtEl>
                                          <p:spTgt spid="12"/>
                                        </p:tgtEl>
                                      </p:cBhvr>
                                    </p:animEffect>
                                  </p:childTnLst>
                                </p:cTn>
                              </p:par>
                              <p:par>
                                <p:cTn id="36" presetID="10" presetClass="entr" presetSubtype="0" fill="hold" nodeType="withEffect">
                                  <p:stCondLst>
                                    <p:cond delay="0"/>
                                  </p:stCondLst>
                                  <p:childTnLst>
                                    <p:set>
                                      <p:cBhvr>
                                        <p:cTn id="37" dur="1" fill="hold">
                                          <p:stCondLst>
                                            <p:cond delay="0"/>
                                          </p:stCondLst>
                                        </p:cTn>
                                        <p:tgtEl>
                                          <p:spTgt spid="22"/>
                                        </p:tgtEl>
                                        <p:attrNameLst>
                                          <p:attrName>style.visibility</p:attrName>
                                        </p:attrNameLst>
                                      </p:cBhvr>
                                      <p:to>
                                        <p:strVal val="visible"/>
                                      </p:to>
                                    </p:set>
                                    <p:animEffect transition="in" filter="fade">
                                      <p:cBhvr>
                                        <p:cTn id="38" dur="500"/>
                                        <p:tgtEl>
                                          <p:spTgt spid="22"/>
                                        </p:tgtEl>
                                      </p:cBhvr>
                                    </p:animEffect>
                                  </p:childTnLst>
                                </p:cTn>
                              </p:par>
                              <p:par>
                                <p:cTn id="39" presetID="10" presetClass="entr" presetSubtype="0" fill="hold" nodeType="withEffect">
                                  <p:stCondLst>
                                    <p:cond delay="0"/>
                                  </p:stCondLst>
                                  <p:childTnLst>
                                    <p:set>
                                      <p:cBhvr>
                                        <p:cTn id="40" dur="1" fill="hold">
                                          <p:stCondLst>
                                            <p:cond delay="0"/>
                                          </p:stCondLst>
                                        </p:cTn>
                                        <p:tgtEl>
                                          <p:spTgt spid="40"/>
                                        </p:tgtEl>
                                        <p:attrNameLst>
                                          <p:attrName>style.visibility</p:attrName>
                                        </p:attrNameLst>
                                      </p:cBhvr>
                                      <p:to>
                                        <p:strVal val="visible"/>
                                      </p:to>
                                    </p:set>
                                    <p:animEffect transition="in" filter="fade">
                                      <p:cBhvr>
                                        <p:cTn id="41" dur="500"/>
                                        <p:tgtEl>
                                          <p:spTgt spid="40"/>
                                        </p:tgtEl>
                                      </p:cBhvr>
                                    </p:animEffect>
                                  </p:childTnLst>
                                </p:cTn>
                              </p:par>
                              <p:par>
                                <p:cTn id="42" presetID="10" presetClass="entr" presetSubtype="0" fill="hold" nodeType="withEffect">
                                  <p:stCondLst>
                                    <p:cond delay="0"/>
                                  </p:stCondLst>
                                  <p:childTnLst>
                                    <p:set>
                                      <p:cBhvr>
                                        <p:cTn id="43" dur="1" fill="hold">
                                          <p:stCondLst>
                                            <p:cond delay="0"/>
                                          </p:stCondLst>
                                        </p:cTn>
                                        <p:tgtEl>
                                          <p:spTgt spid="83"/>
                                        </p:tgtEl>
                                        <p:attrNameLst>
                                          <p:attrName>style.visibility</p:attrName>
                                        </p:attrNameLst>
                                      </p:cBhvr>
                                      <p:to>
                                        <p:strVal val="visible"/>
                                      </p:to>
                                    </p:set>
                                    <p:animEffect transition="in" filter="fade">
                                      <p:cBhvr>
                                        <p:cTn id="44" dur="500"/>
                                        <p:tgtEl>
                                          <p:spTgt spid="83"/>
                                        </p:tgtEl>
                                      </p:cBhvr>
                                    </p:animEffect>
                                  </p:childTnLst>
                                </p:cTn>
                              </p:par>
                            </p:childTnLst>
                          </p:cTn>
                        </p:par>
                      </p:childTnLst>
                    </p:cTn>
                  </p:par>
                  <p:par>
                    <p:cTn id="45" fill="hold">
                      <p:stCondLst>
                        <p:cond delay="indefinite"/>
                      </p:stCondLst>
                      <p:childTnLst>
                        <p:par>
                          <p:cTn id="46" fill="hold">
                            <p:stCondLst>
                              <p:cond delay="0"/>
                            </p:stCondLst>
                            <p:childTnLst>
                              <p:par>
                                <p:cTn id="47" presetID="10" presetClass="entr" presetSubtype="0" fill="hold" nodeType="clickEffect">
                                  <p:stCondLst>
                                    <p:cond delay="0"/>
                                  </p:stCondLst>
                                  <p:childTnLst>
                                    <p:set>
                                      <p:cBhvr>
                                        <p:cTn id="48" dur="1" fill="hold">
                                          <p:stCondLst>
                                            <p:cond delay="0"/>
                                          </p:stCondLst>
                                        </p:cTn>
                                        <p:tgtEl>
                                          <p:spTgt spid="9">
                                            <p:txEl>
                                              <p:pRg st="8" end="8"/>
                                            </p:txEl>
                                          </p:spTgt>
                                        </p:tgtEl>
                                        <p:attrNameLst>
                                          <p:attrName>style.visibility</p:attrName>
                                        </p:attrNameLst>
                                      </p:cBhvr>
                                      <p:to>
                                        <p:strVal val="visible"/>
                                      </p:to>
                                    </p:set>
                                    <p:animEffect transition="in" filter="fade">
                                      <p:cBhvr>
                                        <p:cTn id="49" dur="500"/>
                                        <p:tgtEl>
                                          <p:spTgt spid="9">
                                            <p:txEl>
                                              <p:pRg st="8" end="8"/>
                                            </p:txEl>
                                          </p:spTgt>
                                        </p:tgtEl>
                                      </p:cBhvr>
                                    </p:animEffect>
                                  </p:childTnLst>
                                </p:cTn>
                              </p:par>
                            </p:childTnLst>
                          </p:cTn>
                        </p:par>
                      </p:childTnLst>
                    </p:cTn>
                  </p:par>
                  <p:par>
                    <p:cTn id="50" fill="hold">
                      <p:stCondLst>
                        <p:cond delay="indefinite"/>
                      </p:stCondLst>
                      <p:childTnLst>
                        <p:par>
                          <p:cTn id="51" fill="hold">
                            <p:stCondLst>
                              <p:cond delay="0"/>
                            </p:stCondLst>
                            <p:childTnLst>
                              <p:par>
                                <p:cTn id="52" presetID="10" presetClass="entr" presetSubtype="0" fill="hold" nodeType="clickEffect">
                                  <p:stCondLst>
                                    <p:cond delay="0"/>
                                  </p:stCondLst>
                                  <p:childTnLst>
                                    <p:set>
                                      <p:cBhvr>
                                        <p:cTn id="53" dur="1" fill="hold">
                                          <p:stCondLst>
                                            <p:cond delay="0"/>
                                          </p:stCondLst>
                                        </p:cTn>
                                        <p:tgtEl>
                                          <p:spTgt spid="9">
                                            <p:txEl>
                                              <p:pRg st="10" end="10"/>
                                            </p:txEl>
                                          </p:spTgt>
                                        </p:tgtEl>
                                        <p:attrNameLst>
                                          <p:attrName>style.visibility</p:attrName>
                                        </p:attrNameLst>
                                      </p:cBhvr>
                                      <p:to>
                                        <p:strVal val="visible"/>
                                      </p:to>
                                    </p:set>
                                    <p:animEffect transition="in" filter="fade">
                                      <p:cBhvr>
                                        <p:cTn id="54" dur="500"/>
                                        <p:tgtEl>
                                          <p:spTgt spid="9">
                                            <p:txEl>
                                              <p:pRg st="10" end="1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5"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Espace réservé du contenu 8">
            <a:extLst>
              <a:ext uri="{FF2B5EF4-FFF2-40B4-BE49-F238E27FC236}">
                <a16:creationId xmlns:a16="http://schemas.microsoft.com/office/drawing/2014/main" id="{8550DB97-5880-4792-90FB-AA71EDC3FB82}"/>
              </a:ext>
            </a:extLst>
          </p:cNvPr>
          <p:cNvSpPr txBox="1">
            <a:spLocks/>
          </p:cNvSpPr>
          <p:nvPr/>
        </p:nvSpPr>
        <p:spPr>
          <a:xfrm>
            <a:off x="7662444" y="3701587"/>
            <a:ext cx="4013619" cy="2408133"/>
          </a:xfrm>
          <a:prstGeom prst="rect">
            <a:avLst/>
          </a:prstGeom>
        </p:spPr>
        <p:txBody>
          <a:bodyPr/>
          <a:lstStyle>
            <a:lvl1pPr marL="216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600" kern="1200" baseline="0">
                <a:solidFill>
                  <a:schemeClr val="tx1">
                    <a:lumMod val="75000"/>
                    <a:lumOff val="25000"/>
                  </a:schemeClr>
                </a:solidFill>
                <a:latin typeface="+mn-lt"/>
                <a:ea typeface="+mn-ea"/>
                <a:cs typeface="+mn-cs"/>
              </a:defRPr>
            </a:lvl1pPr>
            <a:lvl2pPr marL="684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400" kern="1200">
                <a:solidFill>
                  <a:schemeClr val="tx1">
                    <a:lumMod val="75000"/>
                    <a:lumOff val="25000"/>
                  </a:schemeClr>
                </a:solidFill>
                <a:latin typeface="+mn-lt"/>
                <a:ea typeface="+mn-ea"/>
                <a:cs typeface="+mn-cs"/>
              </a:defRPr>
            </a:lvl2pPr>
            <a:lvl3pPr marL="1143000" marR="0" indent="-216000" algn="l" defTabSz="914400" rtl="0" eaLnBrk="1" fontAlgn="auto" latinLnBrk="0" hangingPunct="1">
              <a:lnSpc>
                <a:spcPct val="100000"/>
              </a:lnSpc>
              <a:spcBef>
                <a:spcPts val="600"/>
              </a:spcBef>
              <a:spcAft>
                <a:spcPts val="0"/>
              </a:spcAft>
              <a:buClr>
                <a:schemeClr val="accent4">
                  <a:lumMod val="75000"/>
                </a:schemeClr>
              </a:buClr>
              <a:buSzTx/>
              <a:buFont typeface="Wingdings" panose="05000000000000000000" pitchFamily="2" charset="2"/>
              <a:buChar char="§"/>
              <a:tabLst/>
              <a:defRPr sz="1200" kern="1200">
                <a:solidFill>
                  <a:schemeClr val="tx1">
                    <a:lumMod val="75000"/>
                    <a:lumOff val="25000"/>
                  </a:schemeClr>
                </a:solidFill>
                <a:latin typeface="+mn-lt"/>
                <a:ea typeface="+mn-ea"/>
                <a:cs typeface="+mn-cs"/>
              </a:defRPr>
            </a:lvl3pPr>
            <a:lvl4pPr marL="165735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100" kern="1200" baseline="0">
                <a:solidFill>
                  <a:schemeClr val="tx1">
                    <a:lumMod val="75000"/>
                    <a:lumOff val="25000"/>
                  </a:schemeClr>
                </a:solidFill>
                <a:latin typeface="+mn-lt"/>
                <a:ea typeface="+mn-ea"/>
                <a:cs typeface="+mn-cs"/>
              </a:defRPr>
            </a:lvl4pPr>
            <a:lvl5pPr marL="20574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fr-FR" b="1" dirty="0">
                <a:solidFill>
                  <a:schemeClr val="accent4">
                    <a:lumMod val="75000"/>
                  </a:schemeClr>
                </a:solidFill>
              </a:rPr>
              <a:t>Plus vous en saurez, plus vous   serez apte à leur apporter un   conseil personnalisé et des  solutions adaptées. </a:t>
            </a:r>
            <a:endParaRPr lang="fr-FR" sz="1000" dirty="0"/>
          </a:p>
          <a:p>
            <a:endParaRPr lang="fr-FR" dirty="0"/>
          </a:p>
          <a:p>
            <a:r>
              <a:rPr lang="fr-FR" dirty="0"/>
              <a:t>Ainsi, vous contribuez à faire de la                                                  l                la banque principale de vos clients, tant dans le domaine bancaire qu’au niveau des assurances.  </a:t>
            </a:r>
          </a:p>
          <a:p>
            <a:pPr marL="0" indent="0">
              <a:buFont typeface="Arial" panose="020B0604020202020204" pitchFamily="34" charset="0"/>
              <a:buNone/>
            </a:pPr>
            <a:endParaRPr lang="fr-FR" dirty="0"/>
          </a:p>
          <a:p>
            <a:pPr>
              <a:lnSpc>
                <a:spcPct val="150000"/>
              </a:lnSpc>
            </a:pPr>
            <a:endParaRPr lang="fr-FR" dirty="0"/>
          </a:p>
          <a:p>
            <a:pPr marL="0" indent="0">
              <a:buFont typeface="Arial" panose="020B0604020202020204" pitchFamily="34" charset="0"/>
              <a:buNone/>
            </a:pPr>
            <a:endParaRPr lang="fr-FR" dirty="0"/>
          </a:p>
          <a:p>
            <a:pPr marL="0" indent="0">
              <a:buFont typeface="Arial" panose="020B0604020202020204" pitchFamily="34" charset="0"/>
              <a:buNone/>
            </a:pPr>
            <a:endParaRPr lang="fr-FR" dirty="0"/>
          </a:p>
          <a:p>
            <a:pPr lvl="1"/>
            <a:endParaRPr lang="fr-FR" dirty="0"/>
          </a:p>
        </p:txBody>
      </p:sp>
      <p:sp>
        <p:nvSpPr>
          <p:cNvPr id="9" name="Espace réservé du contenu 8"/>
          <p:cNvSpPr>
            <a:spLocks noGrp="1"/>
          </p:cNvSpPr>
          <p:nvPr>
            <p:ph idx="17"/>
          </p:nvPr>
        </p:nvSpPr>
        <p:spPr>
          <a:xfrm>
            <a:off x="4398498" y="1546384"/>
            <a:ext cx="2857769" cy="2028368"/>
          </a:xfrm>
        </p:spPr>
        <p:txBody>
          <a:bodyPr/>
          <a:lstStyle/>
          <a:p>
            <a:r>
              <a:rPr lang="fr-FR" b="1" dirty="0">
                <a:solidFill>
                  <a:schemeClr val="accent4">
                    <a:lumMod val="75000"/>
                  </a:schemeClr>
                </a:solidFill>
              </a:rPr>
              <a:t>Votre rôle est essentiel ! En tant que conseiller, vous êtes au cœur de ce dispositif. </a:t>
            </a:r>
            <a:endParaRPr lang="fr-FR" dirty="0">
              <a:solidFill>
                <a:schemeClr val="accent4">
                  <a:lumMod val="75000"/>
                </a:schemeClr>
              </a:solidFill>
            </a:endParaRPr>
          </a:p>
          <a:p>
            <a:endParaRPr lang="fr-FR" sz="1000" dirty="0"/>
          </a:p>
          <a:p>
            <a:pPr marL="468000" lvl="1" indent="0">
              <a:lnSpc>
                <a:spcPct val="150000"/>
              </a:lnSpc>
              <a:buNone/>
            </a:pPr>
            <a:endParaRPr lang="fr-FR" dirty="0"/>
          </a:p>
          <a:p>
            <a:endParaRPr lang="fr-FR" dirty="0"/>
          </a:p>
          <a:p>
            <a:pPr marL="0" indent="0">
              <a:buNone/>
            </a:pPr>
            <a:endParaRPr lang="fr-FR" dirty="0"/>
          </a:p>
          <a:p>
            <a:pPr>
              <a:lnSpc>
                <a:spcPct val="150000"/>
              </a:lnSpc>
            </a:pPr>
            <a:endParaRPr lang="fr-FR" dirty="0"/>
          </a:p>
          <a:p>
            <a:pPr marL="0" indent="0">
              <a:buNone/>
            </a:pPr>
            <a:endParaRPr lang="fr-FR" dirty="0"/>
          </a:p>
          <a:p>
            <a:pPr marL="0" indent="0">
              <a:buNone/>
            </a:pPr>
            <a:endParaRPr lang="fr-FR" dirty="0"/>
          </a:p>
          <a:p>
            <a:pPr lvl="1"/>
            <a:endParaRPr lang="fr-FR" dirty="0"/>
          </a:p>
        </p:txBody>
      </p:sp>
      <p:sp>
        <p:nvSpPr>
          <p:cNvPr id="6" name="Espace réservé du texte 5"/>
          <p:cNvSpPr>
            <a:spLocks noGrp="1"/>
          </p:cNvSpPr>
          <p:nvPr>
            <p:ph type="body" sz="quarter" idx="12"/>
          </p:nvPr>
        </p:nvSpPr>
        <p:spPr/>
        <p:txBody>
          <a:bodyPr/>
          <a:lstStyle/>
          <a:p>
            <a:r>
              <a:rPr lang="fr-FR" dirty="0"/>
              <a:t>Ce programme accueille et accompagne vos nouveaux clients, en tant que conseiller, vous êtes indispensable au bon fonctionnement de ce dispositif. </a:t>
            </a:r>
          </a:p>
        </p:txBody>
      </p:sp>
      <p:sp>
        <p:nvSpPr>
          <p:cNvPr id="7" name="Espace réservé du texte 6"/>
          <p:cNvSpPr>
            <a:spLocks noGrp="1"/>
          </p:cNvSpPr>
          <p:nvPr>
            <p:ph type="body" sz="quarter" idx="14"/>
          </p:nvPr>
        </p:nvSpPr>
        <p:spPr/>
        <p:txBody>
          <a:bodyPr/>
          <a:lstStyle/>
          <a:p>
            <a:r>
              <a:rPr lang="fr-FR" dirty="0"/>
              <a:t>Programme Relationnel EER</a:t>
            </a:r>
          </a:p>
        </p:txBody>
      </p:sp>
      <p:sp>
        <p:nvSpPr>
          <p:cNvPr id="8" name="Espace réservé du texte 7"/>
          <p:cNvSpPr>
            <a:spLocks noGrp="1"/>
          </p:cNvSpPr>
          <p:nvPr>
            <p:ph type="body" sz="quarter" idx="16"/>
          </p:nvPr>
        </p:nvSpPr>
        <p:spPr/>
        <p:txBody>
          <a:bodyPr/>
          <a:lstStyle/>
          <a:p>
            <a:r>
              <a:rPr lang="fr-FR" dirty="0"/>
              <a:t>3</a:t>
            </a:r>
          </a:p>
        </p:txBody>
      </p:sp>
      <p:pic>
        <p:nvPicPr>
          <p:cNvPr id="4" name="Image 3" descr="Une image contenant texte, signe&#10;&#10;Description générée automatiquement">
            <a:extLst>
              <a:ext uri="{FF2B5EF4-FFF2-40B4-BE49-F238E27FC236}">
                <a16:creationId xmlns:a16="http://schemas.microsoft.com/office/drawing/2014/main" id="{7D6B94F9-C636-42BC-80CD-1D15CE2AC6A4}"/>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931107" y="5338788"/>
            <a:ext cx="949906" cy="312185"/>
          </a:xfrm>
          <a:prstGeom prst="rect">
            <a:avLst/>
          </a:prstGeom>
        </p:spPr>
      </p:pic>
      <p:pic>
        <p:nvPicPr>
          <p:cNvPr id="14" name="Image 13">
            <a:extLst>
              <a:ext uri="{FF2B5EF4-FFF2-40B4-BE49-F238E27FC236}">
                <a16:creationId xmlns:a16="http://schemas.microsoft.com/office/drawing/2014/main" id="{11871318-B061-49BF-90E5-14FB7B006E5E}"/>
              </a:ext>
            </a:extLst>
          </p:cNvPr>
          <p:cNvPicPr>
            <a:picLocks noChangeAspect="1"/>
          </p:cNvPicPr>
          <p:nvPr/>
        </p:nvPicPr>
        <p:blipFill>
          <a:blip r:embed="rId3">
            <a:extLst>
              <a:ext uri="{BEBA8EAE-BF5A-486C-A8C5-ECC9F3942E4B}">
                <a14:imgProps xmlns:a14="http://schemas.microsoft.com/office/drawing/2010/main">
                  <a14:imgLayer r:embed="rId4">
                    <a14:imgEffect>
                      <a14:backgroundRemoval t="9892" b="93972" l="10000" r="90000">
                        <a14:foregroundMark x1="39540" y1="10510" x2="40115" y2="19784"/>
                        <a14:foregroundMark x1="40115" y1="19784" x2="46552" y2="24111"/>
                        <a14:foregroundMark x1="46552" y1="24111" x2="60575" y2="22411"/>
                        <a14:foregroundMark x1="60575" y1="22411" x2="64713" y2="16692"/>
                        <a14:foregroundMark x1="64713" y1="16692" x2="57241" y2="12056"/>
                        <a14:foregroundMark x1="57241" y1="12056" x2="50000" y2="10665"/>
                        <a14:foregroundMark x1="50000" y1="10665" x2="41954" y2="12828"/>
                        <a14:foregroundMark x1="41954" y1="12828" x2="45977" y2="19165"/>
                        <a14:foregroundMark x1="45977" y1="19165" x2="59655" y2="15920"/>
                        <a14:foregroundMark x1="59655" y1="15920" x2="57471" y2="23493"/>
                        <a14:foregroundMark x1="57471" y1="23493" x2="51494" y2="19011"/>
                        <a14:foregroundMark x1="51494" y1="19011" x2="50805" y2="17465"/>
                        <a14:foregroundMark x1="26207" y1="50850" x2="24253" y2="49614"/>
                        <a14:foregroundMark x1="25402" y1="52859" x2="24943" y2="63679"/>
                        <a14:foregroundMark x1="36437" y1="38022" x2="38161" y2="45750"/>
                        <a14:foregroundMark x1="38161" y1="45750" x2="40805" y2="38794"/>
                        <a14:foregroundMark x1="40805" y1="38794" x2="37011" y2="37558"/>
                        <a14:foregroundMark x1="40920" y1="52705" x2="38966" y2="50696"/>
                        <a14:foregroundMark x1="37931" y1="50386" x2="36897" y2="53323"/>
                        <a14:foregroundMark x1="49885" y1="48532" x2="51379" y2="55951"/>
                        <a14:foregroundMark x1="51379" y1="55951" x2="57471" y2="58733"/>
                        <a14:foregroundMark x1="57471" y1="58733" x2="62989" y2="56105"/>
                        <a14:foregroundMark x1="62989" y1="56105" x2="60230" y2="48377"/>
                        <a14:foregroundMark x1="60230" y1="48377" x2="54483" y2="49923"/>
                        <a14:foregroundMark x1="54483" y1="49923" x2="58506" y2="55951"/>
                        <a14:foregroundMark x1="58506" y1="55951" x2="56782" y2="54096"/>
                        <a14:foregroundMark x1="70345" y1="67852" x2="35977" y2="68161"/>
                        <a14:foregroundMark x1="72184" y1="39104" x2="73448" y2="41267"/>
                        <a14:foregroundMark x1="80920" y1="45131" x2="75632" y2="38794"/>
                        <a14:foregroundMark x1="74713" y1="48686" x2="72759" y2="52550"/>
                        <a14:foregroundMark x1="79540" y1="64142" x2="79540" y2="51468"/>
                        <a14:foregroundMark x1="80000" y1="51005" x2="79080" y2="63215"/>
                        <a14:foregroundMark x1="71149" y1="63060" x2="70690" y2="54869"/>
                        <a14:foregroundMark x1="70690" y1="54869" x2="71609" y2="52087"/>
                        <a14:foregroundMark x1="58046" y1="16074" x2="54598" y2="12828"/>
                        <a14:foregroundMark x1="21609" y1="94281" x2="33908" y2="91808"/>
                        <a14:foregroundMark x1="33908" y1="91808" x2="37471" y2="91963"/>
                        <a14:foregroundMark x1="48046" y1="94745" x2="61494" y2="92581"/>
                        <a14:foregroundMark x1="61494" y1="92581" x2="67701" y2="92581"/>
                        <a14:foregroundMark x1="67701" y1="92581" x2="69310" y2="93818"/>
                        <a14:foregroundMark x1="48161" y1="92427" x2="46667" y2="89645"/>
                        <a14:foregroundMark x1="52989" y1="93663" x2="52989" y2="89799"/>
                        <a14:foregroundMark x1="46782" y1="90263" x2="36207" y2="90417"/>
                        <a14:foregroundMark x1="49310" y1="14992" x2="43218" y2="10819"/>
                        <a14:foregroundMark x1="67931" y1="66924" x2="61724" y2="67543"/>
                        <a14:foregroundMark x1="20345" y1="66924" x2="20230" y2="68161"/>
                        <a14:foregroundMark x1="68391" y1="66770" x2="60805" y2="67079"/>
                        <a14:foregroundMark x1="80115" y1="60278" x2="79885" y2="52087"/>
                        <a14:foregroundMark x1="72184" y1="91654" x2="75057" y2="90108"/>
                        <a14:foregroundMark x1="81839" y1="93972" x2="77356" y2="90572"/>
                      </a14:backgroundRemoval>
                    </a14:imgEffect>
                  </a14:imgLayer>
                </a14:imgProps>
              </a:ext>
            </a:extLst>
          </a:blip>
          <a:stretch>
            <a:fillRect/>
          </a:stretch>
        </p:blipFill>
        <p:spPr>
          <a:xfrm>
            <a:off x="7955270" y="1319575"/>
            <a:ext cx="3107235" cy="2310783"/>
          </a:xfrm>
          <a:prstGeom prst="rect">
            <a:avLst/>
          </a:prstGeom>
        </p:spPr>
      </p:pic>
      <p:cxnSp>
        <p:nvCxnSpPr>
          <p:cNvPr id="15" name="Connecteur droit 14">
            <a:extLst>
              <a:ext uri="{FF2B5EF4-FFF2-40B4-BE49-F238E27FC236}">
                <a16:creationId xmlns:a16="http://schemas.microsoft.com/office/drawing/2014/main" id="{CA26175F-64FB-4AFA-A5C1-2353E86F3709}"/>
              </a:ext>
            </a:extLst>
          </p:cNvPr>
          <p:cNvCxnSpPr>
            <a:cxnSpLocks/>
          </p:cNvCxnSpPr>
          <p:nvPr/>
        </p:nvCxnSpPr>
        <p:spPr>
          <a:xfrm>
            <a:off x="4236145" y="1447685"/>
            <a:ext cx="0" cy="4659306"/>
          </a:xfrm>
          <a:prstGeom prst="line">
            <a:avLst/>
          </a:prstGeom>
          <a:ln>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11" name="Espace réservé du contenu 8">
            <a:extLst>
              <a:ext uri="{FF2B5EF4-FFF2-40B4-BE49-F238E27FC236}">
                <a16:creationId xmlns:a16="http://schemas.microsoft.com/office/drawing/2014/main" id="{25EF75CA-68F0-465D-9399-C992A65D1152}"/>
              </a:ext>
            </a:extLst>
          </p:cNvPr>
          <p:cNvSpPr txBox="1">
            <a:spLocks/>
          </p:cNvSpPr>
          <p:nvPr/>
        </p:nvSpPr>
        <p:spPr>
          <a:xfrm>
            <a:off x="578156" y="4415397"/>
            <a:ext cx="3518067" cy="2028368"/>
          </a:xfrm>
          <a:prstGeom prst="rect">
            <a:avLst/>
          </a:prstGeom>
        </p:spPr>
        <p:txBody>
          <a:bodyPr/>
          <a:lstStyle>
            <a:lvl1pPr marL="216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600" kern="1200" baseline="0">
                <a:solidFill>
                  <a:schemeClr val="tx1">
                    <a:lumMod val="75000"/>
                    <a:lumOff val="25000"/>
                  </a:schemeClr>
                </a:solidFill>
                <a:latin typeface="+mn-lt"/>
                <a:ea typeface="+mn-ea"/>
                <a:cs typeface="+mn-cs"/>
              </a:defRPr>
            </a:lvl1pPr>
            <a:lvl2pPr marL="684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400" kern="1200">
                <a:solidFill>
                  <a:schemeClr val="tx1">
                    <a:lumMod val="75000"/>
                    <a:lumOff val="25000"/>
                  </a:schemeClr>
                </a:solidFill>
                <a:latin typeface="+mn-lt"/>
                <a:ea typeface="+mn-ea"/>
                <a:cs typeface="+mn-cs"/>
              </a:defRPr>
            </a:lvl2pPr>
            <a:lvl3pPr marL="1143000" marR="0" indent="-216000" algn="l" defTabSz="914400" rtl="0" eaLnBrk="1" fontAlgn="auto" latinLnBrk="0" hangingPunct="1">
              <a:lnSpc>
                <a:spcPct val="100000"/>
              </a:lnSpc>
              <a:spcBef>
                <a:spcPts val="600"/>
              </a:spcBef>
              <a:spcAft>
                <a:spcPts val="0"/>
              </a:spcAft>
              <a:buClr>
                <a:schemeClr val="accent4">
                  <a:lumMod val="75000"/>
                </a:schemeClr>
              </a:buClr>
              <a:buSzTx/>
              <a:buFont typeface="Wingdings" panose="05000000000000000000" pitchFamily="2" charset="2"/>
              <a:buChar char="§"/>
              <a:tabLst/>
              <a:defRPr sz="1200" kern="1200">
                <a:solidFill>
                  <a:schemeClr val="tx1">
                    <a:lumMod val="75000"/>
                    <a:lumOff val="25000"/>
                  </a:schemeClr>
                </a:solidFill>
                <a:latin typeface="+mn-lt"/>
                <a:ea typeface="+mn-ea"/>
                <a:cs typeface="+mn-cs"/>
              </a:defRPr>
            </a:lvl3pPr>
            <a:lvl4pPr marL="165735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100" kern="1200" baseline="0">
                <a:solidFill>
                  <a:schemeClr val="tx1">
                    <a:lumMod val="75000"/>
                    <a:lumOff val="25000"/>
                  </a:schemeClr>
                </a:solidFill>
                <a:latin typeface="+mn-lt"/>
                <a:ea typeface="+mn-ea"/>
                <a:cs typeface="+mn-cs"/>
              </a:defRPr>
            </a:lvl4pPr>
            <a:lvl5pPr marL="20574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fr-FR" dirty="0"/>
              <a:t>N’hésitez pas à échanger et à questionner vos clients sur :</a:t>
            </a:r>
          </a:p>
          <a:p>
            <a:pPr lvl="1"/>
            <a:r>
              <a:rPr lang="fr-FR" dirty="0"/>
              <a:t>Leurs besoins au quotidien,</a:t>
            </a:r>
          </a:p>
          <a:p>
            <a:pPr lvl="1"/>
            <a:r>
              <a:rPr lang="fr-FR" dirty="0"/>
              <a:t>Leurs projets en cours ou à venir, </a:t>
            </a:r>
          </a:p>
          <a:p>
            <a:pPr lvl="1"/>
            <a:r>
              <a:rPr lang="fr-FR" dirty="0"/>
              <a:t>La composition de leur foyer… </a:t>
            </a:r>
          </a:p>
          <a:p>
            <a:pPr marL="468000" lvl="1" indent="0">
              <a:lnSpc>
                <a:spcPct val="150000"/>
              </a:lnSpc>
              <a:buFont typeface="Arial" panose="020B0604020202020204" pitchFamily="34" charset="0"/>
              <a:buNone/>
            </a:pPr>
            <a:endParaRPr lang="fr-FR" dirty="0"/>
          </a:p>
          <a:p>
            <a:endParaRPr lang="fr-FR" dirty="0"/>
          </a:p>
          <a:p>
            <a:pPr marL="0" indent="0">
              <a:buFont typeface="Arial" panose="020B0604020202020204" pitchFamily="34" charset="0"/>
              <a:buNone/>
            </a:pPr>
            <a:endParaRPr lang="fr-FR" dirty="0"/>
          </a:p>
          <a:p>
            <a:pPr>
              <a:lnSpc>
                <a:spcPct val="150000"/>
              </a:lnSpc>
            </a:pPr>
            <a:endParaRPr lang="fr-FR" dirty="0"/>
          </a:p>
          <a:p>
            <a:pPr marL="0" indent="0">
              <a:buFont typeface="Arial" panose="020B0604020202020204" pitchFamily="34" charset="0"/>
              <a:buNone/>
            </a:pPr>
            <a:endParaRPr lang="fr-FR" dirty="0"/>
          </a:p>
          <a:p>
            <a:pPr marL="0" indent="0">
              <a:buFont typeface="Arial" panose="020B0604020202020204" pitchFamily="34" charset="0"/>
              <a:buNone/>
            </a:pPr>
            <a:endParaRPr lang="fr-FR" dirty="0"/>
          </a:p>
          <a:p>
            <a:pPr lvl="1"/>
            <a:endParaRPr lang="fr-FR" dirty="0"/>
          </a:p>
        </p:txBody>
      </p:sp>
      <p:pic>
        <p:nvPicPr>
          <p:cNvPr id="13" name="Image 12">
            <a:extLst>
              <a:ext uri="{FF2B5EF4-FFF2-40B4-BE49-F238E27FC236}">
                <a16:creationId xmlns:a16="http://schemas.microsoft.com/office/drawing/2014/main" id="{4F86778F-E961-4E2E-B977-7243E40D6055}"/>
              </a:ext>
            </a:extLst>
          </p:cNvPr>
          <p:cNvPicPr>
            <a:picLocks noChangeAspect="1"/>
          </p:cNvPicPr>
          <p:nvPr/>
        </p:nvPicPr>
        <p:blipFill rotWithShape="1">
          <a:blip r:embed="rId5">
            <a:extLst>
              <a:ext uri="{BEBA8EAE-BF5A-486C-A8C5-ECC9F3942E4B}">
                <a14:imgProps xmlns:a14="http://schemas.microsoft.com/office/drawing/2010/main">
                  <a14:imgLayer r:embed="rId6">
                    <a14:imgEffect>
                      <a14:backgroundRemoval t="3427" b="97196" l="8893" r="94595">
                        <a14:foregroundMark x1="58065" y1="44548" x2="62947" y2="49065"/>
                        <a14:foregroundMark x1="62947" y1="49065" x2="72188" y2="48287"/>
                        <a14:foregroundMark x1="72188" y1="48287" x2="78117" y2="48287"/>
                        <a14:foregroundMark x1="78117" y1="48287" x2="83435" y2="47975"/>
                        <a14:foregroundMark x1="83435" y1="47975" x2="92415" y2="49688"/>
                        <a14:foregroundMark x1="92415" y1="49688" x2="87010" y2="45950"/>
                        <a14:foregroundMark x1="87010" y1="45950" x2="57280" y2="45171"/>
                        <a14:foregroundMark x1="57280" y1="45171" x2="71840" y2="43769"/>
                        <a14:foregroundMark x1="71840" y1="43769" x2="72363" y2="43769"/>
                        <a14:foregroundMark x1="57803" y1="56231" x2="61552" y2="61215"/>
                        <a14:foregroundMark x1="61552" y1="61215" x2="72799" y2="59813"/>
                        <a14:foregroundMark x1="72799" y1="59813" x2="82563" y2="61215"/>
                        <a14:foregroundMark x1="82563" y1="61215" x2="78727" y2="57165"/>
                        <a14:foregroundMark x1="78727" y1="57165" x2="59983" y2="59657"/>
                        <a14:foregroundMark x1="59983" y1="59657" x2="64429" y2="56542"/>
                        <a14:foregroundMark x1="64429" y1="56542" x2="80994" y2="60592"/>
                        <a14:foregroundMark x1="30427" y1="8879" x2="28945" y2="25078"/>
                        <a14:foregroundMark x1="28945" y1="25078" x2="29468" y2="25545"/>
                        <a14:foregroundMark x1="27986" y1="11371" x2="27376" y2="15732"/>
                        <a14:foregroundMark x1="23452" y1="11371" x2="27463" y2="6386"/>
                        <a14:foregroundMark x1="27463" y1="6386" x2="31997" y2="5140"/>
                        <a14:foregroundMark x1="31997" y1="5140" x2="36007" y2="8879"/>
                        <a14:foregroundMark x1="36007" y1="8879" x2="37663" y2="11994"/>
                        <a14:foregroundMark x1="37751" y1="12150" x2="34438" y2="5607"/>
                        <a14:foregroundMark x1="34438" y1="5607" x2="29555" y2="3738"/>
                        <a14:foregroundMark x1="29555" y1="3738" x2="25632" y2="7165"/>
                        <a14:foregroundMark x1="25632" y1="7165" x2="23452" y2="12773"/>
                        <a14:foregroundMark x1="37315" y1="13707" x2="35833" y2="6075"/>
                        <a14:foregroundMark x1="35833" y1="6075" x2="31386" y2="4050"/>
                        <a14:foregroundMark x1="31386" y1="4050" x2="26765" y2="5452"/>
                        <a14:foregroundMark x1="26765" y1="5452" x2="23365" y2="10748"/>
                        <a14:foregroundMark x1="23365" y1="10748" x2="26678" y2="4984"/>
                        <a14:foregroundMark x1="26678" y1="4984" x2="31037" y2="4673"/>
                        <a14:foregroundMark x1="31037" y1="4673" x2="35222" y2="7477"/>
                        <a14:foregroundMark x1="35222" y1="7477" x2="30427" y2="5452"/>
                        <a14:foregroundMark x1="30427" y1="5452" x2="25806" y2="7632"/>
                        <a14:foregroundMark x1="25806" y1="7632" x2="24499" y2="9034"/>
                        <a14:foregroundMark x1="26765" y1="4673" x2="31299" y2="3427"/>
                        <a14:foregroundMark x1="31299" y1="3427" x2="34699" y2="5607"/>
                        <a14:foregroundMark x1="38099" y1="12150" x2="36007" y2="6698"/>
                        <a14:foregroundMark x1="11770" y1="68536" x2="9590" y2="75389"/>
                        <a14:foregroundMark x1="9590" y1="75389" x2="13949" y2="74455"/>
                        <a14:foregroundMark x1="13949" y1="74455" x2="10724" y2="74766"/>
                        <a14:foregroundMark x1="11160" y1="68224" x2="9241" y2="73209"/>
                        <a14:foregroundMark x1="8980" y1="72430" x2="13339" y2="69470"/>
                        <a14:foregroundMark x1="13339" y1="69470" x2="14276" y2="76726"/>
                        <a14:foregroundMark x1="13114" y1="77227" x2="9765" y2="76324"/>
                        <a14:foregroundMark x1="9765" y1="76324" x2="9154" y2="72741"/>
                        <a14:foregroundMark x1="11770" y1="77726" x2="9154" y2="75545"/>
                        <a14:foregroundMark x1="8893" y1="77570" x2="10375" y2="77103"/>
                        <a14:foregroundMark x1="10288" y1="68536" x2="10549" y2="72430"/>
                        <a14:foregroundMark x1="20227" y1="81464" x2="21099" y2="81464"/>
                        <a14:foregroundMark x1="20924" y1="82555" x2="17350" y2="87072"/>
                        <a14:foregroundMark x1="17350" y1="87072" x2="13426" y2="82866"/>
                        <a14:foregroundMark x1="13426" y1="82866" x2="17960" y2="82866"/>
                        <a14:foregroundMark x1="17960" y1="82866" x2="21099" y2="83022"/>
                        <a14:foregroundMark x1="20314" y1="87695" x2="18221" y2="84735"/>
                        <a14:foregroundMark x1="20684" y1="86989" x2="20227" y2="83178"/>
                        <a14:foregroundMark x1="21186" y1="83333" x2="20663" y2="87227"/>
                        <a14:foregroundMark x1="17960" y1="87539" x2="13165" y2="86449"/>
                        <a14:foregroundMark x1="13165" y1="82866" x2="16478" y2="88318"/>
                        <a14:foregroundMark x1="16478" y1="88318" x2="17611" y2="88318"/>
                        <a14:foregroundMark x1="16565" y1="87850" x2="13252" y2="85514"/>
                        <a14:foregroundMark x1="16129" y1="88006" x2="13165" y2="87227"/>
                        <a14:foregroundMark x1="23714" y1="88474" x2="25458" y2="95794"/>
                        <a14:foregroundMark x1="25458" y1="95794" x2="26504" y2="88162"/>
                        <a14:foregroundMark x1="26504" y1="88162" x2="24499" y2="87539"/>
                        <a14:foregroundMark x1="25632" y1="97352" x2="25545" y2="95016"/>
                        <a14:foregroundMark x1="25196" y1="96885" x2="24847" y2="95950"/>
                        <a14:foregroundMark x1="25894" y1="97352" x2="26330" y2="96262"/>
                        <a14:foregroundMark x1="31386" y1="88785" x2="36007" y2="95950"/>
                        <a14:foregroundMark x1="40105" y1="84424" x2="40017" y2="84579"/>
                        <a14:foregroundMark x1="44464" y1="89408" x2="44464" y2="89408"/>
                        <a14:foregroundMark x1="41674" y1="91745" x2="41674" y2="91745"/>
                        <a14:foregroundMark x1="42110" y1="83333" x2="42110" y2="83333"/>
                        <a14:foregroundMark x1="46207" y1="75234" x2="49956" y2="79439"/>
                        <a14:foregroundMark x1="49956" y1="79439" x2="49956" y2="79439"/>
                        <a14:foregroundMark x1="48910" y1="71807" x2="48126" y2="78193"/>
                        <a14:foregroundMark x1="50915" y1="76168" x2="50480" y2="80841"/>
                        <a14:foregroundMark x1="51700" y1="74922" x2="50044" y2="76480"/>
                        <a14:foregroundMark x1="49085" y1="70717" x2="49085" y2="73676"/>
                        <a14:foregroundMark x1="51090" y1="70249" x2="51090" y2="70249"/>
                        <a14:foregroundMark x1="48997" y1="68224" x2="48997" y2="68224"/>
                        <a14:foregroundMark x1="46643" y1="70093" x2="46643" y2="70093"/>
                        <a14:foregroundMark x1="24150" y1="18380" x2="24150" y2="18380"/>
                        <a14:foregroundMark x1="22232" y1="19626" x2="22232" y2="19626"/>
                        <a14:foregroundMark x1="20750" y1="20717" x2="20750" y2="20717"/>
                        <a14:foregroundMark x1="19616" y1="21807" x2="19616" y2="21807"/>
                        <a14:foregroundMark x1="18483" y1="23053" x2="18483" y2="23053"/>
                        <a14:foregroundMark x1="17437" y1="24611" x2="17437" y2="24611"/>
                        <a14:foregroundMark x1="16042" y1="26324" x2="16042" y2="26324"/>
                        <a14:foregroundMark x1="15170" y1="27726" x2="15170" y2="27726"/>
                        <a14:foregroundMark x1="14037" y1="30218" x2="14037" y2="30218"/>
                        <a14:foregroundMark x1="13426" y1="31464" x2="13426" y2="31464"/>
                        <a14:foregroundMark x1="12293" y1="34579" x2="12293" y2="34579"/>
                        <a14:foregroundMark x1="11857" y1="36137" x2="11857" y2="36137"/>
                        <a14:foregroundMark x1="10898" y1="38785" x2="10898" y2="38785"/>
                        <a14:foregroundMark x1="10288" y1="41277" x2="10288" y2="41277"/>
                        <a14:foregroundMark x1="9939" y1="43925" x2="9939" y2="43925"/>
                        <a14:foregroundMark x1="9416" y1="45950" x2="9416" y2="45950"/>
                        <a14:foregroundMark x1="9329" y1="49221" x2="9329" y2="49221"/>
                        <a14:foregroundMark x1="8893" y1="51090" x2="8893" y2="51090"/>
                        <a14:foregroundMark x1="8980" y1="53427" x2="8980" y2="53427"/>
                        <a14:foregroundMark x1="8980" y1="56854" x2="8980" y2="56854"/>
                        <a14:foregroundMark x1="9154" y1="59502" x2="9154" y2="59502"/>
                        <a14:foregroundMark x1="9154" y1="62150" x2="9154" y2="62150"/>
                        <a14:foregroundMark x1="9503" y1="64486" x2="9503" y2="64486"/>
                        <a14:foregroundMark x1="51787" y1="63084" x2="51787" y2="63084"/>
                        <a14:foregroundMark x1="51874" y1="60592" x2="51874" y2="60592"/>
                        <a14:foregroundMark x1="51962" y1="57944" x2="51962" y2="57944"/>
                        <a14:foregroundMark x1="52223" y1="55763" x2="52223" y2="55763"/>
                        <a14:foregroundMark x1="94595" y1="44081" x2="94507" y2="49221"/>
                        <a14:foregroundMark x1="52049" y1="52648" x2="52049" y2="52648"/>
                        <a14:foregroundMark x1="52136" y1="50000" x2="52136" y2="50000"/>
                        <a14:foregroundMark x1="51700" y1="47664" x2="51700" y2="47664"/>
                        <a14:foregroundMark x1="51613" y1="44704" x2="51613" y2="44704"/>
                        <a14:foregroundMark x1="50915" y1="42212" x2="50915" y2="42212"/>
                        <a14:foregroundMark x1="50480" y1="40187" x2="50480" y2="40187"/>
                        <a14:foregroundMark x1="49956" y1="37695" x2="49956" y2="37695"/>
                        <a14:foregroundMark x1="49085" y1="35358" x2="49085" y2="35358"/>
                        <a14:foregroundMark x1="48474" y1="33645" x2="48474" y2="33645"/>
                        <a14:foregroundMark x1="47254" y1="30997" x2="47254" y2="30997"/>
                        <a14:foregroundMark x1="46295" y1="28660" x2="46295" y2="28660"/>
                        <a14:foregroundMark x1="45423" y1="26947" x2="45423" y2="26947"/>
                        <a14:foregroundMark x1="44202" y1="25701" x2="44202" y2="25701"/>
                        <a14:foregroundMark x1="42720" y1="23676" x2="42720" y2="23676"/>
                        <a14:foregroundMark x1="43505" y1="24143" x2="43505" y2="24143"/>
                        <a14:foregroundMark x1="41935" y1="22430" x2="41935" y2="22430"/>
                        <a14:foregroundMark x1="40976" y1="21340" x2="40976" y2="21340"/>
                        <a14:foregroundMark x1="39582" y1="20249" x2="39582" y2="20249"/>
                        <a14:foregroundMark x1="38099" y1="19315" x2="38099" y2="19315"/>
                        <a14:foregroundMark x1="36879" y1="18380" x2="36879" y2="18380"/>
                        <a14:foregroundMark x1="23976" y1="12150" x2="25022" y2="10748"/>
                        <a14:foregroundMark x1="14298" y1="71807" x2="13426" y2="70405"/>
                        <a14:foregroundMark x1="13862" y1="78037" x2="13078" y2="76480"/>
                        <a14:foregroundMark x1="14385" y1="77726" x2="13775" y2="76324"/>
                        <a14:foregroundMark x1="20924" y1="88162" x2="20750" y2="83489"/>
                        <a14:foregroundMark x1="20837" y1="88318" x2="16303" y2="87695"/>
                        <a14:foregroundMark x1="16303" y1="87695" x2="13252" y2="81931"/>
                        <a14:foregroundMark x1="13252" y1="81931" x2="18134" y2="81776"/>
                        <a14:foregroundMark x1="18134" y1="81776" x2="20837" y2="82243"/>
                        <a14:foregroundMark x1="16565" y1="88318" x2="13165" y2="83022"/>
                        <a14:foregroundMark x1="13165" y1="83022" x2="13165" y2="82866"/>
                        <a14:foregroundMark x1="13339" y1="83645" x2="13252" y2="87850"/>
                        <a14:foregroundMark x1="16303" y1="88318" x2="13078" y2="88162"/>
                        <a14:foregroundMark x1="21186" y1="88318" x2="21099" y2="83022"/>
                        <a14:foregroundMark x1="21447" y1="83801" x2="21186" y2="86604"/>
                        <a14:backgroundMark x1="20288" y1="90401" x2="16827" y2="92679"/>
                        <a14:backgroundMark x1="21796" y1="89408" x2="21346" y2="89704"/>
                        <a14:backgroundMark x1="16827" y1="92679" x2="12119" y2="91900"/>
                        <a14:backgroundMark x1="12119" y1="91900" x2="11857" y2="92056"/>
                        <a14:backgroundMark x1="18483" y1="77103" x2="16565" y2="69938"/>
                        <a14:backgroundMark x1="16565" y1="69938" x2="16565" y2="69782"/>
                        <a14:backgroundMark x1="12642" y1="79933" x2="10898" y2="80685"/>
                        <a14:backgroundMark x1="13884" y1="79397" x2="12863" y2="79837"/>
                        <a14:backgroundMark x1="14485" y1="79138" x2="14152" y2="79282"/>
                        <a14:backgroundMark x1="18483" y1="77414" x2="14685" y2="79052"/>
                        <a14:backgroundMark x1="49956" y1="73832" x2="50218" y2="73520"/>
                      </a14:backgroundRemoval>
                    </a14:imgEffect>
                  </a14:imgLayer>
                </a14:imgProps>
              </a:ext>
            </a:extLst>
          </a:blip>
          <a:srcRect r="44370"/>
          <a:stretch/>
        </p:blipFill>
        <p:spPr>
          <a:xfrm>
            <a:off x="4510901" y="2662917"/>
            <a:ext cx="2465882" cy="2481055"/>
          </a:xfrm>
          <a:prstGeom prst="rect">
            <a:avLst/>
          </a:prstGeom>
        </p:spPr>
      </p:pic>
      <p:pic>
        <p:nvPicPr>
          <p:cNvPr id="16" name="Image 15">
            <a:extLst>
              <a:ext uri="{FF2B5EF4-FFF2-40B4-BE49-F238E27FC236}">
                <a16:creationId xmlns:a16="http://schemas.microsoft.com/office/drawing/2014/main" id="{CE25B5CC-8532-4DD8-A0BC-F9566E120DC7}"/>
              </a:ext>
            </a:extLst>
          </p:cNvPr>
          <p:cNvPicPr>
            <a:picLocks noChangeAspect="1"/>
          </p:cNvPicPr>
          <p:nvPr/>
        </p:nvPicPr>
        <p:blipFill>
          <a:blip r:embed="rId7">
            <a:extLst>
              <a:ext uri="{BEBA8EAE-BF5A-486C-A8C5-ECC9F3942E4B}">
                <a14:imgProps xmlns:a14="http://schemas.microsoft.com/office/drawing/2010/main">
                  <a14:imgLayer r:embed="rId8">
                    <a14:imgEffect>
                      <a14:backgroundRemoval t="9502" b="95327" l="9934" r="89972">
                        <a14:foregroundMark x1="14853" y1="11215" x2="28571" y2="30374"/>
                        <a14:foregroundMark x1="46547" y1="19159" x2="48155" y2="27570"/>
                        <a14:foregroundMark x1="48155" y1="27570" x2="53453" y2="26324"/>
                        <a14:foregroundMark x1="53453" y1="26324" x2="50237" y2="19470"/>
                        <a14:foregroundMark x1="50237" y1="19470" x2="49290" y2="28816"/>
                        <a14:foregroundMark x1="49290" y1="28816" x2="49953" y2="25857"/>
                        <a14:foregroundMark x1="63671" y1="11215" x2="69158" y2="9657"/>
                        <a14:foregroundMark x1="69158" y1="9657" x2="69726" y2="20093"/>
                        <a14:foregroundMark x1="69726" y1="20093" x2="64806" y2="24299"/>
                        <a14:foregroundMark x1="64806" y1="24299" x2="61022" y2="18536"/>
                        <a14:foregroundMark x1="61022" y1="18536" x2="64428" y2="13240"/>
                        <a14:foregroundMark x1="64428" y1="13240" x2="69442" y2="14798"/>
                        <a14:foregroundMark x1="69442" y1="14798" x2="63955" y2="18847"/>
                        <a14:foregroundMark x1="63955" y1="18847" x2="65374" y2="16355"/>
                        <a14:foregroundMark x1="75307" y1="30685" x2="78146" y2="23676"/>
                        <a14:foregroundMark x1="78146" y1="23676" x2="83160" y2="22741"/>
                        <a14:foregroundMark x1="83160" y1="22741" x2="85809" y2="29283"/>
                        <a14:foregroundMark x1="85809" y1="29283" x2="80795" y2="33801"/>
                        <a14:foregroundMark x1="80795" y1="33801" x2="82592" y2="26168"/>
                        <a14:foregroundMark x1="82592" y1="26168" x2="81835" y2="35670"/>
                        <a14:foregroundMark x1="81835" y1="35670" x2="78808" y2="33022"/>
                        <a14:foregroundMark x1="70104" y1="28972" x2="62062" y2="28816"/>
                        <a14:foregroundMark x1="69726" y1="27259" x2="62062" y2="28193"/>
                        <a14:foregroundMark x1="54210" y1="36916" x2="48912" y2="36449"/>
                        <a14:foregroundMark x1="48912" y1="36449" x2="53926" y2="37850"/>
                        <a14:foregroundMark x1="53926" y1="37850" x2="46547" y2="37072"/>
                        <a14:foregroundMark x1="76254" y1="43614" x2="81835" y2="43302"/>
                        <a14:foregroundMark x1="81835" y1="43302" x2="75781" y2="43925"/>
                        <a14:foregroundMark x1="75781" y1="43925" x2="80795" y2="42835"/>
                        <a14:foregroundMark x1="80795" y1="42835" x2="83917" y2="42991"/>
                        <a14:foregroundMark x1="14948" y1="21340" x2="17881" y2="24143"/>
                        <a14:foregroundMark x1="84484" y1="44548" x2="84484" y2="44548"/>
                        <a14:foregroundMark x1="77105" y1="44860" x2="77105" y2="44860"/>
                        <a14:foregroundMark x1="84957" y1="42679" x2="84957" y2="42679"/>
                        <a14:foregroundMark x1="84011" y1="42212" x2="84011" y2="42212"/>
                        <a14:foregroundMark x1="63482" y1="37383" x2="66982" y2="52648"/>
                        <a14:foregroundMark x1="66982" y1="52648" x2="66036" y2="50779"/>
                        <a14:foregroundMark x1="69726" y1="40966" x2="65374" y2="37072"/>
                        <a14:foregroundMark x1="65374" y1="37072" x2="63482" y2="37539"/>
                        <a14:foregroundMark x1="70482" y1="51246" x2="69347" y2="64486"/>
                        <a14:foregroundMark x1="70577" y1="51246" x2="70956" y2="59346"/>
                        <a14:foregroundMark x1="70956" y1="59346" x2="70293" y2="60748"/>
                        <a14:foregroundMark x1="62819" y1="52025" x2="62819" y2="60903"/>
                        <a14:foregroundMark x1="62819" y1="60903" x2="62819" y2="54517"/>
                        <a14:foregroundMark x1="63103" y1="59502" x2="63103" y2="64486"/>
                        <a14:foregroundMark x1="38127" y1="38006" x2="34248" y2="42523"/>
                        <a14:foregroundMark x1="34248" y1="42523" x2="36897" y2="49533"/>
                        <a14:foregroundMark x1="36897" y1="49533" x2="36045" y2="56231"/>
                        <a14:foregroundMark x1="35856" y1="50312" x2="34910" y2="53271"/>
                        <a14:foregroundMark x1="38221" y1="52492" x2="36235" y2="50156"/>
                        <a14:foregroundMark x1="47682" y1="67134" x2="44465" y2="64330"/>
                        <a14:foregroundMark x1="38110" y1="82866" x2="38127" y2="82399"/>
                        <a14:foregroundMark x1="37843" y1="90187" x2="37945" y2="87383"/>
                        <a14:foregroundMark x1="38127" y1="82399" x2="35762" y2="79595"/>
                        <a14:foregroundMark x1="24503" y1="49377" x2="26585" y2="50935"/>
                        <a14:foregroundMark x1="25449" y1="53894" x2="25639" y2="63084"/>
                        <a14:foregroundMark x1="25071" y1="57165" x2="24693" y2="57165"/>
                        <a14:foregroundMark x1="32167" y1="60592" x2="31883" y2="63084"/>
                        <a14:foregroundMark x1="44844" y1="94548" x2="43425" y2="89097"/>
                        <a14:foregroundMark x1="66131" y1="90187" x2="66131" y2="77570"/>
                        <a14:foregroundMark x1="69442" y1="80374" x2="67171" y2="79595"/>
                        <a14:foregroundMark x1="69959" y1="92906" x2="66982" y2="90966"/>
                        <a14:foregroundMark x1="71523" y1="93925" x2="70417" y2="93204"/>
                        <a14:foregroundMark x1="66982" y1="90966" x2="66982" y2="90966"/>
                        <a14:foregroundMark x1="63955" y1="94548" x2="64333" y2="91121"/>
                        <a14:foregroundMark x1="43046" y1="90810" x2="39924" y2="90810"/>
                        <a14:foregroundMark x1="71050" y1="47040" x2="68685" y2="40343"/>
                        <a14:foregroundMark x1="40019" y1="94704" x2="40303" y2="91121"/>
                        <a14:foregroundMark x1="71334" y1="93302" x2="68212" y2="91121"/>
                        <a14:foregroundMark x1="48628" y1="67134" x2="35194" y2="67601"/>
                        <a14:backgroundMark x1="41249" y1="71184" x2="46641" y2="71651"/>
                        <a14:backgroundMark x1="36897" y1="82866" x2="36897" y2="87383"/>
                        <a14:backgroundMark x1="41911" y1="92056" x2="41816" y2="92835"/>
                        <a14:backgroundMark x1="40114" y1="92056" x2="38884" y2="92679"/>
                      </a14:backgroundRemoval>
                    </a14:imgEffect>
                  </a14:imgLayer>
                </a14:imgProps>
              </a:ext>
            </a:extLst>
          </a:blip>
          <a:stretch>
            <a:fillRect/>
          </a:stretch>
        </p:blipFill>
        <p:spPr>
          <a:xfrm>
            <a:off x="217054" y="1559244"/>
            <a:ext cx="4084854" cy="2481056"/>
          </a:xfrm>
          <a:prstGeom prst="rect">
            <a:avLst/>
          </a:prstGeom>
        </p:spPr>
      </p:pic>
      <p:cxnSp>
        <p:nvCxnSpPr>
          <p:cNvPr id="17" name="Connecteur droit 16">
            <a:extLst>
              <a:ext uri="{FF2B5EF4-FFF2-40B4-BE49-F238E27FC236}">
                <a16:creationId xmlns:a16="http://schemas.microsoft.com/office/drawing/2014/main" id="{91F671D2-BBA7-4A77-A7C8-101164D0FE44}"/>
              </a:ext>
            </a:extLst>
          </p:cNvPr>
          <p:cNvCxnSpPr>
            <a:cxnSpLocks/>
          </p:cNvCxnSpPr>
          <p:nvPr/>
        </p:nvCxnSpPr>
        <p:spPr>
          <a:xfrm>
            <a:off x="7537282" y="1447685"/>
            <a:ext cx="0" cy="4659306"/>
          </a:xfrm>
          <a:prstGeom prst="line">
            <a:avLst/>
          </a:prstGeom>
          <a:ln>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pic>
        <p:nvPicPr>
          <p:cNvPr id="18" name="Image 17">
            <a:extLst>
              <a:ext uri="{FF2B5EF4-FFF2-40B4-BE49-F238E27FC236}">
                <a16:creationId xmlns:a16="http://schemas.microsoft.com/office/drawing/2014/main" id="{014AE921-4631-4D6B-88A6-FF3A41305FD9}"/>
              </a:ext>
            </a:extLst>
          </p:cNvPr>
          <p:cNvPicPr>
            <a:picLocks noChangeAspect="1"/>
          </p:cNvPicPr>
          <p:nvPr/>
        </p:nvPicPr>
        <p:blipFill rotWithShape="1">
          <a:blip r:embed="rId5">
            <a:extLst>
              <a:ext uri="{BEBA8EAE-BF5A-486C-A8C5-ECC9F3942E4B}">
                <a14:imgProps xmlns:a14="http://schemas.microsoft.com/office/drawing/2010/main">
                  <a14:imgLayer r:embed="rId6">
                    <a14:imgEffect>
                      <a14:backgroundRemoval t="3427" b="97196" l="8893" r="94595">
                        <a14:foregroundMark x1="58065" y1="44548" x2="62947" y2="49065"/>
                        <a14:foregroundMark x1="62947" y1="49065" x2="72188" y2="48287"/>
                        <a14:foregroundMark x1="72188" y1="48287" x2="78117" y2="48287"/>
                        <a14:foregroundMark x1="78117" y1="48287" x2="83435" y2="47975"/>
                        <a14:foregroundMark x1="83435" y1="47975" x2="92415" y2="49688"/>
                        <a14:foregroundMark x1="92415" y1="49688" x2="87010" y2="45950"/>
                        <a14:foregroundMark x1="87010" y1="45950" x2="57280" y2="45171"/>
                        <a14:foregroundMark x1="57280" y1="45171" x2="71840" y2="43769"/>
                        <a14:foregroundMark x1="71840" y1="43769" x2="72363" y2="43769"/>
                        <a14:foregroundMark x1="57803" y1="56231" x2="61552" y2="61215"/>
                        <a14:foregroundMark x1="61552" y1="61215" x2="72799" y2="59813"/>
                        <a14:foregroundMark x1="72799" y1="59813" x2="82563" y2="61215"/>
                        <a14:foregroundMark x1="82563" y1="61215" x2="78727" y2="57165"/>
                        <a14:foregroundMark x1="78727" y1="57165" x2="59983" y2="59657"/>
                        <a14:foregroundMark x1="59983" y1="59657" x2="64429" y2="56542"/>
                        <a14:foregroundMark x1="64429" y1="56542" x2="80994" y2="60592"/>
                        <a14:foregroundMark x1="30427" y1="8879" x2="28945" y2="25078"/>
                        <a14:foregroundMark x1="28945" y1="25078" x2="29468" y2="25545"/>
                        <a14:foregroundMark x1="27986" y1="11371" x2="27376" y2="15732"/>
                        <a14:foregroundMark x1="23452" y1="11371" x2="27463" y2="6386"/>
                        <a14:foregroundMark x1="27463" y1="6386" x2="31997" y2="5140"/>
                        <a14:foregroundMark x1="31997" y1="5140" x2="36007" y2="8879"/>
                        <a14:foregroundMark x1="36007" y1="8879" x2="37663" y2="11994"/>
                        <a14:foregroundMark x1="37751" y1="12150" x2="34438" y2="5607"/>
                        <a14:foregroundMark x1="34438" y1="5607" x2="29555" y2="3738"/>
                        <a14:foregroundMark x1="29555" y1="3738" x2="25632" y2="7165"/>
                        <a14:foregroundMark x1="25632" y1="7165" x2="23452" y2="12773"/>
                        <a14:foregroundMark x1="37315" y1="13707" x2="35833" y2="6075"/>
                        <a14:foregroundMark x1="35833" y1="6075" x2="31386" y2="4050"/>
                        <a14:foregroundMark x1="31386" y1="4050" x2="26765" y2="5452"/>
                        <a14:foregroundMark x1="26765" y1="5452" x2="23365" y2="10748"/>
                        <a14:foregroundMark x1="23365" y1="10748" x2="26678" y2="4984"/>
                        <a14:foregroundMark x1="26678" y1="4984" x2="31037" y2="4673"/>
                        <a14:foregroundMark x1="31037" y1="4673" x2="35222" y2="7477"/>
                        <a14:foregroundMark x1="35222" y1="7477" x2="30427" y2="5452"/>
                        <a14:foregroundMark x1="30427" y1="5452" x2="25806" y2="7632"/>
                        <a14:foregroundMark x1="25806" y1="7632" x2="24499" y2="9034"/>
                        <a14:foregroundMark x1="26765" y1="4673" x2="31299" y2="3427"/>
                        <a14:foregroundMark x1="31299" y1="3427" x2="34699" y2="5607"/>
                        <a14:foregroundMark x1="38099" y1="12150" x2="36007" y2="6698"/>
                        <a14:foregroundMark x1="11770" y1="68536" x2="9590" y2="75389"/>
                        <a14:foregroundMark x1="9590" y1="75389" x2="13949" y2="74455"/>
                        <a14:foregroundMark x1="13949" y1="74455" x2="10724" y2="74766"/>
                        <a14:foregroundMark x1="11160" y1="68224" x2="9241" y2="73209"/>
                        <a14:foregroundMark x1="8980" y1="72430" x2="13339" y2="69470"/>
                        <a14:foregroundMark x1="13339" y1="69470" x2="14276" y2="76726"/>
                        <a14:foregroundMark x1="13114" y1="77227" x2="9765" y2="76324"/>
                        <a14:foregroundMark x1="9765" y1="76324" x2="9154" y2="72741"/>
                        <a14:foregroundMark x1="11770" y1="77726" x2="9154" y2="75545"/>
                        <a14:foregroundMark x1="8893" y1="77570" x2="10375" y2="77103"/>
                        <a14:foregroundMark x1="10288" y1="68536" x2="10549" y2="72430"/>
                        <a14:foregroundMark x1="20227" y1="81464" x2="21099" y2="81464"/>
                        <a14:foregroundMark x1="20924" y1="82555" x2="17350" y2="87072"/>
                        <a14:foregroundMark x1="17350" y1="87072" x2="13426" y2="82866"/>
                        <a14:foregroundMark x1="13426" y1="82866" x2="17960" y2="82866"/>
                        <a14:foregroundMark x1="17960" y1="82866" x2="21099" y2="83022"/>
                        <a14:foregroundMark x1="20314" y1="87695" x2="18221" y2="84735"/>
                        <a14:foregroundMark x1="20684" y1="86989" x2="20227" y2="83178"/>
                        <a14:foregroundMark x1="21186" y1="83333" x2="20663" y2="87227"/>
                        <a14:foregroundMark x1="17960" y1="87539" x2="13165" y2="86449"/>
                        <a14:foregroundMark x1="13165" y1="82866" x2="16478" y2="88318"/>
                        <a14:foregroundMark x1="16478" y1="88318" x2="17611" y2="88318"/>
                        <a14:foregroundMark x1="16565" y1="87850" x2="13252" y2="85514"/>
                        <a14:foregroundMark x1="16129" y1="88006" x2="13165" y2="87227"/>
                        <a14:foregroundMark x1="23714" y1="88474" x2="25458" y2="95794"/>
                        <a14:foregroundMark x1="25458" y1="95794" x2="26504" y2="88162"/>
                        <a14:foregroundMark x1="26504" y1="88162" x2="24499" y2="87539"/>
                        <a14:foregroundMark x1="25632" y1="97352" x2="25545" y2="95016"/>
                        <a14:foregroundMark x1="25196" y1="96885" x2="24847" y2="95950"/>
                        <a14:foregroundMark x1="25894" y1="97352" x2="26330" y2="96262"/>
                        <a14:foregroundMark x1="31386" y1="88785" x2="36007" y2="95950"/>
                        <a14:foregroundMark x1="40105" y1="84424" x2="40017" y2="84579"/>
                        <a14:foregroundMark x1="44464" y1="89408" x2="44464" y2="89408"/>
                        <a14:foregroundMark x1="41674" y1="91745" x2="41674" y2="91745"/>
                        <a14:foregroundMark x1="42110" y1="83333" x2="42110" y2="83333"/>
                        <a14:foregroundMark x1="46207" y1="75234" x2="49956" y2="79439"/>
                        <a14:foregroundMark x1="49956" y1="79439" x2="49956" y2="79439"/>
                        <a14:foregroundMark x1="48910" y1="71807" x2="48126" y2="78193"/>
                        <a14:foregroundMark x1="50915" y1="76168" x2="50480" y2="80841"/>
                        <a14:foregroundMark x1="51700" y1="74922" x2="50044" y2="76480"/>
                        <a14:foregroundMark x1="49085" y1="70717" x2="49085" y2="73676"/>
                        <a14:foregroundMark x1="51090" y1="70249" x2="51090" y2="70249"/>
                        <a14:foregroundMark x1="48997" y1="68224" x2="48997" y2="68224"/>
                        <a14:foregroundMark x1="46643" y1="70093" x2="46643" y2="70093"/>
                        <a14:foregroundMark x1="24150" y1="18380" x2="24150" y2="18380"/>
                        <a14:foregroundMark x1="22232" y1="19626" x2="22232" y2="19626"/>
                        <a14:foregroundMark x1="20750" y1="20717" x2="20750" y2="20717"/>
                        <a14:foregroundMark x1="19616" y1="21807" x2="19616" y2="21807"/>
                        <a14:foregroundMark x1="18483" y1="23053" x2="18483" y2="23053"/>
                        <a14:foregroundMark x1="17437" y1="24611" x2="17437" y2="24611"/>
                        <a14:foregroundMark x1="16042" y1="26324" x2="16042" y2="26324"/>
                        <a14:foregroundMark x1="15170" y1="27726" x2="15170" y2="27726"/>
                        <a14:foregroundMark x1="14037" y1="30218" x2="14037" y2="30218"/>
                        <a14:foregroundMark x1="13426" y1="31464" x2="13426" y2="31464"/>
                        <a14:foregroundMark x1="12293" y1="34579" x2="12293" y2="34579"/>
                        <a14:foregroundMark x1="11857" y1="36137" x2="11857" y2="36137"/>
                        <a14:foregroundMark x1="10898" y1="38785" x2="10898" y2="38785"/>
                        <a14:foregroundMark x1="10288" y1="41277" x2="10288" y2="41277"/>
                        <a14:foregroundMark x1="9939" y1="43925" x2="9939" y2="43925"/>
                        <a14:foregroundMark x1="9416" y1="45950" x2="9416" y2="45950"/>
                        <a14:foregroundMark x1="9329" y1="49221" x2="9329" y2="49221"/>
                        <a14:foregroundMark x1="8893" y1="51090" x2="8893" y2="51090"/>
                        <a14:foregroundMark x1="8980" y1="53427" x2="8980" y2="53427"/>
                        <a14:foregroundMark x1="8980" y1="56854" x2="8980" y2="56854"/>
                        <a14:foregroundMark x1="9154" y1="59502" x2="9154" y2="59502"/>
                        <a14:foregroundMark x1="9154" y1="62150" x2="9154" y2="62150"/>
                        <a14:foregroundMark x1="9503" y1="64486" x2="9503" y2="64486"/>
                        <a14:foregroundMark x1="51787" y1="63084" x2="51787" y2="63084"/>
                        <a14:foregroundMark x1="51874" y1="60592" x2="51874" y2="60592"/>
                        <a14:foregroundMark x1="51962" y1="57944" x2="51962" y2="57944"/>
                        <a14:foregroundMark x1="52223" y1="55763" x2="52223" y2="55763"/>
                        <a14:foregroundMark x1="94595" y1="44081" x2="94507" y2="49221"/>
                        <a14:foregroundMark x1="52049" y1="52648" x2="52049" y2="52648"/>
                        <a14:foregroundMark x1="52136" y1="50000" x2="52136" y2="50000"/>
                        <a14:foregroundMark x1="51700" y1="47664" x2="51700" y2="47664"/>
                        <a14:foregroundMark x1="51613" y1="44704" x2="51613" y2="44704"/>
                        <a14:foregroundMark x1="50915" y1="42212" x2="50915" y2="42212"/>
                        <a14:foregroundMark x1="50480" y1="40187" x2="50480" y2="40187"/>
                        <a14:foregroundMark x1="49956" y1="37695" x2="49956" y2="37695"/>
                        <a14:foregroundMark x1="49085" y1="35358" x2="49085" y2="35358"/>
                        <a14:foregroundMark x1="48474" y1="33645" x2="48474" y2="33645"/>
                        <a14:foregroundMark x1="47254" y1="30997" x2="47254" y2="30997"/>
                        <a14:foregroundMark x1="46295" y1="28660" x2="46295" y2="28660"/>
                        <a14:foregroundMark x1="45423" y1="26947" x2="45423" y2="26947"/>
                        <a14:foregroundMark x1="44202" y1="25701" x2="44202" y2="25701"/>
                        <a14:foregroundMark x1="42720" y1="23676" x2="42720" y2="23676"/>
                        <a14:foregroundMark x1="43505" y1="24143" x2="43505" y2="24143"/>
                        <a14:foregroundMark x1="41935" y1="22430" x2="41935" y2="22430"/>
                        <a14:foregroundMark x1="40976" y1="21340" x2="40976" y2="21340"/>
                        <a14:foregroundMark x1="39582" y1="20249" x2="39582" y2="20249"/>
                        <a14:foregroundMark x1="38099" y1="19315" x2="38099" y2="19315"/>
                        <a14:foregroundMark x1="36879" y1="18380" x2="36879" y2="18380"/>
                        <a14:foregroundMark x1="23976" y1="12150" x2="25022" y2="10748"/>
                        <a14:foregroundMark x1="14298" y1="71807" x2="13426" y2="70405"/>
                        <a14:foregroundMark x1="13862" y1="78037" x2="13078" y2="76480"/>
                        <a14:foregroundMark x1="14385" y1="77726" x2="13775" y2="76324"/>
                        <a14:foregroundMark x1="20924" y1="88162" x2="20750" y2="83489"/>
                        <a14:foregroundMark x1="20837" y1="88318" x2="16303" y2="87695"/>
                        <a14:foregroundMark x1="16303" y1="87695" x2="13252" y2="81931"/>
                        <a14:foregroundMark x1="13252" y1="81931" x2="18134" y2="81776"/>
                        <a14:foregroundMark x1="18134" y1="81776" x2="20837" y2="82243"/>
                        <a14:foregroundMark x1="16565" y1="88318" x2="13165" y2="83022"/>
                        <a14:foregroundMark x1="13165" y1="83022" x2="13165" y2="82866"/>
                        <a14:foregroundMark x1="13339" y1="83645" x2="13252" y2="87850"/>
                        <a14:foregroundMark x1="16303" y1="88318" x2="13078" y2="88162"/>
                        <a14:foregroundMark x1="21186" y1="88318" x2="21099" y2="83022"/>
                        <a14:foregroundMark x1="21447" y1="83801" x2="21186" y2="86604"/>
                        <a14:backgroundMark x1="20288" y1="90401" x2="16827" y2="92679"/>
                        <a14:backgroundMark x1="21796" y1="89408" x2="21346" y2="89704"/>
                        <a14:backgroundMark x1="16827" y1="92679" x2="12119" y2="91900"/>
                        <a14:backgroundMark x1="12119" y1="91900" x2="11857" y2="92056"/>
                        <a14:backgroundMark x1="18483" y1="77103" x2="16565" y2="69938"/>
                        <a14:backgroundMark x1="16565" y1="69938" x2="16565" y2="69782"/>
                        <a14:backgroundMark x1="12642" y1="79933" x2="10898" y2="80685"/>
                        <a14:backgroundMark x1="13884" y1="79397" x2="12863" y2="79837"/>
                        <a14:backgroundMark x1="14485" y1="79138" x2="14152" y2="79282"/>
                        <a14:backgroundMark x1="18483" y1="77414" x2="14685" y2="79052"/>
                        <a14:backgroundMark x1="49956" y1="73832" x2="50218" y2="73520"/>
                      </a14:backgroundRemoval>
                    </a14:imgEffect>
                  </a14:imgLayer>
                </a14:imgProps>
              </a:ext>
            </a:extLst>
          </a:blip>
          <a:srcRect l="54384"/>
          <a:stretch/>
        </p:blipFill>
        <p:spPr>
          <a:xfrm>
            <a:off x="4847857" y="4376945"/>
            <a:ext cx="2022012" cy="2481055"/>
          </a:xfrm>
          <a:prstGeom prst="rect">
            <a:avLst/>
          </a:prstGeom>
        </p:spPr>
      </p:pic>
    </p:spTree>
    <p:extLst>
      <p:ext uri="{BB962C8B-B14F-4D97-AF65-F5344CB8AC3E}">
        <p14:creationId xmlns:p14="http://schemas.microsoft.com/office/powerpoint/2010/main" val="199588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9">
                                            <p:txEl>
                                              <p:pRg st="0" end="0"/>
                                            </p:txEl>
                                          </p:spTgt>
                                        </p:tgtEl>
                                        <p:attrNameLst>
                                          <p:attrName>style.visibility</p:attrName>
                                        </p:attrNameLst>
                                      </p:cBhvr>
                                      <p:to>
                                        <p:strVal val="visible"/>
                                      </p:to>
                                    </p:set>
                                    <p:animEffect transition="in" filter="fade">
                                      <p:cBhvr>
                                        <p:cTn id="7" dur="500"/>
                                        <p:tgtEl>
                                          <p:spTgt spid="9">
                                            <p:txEl>
                                              <p:pRg st="0" end="0"/>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13"/>
                                        </p:tgtEl>
                                        <p:attrNameLst>
                                          <p:attrName>style.visibility</p:attrName>
                                        </p:attrNameLst>
                                      </p:cBhvr>
                                      <p:to>
                                        <p:strVal val="visible"/>
                                      </p:to>
                                    </p:set>
                                    <p:animEffect transition="in" filter="fade">
                                      <p:cBhvr>
                                        <p:cTn id="10" dur="500"/>
                                        <p:tgtEl>
                                          <p:spTgt spid="13"/>
                                        </p:tgtEl>
                                      </p:cBhvr>
                                    </p:animEffect>
                                  </p:childTnLst>
                                </p:cTn>
                              </p:par>
                              <p:par>
                                <p:cTn id="11" presetID="10" presetClass="entr" presetSubtype="0" fill="hold" nodeType="withEffect">
                                  <p:stCondLst>
                                    <p:cond delay="0"/>
                                  </p:stCondLst>
                                  <p:childTnLst>
                                    <p:set>
                                      <p:cBhvr>
                                        <p:cTn id="12" dur="1" fill="hold">
                                          <p:stCondLst>
                                            <p:cond delay="0"/>
                                          </p:stCondLst>
                                        </p:cTn>
                                        <p:tgtEl>
                                          <p:spTgt spid="18"/>
                                        </p:tgtEl>
                                        <p:attrNameLst>
                                          <p:attrName>style.visibility</p:attrName>
                                        </p:attrNameLst>
                                      </p:cBhvr>
                                      <p:to>
                                        <p:strVal val="visible"/>
                                      </p:to>
                                    </p:set>
                                    <p:animEffect transition="in" filter="fade">
                                      <p:cBhvr>
                                        <p:cTn id="13" dur="500"/>
                                        <p:tgtEl>
                                          <p:spTgt spid="18"/>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nodeType="clickEffect">
                                  <p:stCondLst>
                                    <p:cond delay="0"/>
                                  </p:stCondLst>
                                  <p:childTnLst>
                                    <p:set>
                                      <p:cBhvr>
                                        <p:cTn id="17" dur="1" fill="hold">
                                          <p:stCondLst>
                                            <p:cond delay="0"/>
                                          </p:stCondLst>
                                        </p:cTn>
                                        <p:tgtEl>
                                          <p:spTgt spid="16"/>
                                        </p:tgtEl>
                                        <p:attrNameLst>
                                          <p:attrName>style.visibility</p:attrName>
                                        </p:attrNameLst>
                                      </p:cBhvr>
                                      <p:to>
                                        <p:strVal val="visible"/>
                                      </p:to>
                                    </p:set>
                                    <p:animEffect transition="in" filter="fade">
                                      <p:cBhvr>
                                        <p:cTn id="18" dur="500"/>
                                        <p:tgtEl>
                                          <p:spTgt spid="16"/>
                                        </p:tgtEl>
                                      </p:cBhvr>
                                    </p:animEffect>
                                  </p:childTnLst>
                                </p:cTn>
                              </p:par>
                              <p:par>
                                <p:cTn id="19" presetID="10" presetClass="entr" presetSubtype="0" fill="hold" nodeType="withEffect">
                                  <p:stCondLst>
                                    <p:cond delay="0"/>
                                  </p:stCondLst>
                                  <p:childTnLst>
                                    <p:set>
                                      <p:cBhvr>
                                        <p:cTn id="20" dur="1" fill="hold">
                                          <p:stCondLst>
                                            <p:cond delay="0"/>
                                          </p:stCondLst>
                                        </p:cTn>
                                        <p:tgtEl>
                                          <p:spTgt spid="15"/>
                                        </p:tgtEl>
                                        <p:attrNameLst>
                                          <p:attrName>style.visibility</p:attrName>
                                        </p:attrNameLst>
                                      </p:cBhvr>
                                      <p:to>
                                        <p:strVal val="visible"/>
                                      </p:to>
                                    </p:set>
                                    <p:animEffect transition="in" filter="fade">
                                      <p:cBhvr>
                                        <p:cTn id="21" dur="500"/>
                                        <p:tgtEl>
                                          <p:spTgt spid="15"/>
                                        </p:tgtEl>
                                      </p:cBhvr>
                                    </p:animEffect>
                                  </p:childTnLst>
                                </p:cTn>
                              </p:par>
                              <p:par>
                                <p:cTn id="22" presetID="10" presetClass="entr" presetSubtype="0" fill="hold" grpId="0" nodeType="withEffect">
                                  <p:stCondLst>
                                    <p:cond delay="0"/>
                                  </p:stCondLst>
                                  <p:childTnLst>
                                    <p:set>
                                      <p:cBhvr>
                                        <p:cTn id="23" dur="1" fill="hold">
                                          <p:stCondLst>
                                            <p:cond delay="0"/>
                                          </p:stCondLst>
                                        </p:cTn>
                                        <p:tgtEl>
                                          <p:spTgt spid="11"/>
                                        </p:tgtEl>
                                        <p:attrNameLst>
                                          <p:attrName>style.visibility</p:attrName>
                                        </p:attrNameLst>
                                      </p:cBhvr>
                                      <p:to>
                                        <p:strVal val="visible"/>
                                      </p:to>
                                    </p:set>
                                    <p:animEffect transition="in" filter="fade">
                                      <p:cBhvr>
                                        <p:cTn id="24" dur="500"/>
                                        <p:tgtEl>
                                          <p:spTgt spid="11"/>
                                        </p:tgtEl>
                                      </p:cBhvr>
                                    </p:animEffect>
                                  </p:childTnLst>
                                </p:cTn>
                              </p:par>
                            </p:childTnLst>
                          </p:cTn>
                        </p:par>
                      </p:childTnLst>
                    </p:cTn>
                  </p:par>
                  <p:par>
                    <p:cTn id="25" fill="hold">
                      <p:stCondLst>
                        <p:cond delay="indefinite"/>
                      </p:stCondLst>
                      <p:childTnLst>
                        <p:par>
                          <p:cTn id="26" fill="hold">
                            <p:stCondLst>
                              <p:cond delay="0"/>
                            </p:stCondLst>
                            <p:childTnLst>
                              <p:par>
                                <p:cTn id="27" presetID="10" presetClass="entr" presetSubtype="0" fill="hold" grpId="0" nodeType="clickEffect">
                                  <p:stCondLst>
                                    <p:cond delay="0"/>
                                  </p:stCondLst>
                                  <p:childTnLst>
                                    <p:set>
                                      <p:cBhvr>
                                        <p:cTn id="28" dur="1" fill="hold">
                                          <p:stCondLst>
                                            <p:cond delay="0"/>
                                          </p:stCondLst>
                                        </p:cTn>
                                        <p:tgtEl>
                                          <p:spTgt spid="12"/>
                                        </p:tgtEl>
                                        <p:attrNameLst>
                                          <p:attrName>style.visibility</p:attrName>
                                        </p:attrNameLst>
                                      </p:cBhvr>
                                      <p:to>
                                        <p:strVal val="visible"/>
                                      </p:to>
                                    </p:set>
                                    <p:animEffect transition="in" filter="fade">
                                      <p:cBhvr>
                                        <p:cTn id="29" dur="500"/>
                                        <p:tgtEl>
                                          <p:spTgt spid="12"/>
                                        </p:tgtEl>
                                      </p:cBhvr>
                                    </p:animEffect>
                                  </p:childTnLst>
                                </p:cTn>
                              </p:par>
                              <p:par>
                                <p:cTn id="30" presetID="10" presetClass="entr" presetSubtype="0" fill="hold" nodeType="withEffect">
                                  <p:stCondLst>
                                    <p:cond delay="0"/>
                                  </p:stCondLst>
                                  <p:childTnLst>
                                    <p:set>
                                      <p:cBhvr>
                                        <p:cTn id="31" dur="1" fill="hold">
                                          <p:stCondLst>
                                            <p:cond delay="0"/>
                                          </p:stCondLst>
                                        </p:cTn>
                                        <p:tgtEl>
                                          <p:spTgt spid="17"/>
                                        </p:tgtEl>
                                        <p:attrNameLst>
                                          <p:attrName>style.visibility</p:attrName>
                                        </p:attrNameLst>
                                      </p:cBhvr>
                                      <p:to>
                                        <p:strVal val="visible"/>
                                      </p:to>
                                    </p:set>
                                    <p:animEffect transition="in" filter="fade">
                                      <p:cBhvr>
                                        <p:cTn id="32" dur="500"/>
                                        <p:tgtEl>
                                          <p:spTgt spid="17"/>
                                        </p:tgtEl>
                                      </p:cBhvr>
                                    </p:animEffect>
                                  </p:childTnLst>
                                </p:cTn>
                              </p:par>
                              <p:par>
                                <p:cTn id="33" presetID="10" presetClass="entr" presetSubtype="0" fill="hold" nodeType="withEffect">
                                  <p:stCondLst>
                                    <p:cond delay="0"/>
                                  </p:stCondLst>
                                  <p:childTnLst>
                                    <p:set>
                                      <p:cBhvr>
                                        <p:cTn id="34" dur="1" fill="hold">
                                          <p:stCondLst>
                                            <p:cond delay="0"/>
                                          </p:stCondLst>
                                        </p:cTn>
                                        <p:tgtEl>
                                          <p:spTgt spid="4"/>
                                        </p:tgtEl>
                                        <p:attrNameLst>
                                          <p:attrName>style.visibility</p:attrName>
                                        </p:attrNameLst>
                                      </p:cBhvr>
                                      <p:to>
                                        <p:strVal val="visible"/>
                                      </p:to>
                                    </p:set>
                                    <p:animEffect transition="in" filter="fade">
                                      <p:cBhvr>
                                        <p:cTn id="35" dur="500"/>
                                        <p:tgtEl>
                                          <p:spTgt spid="4"/>
                                        </p:tgtEl>
                                      </p:cBhvr>
                                    </p:animEffect>
                                  </p:childTnLst>
                                </p:cTn>
                              </p:par>
                              <p:par>
                                <p:cTn id="36" presetID="10" presetClass="entr" presetSubtype="0" fill="hold" nodeType="withEffect">
                                  <p:stCondLst>
                                    <p:cond delay="0"/>
                                  </p:stCondLst>
                                  <p:childTnLst>
                                    <p:set>
                                      <p:cBhvr>
                                        <p:cTn id="37" dur="1" fill="hold">
                                          <p:stCondLst>
                                            <p:cond delay="0"/>
                                          </p:stCondLst>
                                        </p:cTn>
                                        <p:tgtEl>
                                          <p:spTgt spid="14"/>
                                        </p:tgtEl>
                                        <p:attrNameLst>
                                          <p:attrName>style.visibility</p:attrName>
                                        </p:attrNameLst>
                                      </p:cBhvr>
                                      <p:to>
                                        <p:strVal val="visible"/>
                                      </p:to>
                                    </p:set>
                                    <p:animEffect transition="in" filter="fade">
                                      <p:cBhvr>
                                        <p:cTn id="38"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9" grpId="0" build="p"/>
      <p:bldP spid="11"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AE68C2E5-0581-4CE9-A8EB-90DD198876B2}"/>
              </a:ext>
            </a:extLst>
          </p:cNvPr>
          <p:cNvSpPr>
            <a:spLocks noGrp="1"/>
          </p:cNvSpPr>
          <p:nvPr>
            <p:ph idx="17"/>
          </p:nvPr>
        </p:nvSpPr>
        <p:spPr/>
        <p:txBody>
          <a:bodyPr/>
          <a:lstStyle/>
          <a:p>
            <a:r>
              <a:rPr lang="fr-FR" dirty="0"/>
              <a:t>L’ensemble du programme relationnel diffère en fonction du profil du client : </a:t>
            </a:r>
          </a:p>
          <a:p>
            <a:pPr lvl="1"/>
            <a:r>
              <a:rPr lang="fr-FR" dirty="0"/>
              <a:t>10 prises de parole pour un client particulier</a:t>
            </a:r>
          </a:p>
          <a:p>
            <a:pPr lvl="1"/>
            <a:r>
              <a:rPr lang="fr-FR" dirty="0"/>
              <a:t>11 prises de parole pour un client Premium</a:t>
            </a:r>
          </a:p>
          <a:p>
            <a:pPr lvl="1"/>
            <a:endParaRPr lang="fr-FR" dirty="0"/>
          </a:p>
          <a:p>
            <a:pPr lvl="1"/>
            <a:endParaRPr lang="fr-FR" sz="500" dirty="0"/>
          </a:p>
          <a:p>
            <a:r>
              <a:rPr lang="fr-FR" dirty="0"/>
              <a:t>Les critères de ciblage pour être éligible au Programme Relationnel Premium ont 2 niveaux d’entrée : </a:t>
            </a:r>
          </a:p>
          <a:p>
            <a:pPr lvl="1"/>
            <a:endParaRPr lang="fr-FR" dirty="0"/>
          </a:p>
          <a:p>
            <a:pPr lvl="1"/>
            <a:endParaRPr lang="fr-FR" dirty="0"/>
          </a:p>
          <a:p>
            <a:pPr lvl="1"/>
            <a:endParaRPr lang="fr-FR" dirty="0"/>
          </a:p>
          <a:p>
            <a:pPr lvl="1"/>
            <a:endParaRPr lang="fr-FR" dirty="0"/>
          </a:p>
          <a:p>
            <a:pPr lvl="1"/>
            <a:endParaRPr lang="fr-FR" dirty="0"/>
          </a:p>
          <a:p>
            <a:pPr lvl="1"/>
            <a:endParaRPr lang="fr-FR" dirty="0"/>
          </a:p>
          <a:p>
            <a:pPr lvl="1"/>
            <a:endParaRPr lang="fr-FR" sz="500" dirty="0"/>
          </a:p>
          <a:p>
            <a:r>
              <a:rPr lang="fr-FR" dirty="0"/>
              <a:t>Un client qui a débuté le Programme du Marché des Particuliers sera automatiquement raccroché au Programme du Marché Premium si au cours de la relation il entre dans le portefeuille d’un CAGP ou GCP. </a:t>
            </a:r>
          </a:p>
        </p:txBody>
      </p:sp>
      <p:sp>
        <p:nvSpPr>
          <p:cNvPr id="6" name="Espace réservé du texte 5"/>
          <p:cNvSpPr>
            <a:spLocks noGrp="1"/>
          </p:cNvSpPr>
          <p:nvPr>
            <p:ph type="body" sz="quarter" idx="12"/>
          </p:nvPr>
        </p:nvSpPr>
        <p:spPr/>
        <p:txBody>
          <a:bodyPr/>
          <a:lstStyle/>
          <a:p>
            <a:r>
              <a:rPr lang="fr-FR" dirty="0"/>
              <a:t>Le Programme Relationnel EER cible à la fois la clientèle des particuliers et celle du marché Premium. </a:t>
            </a:r>
          </a:p>
        </p:txBody>
      </p:sp>
      <p:sp>
        <p:nvSpPr>
          <p:cNvPr id="7" name="Espace réservé du texte 6"/>
          <p:cNvSpPr>
            <a:spLocks noGrp="1"/>
          </p:cNvSpPr>
          <p:nvPr>
            <p:ph type="body" sz="quarter" idx="14"/>
          </p:nvPr>
        </p:nvSpPr>
        <p:spPr/>
        <p:txBody>
          <a:bodyPr/>
          <a:lstStyle/>
          <a:p>
            <a:r>
              <a:rPr lang="fr-FR" dirty="0"/>
              <a:t>Programme Relationnel EER</a:t>
            </a:r>
          </a:p>
        </p:txBody>
      </p:sp>
      <p:sp>
        <p:nvSpPr>
          <p:cNvPr id="8" name="Espace réservé du texte 7"/>
          <p:cNvSpPr>
            <a:spLocks noGrp="1"/>
          </p:cNvSpPr>
          <p:nvPr>
            <p:ph type="body" sz="quarter" idx="16"/>
          </p:nvPr>
        </p:nvSpPr>
        <p:spPr/>
        <p:txBody>
          <a:bodyPr/>
          <a:lstStyle/>
          <a:p>
            <a:r>
              <a:rPr lang="fr-FR" dirty="0"/>
              <a:t>4</a:t>
            </a:r>
          </a:p>
        </p:txBody>
      </p:sp>
      <p:graphicFrame>
        <p:nvGraphicFramePr>
          <p:cNvPr id="5" name="Tableau 9">
            <a:extLst>
              <a:ext uri="{FF2B5EF4-FFF2-40B4-BE49-F238E27FC236}">
                <a16:creationId xmlns:a16="http://schemas.microsoft.com/office/drawing/2014/main" id="{B255FE7F-BC96-419A-BB52-F8B9F8CD0581}"/>
              </a:ext>
            </a:extLst>
          </p:cNvPr>
          <p:cNvGraphicFramePr>
            <a:graphicFrameLocks noGrp="1"/>
          </p:cNvGraphicFramePr>
          <p:nvPr>
            <p:extLst>
              <p:ext uri="{D42A27DB-BD31-4B8C-83A1-F6EECF244321}">
                <p14:modId xmlns:p14="http://schemas.microsoft.com/office/powerpoint/2010/main" val="294876774"/>
              </p:ext>
            </p:extLst>
          </p:nvPr>
        </p:nvGraphicFramePr>
        <p:xfrm>
          <a:off x="785019" y="3261934"/>
          <a:ext cx="10801350" cy="1219200"/>
        </p:xfrm>
        <a:graphic>
          <a:graphicData uri="http://schemas.openxmlformats.org/drawingml/2006/table">
            <a:tbl>
              <a:tblPr>
                <a:tableStyleId>{5C22544A-7EE6-4342-B048-85BDC9FD1C3A}</a:tableStyleId>
              </a:tblPr>
              <a:tblGrid>
                <a:gridCol w="2023495">
                  <a:extLst>
                    <a:ext uri="{9D8B030D-6E8A-4147-A177-3AD203B41FA5}">
                      <a16:colId xmlns:a16="http://schemas.microsoft.com/office/drawing/2014/main" val="174842334"/>
                    </a:ext>
                  </a:extLst>
                </a:gridCol>
                <a:gridCol w="675717">
                  <a:extLst>
                    <a:ext uri="{9D8B030D-6E8A-4147-A177-3AD203B41FA5}">
                      <a16:colId xmlns:a16="http://schemas.microsoft.com/office/drawing/2014/main" val="2816331494"/>
                    </a:ext>
                  </a:extLst>
                </a:gridCol>
                <a:gridCol w="2336162">
                  <a:extLst>
                    <a:ext uri="{9D8B030D-6E8A-4147-A177-3AD203B41FA5}">
                      <a16:colId xmlns:a16="http://schemas.microsoft.com/office/drawing/2014/main" val="2351109922"/>
                    </a:ext>
                  </a:extLst>
                </a:gridCol>
                <a:gridCol w="571556">
                  <a:extLst>
                    <a:ext uri="{9D8B030D-6E8A-4147-A177-3AD203B41FA5}">
                      <a16:colId xmlns:a16="http://schemas.microsoft.com/office/drawing/2014/main" val="3168490213"/>
                    </a:ext>
                  </a:extLst>
                </a:gridCol>
                <a:gridCol w="2240422">
                  <a:extLst>
                    <a:ext uri="{9D8B030D-6E8A-4147-A177-3AD203B41FA5}">
                      <a16:colId xmlns:a16="http://schemas.microsoft.com/office/drawing/2014/main" val="300551633"/>
                    </a:ext>
                  </a:extLst>
                </a:gridCol>
                <a:gridCol w="2953998">
                  <a:extLst>
                    <a:ext uri="{9D8B030D-6E8A-4147-A177-3AD203B41FA5}">
                      <a16:colId xmlns:a16="http://schemas.microsoft.com/office/drawing/2014/main" val="1042126362"/>
                    </a:ext>
                  </a:extLst>
                </a:gridCol>
              </a:tblGrid>
              <a:tr h="450595">
                <a:tc>
                  <a:txBody>
                    <a:bodyPr/>
                    <a:lstStyle/>
                    <a:p>
                      <a:pPr algn="ctr"/>
                      <a:r>
                        <a:rPr lang="fr-FR" sz="1400" b="1" dirty="0">
                          <a:solidFill>
                            <a:schemeClr val="bg1"/>
                          </a:solidFill>
                        </a:rPr>
                        <a:t>Nouveaux clients Caisse d’Epargne</a:t>
                      </a:r>
                    </a:p>
                  </a:txBody>
                  <a:tcPr anchor="ctr">
                    <a:solidFill>
                      <a:schemeClr val="bg1">
                        <a:lumMod val="65000"/>
                      </a:schemeClr>
                    </a:solidFill>
                  </a:tcPr>
                </a:tc>
                <a:tc>
                  <a:txBody>
                    <a:bodyPr/>
                    <a:lstStyle/>
                    <a:p>
                      <a:pPr algn="ctr"/>
                      <a:endParaRPr lang="fr-FR" sz="1400" b="1" dirty="0">
                        <a:solidFill>
                          <a:schemeClr val="bg1"/>
                        </a:solidFill>
                      </a:endParaRPr>
                    </a:p>
                  </a:txBody>
                  <a:tcPr anchor="ctr">
                    <a:solidFill>
                      <a:schemeClr val="bg1"/>
                    </a:solidFill>
                  </a:tcPr>
                </a:tc>
                <a:tc>
                  <a:txBody>
                    <a:bodyPr/>
                    <a:lstStyle/>
                    <a:p>
                      <a:pPr algn="ctr"/>
                      <a:r>
                        <a:rPr lang="fr-FR" sz="1400" b="0" dirty="0">
                          <a:solidFill>
                            <a:schemeClr val="tx1">
                              <a:lumMod val="75000"/>
                              <a:lumOff val="25000"/>
                            </a:schemeClr>
                          </a:solidFill>
                        </a:rPr>
                        <a:t>Nouveau client Caisse d’Epargne (EER)</a:t>
                      </a:r>
                    </a:p>
                  </a:txBody>
                  <a:tcPr anchor="ctr">
                    <a:solidFill>
                      <a:schemeClr val="bg1">
                        <a:lumMod val="95000"/>
                      </a:schemeClr>
                    </a:solidFill>
                  </a:tcPr>
                </a:tc>
                <a:tc>
                  <a:txBody>
                    <a:bodyPr/>
                    <a:lstStyle/>
                    <a:p>
                      <a:pPr algn="ctr"/>
                      <a:endParaRPr lang="fr-FR" sz="1400" b="0" dirty="0">
                        <a:solidFill>
                          <a:schemeClr val="tx1">
                            <a:lumMod val="75000"/>
                            <a:lumOff val="25000"/>
                          </a:schemeClr>
                        </a:solidFill>
                      </a:endParaRPr>
                    </a:p>
                  </a:txBody>
                  <a:tcPr anchor="ctr">
                    <a:solidFill>
                      <a:schemeClr val="bg1"/>
                    </a:solidFill>
                  </a:tcPr>
                </a:tc>
                <a:tc rowSpan="3">
                  <a:txBody>
                    <a:bodyPr/>
                    <a:lstStyle/>
                    <a:p>
                      <a:pPr algn="ctr"/>
                      <a:r>
                        <a:rPr lang="fr-FR" sz="1400" b="0" dirty="0">
                          <a:solidFill>
                            <a:schemeClr val="tx1">
                              <a:lumMod val="75000"/>
                              <a:lumOff val="25000"/>
                            </a:schemeClr>
                          </a:solidFill>
                        </a:rPr>
                        <a:t>Client venant de rentrer dans le portefeuille       d’un CAGP</a:t>
                      </a:r>
                    </a:p>
                  </a:txBody>
                  <a:tcPr anchor="ctr">
                    <a:solidFill>
                      <a:schemeClr val="bg1">
                        <a:lumMod val="95000"/>
                      </a:schemeClr>
                    </a:solidFill>
                  </a:tcPr>
                </a:tc>
                <a:tc rowSpan="3">
                  <a:txBody>
                    <a:bodyPr/>
                    <a:lstStyle/>
                    <a:p>
                      <a:pPr algn="ctr"/>
                      <a:r>
                        <a:rPr lang="fr-FR" sz="1400" b="0" dirty="0">
                          <a:solidFill>
                            <a:schemeClr val="tx1">
                              <a:lumMod val="75000"/>
                              <a:lumOff val="25000"/>
                            </a:schemeClr>
                          </a:solidFill>
                        </a:rPr>
                        <a:t>Client ayant une segmentation Premium, venant de rentrer      dans le portefeuille d’un GCP</a:t>
                      </a:r>
                    </a:p>
                  </a:txBody>
                  <a:tcPr anchor="ctr">
                    <a:solidFill>
                      <a:schemeClr val="bg1">
                        <a:lumMod val="95000"/>
                      </a:schemeClr>
                    </a:solidFill>
                  </a:tcPr>
                </a:tc>
                <a:extLst>
                  <a:ext uri="{0D108BD9-81ED-4DB2-BD59-A6C34878D82A}">
                    <a16:rowId xmlns:a16="http://schemas.microsoft.com/office/drawing/2014/main" val="1848885948"/>
                  </a:ext>
                </a:extLst>
              </a:tr>
              <a:tr h="159033">
                <a:tc>
                  <a:txBody>
                    <a:bodyPr/>
                    <a:lstStyle/>
                    <a:p>
                      <a:pPr algn="ctr"/>
                      <a:endParaRPr lang="fr-FR" sz="600" b="1" dirty="0">
                        <a:solidFill>
                          <a:schemeClr val="bg1"/>
                        </a:solidFill>
                      </a:endParaRPr>
                    </a:p>
                  </a:txBody>
                  <a:tcPr anchor="ctr">
                    <a:solidFill>
                      <a:schemeClr val="bg1"/>
                    </a:solidFill>
                  </a:tcPr>
                </a:tc>
                <a:tc>
                  <a:txBody>
                    <a:bodyPr/>
                    <a:lstStyle/>
                    <a:p>
                      <a:pPr algn="ctr"/>
                      <a:endParaRPr lang="fr-FR" sz="600" b="1" dirty="0">
                        <a:solidFill>
                          <a:schemeClr val="bg1"/>
                        </a:solidFill>
                      </a:endParaRPr>
                    </a:p>
                  </a:txBody>
                  <a:tcPr anchor="ctr">
                    <a:solidFill>
                      <a:schemeClr val="bg1"/>
                    </a:solidFill>
                  </a:tcPr>
                </a:tc>
                <a:tc>
                  <a:txBody>
                    <a:bodyPr/>
                    <a:lstStyle/>
                    <a:p>
                      <a:pPr algn="ctr"/>
                      <a:endParaRPr lang="fr-FR" sz="600" b="0" dirty="0">
                        <a:solidFill>
                          <a:schemeClr val="tx1">
                            <a:lumMod val="75000"/>
                            <a:lumOff val="25000"/>
                          </a:schemeClr>
                        </a:solidFill>
                      </a:endParaRPr>
                    </a:p>
                  </a:txBody>
                  <a:tcPr anchor="ctr">
                    <a:solidFill>
                      <a:schemeClr val="bg1"/>
                    </a:solidFill>
                  </a:tcPr>
                </a:tc>
                <a:tc>
                  <a:txBody>
                    <a:bodyPr/>
                    <a:lstStyle/>
                    <a:p>
                      <a:pPr algn="ctr"/>
                      <a:endParaRPr lang="fr-FR" sz="600" b="0" dirty="0">
                        <a:solidFill>
                          <a:schemeClr val="tx1">
                            <a:lumMod val="75000"/>
                            <a:lumOff val="25000"/>
                          </a:schemeClr>
                        </a:solidFill>
                      </a:endParaRPr>
                    </a:p>
                  </a:txBody>
                  <a:tcPr anchor="ctr">
                    <a:solidFill>
                      <a:schemeClr val="bg1"/>
                    </a:solidFill>
                  </a:tcPr>
                </a:tc>
                <a:tc vMerge="1">
                  <a:txBody>
                    <a:bodyPr/>
                    <a:lstStyle/>
                    <a:p>
                      <a:pPr algn="ctr"/>
                      <a:endParaRPr lang="fr-FR" sz="1400" b="0" dirty="0">
                        <a:solidFill>
                          <a:schemeClr val="tx1">
                            <a:lumMod val="75000"/>
                            <a:lumOff val="25000"/>
                          </a:schemeClr>
                        </a:solidFill>
                      </a:endParaRPr>
                    </a:p>
                  </a:txBody>
                  <a:tcPr anchor="ctr">
                    <a:solidFill>
                      <a:schemeClr val="bg1">
                        <a:lumMod val="95000"/>
                      </a:schemeClr>
                    </a:solidFill>
                  </a:tcPr>
                </a:tc>
                <a:tc vMerge="1">
                  <a:txBody>
                    <a:bodyPr/>
                    <a:lstStyle/>
                    <a:p>
                      <a:pPr algn="ctr"/>
                      <a:endParaRPr lang="fr-FR" sz="1400" b="0" dirty="0">
                        <a:solidFill>
                          <a:schemeClr val="tx1">
                            <a:lumMod val="75000"/>
                            <a:lumOff val="25000"/>
                          </a:schemeClr>
                        </a:solidFill>
                      </a:endParaRPr>
                    </a:p>
                  </a:txBody>
                  <a:tcPr anchor="ctr">
                    <a:solidFill>
                      <a:schemeClr val="bg1">
                        <a:lumMod val="95000"/>
                      </a:schemeClr>
                    </a:solidFill>
                  </a:tcPr>
                </a:tc>
                <a:extLst>
                  <a:ext uri="{0D108BD9-81ED-4DB2-BD59-A6C34878D82A}">
                    <a16:rowId xmlns:a16="http://schemas.microsoft.com/office/drawing/2014/main" val="873948589"/>
                  </a:ext>
                </a:extLst>
              </a:tr>
              <a:tr h="450595">
                <a:tc>
                  <a:txBody>
                    <a:bodyPr/>
                    <a:lstStyle/>
                    <a:p>
                      <a:pPr algn="ctr"/>
                      <a:r>
                        <a:rPr lang="fr-FR" sz="1400" b="1" dirty="0">
                          <a:solidFill>
                            <a:schemeClr val="bg1"/>
                          </a:solidFill>
                        </a:rPr>
                        <a:t>Déjà Clients </a:t>
                      </a:r>
                    </a:p>
                    <a:p>
                      <a:pPr algn="ctr"/>
                      <a:r>
                        <a:rPr lang="fr-FR" sz="1400" b="1" dirty="0">
                          <a:solidFill>
                            <a:schemeClr val="bg1"/>
                          </a:solidFill>
                        </a:rPr>
                        <a:t>Caisse d’Epargne</a:t>
                      </a:r>
                    </a:p>
                  </a:txBody>
                  <a:tcPr anchor="ctr">
                    <a:solidFill>
                      <a:schemeClr val="bg1">
                        <a:lumMod val="65000"/>
                      </a:schemeClr>
                    </a:solidFill>
                  </a:tcPr>
                </a:tc>
                <a:tc>
                  <a:txBody>
                    <a:bodyPr/>
                    <a:lstStyle/>
                    <a:p>
                      <a:pPr algn="ctr"/>
                      <a:endParaRPr lang="fr-FR" sz="1400" b="1" dirty="0">
                        <a:solidFill>
                          <a:schemeClr val="bg1"/>
                        </a:solidFill>
                      </a:endParaRPr>
                    </a:p>
                  </a:txBody>
                  <a:tcPr anchor="ctr">
                    <a:solidFill>
                      <a:schemeClr val="bg1"/>
                    </a:solidFill>
                  </a:tcPr>
                </a:tc>
                <a:tc>
                  <a:txBody>
                    <a:bodyPr/>
                    <a:lstStyle/>
                    <a:p>
                      <a:pPr algn="ctr"/>
                      <a:r>
                        <a:rPr lang="fr-FR" sz="1400" b="0" dirty="0">
                          <a:solidFill>
                            <a:schemeClr val="tx1">
                              <a:lumMod val="75000"/>
                              <a:lumOff val="25000"/>
                            </a:schemeClr>
                          </a:solidFill>
                        </a:rPr>
                        <a:t>Déjà client Caisse d’Epargne</a:t>
                      </a:r>
                    </a:p>
                  </a:txBody>
                  <a:tcPr anchor="ctr">
                    <a:solidFill>
                      <a:schemeClr val="bg1">
                        <a:lumMod val="95000"/>
                      </a:schemeClr>
                    </a:solidFill>
                  </a:tcPr>
                </a:tc>
                <a:tc>
                  <a:txBody>
                    <a:bodyPr/>
                    <a:lstStyle/>
                    <a:p>
                      <a:pPr algn="ctr"/>
                      <a:endParaRPr lang="fr-FR" sz="1400" b="0" dirty="0">
                        <a:solidFill>
                          <a:schemeClr val="tx1">
                            <a:lumMod val="75000"/>
                            <a:lumOff val="25000"/>
                          </a:schemeClr>
                        </a:solidFill>
                      </a:endParaRPr>
                    </a:p>
                  </a:txBody>
                  <a:tcPr anchor="ctr">
                    <a:solidFill>
                      <a:schemeClr val="bg1"/>
                    </a:solidFill>
                  </a:tcPr>
                </a:tc>
                <a:tc vMerge="1">
                  <a:txBody>
                    <a:bodyPr/>
                    <a:lstStyle/>
                    <a:p>
                      <a:pPr algn="ctr"/>
                      <a:endParaRPr lang="fr-FR" b="0" dirty="0">
                        <a:solidFill>
                          <a:schemeClr val="tx1">
                            <a:lumMod val="75000"/>
                            <a:lumOff val="25000"/>
                          </a:schemeClr>
                        </a:solidFill>
                      </a:endParaRPr>
                    </a:p>
                  </a:txBody>
                  <a:tcPr>
                    <a:solidFill>
                      <a:schemeClr val="bg1">
                        <a:lumMod val="95000"/>
                      </a:schemeClr>
                    </a:solidFill>
                  </a:tcPr>
                </a:tc>
                <a:tc vMerge="1">
                  <a:txBody>
                    <a:bodyPr/>
                    <a:lstStyle/>
                    <a:p>
                      <a:endParaRPr lang="fr-FR"/>
                    </a:p>
                  </a:txBody>
                  <a:tcPr/>
                </a:tc>
                <a:extLst>
                  <a:ext uri="{0D108BD9-81ED-4DB2-BD59-A6C34878D82A}">
                    <a16:rowId xmlns:a16="http://schemas.microsoft.com/office/drawing/2014/main" val="935554129"/>
                  </a:ext>
                </a:extLst>
              </a:tr>
            </a:tbl>
          </a:graphicData>
        </a:graphic>
      </p:graphicFrame>
      <p:sp>
        <p:nvSpPr>
          <p:cNvPr id="20" name="ZoneTexte 19">
            <a:extLst>
              <a:ext uri="{FF2B5EF4-FFF2-40B4-BE49-F238E27FC236}">
                <a16:creationId xmlns:a16="http://schemas.microsoft.com/office/drawing/2014/main" id="{08F44324-F228-4150-8610-D4613E183707}"/>
              </a:ext>
            </a:extLst>
          </p:cNvPr>
          <p:cNvSpPr txBox="1"/>
          <p:nvPr/>
        </p:nvSpPr>
        <p:spPr>
          <a:xfrm>
            <a:off x="5840160" y="3389872"/>
            <a:ext cx="511679" cy="923330"/>
          </a:xfrm>
          <a:prstGeom prst="rect">
            <a:avLst/>
          </a:prstGeom>
          <a:noFill/>
        </p:spPr>
        <p:txBody>
          <a:bodyPr wrap="none" rtlCol="0">
            <a:spAutoFit/>
          </a:bodyPr>
          <a:lstStyle/>
          <a:p>
            <a:r>
              <a:rPr lang="fr-FR" sz="5400" dirty="0">
                <a:solidFill>
                  <a:schemeClr val="accent4">
                    <a:lumMod val="75000"/>
                  </a:schemeClr>
                </a:solidFill>
                <a:latin typeface="Ink Free" panose="03080402000500000000" pitchFamily="66" charset="0"/>
              </a:rPr>
              <a:t>+</a:t>
            </a:r>
          </a:p>
        </p:txBody>
      </p:sp>
      <p:sp>
        <p:nvSpPr>
          <p:cNvPr id="21" name="ZoneTexte 20">
            <a:extLst>
              <a:ext uri="{FF2B5EF4-FFF2-40B4-BE49-F238E27FC236}">
                <a16:creationId xmlns:a16="http://schemas.microsoft.com/office/drawing/2014/main" id="{81E21684-A407-4D6D-95B9-A9994AC77D7D}"/>
              </a:ext>
            </a:extLst>
          </p:cNvPr>
          <p:cNvSpPr txBox="1"/>
          <p:nvPr/>
        </p:nvSpPr>
        <p:spPr>
          <a:xfrm>
            <a:off x="2884839" y="3054632"/>
            <a:ext cx="526106" cy="923330"/>
          </a:xfrm>
          <a:prstGeom prst="rect">
            <a:avLst/>
          </a:prstGeom>
          <a:noFill/>
        </p:spPr>
        <p:txBody>
          <a:bodyPr wrap="none" rtlCol="0">
            <a:spAutoFit/>
          </a:bodyPr>
          <a:lstStyle/>
          <a:p>
            <a:r>
              <a:rPr lang="fr-FR" sz="5400" dirty="0">
                <a:solidFill>
                  <a:schemeClr val="accent4">
                    <a:lumMod val="75000"/>
                  </a:schemeClr>
                </a:solidFill>
                <a:latin typeface="Ink Free" panose="03080402000500000000" pitchFamily="66" charset="0"/>
              </a:rPr>
              <a:t>=</a:t>
            </a:r>
          </a:p>
        </p:txBody>
      </p:sp>
      <p:sp>
        <p:nvSpPr>
          <p:cNvPr id="22" name="ZoneTexte 21">
            <a:extLst>
              <a:ext uri="{FF2B5EF4-FFF2-40B4-BE49-F238E27FC236}">
                <a16:creationId xmlns:a16="http://schemas.microsoft.com/office/drawing/2014/main" id="{E8F33BA5-116A-4BB3-A23F-831E2FEA4679}"/>
              </a:ext>
            </a:extLst>
          </p:cNvPr>
          <p:cNvSpPr txBox="1"/>
          <p:nvPr/>
        </p:nvSpPr>
        <p:spPr>
          <a:xfrm>
            <a:off x="2871484" y="3716233"/>
            <a:ext cx="526106" cy="923330"/>
          </a:xfrm>
          <a:prstGeom prst="rect">
            <a:avLst/>
          </a:prstGeom>
          <a:noFill/>
        </p:spPr>
        <p:txBody>
          <a:bodyPr wrap="none" rtlCol="0">
            <a:spAutoFit/>
          </a:bodyPr>
          <a:lstStyle/>
          <a:p>
            <a:r>
              <a:rPr lang="fr-FR" sz="5400" dirty="0">
                <a:solidFill>
                  <a:schemeClr val="accent4">
                    <a:lumMod val="75000"/>
                  </a:schemeClr>
                </a:solidFill>
                <a:latin typeface="Ink Free" panose="03080402000500000000" pitchFamily="66" charset="0"/>
              </a:rPr>
              <a:t>=</a:t>
            </a:r>
          </a:p>
        </p:txBody>
      </p:sp>
      <p:grpSp>
        <p:nvGrpSpPr>
          <p:cNvPr id="25" name="Groupe 24">
            <a:extLst>
              <a:ext uri="{FF2B5EF4-FFF2-40B4-BE49-F238E27FC236}">
                <a16:creationId xmlns:a16="http://schemas.microsoft.com/office/drawing/2014/main" id="{6ADA4B77-7794-422C-8858-D707C3097B12}"/>
              </a:ext>
            </a:extLst>
          </p:cNvPr>
          <p:cNvGrpSpPr/>
          <p:nvPr/>
        </p:nvGrpSpPr>
        <p:grpSpPr>
          <a:xfrm>
            <a:off x="8348540" y="3559841"/>
            <a:ext cx="708374" cy="584775"/>
            <a:chOff x="8302327" y="3524561"/>
            <a:chExt cx="708374" cy="584775"/>
          </a:xfrm>
        </p:grpSpPr>
        <p:sp>
          <p:nvSpPr>
            <p:cNvPr id="24" name="Rectangle 23">
              <a:extLst>
                <a:ext uri="{FF2B5EF4-FFF2-40B4-BE49-F238E27FC236}">
                  <a16:creationId xmlns:a16="http://schemas.microsoft.com/office/drawing/2014/main" id="{A519B4A1-BAFB-446C-8A98-9091EB1A5A85}"/>
                </a:ext>
              </a:extLst>
            </p:cNvPr>
            <p:cNvSpPr/>
            <p:nvPr/>
          </p:nvSpPr>
          <p:spPr>
            <a:xfrm rot="20569437">
              <a:off x="8327185" y="3676689"/>
              <a:ext cx="529082" cy="327093"/>
            </a:xfrm>
            <a:prstGeom prst="rect">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3" name="ZoneTexte 22">
              <a:extLst>
                <a:ext uri="{FF2B5EF4-FFF2-40B4-BE49-F238E27FC236}">
                  <a16:creationId xmlns:a16="http://schemas.microsoft.com/office/drawing/2014/main" id="{658C3F5E-BD03-43B9-8951-79AA27467986}"/>
                </a:ext>
              </a:extLst>
            </p:cNvPr>
            <p:cNvSpPr txBox="1"/>
            <p:nvPr/>
          </p:nvSpPr>
          <p:spPr>
            <a:xfrm rot="20869454">
              <a:off x="8302327" y="3524561"/>
              <a:ext cx="708374" cy="584775"/>
            </a:xfrm>
            <a:prstGeom prst="rect">
              <a:avLst/>
            </a:prstGeom>
            <a:noFill/>
          </p:spPr>
          <p:txBody>
            <a:bodyPr wrap="square" rtlCol="0">
              <a:spAutoFit/>
            </a:bodyPr>
            <a:lstStyle/>
            <a:p>
              <a:r>
                <a:rPr lang="fr-FR" sz="3200" dirty="0">
                  <a:solidFill>
                    <a:schemeClr val="bg1"/>
                  </a:solidFill>
                  <a:latin typeface="Ink Free" panose="03080402000500000000" pitchFamily="66" charset="0"/>
                </a:rPr>
                <a:t>ou</a:t>
              </a:r>
            </a:p>
          </p:txBody>
        </p:sp>
      </p:grpSp>
      <p:grpSp>
        <p:nvGrpSpPr>
          <p:cNvPr id="27" name="Groupe 26">
            <a:extLst>
              <a:ext uri="{FF2B5EF4-FFF2-40B4-BE49-F238E27FC236}">
                <a16:creationId xmlns:a16="http://schemas.microsoft.com/office/drawing/2014/main" id="{C7FC9142-F839-4513-A322-A13ECFCD99DE}"/>
              </a:ext>
            </a:extLst>
          </p:cNvPr>
          <p:cNvGrpSpPr/>
          <p:nvPr/>
        </p:nvGrpSpPr>
        <p:grpSpPr>
          <a:xfrm>
            <a:off x="8609474" y="867572"/>
            <a:ext cx="2976895" cy="2489163"/>
            <a:chOff x="8863316" y="4025936"/>
            <a:chExt cx="2976895" cy="2489163"/>
          </a:xfrm>
        </p:grpSpPr>
        <p:pic>
          <p:nvPicPr>
            <p:cNvPr id="19" name="Image 18">
              <a:extLst>
                <a:ext uri="{FF2B5EF4-FFF2-40B4-BE49-F238E27FC236}">
                  <a16:creationId xmlns:a16="http://schemas.microsoft.com/office/drawing/2014/main" id="{B19EA8F6-E0B4-4835-99D2-0E6B3EF391FD}"/>
                </a:ext>
              </a:extLst>
            </p:cNvPr>
            <p:cNvPicPr>
              <a:picLocks noChangeAspect="1"/>
            </p:cNvPicPr>
            <p:nvPr/>
          </p:nvPicPr>
          <p:blipFill rotWithShape="1">
            <a:blip r:embed="rId2">
              <a:extLst>
                <a:ext uri="{BEBA8EAE-BF5A-486C-A8C5-ECC9F3942E4B}">
                  <a14:imgProps xmlns:a14="http://schemas.microsoft.com/office/drawing/2010/main">
                    <a14:imgLayer r:embed="rId3">
                      <a14:imgEffect>
                        <a14:backgroundRemoval t="1852" b="95062" l="3917" r="93000">
                          <a14:foregroundMark x1="2333" y1="11883" x2="5250" y2="5710"/>
                          <a14:foregroundMark x1="5250" y1="5710" x2="9667" y2="3549"/>
                          <a14:foregroundMark x1="9667" y1="3549" x2="14000" y2="5710"/>
                          <a14:foregroundMark x1="14000" y1="5710" x2="16167" y2="12654"/>
                          <a14:foregroundMark x1="16167" y1="12654" x2="16667" y2="20679"/>
                          <a14:foregroundMark x1="16667" y1="20679" x2="13917" y2="27315"/>
                          <a14:foregroundMark x1="13917" y1="27315" x2="10000" y2="30401"/>
                          <a14:foregroundMark x1="10000" y1="30401" x2="5500" y2="28241"/>
                          <a14:foregroundMark x1="5500" y1="28241" x2="2917" y2="22068"/>
                          <a14:foregroundMark x1="2917" y1="22068" x2="1583" y2="14506"/>
                          <a14:foregroundMark x1="1583" y1="14506" x2="4000" y2="7253"/>
                          <a14:foregroundMark x1="4000" y1="7253" x2="7917" y2="3395"/>
                          <a14:foregroundMark x1="7917" y1="3395" x2="12500" y2="4938"/>
                          <a14:foregroundMark x1="12500" y1="4938" x2="15583" y2="10185"/>
                          <a14:foregroundMark x1="15583" y1="10185" x2="16500" y2="17901"/>
                          <a14:foregroundMark x1="16500" y1="17901" x2="13667" y2="24383"/>
                          <a14:foregroundMark x1="13667" y1="24383" x2="9917" y2="28549"/>
                          <a14:foregroundMark x1="9917" y1="28549" x2="5417" y2="24228"/>
                          <a14:foregroundMark x1="5417" y1="24228" x2="3333" y2="16975"/>
                          <a14:foregroundMark x1="3333" y1="16975" x2="7667" y2="12500"/>
                          <a14:foregroundMark x1="7667" y1="12500" x2="9833" y2="19599"/>
                          <a14:foregroundMark x1="9833" y1="19599" x2="5917" y2="15278"/>
                          <a14:foregroundMark x1="5917" y1="15278" x2="12500" y2="9259"/>
                          <a14:foregroundMark x1="12500" y1="9259" x2="14750" y2="16821"/>
                          <a14:foregroundMark x1="14750" y1="16821" x2="9417" y2="19136"/>
                          <a14:foregroundMark x1="9417" y1="19136" x2="13833" y2="14815"/>
                          <a14:foregroundMark x1="13833" y1="14815" x2="12833" y2="24537"/>
                          <a14:foregroundMark x1="12833" y1="24537" x2="6250" y2="24691"/>
                          <a14:foregroundMark x1="6250" y1="24691" x2="5000" y2="15278"/>
                          <a14:foregroundMark x1="5000" y1="15278" x2="6917" y2="8179"/>
                          <a14:foregroundMark x1="6917" y1="8179" x2="11333" y2="5864"/>
                          <a14:foregroundMark x1="11333" y1="5864" x2="15000" y2="9722"/>
                          <a14:foregroundMark x1="15000" y1="9722" x2="8083" y2="13889"/>
                          <a14:foregroundMark x1="8083" y1="13889" x2="9333" y2="16049"/>
                          <a14:foregroundMark x1="13167" y1="4167" x2="8333" y2="2160"/>
                          <a14:foregroundMark x1="8333" y1="2160" x2="4583" y2="5864"/>
                          <a14:foregroundMark x1="4583" y1="5864" x2="1917" y2="12037"/>
                          <a14:foregroundMark x1="1917" y1="12037" x2="1417" y2="20370"/>
                          <a14:foregroundMark x1="1417" y1="20370" x2="3917" y2="26852"/>
                          <a14:foregroundMark x1="3917" y1="26852" x2="6083" y2="27778"/>
                          <a14:foregroundMark x1="13500" y1="4321" x2="9500" y2="2006"/>
                          <a14:foregroundMark x1="9500" y1="2006" x2="5833" y2="4938"/>
                          <a14:foregroundMark x1="27667" y1="16204" x2="42250" y2="18210"/>
                          <a14:foregroundMark x1="42250" y1="18210" x2="52250" y2="17593"/>
                          <a14:foregroundMark x1="52250" y1="17593" x2="75250" y2="19753"/>
                          <a14:foregroundMark x1="75250" y1="19753" x2="69500" y2="15741"/>
                          <a14:foregroundMark x1="69500" y1="15741" x2="27583" y2="18827"/>
                          <a14:foregroundMark x1="27583" y1="18827" x2="42833" y2="20833"/>
                          <a14:foregroundMark x1="42833" y1="20833" x2="52083" y2="20370"/>
                          <a14:foregroundMark x1="52083" y1="20370" x2="72667" y2="21451"/>
                          <a14:foregroundMark x1="72667" y1="21451" x2="28583" y2="19136"/>
                          <a14:foregroundMark x1="44167" y1="53241" x2="54333" y2="72377"/>
                          <a14:foregroundMark x1="54333" y1="72377" x2="57000" y2="79167"/>
                          <a14:foregroundMark x1="57000" y1="79167" x2="57833" y2="84414"/>
                          <a14:foregroundMark x1="62500" y1="79167" x2="57250" y2="59568"/>
                          <a14:foregroundMark x1="57250" y1="47222" x2="49083" y2="64352"/>
                          <a14:foregroundMark x1="63750" y1="63117" x2="59500" y2="60031"/>
                          <a14:foregroundMark x1="83833" y1="95216" x2="85583" y2="90586"/>
                          <a14:foregroundMark x1="89167" y1="95216" x2="90500" y2="89352"/>
                          <a14:foregroundMark x1="93083" y1="62809" x2="93000" y2="46451"/>
                          <a14:foregroundMark x1="93000" y1="46451" x2="92917" y2="46296"/>
                          <a14:foregroundMark x1="75500" y1="33796" x2="78000" y2="37963"/>
                          <a14:foregroundMark x1="89000" y1="20370" x2="87333" y2="29475"/>
                        </a14:backgroundRemoval>
                      </a14:imgEffect>
                    </a14:imgLayer>
                  </a14:imgProps>
                </a:ext>
              </a:extLst>
            </a:blip>
            <a:srcRect l="73411"/>
            <a:stretch/>
          </p:blipFill>
          <p:spPr>
            <a:xfrm>
              <a:off x="10614573" y="4025936"/>
              <a:ext cx="1225638" cy="2489163"/>
            </a:xfrm>
            <a:prstGeom prst="rect">
              <a:avLst/>
            </a:prstGeom>
          </p:spPr>
        </p:pic>
        <p:sp>
          <p:nvSpPr>
            <p:cNvPr id="26" name="Rectangle 25">
              <a:extLst>
                <a:ext uri="{FF2B5EF4-FFF2-40B4-BE49-F238E27FC236}">
                  <a16:creationId xmlns:a16="http://schemas.microsoft.com/office/drawing/2014/main" id="{10834C81-CAC1-4A26-A5AC-6EDFB35D52B2}"/>
                </a:ext>
              </a:extLst>
            </p:cNvPr>
            <p:cNvSpPr/>
            <p:nvPr/>
          </p:nvSpPr>
          <p:spPr>
            <a:xfrm>
              <a:off x="8863316" y="4294329"/>
              <a:ext cx="2033284" cy="39741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pic>
        <p:nvPicPr>
          <p:cNvPr id="29" name="Image 28">
            <a:extLst>
              <a:ext uri="{FF2B5EF4-FFF2-40B4-BE49-F238E27FC236}">
                <a16:creationId xmlns:a16="http://schemas.microsoft.com/office/drawing/2014/main" id="{FA1E1F11-85FE-43B8-ACC8-0FC540873E6D}"/>
              </a:ext>
            </a:extLst>
          </p:cNvPr>
          <p:cNvPicPr>
            <a:picLocks noChangeAspect="1"/>
          </p:cNvPicPr>
          <p:nvPr/>
        </p:nvPicPr>
        <p:blipFill rotWithShape="1">
          <a:blip r:embed="rId2">
            <a:extLst>
              <a:ext uri="{BEBA8EAE-BF5A-486C-A8C5-ECC9F3942E4B}">
                <a14:imgProps xmlns:a14="http://schemas.microsoft.com/office/drawing/2010/main">
                  <a14:imgLayer r:embed="rId3">
                    <a14:imgEffect>
                      <a14:backgroundRemoval t="1852" b="95062" l="3917" r="93000">
                        <a14:foregroundMark x1="2333" y1="11883" x2="5250" y2="5710"/>
                        <a14:foregroundMark x1="5250" y1="5710" x2="9667" y2="3549"/>
                        <a14:foregroundMark x1="9667" y1="3549" x2="14000" y2="5710"/>
                        <a14:foregroundMark x1="14000" y1="5710" x2="16167" y2="12654"/>
                        <a14:foregroundMark x1="16167" y1="12654" x2="16667" y2="20679"/>
                        <a14:foregroundMark x1="16667" y1="20679" x2="13917" y2="27315"/>
                        <a14:foregroundMark x1="13917" y1="27315" x2="10000" y2="30401"/>
                        <a14:foregroundMark x1="10000" y1="30401" x2="5500" y2="28241"/>
                        <a14:foregroundMark x1="5500" y1="28241" x2="2917" y2="22068"/>
                        <a14:foregroundMark x1="2917" y1="22068" x2="1583" y2="14506"/>
                        <a14:foregroundMark x1="1583" y1="14506" x2="4000" y2="7253"/>
                        <a14:foregroundMark x1="4000" y1="7253" x2="7917" y2="3395"/>
                        <a14:foregroundMark x1="7917" y1="3395" x2="12500" y2="4938"/>
                        <a14:foregroundMark x1="12500" y1="4938" x2="15583" y2="10185"/>
                        <a14:foregroundMark x1="15583" y1="10185" x2="16500" y2="17901"/>
                        <a14:foregroundMark x1="16500" y1="17901" x2="13667" y2="24383"/>
                        <a14:foregroundMark x1="13667" y1="24383" x2="9917" y2="28549"/>
                        <a14:foregroundMark x1="9917" y1="28549" x2="5417" y2="24228"/>
                        <a14:foregroundMark x1="5417" y1="24228" x2="3333" y2="16975"/>
                        <a14:foregroundMark x1="3333" y1="16975" x2="7667" y2="12500"/>
                        <a14:foregroundMark x1="7667" y1="12500" x2="9833" y2="19599"/>
                        <a14:foregroundMark x1="9833" y1="19599" x2="5917" y2="15278"/>
                        <a14:foregroundMark x1="5917" y1="15278" x2="12500" y2="9259"/>
                        <a14:foregroundMark x1="12500" y1="9259" x2="14750" y2="16821"/>
                        <a14:foregroundMark x1="14750" y1="16821" x2="9417" y2="19136"/>
                        <a14:foregroundMark x1="9417" y1="19136" x2="13833" y2="14815"/>
                        <a14:foregroundMark x1="13833" y1="14815" x2="12833" y2="24537"/>
                        <a14:foregroundMark x1="12833" y1="24537" x2="6250" y2="24691"/>
                        <a14:foregroundMark x1="6250" y1="24691" x2="5000" y2="15278"/>
                        <a14:foregroundMark x1="5000" y1="15278" x2="6917" y2="8179"/>
                        <a14:foregroundMark x1="6917" y1="8179" x2="11333" y2="5864"/>
                        <a14:foregroundMark x1="11333" y1="5864" x2="15000" y2="9722"/>
                        <a14:foregroundMark x1="15000" y1="9722" x2="8083" y2="13889"/>
                        <a14:foregroundMark x1="8083" y1="13889" x2="9333" y2="16049"/>
                        <a14:foregroundMark x1="13167" y1="4167" x2="8333" y2="2160"/>
                        <a14:foregroundMark x1="8333" y1="2160" x2="4583" y2="5864"/>
                        <a14:foregroundMark x1="4583" y1="5864" x2="1917" y2="12037"/>
                        <a14:foregroundMark x1="1917" y1="12037" x2="1417" y2="20370"/>
                        <a14:foregroundMark x1="1417" y1="20370" x2="3917" y2="26852"/>
                        <a14:foregroundMark x1="3917" y1="26852" x2="6083" y2="27778"/>
                        <a14:foregroundMark x1="13500" y1="4321" x2="9500" y2="2006"/>
                        <a14:foregroundMark x1="9500" y1="2006" x2="5833" y2="4938"/>
                        <a14:foregroundMark x1="27667" y1="16204" x2="42250" y2="18210"/>
                        <a14:foregroundMark x1="42250" y1="18210" x2="52250" y2="17593"/>
                        <a14:foregroundMark x1="52250" y1="17593" x2="75250" y2="19753"/>
                        <a14:foregroundMark x1="75250" y1="19753" x2="69500" y2="15741"/>
                        <a14:foregroundMark x1="69500" y1="15741" x2="27583" y2="18827"/>
                        <a14:foregroundMark x1="27583" y1="18827" x2="42833" y2="20833"/>
                        <a14:foregroundMark x1="42833" y1="20833" x2="52083" y2="20370"/>
                        <a14:foregroundMark x1="52083" y1="20370" x2="72667" y2="21451"/>
                        <a14:foregroundMark x1="72667" y1="21451" x2="28583" y2="19136"/>
                        <a14:foregroundMark x1="44167" y1="53241" x2="54333" y2="72377"/>
                        <a14:foregroundMark x1="54333" y1="72377" x2="57000" y2="79167"/>
                        <a14:foregroundMark x1="57000" y1="79167" x2="57833" y2="84414"/>
                        <a14:foregroundMark x1="62500" y1="79167" x2="57250" y2="59568"/>
                        <a14:foregroundMark x1="57250" y1="47222" x2="49083" y2="64352"/>
                        <a14:foregroundMark x1="63750" y1="63117" x2="59500" y2="60031"/>
                        <a14:foregroundMark x1="83833" y1="95216" x2="85583" y2="90586"/>
                        <a14:foregroundMark x1="89167" y1="95216" x2="90500" y2="89352"/>
                        <a14:foregroundMark x1="93083" y1="62809" x2="93000" y2="46451"/>
                        <a14:foregroundMark x1="93000" y1="46451" x2="92917" y2="46296"/>
                        <a14:foregroundMark x1="75500" y1="33796" x2="78000" y2="37963"/>
                        <a14:foregroundMark x1="89000" y1="20370" x2="87333" y2="29475"/>
                      </a14:backgroundRemoval>
                    </a14:imgEffect>
                  </a14:imgLayer>
                </a14:imgProps>
              </a:ext>
            </a:extLst>
          </a:blip>
          <a:srcRect l="39619" t="34965" r="26978"/>
          <a:stretch/>
        </p:blipFill>
        <p:spPr>
          <a:xfrm>
            <a:off x="9247743" y="1421096"/>
            <a:ext cx="1263005" cy="1327872"/>
          </a:xfrm>
          <a:prstGeom prst="rect">
            <a:avLst/>
          </a:prstGeom>
        </p:spPr>
      </p:pic>
    </p:spTree>
    <p:extLst>
      <p:ext uri="{BB962C8B-B14F-4D97-AF65-F5344CB8AC3E}">
        <p14:creationId xmlns:p14="http://schemas.microsoft.com/office/powerpoint/2010/main" val="33641053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 2">
            <a:extLst>
              <a:ext uri="{FF2B5EF4-FFF2-40B4-BE49-F238E27FC236}">
                <a16:creationId xmlns:a16="http://schemas.microsoft.com/office/drawing/2014/main" id="{75FF8F3E-846A-4015-A86B-0D096515B8EA}"/>
              </a:ext>
            </a:extLst>
          </p:cNvPr>
          <p:cNvPicPr>
            <a:picLocks noChangeAspect="1"/>
          </p:cNvPicPr>
          <p:nvPr/>
        </p:nvPicPr>
        <p:blipFill rotWithShape="1">
          <a:blip r:embed="rId2">
            <a:clrChange>
              <a:clrFrom>
                <a:srgbClr val="FFFFFF"/>
              </a:clrFrom>
              <a:clrTo>
                <a:srgbClr val="FFFFFF">
                  <a:alpha val="0"/>
                </a:srgbClr>
              </a:clrTo>
            </a:clrChange>
          </a:blip>
          <a:srcRect l="3828"/>
          <a:stretch/>
        </p:blipFill>
        <p:spPr>
          <a:xfrm>
            <a:off x="9483019" y="1439091"/>
            <a:ext cx="2067575" cy="878946"/>
          </a:xfrm>
          <a:prstGeom prst="rect">
            <a:avLst/>
          </a:prstGeom>
        </p:spPr>
      </p:pic>
      <p:sp>
        <p:nvSpPr>
          <p:cNvPr id="9" name="Espace réservé du contenu 8"/>
          <p:cNvSpPr>
            <a:spLocks noGrp="1"/>
          </p:cNvSpPr>
          <p:nvPr>
            <p:ph idx="17"/>
          </p:nvPr>
        </p:nvSpPr>
        <p:spPr>
          <a:xfrm>
            <a:off x="695325" y="1388669"/>
            <a:ext cx="7717155" cy="2126687"/>
          </a:xfrm>
        </p:spPr>
        <p:txBody>
          <a:bodyPr/>
          <a:lstStyle/>
          <a:p>
            <a:r>
              <a:rPr lang="fr-FR" b="1" dirty="0">
                <a:solidFill>
                  <a:schemeClr val="accent4">
                    <a:lumMod val="75000"/>
                  </a:schemeClr>
                </a:solidFill>
              </a:rPr>
              <a:t>Avec l’accord de votre client, collectez son adresse email ainsi que son Opt-in, dès la première prise de contact. </a:t>
            </a:r>
            <a:r>
              <a:rPr lang="fr-FR" b="1" u="sng" dirty="0">
                <a:solidFill>
                  <a:schemeClr val="accent4">
                    <a:lumMod val="75000"/>
                  </a:schemeClr>
                </a:solidFill>
              </a:rPr>
              <a:t>Sans ces éléments, votre client ne pourra pas entrer dans le programme relationnel</a:t>
            </a:r>
            <a:r>
              <a:rPr lang="fr-FR" b="1" dirty="0">
                <a:solidFill>
                  <a:schemeClr val="accent4">
                    <a:lumMod val="75000"/>
                  </a:schemeClr>
                </a:solidFill>
              </a:rPr>
              <a:t> et notre prise de parole sera limitée aux communications réglementaires. </a:t>
            </a:r>
            <a:endParaRPr lang="fr-FR" dirty="0"/>
          </a:p>
          <a:p>
            <a:pPr marL="0" indent="0">
              <a:buNone/>
            </a:pPr>
            <a:endParaRPr lang="fr-FR" dirty="0"/>
          </a:p>
          <a:p>
            <a:pPr>
              <a:lnSpc>
                <a:spcPct val="150000"/>
              </a:lnSpc>
            </a:pPr>
            <a:endParaRPr lang="fr-FR" dirty="0"/>
          </a:p>
          <a:p>
            <a:pPr marL="0" indent="0">
              <a:buNone/>
            </a:pPr>
            <a:endParaRPr lang="fr-FR" dirty="0"/>
          </a:p>
          <a:p>
            <a:pPr marL="0" indent="0">
              <a:buNone/>
            </a:pPr>
            <a:endParaRPr lang="fr-FR" dirty="0"/>
          </a:p>
          <a:p>
            <a:pPr lvl="1"/>
            <a:endParaRPr lang="fr-FR" dirty="0"/>
          </a:p>
        </p:txBody>
      </p:sp>
      <p:sp>
        <p:nvSpPr>
          <p:cNvPr id="6" name="Espace réservé du texte 5"/>
          <p:cNvSpPr>
            <a:spLocks noGrp="1"/>
          </p:cNvSpPr>
          <p:nvPr>
            <p:ph type="body" sz="quarter" idx="12"/>
          </p:nvPr>
        </p:nvSpPr>
        <p:spPr/>
        <p:txBody>
          <a:bodyPr/>
          <a:lstStyle/>
          <a:p>
            <a:r>
              <a:rPr lang="fr-FR" dirty="0"/>
              <a:t>Les recueils de l’email et Opt-in de vos clients sont indispensables au programme. </a:t>
            </a:r>
          </a:p>
        </p:txBody>
      </p:sp>
      <p:sp>
        <p:nvSpPr>
          <p:cNvPr id="7" name="Espace réservé du texte 6"/>
          <p:cNvSpPr>
            <a:spLocks noGrp="1"/>
          </p:cNvSpPr>
          <p:nvPr>
            <p:ph type="body" sz="quarter" idx="14"/>
          </p:nvPr>
        </p:nvSpPr>
        <p:spPr/>
        <p:txBody>
          <a:bodyPr/>
          <a:lstStyle/>
          <a:p>
            <a:r>
              <a:rPr lang="fr-FR" dirty="0"/>
              <a:t>Programme Relationnel EER</a:t>
            </a:r>
          </a:p>
        </p:txBody>
      </p:sp>
      <p:sp>
        <p:nvSpPr>
          <p:cNvPr id="8" name="Espace réservé du texte 7"/>
          <p:cNvSpPr>
            <a:spLocks noGrp="1"/>
          </p:cNvSpPr>
          <p:nvPr>
            <p:ph type="body" sz="quarter" idx="16"/>
          </p:nvPr>
        </p:nvSpPr>
        <p:spPr/>
        <p:txBody>
          <a:bodyPr/>
          <a:lstStyle/>
          <a:p>
            <a:r>
              <a:rPr lang="fr-FR" dirty="0"/>
              <a:t>5</a:t>
            </a:r>
          </a:p>
        </p:txBody>
      </p:sp>
      <p:pic>
        <p:nvPicPr>
          <p:cNvPr id="3078" name="Picture 6" descr="Illustration du courrier Vecteur gratuit">
            <a:extLst>
              <a:ext uri="{FF2B5EF4-FFF2-40B4-BE49-F238E27FC236}">
                <a16:creationId xmlns:a16="http://schemas.microsoft.com/office/drawing/2014/main" id="{F22A7F95-CBEA-4D32-938D-FEA19E9E3027}"/>
              </a:ext>
            </a:extLst>
          </p:cNvPr>
          <p:cNvPicPr>
            <a:picLocks noChangeAspect="1" noChangeArrowheads="1"/>
          </p:cNvPicPr>
          <p:nvPr/>
        </p:nvPicPr>
        <p:blipFill>
          <a:blip r:embed="rId3" cstate="print">
            <a:extLst>
              <a:ext uri="{BEBA8EAE-BF5A-486C-A8C5-ECC9F3942E4B}">
                <a14:imgProps xmlns:a14="http://schemas.microsoft.com/office/drawing/2010/main">
                  <a14:imgLayer r:embed="rId4">
                    <a14:imgEffect>
                      <a14:backgroundRemoval t="10000" b="90000" l="10000" r="90000">
                        <a14:foregroundMark x1="33387" y1="33706" x2="38498" y2="27316"/>
                        <a14:foregroundMark x1="38498" y1="27316" x2="46326" y2="23323"/>
                        <a14:foregroundMark x1="46326" y1="23323" x2="54313" y2="22843"/>
                        <a14:foregroundMark x1="54313" y1="22843" x2="61502" y2="23323"/>
                        <a14:foregroundMark x1="46486" y1="33227" x2="54473" y2="32748"/>
                        <a14:foregroundMark x1="54473" y1="32748" x2="54952" y2="34026"/>
                        <a14:foregroundMark x1="19169" y1="46166" x2="22364" y2="65016"/>
                        <a14:foregroundMark x1="22364" y1="65016" x2="26677" y2="80831"/>
                        <a14:foregroundMark x1="26677" y1="80831" x2="25559" y2="83387"/>
                        <a14:foregroundMark x1="76997" y1="36262" x2="84026" y2="73802"/>
                        <a14:foregroundMark x1="84026" y1="73802" x2="83387" y2="77316"/>
                      </a14:backgroundRemoval>
                    </a14:imgEffect>
                  </a14:imgLayer>
                </a14:imgProps>
              </a:ext>
              <a:ext uri="{28A0092B-C50C-407E-A947-70E740481C1C}">
                <a14:useLocalDpi xmlns:a14="http://schemas.microsoft.com/office/drawing/2010/main" val="0"/>
              </a:ext>
            </a:extLst>
          </a:blip>
          <a:srcRect/>
          <a:stretch>
            <a:fillRect/>
          </a:stretch>
        </p:blipFill>
        <p:spPr bwMode="auto">
          <a:xfrm rot="490761">
            <a:off x="8245522" y="1226787"/>
            <a:ext cx="1354492" cy="1354492"/>
          </a:xfrm>
          <a:prstGeom prst="rect">
            <a:avLst/>
          </a:prstGeom>
          <a:noFill/>
          <a:extLst>
            <a:ext uri="{909E8E84-426E-40DD-AFC4-6F175D3DCCD1}">
              <a14:hiddenFill xmlns:a14="http://schemas.microsoft.com/office/drawing/2010/main">
                <a:solidFill>
                  <a:srgbClr val="FFFFFF"/>
                </a:solidFill>
              </a14:hiddenFill>
            </a:ext>
          </a:extLst>
        </p:spPr>
      </p:pic>
      <p:sp>
        <p:nvSpPr>
          <p:cNvPr id="17" name="Espace réservé du contenu 8">
            <a:extLst>
              <a:ext uri="{FF2B5EF4-FFF2-40B4-BE49-F238E27FC236}">
                <a16:creationId xmlns:a16="http://schemas.microsoft.com/office/drawing/2014/main" id="{9642B5EE-BFD2-4FA2-ADEA-0604ACDB89A5}"/>
              </a:ext>
            </a:extLst>
          </p:cNvPr>
          <p:cNvSpPr txBox="1">
            <a:spLocks/>
          </p:cNvSpPr>
          <p:nvPr/>
        </p:nvSpPr>
        <p:spPr>
          <a:xfrm>
            <a:off x="641406" y="2577538"/>
            <a:ext cx="10855268" cy="488807"/>
          </a:xfrm>
          <a:prstGeom prst="rect">
            <a:avLst/>
          </a:prstGeom>
        </p:spPr>
        <p:txBody>
          <a:bodyPr/>
          <a:lstStyle>
            <a:lvl1pPr marL="216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600" kern="1200" baseline="0">
                <a:solidFill>
                  <a:schemeClr val="tx1">
                    <a:lumMod val="75000"/>
                    <a:lumOff val="25000"/>
                  </a:schemeClr>
                </a:solidFill>
                <a:latin typeface="+mn-lt"/>
                <a:ea typeface="+mn-ea"/>
                <a:cs typeface="+mn-cs"/>
              </a:defRPr>
            </a:lvl1pPr>
            <a:lvl2pPr marL="684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400" kern="1200">
                <a:solidFill>
                  <a:schemeClr val="tx1">
                    <a:lumMod val="75000"/>
                    <a:lumOff val="25000"/>
                  </a:schemeClr>
                </a:solidFill>
                <a:latin typeface="+mn-lt"/>
                <a:ea typeface="+mn-ea"/>
                <a:cs typeface="+mn-cs"/>
              </a:defRPr>
            </a:lvl2pPr>
            <a:lvl3pPr marL="1143000" marR="0" indent="-216000" algn="l" defTabSz="914400" rtl="0" eaLnBrk="1" fontAlgn="auto" latinLnBrk="0" hangingPunct="1">
              <a:lnSpc>
                <a:spcPct val="100000"/>
              </a:lnSpc>
              <a:spcBef>
                <a:spcPts val="600"/>
              </a:spcBef>
              <a:spcAft>
                <a:spcPts val="0"/>
              </a:spcAft>
              <a:buClr>
                <a:schemeClr val="accent4">
                  <a:lumMod val="75000"/>
                </a:schemeClr>
              </a:buClr>
              <a:buSzTx/>
              <a:buFont typeface="Wingdings" panose="05000000000000000000" pitchFamily="2" charset="2"/>
              <a:buChar char="§"/>
              <a:tabLst/>
              <a:defRPr sz="1200" kern="1200">
                <a:solidFill>
                  <a:schemeClr val="tx1">
                    <a:lumMod val="75000"/>
                    <a:lumOff val="25000"/>
                  </a:schemeClr>
                </a:solidFill>
                <a:latin typeface="+mn-lt"/>
                <a:ea typeface="+mn-ea"/>
                <a:cs typeface="+mn-cs"/>
              </a:defRPr>
            </a:lvl3pPr>
            <a:lvl4pPr marL="165735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100" kern="1200" baseline="0">
                <a:solidFill>
                  <a:schemeClr val="tx1">
                    <a:lumMod val="75000"/>
                    <a:lumOff val="25000"/>
                  </a:schemeClr>
                </a:solidFill>
                <a:latin typeface="+mn-lt"/>
                <a:ea typeface="+mn-ea"/>
                <a:cs typeface="+mn-cs"/>
              </a:defRPr>
            </a:lvl4pPr>
            <a:lvl5pPr marL="20574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fr-FR" b="1" dirty="0">
                <a:solidFill>
                  <a:schemeClr val="accent4">
                    <a:lumMod val="75000"/>
                  </a:schemeClr>
                </a:solidFill>
              </a:rPr>
              <a:t>Qu’est ce que l’Opt-in ?</a:t>
            </a:r>
          </a:p>
          <a:p>
            <a:pPr lvl="1"/>
            <a:r>
              <a:rPr lang="fr-FR" dirty="0"/>
              <a:t>Consentement du client pour recevoir des sollicitations commerciales (e-mail, SMS, MMS) </a:t>
            </a:r>
            <a:r>
              <a:rPr lang="fr-FR" b="1" dirty="0"/>
              <a:t>uniquement</a:t>
            </a:r>
            <a:r>
              <a:rPr lang="fr-FR" dirty="0"/>
              <a:t> de la part de la Caisse d’Epargne. </a:t>
            </a:r>
          </a:p>
          <a:p>
            <a:pPr lvl="1"/>
            <a:r>
              <a:rPr lang="fr-FR" dirty="0"/>
              <a:t>Votre client restera en contact avec nous plus facilement et recevra des offres adaptées à ses besoins.</a:t>
            </a:r>
          </a:p>
          <a:p>
            <a:pPr lvl="1"/>
            <a:r>
              <a:rPr lang="fr-FR" b="1" dirty="0"/>
              <a:t>A ce jour, seulement 29 % de nos clients ont un </a:t>
            </a:r>
            <a:r>
              <a:rPr lang="fr-FR" b="1" dirty="0" err="1"/>
              <a:t>opt’in</a:t>
            </a:r>
            <a:r>
              <a:rPr lang="fr-FR" b="1" dirty="0"/>
              <a:t> validé.   </a:t>
            </a:r>
          </a:p>
          <a:p>
            <a:pPr marL="0" indent="0">
              <a:buFont typeface="Arial" panose="020B0604020202020204" pitchFamily="34" charset="0"/>
              <a:buNone/>
            </a:pPr>
            <a:endParaRPr lang="fr-FR" dirty="0"/>
          </a:p>
          <a:p>
            <a:pPr>
              <a:lnSpc>
                <a:spcPct val="150000"/>
              </a:lnSpc>
            </a:pPr>
            <a:endParaRPr lang="fr-FR" dirty="0"/>
          </a:p>
          <a:p>
            <a:pPr marL="0" indent="0">
              <a:buFont typeface="Arial" panose="020B0604020202020204" pitchFamily="34" charset="0"/>
              <a:buNone/>
            </a:pPr>
            <a:endParaRPr lang="fr-FR" dirty="0"/>
          </a:p>
          <a:p>
            <a:pPr marL="0" indent="0">
              <a:buFont typeface="Arial" panose="020B0604020202020204" pitchFamily="34" charset="0"/>
              <a:buNone/>
            </a:pPr>
            <a:endParaRPr lang="fr-FR" dirty="0"/>
          </a:p>
          <a:p>
            <a:pPr lvl="1"/>
            <a:endParaRPr lang="fr-FR" dirty="0"/>
          </a:p>
        </p:txBody>
      </p:sp>
      <p:sp>
        <p:nvSpPr>
          <p:cNvPr id="18" name="Rectangle 17">
            <a:extLst>
              <a:ext uri="{FF2B5EF4-FFF2-40B4-BE49-F238E27FC236}">
                <a16:creationId xmlns:a16="http://schemas.microsoft.com/office/drawing/2014/main" id="{9B6BE00C-E276-4EA9-9894-B2D7C51EEA1D}"/>
              </a:ext>
            </a:extLst>
          </p:cNvPr>
          <p:cNvSpPr/>
          <p:nvPr/>
        </p:nvSpPr>
        <p:spPr>
          <a:xfrm>
            <a:off x="550912" y="4204676"/>
            <a:ext cx="11263788" cy="1937178"/>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a:solidFill>
                  <a:schemeClr val="tx1">
                    <a:lumMod val="75000"/>
                    <a:lumOff val="25000"/>
                  </a:schemeClr>
                </a:solidFill>
              </a:rPr>
              <a:t> </a:t>
            </a:r>
          </a:p>
        </p:txBody>
      </p:sp>
      <p:sp>
        <p:nvSpPr>
          <p:cNvPr id="19" name="Espace réservé du contenu 8">
            <a:extLst>
              <a:ext uri="{FF2B5EF4-FFF2-40B4-BE49-F238E27FC236}">
                <a16:creationId xmlns:a16="http://schemas.microsoft.com/office/drawing/2014/main" id="{30F99BC7-D69D-411A-96B2-D25385B4B138}"/>
              </a:ext>
            </a:extLst>
          </p:cNvPr>
          <p:cNvSpPr txBox="1">
            <a:spLocks/>
          </p:cNvSpPr>
          <p:nvPr/>
        </p:nvSpPr>
        <p:spPr>
          <a:xfrm>
            <a:off x="695326" y="4204676"/>
            <a:ext cx="11119374" cy="488807"/>
          </a:xfrm>
          <a:prstGeom prst="rect">
            <a:avLst/>
          </a:prstGeom>
        </p:spPr>
        <p:txBody>
          <a:bodyPr/>
          <a:lstStyle>
            <a:lvl1pPr marL="216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600" kern="1200" baseline="0">
                <a:solidFill>
                  <a:schemeClr val="tx1">
                    <a:lumMod val="75000"/>
                    <a:lumOff val="25000"/>
                  </a:schemeClr>
                </a:solidFill>
                <a:latin typeface="+mn-lt"/>
                <a:ea typeface="+mn-ea"/>
                <a:cs typeface="+mn-cs"/>
              </a:defRPr>
            </a:lvl1pPr>
            <a:lvl2pPr marL="684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400" kern="1200">
                <a:solidFill>
                  <a:schemeClr val="tx1">
                    <a:lumMod val="75000"/>
                    <a:lumOff val="25000"/>
                  </a:schemeClr>
                </a:solidFill>
                <a:latin typeface="+mn-lt"/>
                <a:ea typeface="+mn-ea"/>
                <a:cs typeface="+mn-cs"/>
              </a:defRPr>
            </a:lvl2pPr>
            <a:lvl3pPr marL="1143000" marR="0" indent="-216000" algn="l" defTabSz="914400" rtl="0" eaLnBrk="1" fontAlgn="auto" latinLnBrk="0" hangingPunct="1">
              <a:lnSpc>
                <a:spcPct val="100000"/>
              </a:lnSpc>
              <a:spcBef>
                <a:spcPts val="600"/>
              </a:spcBef>
              <a:spcAft>
                <a:spcPts val="0"/>
              </a:spcAft>
              <a:buClr>
                <a:schemeClr val="accent4">
                  <a:lumMod val="75000"/>
                </a:schemeClr>
              </a:buClr>
              <a:buSzTx/>
              <a:buFont typeface="Wingdings" panose="05000000000000000000" pitchFamily="2" charset="2"/>
              <a:buChar char="§"/>
              <a:tabLst/>
              <a:defRPr sz="1200" kern="1200">
                <a:solidFill>
                  <a:schemeClr val="tx1">
                    <a:lumMod val="75000"/>
                    <a:lumOff val="25000"/>
                  </a:schemeClr>
                </a:solidFill>
                <a:latin typeface="+mn-lt"/>
                <a:ea typeface="+mn-ea"/>
                <a:cs typeface="+mn-cs"/>
              </a:defRPr>
            </a:lvl3pPr>
            <a:lvl4pPr marL="165735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100" kern="1200" baseline="0">
                <a:solidFill>
                  <a:schemeClr val="tx1">
                    <a:lumMod val="75000"/>
                    <a:lumOff val="25000"/>
                  </a:schemeClr>
                </a:solidFill>
                <a:latin typeface="+mn-lt"/>
                <a:ea typeface="+mn-ea"/>
                <a:cs typeface="+mn-cs"/>
              </a:defRPr>
            </a:lvl4pPr>
            <a:lvl5pPr marL="20574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fr-FR" b="1" dirty="0">
                <a:solidFill>
                  <a:schemeClr val="accent4">
                    <a:lumMod val="75000"/>
                  </a:schemeClr>
                </a:solidFill>
              </a:rPr>
              <a:t>Comment récolter le consentement Opt-in de notre client ? </a:t>
            </a:r>
          </a:p>
          <a:p>
            <a:pPr marL="0" indent="0">
              <a:buFont typeface="Arial" panose="020B0604020202020204" pitchFamily="34" charset="0"/>
              <a:buNone/>
            </a:pPr>
            <a:endParaRPr lang="fr-FR" dirty="0"/>
          </a:p>
          <a:p>
            <a:pPr>
              <a:lnSpc>
                <a:spcPct val="150000"/>
              </a:lnSpc>
            </a:pPr>
            <a:endParaRPr lang="fr-FR" dirty="0"/>
          </a:p>
          <a:p>
            <a:pPr marL="0" indent="0">
              <a:buFont typeface="Arial" panose="020B0604020202020204" pitchFamily="34" charset="0"/>
              <a:buNone/>
            </a:pPr>
            <a:endParaRPr lang="fr-FR" dirty="0"/>
          </a:p>
          <a:p>
            <a:pPr marL="0" indent="0">
              <a:buFont typeface="Arial" panose="020B0604020202020204" pitchFamily="34" charset="0"/>
              <a:buNone/>
            </a:pPr>
            <a:endParaRPr lang="fr-FR" dirty="0"/>
          </a:p>
          <a:p>
            <a:pPr lvl="1"/>
            <a:endParaRPr lang="fr-FR" dirty="0"/>
          </a:p>
        </p:txBody>
      </p:sp>
      <p:pic>
        <p:nvPicPr>
          <p:cNvPr id="1026" name="Picture 2" descr="Homme d'affaires au bureau avec des icônes de marketing par courriel Vecteur gratuit">
            <a:extLst>
              <a:ext uri="{FF2B5EF4-FFF2-40B4-BE49-F238E27FC236}">
                <a16:creationId xmlns:a16="http://schemas.microsoft.com/office/drawing/2014/main" id="{275CFAEC-5DFF-49C4-A851-DECF83FCA133}"/>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911407" y="4596729"/>
            <a:ext cx="1405074" cy="1405074"/>
          </a:xfrm>
          <a:prstGeom prst="rect">
            <a:avLst/>
          </a:prstGeom>
          <a:noFill/>
          <a:extLst>
            <a:ext uri="{909E8E84-426E-40DD-AFC4-6F175D3DCCD1}">
              <a14:hiddenFill xmlns:a14="http://schemas.microsoft.com/office/drawing/2010/main">
                <a:solidFill>
                  <a:srgbClr val="FFFFFF"/>
                </a:solidFill>
              </a14:hiddenFill>
            </a:ext>
          </a:extLst>
        </p:spPr>
      </p:pic>
      <p:sp>
        <p:nvSpPr>
          <p:cNvPr id="14" name="Espace réservé du contenu 8">
            <a:extLst>
              <a:ext uri="{FF2B5EF4-FFF2-40B4-BE49-F238E27FC236}">
                <a16:creationId xmlns:a16="http://schemas.microsoft.com/office/drawing/2014/main" id="{A3A11ED9-6CE7-4B79-8413-925EB8394F79}"/>
              </a:ext>
            </a:extLst>
          </p:cNvPr>
          <p:cNvSpPr txBox="1">
            <a:spLocks/>
          </p:cNvSpPr>
          <p:nvPr/>
        </p:nvSpPr>
        <p:spPr>
          <a:xfrm>
            <a:off x="1884048" y="4634934"/>
            <a:ext cx="9792016" cy="488807"/>
          </a:xfrm>
          <a:prstGeom prst="rect">
            <a:avLst/>
          </a:prstGeom>
        </p:spPr>
        <p:txBody>
          <a:bodyPr/>
          <a:lstStyle>
            <a:lvl1pPr marL="216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600" kern="1200" baseline="0">
                <a:solidFill>
                  <a:schemeClr val="tx1">
                    <a:lumMod val="75000"/>
                    <a:lumOff val="25000"/>
                  </a:schemeClr>
                </a:solidFill>
                <a:latin typeface="+mn-lt"/>
                <a:ea typeface="+mn-ea"/>
                <a:cs typeface="+mn-cs"/>
              </a:defRPr>
            </a:lvl1pPr>
            <a:lvl2pPr marL="684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400" kern="1200">
                <a:solidFill>
                  <a:schemeClr val="tx1">
                    <a:lumMod val="75000"/>
                    <a:lumOff val="25000"/>
                  </a:schemeClr>
                </a:solidFill>
                <a:latin typeface="+mn-lt"/>
                <a:ea typeface="+mn-ea"/>
                <a:cs typeface="+mn-cs"/>
              </a:defRPr>
            </a:lvl2pPr>
            <a:lvl3pPr marL="1143000" marR="0" indent="-216000" algn="l" defTabSz="914400" rtl="0" eaLnBrk="1" fontAlgn="auto" latinLnBrk="0" hangingPunct="1">
              <a:lnSpc>
                <a:spcPct val="100000"/>
              </a:lnSpc>
              <a:spcBef>
                <a:spcPts val="600"/>
              </a:spcBef>
              <a:spcAft>
                <a:spcPts val="0"/>
              </a:spcAft>
              <a:buClr>
                <a:schemeClr val="accent4">
                  <a:lumMod val="75000"/>
                </a:schemeClr>
              </a:buClr>
              <a:buSzTx/>
              <a:buFont typeface="Wingdings" panose="05000000000000000000" pitchFamily="2" charset="2"/>
              <a:buChar char="§"/>
              <a:tabLst/>
              <a:defRPr sz="1200" kern="1200">
                <a:solidFill>
                  <a:schemeClr val="tx1">
                    <a:lumMod val="75000"/>
                    <a:lumOff val="25000"/>
                  </a:schemeClr>
                </a:solidFill>
                <a:latin typeface="+mn-lt"/>
                <a:ea typeface="+mn-ea"/>
                <a:cs typeface="+mn-cs"/>
              </a:defRPr>
            </a:lvl3pPr>
            <a:lvl4pPr marL="165735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100" kern="1200" baseline="0">
                <a:solidFill>
                  <a:schemeClr val="tx1">
                    <a:lumMod val="75000"/>
                    <a:lumOff val="25000"/>
                  </a:schemeClr>
                </a:solidFill>
                <a:latin typeface="+mn-lt"/>
                <a:ea typeface="+mn-ea"/>
                <a:cs typeface="+mn-cs"/>
              </a:defRPr>
            </a:lvl4pPr>
            <a:lvl5pPr marL="20574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1"/>
            <a:r>
              <a:rPr lang="fr-FR" dirty="0"/>
              <a:t>Dans </a:t>
            </a:r>
            <a:r>
              <a:rPr lang="fr-FR" dirty="0" err="1"/>
              <a:t>Mysys</a:t>
            </a:r>
            <a:r>
              <a:rPr lang="fr-FR" dirty="0"/>
              <a:t>, lors de la saisie des données de contact du client, cliquez « oui ».</a:t>
            </a:r>
          </a:p>
          <a:p>
            <a:pPr marL="468000" lvl="1" indent="0">
              <a:buNone/>
            </a:pPr>
            <a:r>
              <a:rPr lang="fr-FR" dirty="0"/>
              <a:t> </a:t>
            </a:r>
          </a:p>
          <a:p>
            <a:pPr lvl="1"/>
            <a:r>
              <a:rPr lang="fr-FR" dirty="0"/>
              <a:t>Ensuite, le client pourra à tout moment se rendre sur son espace personnel (depuis son application mobile ou le site Web) sur la rubrique « mon profil » puis « communications commerciales » pour modifier, s’il le souhaite, ses options d’opt-in (contact par e-mail et par SMS). </a:t>
            </a:r>
          </a:p>
          <a:p>
            <a:pPr marL="0" indent="0">
              <a:buFont typeface="Arial" panose="020B0604020202020204" pitchFamily="34" charset="0"/>
              <a:buNone/>
            </a:pPr>
            <a:endParaRPr lang="fr-FR" dirty="0"/>
          </a:p>
          <a:p>
            <a:pPr>
              <a:lnSpc>
                <a:spcPct val="150000"/>
              </a:lnSpc>
            </a:pPr>
            <a:endParaRPr lang="fr-FR" dirty="0"/>
          </a:p>
          <a:p>
            <a:pPr marL="0" indent="0">
              <a:buFont typeface="Arial" panose="020B0604020202020204" pitchFamily="34" charset="0"/>
              <a:buNone/>
            </a:pPr>
            <a:endParaRPr lang="fr-FR" dirty="0"/>
          </a:p>
          <a:p>
            <a:pPr marL="0" indent="0">
              <a:buFont typeface="Arial" panose="020B0604020202020204" pitchFamily="34" charset="0"/>
              <a:buNone/>
            </a:pPr>
            <a:endParaRPr lang="fr-FR" dirty="0"/>
          </a:p>
          <a:p>
            <a:pPr lvl="1"/>
            <a:endParaRPr lang="fr-FR" dirty="0"/>
          </a:p>
        </p:txBody>
      </p:sp>
      <p:pic>
        <p:nvPicPr>
          <p:cNvPr id="2" name="Image 1">
            <a:extLst>
              <a:ext uri="{FF2B5EF4-FFF2-40B4-BE49-F238E27FC236}">
                <a16:creationId xmlns:a16="http://schemas.microsoft.com/office/drawing/2014/main" id="{F3A0C446-CA8D-4810-84AA-9E6D1147908B}"/>
              </a:ext>
            </a:extLst>
          </p:cNvPr>
          <p:cNvPicPr>
            <a:picLocks noChangeAspect="1"/>
          </p:cNvPicPr>
          <p:nvPr/>
        </p:nvPicPr>
        <p:blipFill rotWithShape="1">
          <a:blip r:embed="rId6">
            <a:duotone>
              <a:prstClr val="black"/>
              <a:srgbClr val="D9C3A5">
                <a:tint val="50000"/>
                <a:satMod val="180000"/>
              </a:srgbClr>
            </a:duotone>
          </a:blip>
          <a:srcRect b="9939"/>
          <a:stretch/>
        </p:blipFill>
        <p:spPr>
          <a:xfrm>
            <a:off x="8957743" y="4489535"/>
            <a:ext cx="2718320" cy="550539"/>
          </a:xfrm>
          <a:prstGeom prst="rect">
            <a:avLst/>
          </a:prstGeom>
          <a:effectLst>
            <a:outerShdw blurRad="50800" dist="38100" dir="8100000" algn="tr" rotWithShape="0">
              <a:prstClr val="black">
                <a:alpha val="40000"/>
              </a:prstClr>
            </a:outerShdw>
          </a:effectLst>
        </p:spPr>
      </p:pic>
      <p:pic>
        <p:nvPicPr>
          <p:cNvPr id="2050" name="Picture 2" descr="Computer Windows 7 icon">
            <a:extLst>
              <a:ext uri="{FF2B5EF4-FFF2-40B4-BE49-F238E27FC236}">
                <a16:creationId xmlns:a16="http://schemas.microsoft.com/office/drawing/2014/main" id="{44CE9E83-A023-469C-A03C-5AC6CDE8C4CB}"/>
              </a:ext>
            </a:extLst>
          </p:cNvPr>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10868861" y="3894143"/>
            <a:ext cx="702586" cy="702586"/>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descr="Flèche Courbe Dessiner Doodle Brush Dessin Dessin Animé ...">
            <a:extLst>
              <a:ext uri="{FF2B5EF4-FFF2-40B4-BE49-F238E27FC236}">
                <a16:creationId xmlns:a16="http://schemas.microsoft.com/office/drawing/2014/main" id="{AD388095-BFE6-47E6-880C-4E0A72E9EC72}"/>
              </a:ext>
            </a:extLst>
          </p:cNvPr>
          <p:cNvPicPr>
            <a:picLocks noChangeAspect="1" noChangeArrowheads="1"/>
          </p:cNvPicPr>
          <p:nvPr/>
        </p:nvPicPr>
        <p:blipFill>
          <a:blip r:embed="rId8" cstate="print">
            <a:extLst>
              <a:ext uri="{BEBA8EAE-BF5A-486C-A8C5-ECC9F3942E4B}">
                <a14:imgProps xmlns:a14="http://schemas.microsoft.com/office/drawing/2010/main">
                  <a14:imgLayer r:embed="rId9">
                    <a14:imgEffect>
                      <a14:backgroundRemoval t="10000" b="90000" l="10000" r="90000"/>
                    </a14:imgEffect>
                  </a14:imgLayer>
                </a14:imgProps>
              </a:ext>
              <a:ext uri="{28A0092B-C50C-407E-A947-70E740481C1C}">
                <a14:useLocalDpi xmlns:a14="http://schemas.microsoft.com/office/drawing/2010/main" val="0"/>
              </a:ext>
            </a:extLst>
          </a:blip>
          <a:srcRect/>
          <a:stretch>
            <a:fillRect/>
          </a:stretch>
        </p:blipFill>
        <p:spPr bwMode="auto">
          <a:xfrm rot="19508918" flipV="1">
            <a:off x="8237649" y="4234677"/>
            <a:ext cx="1008029" cy="56834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110108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fade">
                                      <p:cBhvr>
                                        <p:cTn id="7" dur="500"/>
                                        <p:tgtEl>
                                          <p:spTgt spid="17"/>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8"/>
                                        </p:tgtEl>
                                        <p:attrNameLst>
                                          <p:attrName>style.visibility</p:attrName>
                                        </p:attrNameLst>
                                      </p:cBhvr>
                                      <p:to>
                                        <p:strVal val="visible"/>
                                      </p:to>
                                    </p:set>
                                    <p:animEffect transition="in" filter="fade">
                                      <p:cBhvr>
                                        <p:cTn id="12" dur="500"/>
                                        <p:tgtEl>
                                          <p:spTgt spid="18"/>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19"/>
                                        </p:tgtEl>
                                        <p:attrNameLst>
                                          <p:attrName>style.visibility</p:attrName>
                                        </p:attrNameLst>
                                      </p:cBhvr>
                                      <p:to>
                                        <p:strVal val="visible"/>
                                      </p:to>
                                    </p:set>
                                    <p:animEffect transition="in" filter="fade">
                                      <p:cBhvr>
                                        <p:cTn id="15" dur="500"/>
                                        <p:tgtEl>
                                          <p:spTgt spid="19"/>
                                        </p:tgtEl>
                                      </p:cBhvr>
                                    </p:animEffect>
                                  </p:childTnLst>
                                </p:cTn>
                              </p:par>
                              <p:par>
                                <p:cTn id="16" presetID="10" presetClass="entr" presetSubtype="0" fill="hold" nodeType="withEffect">
                                  <p:stCondLst>
                                    <p:cond delay="0"/>
                                  </p:stCondLst>
                                  <p:childTnLst>
                                    <p:set>
                                      <p:cBhvr>
                                        <p:cTn id="17" dur="1" fill="hold">
                                          <p:stCondLst>
                                            <p:cond delay="0"/>
                                          </p:stCondLst>
                                        </p:cTn>
                                        <p:tgtEl>
                                          <p:spTgt spid="1026"/>
                                        </p:tgtEl>
                                        <p:attrNameLst>
                                          <p:attrName>style.visibility</p:attrName>
                                        </p:attrNameLst>
                                      </p:cBhvr>
                                      <p:to>
                                        <p:strVal val="visible"/>
                                      </p:to>
                                    </p:set>
                                    <p:animEffect transition="in" filter="fade">
                                      <p:cBhvr>
                                        <p:cTn id="18" dur="500"/>
                                        <p:tgtEl>
                                          <p:spTgt spid="1026"/>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14"/>
                                        </p:tgtEl>
                                        <p:attrNameLst>
                                          <p:attrName>style.visibility</p:attrName>
                                        </p:attrNameLst>
                                      </p:cBhvr>
                                      <p:to>
                                        <p:strVal val="visible"/>
                                      </p:to>
                                    </p:set>
                                    <p:animEffect transition="in" filter="fade">
                                      <p:cBhvr>
                                        <p:cTn id="21" dur="500"/>
                                        <p:tgtEl>
                                          <p:spTgt spid="14"/>
                                        </p:tgtEl>
                                      </p:cBhvr>
                                    </p:animEffect>
                                  </p:childTnLst>
                                </p:cTn>
                              </p:par>
                              <p:par>
                                <p:cTn id="22" presetID="10" presetClass="entr" presetSubtype="0" fill="hold" nodeType="withEffect">
                                  <p:stCondLst>
                                    <p:cond delay="0"/>
                                  </p:stCondLst>
                                  <p:childTnLst>
                                    <p:set>
                                      <p:cBhvr>
                                        <p:cTn id="23" dur="1" fill="hold">
                                          <p:stCondLst>
                                            <p:cond delay="0"/>
                                          </p:stCondLst>
                                        </p:cTn>
                                        <p:tgtEl>
                                          <p:spTgt spid="2"/>
                                        </p:tgtEl>
                                        <p:attrNameLst>
                                          <p:attrName>style.visibility</p:attrName>
                                        </p:attrNameLst>
                                      </p:cBhvr>
                                      <p:to>
                                        <p:strVal val="visible"/>
                                      </p:to>
                                    </p:set>
                                    <p:animEffect transition="in" filter="fade">
                                      <p:cBhvr>
                                        <p:cTn id="24" dur="500"/>
                                        <p:tgtEl>
                                          <p:spTgt spid="2"/>
                                        </p:tgtEl>
                                      </p:cBhvr>
                                    </p:animEffect>
                                  </p:childTnLst>
                                </p:cTn>
                              </p:par>
                              <p:par>
                                <p:cTn id="25" presetID="10" presetClass="entr" presetSubtype="0" fill="hold" nodeType="withEffect">
                                  <p:stCondLst>
                                    <p:cond delay="0"/>
                                  </p:stCondLst>
                                  <p:childTnLst>
                                    <p:set>
                                      <p:cBhvr>
                                        <p:cTn id="26" dur="1" fill="hold">
                                          <p:stCondLst>
                                            <p:cond delay="0"/>
                                          </p:stCondLst>
                                        </p:cTn>
                                        <p:tgtEl>
                                          <p:spTgt spid="2050"/>
                                        </p:tgtEl>
                                        <p:attrNameLst>
                                          <p:attrName>style.visibility</p:attrName>
                                        </p:attrNameLst>
                                      </p:cBhvr>
                                      <p:to>
                                        <p:strVal val="visible"/>
                                      </p:to>
                                    </p:set>
                                    <p:animEffect transition="in" filter="fade">
                                      <p:cBhvr>
                                        <p:cTn id="27" dur="500"/>
                                        <p:tgtEl>
                                          <p:spTgt spid="2050"/>
                                        </p:tgtEl>
                                      </p:cBhvr>
                                    </p:animEffect>
                                  </p:childTnLst>
                                </p:cTn>
                              </p:par>
                              <p:par>
                                <p:cTn id="28" presetID="10" presetClass="entr" presetSubtype="0" fill="hold" nodeType="withEffect">
                                  <p:stCondLst>
                                    <p:cond delay="0"/>
                                  </p:stCondLst>
                                  <p:childTnLst>
                                    <p:set>
                                      <p:cBhvr>
                                        <p:cTn id="29" dur="1" fill="hold">
                                          <p:stCondLst>
                                            <p:cond delay="0"/>
                                          </p:stCondLst>
                                        </p:cTn>
                                        <p:tgtEl>
                                          <p:spTgt spid="2052"/>
                                        </p:tgtEl>
                                        <p:attrNameLst>
                                          <p:attrName>style.visibility</p:attrName>
                                        </p:attrNameLst>
                                      </p:cBhvr>
                                      <p:to>
                                        <p:strVal val="visible"/>
                                      </p:to>
                                    </p:set>
                                    <p:animEffect transition="in" filter="fade">
                                      <p:cBhvr>
                                        <p:cTn id="30" dur="500"/>
                                        <p:tgtEl>
                                          <p:spTgt spid="205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P spid="18" grpId="0" animBg="1"/>
      <p:bldP spid="19" grpId="0"/>
      <p:bldP spid="14"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1" name="Espace réservé du contenu 8">
            <a:extLst>
              <a:ext uri="{FF2B5EF4-FFF2-40B4-BE49-F238E27FC236}">
                <a16:creationId xmlns:a16="http://schemas.microsoft.com/office/drawing/2014/main" id="{6E391782-ECFB-4015-8F1B-FE7D72559388}"/>
              </a:ext>
            </a:extLst>
          </p:cNvPr>
          <p:cNvSpPr>
            <a:spLocks noGrp="1"/>
          </p:cNvSpPr>
          <p:nvPr>
            <p:ph idx="17"/>
          </p:nvPr>
        </p:nvSpPr>
        <p:spPr>
          <a:xfrm>
            <a:off x="695325" y="1388670"/>
            <a:ext cx="10978498" cy="951378"/>
          </a:xfrm>
        </p:spPr>
        <p:txBody>
          <a:bodyPr/>
          <a:lstStyle/>
          <a:p>
            <a:r>
              <a:rPr lang="fr-FR" dirty="0"/>
              <a:t>Les 3 premières prises de parole arrivent dans les 15 jours suivant l’entrée en relation et sont communes aux clients particuliers et Premium. </a:t>
            </a:r>
          </a:p>
          <a:p>
            <a:r>
              <a:rPr lang="fr-FR" dirty="0"/>
              <a:t>Exemple de mise en place du programme Relationnel pour client entrant en relation le 4 avril : </a:t>
            </a:r>
          </a:p>
          <a:p>
            <a:pPr marL="0" indent="0">
              <a:buNone/>
            </a:pPr>
            <a:endParaRPr lang="fr-FR" dirty="0"/>
          </a:p>
          <a:p>
            <a:pPr marL="0" indent="0">
              <a:buNone/>
            </a:pPr>
            <a:endParaRPr lang="fr-FR" dirty="0"/>
          </a:p>
          <a:p>
            <a:pPr lvl="1"/>
            <a:endParaRPr lang="fr-FR" dirty="0"/>
          </a:p>
        </p:txBody>
      </p:sp>
      <p:graphicFrame>
        <p:nvGraphicFramePr>
          <p:cNvPr id="5" name="Tableau 9">
            <a:extLst>
              <a:ext uri="{FF2B5EF4-FFF2-40B4-BE49-F238E27FC236}">
                <a16:creationId xmlns:a16="http://schemas.microsoft.com/office/drawing/2014/main" id="{9F96636E-2435-4D41-A5B6-4EDA639D9B40}"/>
              </a:ext>
            </a:extLst>
          </p:cNvPr>
          <p:cNvGraphicFramePr>
            <a:graphicFrameLocks noGrp="1"/>
          </p:cNvGraphicFramePr>
          <p:nvPr>
            <p:extLst>
              <p:ext uri="{D42A27DB-BD31-4B8C-83A1-F6EECF244321}">
                <p14:modId xmlns:p14="http://schemas.microsoft.com/office/powerpoint/2010/main" val="929403344"/>
              </p:ext>
            </p:extLst>
          </p:nvPr>
        </p:nvGraphicFramePr>
        <p:xfrm>
          <a:off x="3024093" y="2375796"/>
          <a:ext cx="5722227" cy="4001356"/>
        </p:xfrm>
        <a:graphic>
          <a:graphicData uri="http://schemas.openxmlformats.org/drawingml/2006/table">
            <a:tbl>
              <a:tblPr firstRow="1" bandRow="1">
                <a:tableStyleId>{5C22544A-7EE6-4342-B048-85BDC9FD1C3A}</a:tableStyleId>
              </a:tblPr>
              <a:tblGrid>
                <a:gridCol w="817461">
                  <a:extLst>
                    <a:ext uri="{9D8B030D-6E8A-4147-A177-3AD203B41FA5}">
                      <a16:colId xmlns:a16="http://schemas.microsoft.com/office/drawing/2014/main" val="3617318326"/>
                    </a:ext>
                  </a:extLst>
                </a:gridCol>
                <a:gridCol w="817461">
                  <a:extLst>
                    <a:ext uri="{9D8B030D-6E8A-4147-A177-3AD203B41FA5}">
                      <a16:colId xmlns:a16="http://schemas.microsoft.com/office/drawing/2014/main" val="744895538"/>
                    </a:ext>
                  </a:extLst>
                </a:gridCol>
                <a:gridCol w="817461">
                  <a:extLst>
                    <a:ext uri="{9D8B030D-6E8A-4147-A177-3AD203B41FA5}">
                      <a16:colId xmlns:a16="http://schemas.microsoft.com/office/drawing/2014/main" val="4148669053"/>
                    </a:ext>
                  </a:extLst>
                </a:gridCol>
                <a:gridCol w="817461">
                  <a:extLst>
                    <a:ext uri="{9D8B030D-6E8A-4147-A177-3AD203B41FA5}">
                      <a16:colId xmlns:a16="http://schemas.microsoft.com/office/drawing/2014/main" val="3787816676"/>
                    </a:ext>
                  </a:extLst>
                </a:gridCol>
                <a:gridCol w="817461">
                  <a:extLst>
                    <a:ext uri="{9D8B030D-6E8A-4147-A177-3AD203B41FA5}">
                      <a16:colId xmlns:a16="http://schemas.microsoft.com/office/drawing/2014/main" val="1264469034"/>
                    </a:ext>
                  </a:extLst>
                </a:gridCol>
                <a:gridCol w="817461">
                  <a:extLst>
                    <a:ext uri="{9D8B030D-6E8A-4147-A177-3AD203B41FA5}">
                      <a16:colId xmlns:a16="http://schemas.microsoft.com/office/drawing/2014/main" val="533910058"/>
                    </a:ext>
                  </a:extLst>
                </a:gridCol>
                <a:gridCol w="817461">
                  <a:extLst>
                    <a:ext uri="{9D8B030D-6E8A-4147-A177-3AD203B41FA5}">
                      <a16:colId xmlns:a16="http://schemas.microsoft.com/office/drawing/2014/main" val="3384948866"/>
                    </a:ext>
                  </a:extLst>
                </a:gridCol>
              </a:tblGrid>
              <a:tr h="655202">
                <a:tc gridSpan="7">
                  <a:txBody>
                    <a:bodyPr/>
                    <a:lstStyle/>
                    <a:p>
                      <a:pPr algn="ctr"/>
                      <a:r>
                        <a:rPr lang="fr-FR" sz="2600" dirty="0"/>
                        <a:t>AVRIL 2022</a:t>
                      </a:r>
                    </a:p>
                  </a:txBody>
                  <a:tcPr marL="81775" marR="81775" marT="40888" marB="40888">
                    <a:solidFill>
                      <a:srgbClr val="FFC000"/>
                    </a:solidFill>
                  </a:tcPr>
                </a:tc>
                <a:tc hMerge="1">
                  <a:txBody>
                    <a:bodyPr/>
                    <a:lstStyle/>
                    <a:p>
                      <a:endParaRPr lang="fr-FR"/>
                    </a:p>
                  </a:txBody>
                  <a:tcPr/>
                </a:tc>
                <a:tc hMerge="1">
                  <a:txBody>
                    <a:bodyPr/>
                    <a:lstStyle/>
                    <a:p>
                      <a:endParaRPr lang="fr-FR"/>
                    </a:p>
                  </a:txBody>
                  <a:tcPr/>
                </a:tc>
                <a:tc hMerge="1">
                  <a:txBody>
                    <a:bodyPr/>
                    <a:lstStyle/>
                    <a:p>
                      <a:endParaRPr lang="fr-FR"/>
                    </a:p>
                  </a:txBody>
                  <a:tcPr/>
                </a:tc>
                <a:tc hMerge="1">
                  <a:txBody>
                    <a:bodyPr/>
                    <a:lstStyle/>
                    <a:p>
                      <a:endParaRPr lang="fr-FR"/>
                    </a:p>
                  </a:txBody>
                  <a:tcPr/>
                </a:tc>
                <a:tc hMerge="1">
                  <a:txBody>
                    <a:bodyPr/>
                    <a:lstStyle/>
                    <a:p>
                      <a:endParaRPr lang="fr-FR"/>
                    </a:p>
                  </a:txBody>
                  <a:tcPr/>
                </a:tc>
                <a:tc hMerge="1">
                  <a:txBody>
                    <a:bodyPr/>
                    <a:lstStyle/>
                    <a:p>
                      <a:endParaRPr lang="fr-FR" dirty="0"/>
                    </a:p>
                  </a:txBody>
                  <a:tcPr/>
                </a:tc>
                <a:extLst>
                  <a:ext uri="{0D108BD9-81ED-4DB2-BD59-A6C34878D82A}">
                    <a16:rowId xmlns:a16="http://schemas.microsoft.com/office/drawing/2014/main" val="533340226"/>
                  </a:ext>
                </a:extLst>
              </a:tr>
              <a:tr h="478022">
                <a:tc>
                  <a:txBody>
                    <a:bodyPr/>
                    <a:lstStyle/>
                    <a:p>
                      <a:pPr algn="ctr"/>
                      <a:r>
                        <a:rPr lang="fr-FR" sz="1400" b="1" dirty="0">
                          <a:solidFill>
                            <a:schemeClr val="accent4">
                              <a:lumMod val="75000"/>
                            </a:schemeClr>
                          </a:solidFill>
                        </a:rPr>
                        <a:t>D</a:t>
                      </a:r>
                    </a:p>
                  </a:txBody>
                  <a:tcPr marL="259957" marR="259957" marT="129978" marB="129978">
                    <a:solidFill>
                      <a:schemeClr val="bg1">
                        <a:lumMod val="85000"/>
                      </a:schemeClr>
                    </a:solidFill>
                  </a:tcPr>
                </a:tc>
                <a:tc>
                  <a:txBody>
                    <a:bodyPr/>
                    <a:lstStyle/>
                    <a:p>
                      <a:pPr algn="ctr"/>
                      <a:r>
                        <a:rPr lang="fr-FR" sz="1400" b="1" dirty="0">
                          <a:solidFill>
                            <a:schemeClr val="tx1">
                              <a:lumMod val="75000"/>
                              <a:lumOff val="25000"/>
                            </a:schemeClr>
                          </a:solidFill>
                        </a:rPr>
                        <a:t>L</a:t>
                      </a:r>
                    </a:p>
                  </a:txBody>
                  <a:tcPr marL="259957" marR="259957" marT="129978" marB="129978">
                    <a:solidFill>
                      <a:schemeClr val="bg1">
                        <a:lumMod val="85000"/>
                      </a:schemeClr>
                    </a:solidFill>
                  </a:tcPr>
                </a:tc>
                <a:tc>
                  <a:txBody>
                    <a:bodyPr/>
                    <a:lstStyle/>
                    <a:p>
                      <a:pPr algn="ctr"/>
                      <a:r>
                        <a:rPr lang="fr-FR" sz="1400" b="1" dirty="0">
                          <a:solidFill>
                            <a:schemeClr val="tx1">
                              <a:lumMod val="75000"/>
                              <a:lumOff val="25000"/>
                            </a:schemeClr>
                          </a:solidFill>
                        </a:rPr>
                        <a:t>M</a:t>
                      </a:r>
                    </a:p>
                  </a:txBody>
                  <a:tcPr marL="259957" marR="259957" marT="129978" marB="129978">
                    <a:solidFill>
                      <a:schemeClr val="bg1">
                        <a:lumMod val="85000"/>
                      </a:schemeClr>
                    </a:solidFill>
                  </a:tcPr>
                </a:tc>
                <a:tc>
                  <a:txBody>
                    <a:bodyPr/>
                    <a:lstStyle/>
                    <a:p>
                      <a:pPr algn="ctr"/>
                      <a:r>
                        <a:rPr lang="fr-FR" sz="1400" b="1" dirty="0">
                          <a:solidFill>
                            <a:schemeClr val="tx1">
                              <a:lumMod val="75000"/>
                              <a:lumOff val="25000"/>
                            </a:schemeClr>
                          </a:solidFill>
                        </a:rPr>
                        <a:t>M</a:t>
                      </a:r>
                    </a:p>
                  </a:txBody>
                  <a:tcPr marL="259957" marR="259957" marT="129978" marB="129978">
                    <a:solidFill>
                      <a:schemeClr val="bg1">
                        <a:lumMod val="85000"/>
                      </a:schemeClr>
                    </a:solidFill>
                  </a:tcPr>
                </a:tc>
                <a:tc>
                  <a:txBody>
                    <a:bodyPr/>
                    <a:lstStyle/>
                    <a:p>
                      <a:pPr algn="ctr"/>
                      <a:r>
                        <a:rPr lang="fr-FR" sz="1400" b="1" dirty="0">
                          <a:solidFill>
                            <a:schemeClr val="tx1">
                              <a:lumMod val="75000"/>
                              <a:lumOff val="25000"/>
                            </a:schemeClr>
                          </a:solidFill>
                        </a:rPr>
                        <a:t>J</a:t>
                      </a:r>
                    </a:p>
                  </a:txBody>
                  <a:tcPr marL="259957" marR="259957" marT="129978" marB="129978">
                    <a:solidFill>
                      <a:schemeClr val="bg1">
                        <a:lumMod val="85000"/>
                      </a:schemeClr>
                    </a:solidFill>
                  </a:tcPr>
                </a:tc>
                <a:tc>
                  <a:txBody>
                    <a:bodyPr/>
                    <a:lstStyle/>
                    <a:p>
                      <a:pPr algn="ctr"/>
                      <a:r>
                        <a:rPr lang="fr-FR" sz="1400" b="1" dirty="0">
                          <a:solidFill>
                            <a:schemeClr val="tx1">
                              <a:lumMod val="75000"/>
                              <a:lumOff val="25000"/>
                            </a:schemeClr>
                          </a:solidFill>
                        </a:rPr>
                        <a:t>V</a:t>
                      </a:r>
                    </a:p>
                  </a:txBody>
                  <a:tcPr marL="259957" marR="259957" marT="129978" marB="129978">
                    <a:solidFill>
                      <a:schemeClr val="bg1">
                        <a:lumMod val="85000"/>
                      </a:schemeClr>
                    </a:solidFill>
                  </a:tcPr>
                </a:tc>
                <a:tc>
                  <a:txBody>
                    <a:bodyPr/>
                    <a:lstStyle/>
                    <a:p>
                      <a:pPr algn="ctr"/>
                      <a:r>
                        <a:rPr lang="fr-FR" sz="1400" b="1" dirty="0">
                          <a:solidFill>
                            <a:schemeClr val="tx1">
                              <a:lumMod val="75000"/>
                              <a:lumOff val="25000"/>
                            </a:schemeClr>
                          </a:solidFill>
                        </a:rPr>
                        <a:t>S</a:t>
                      </a:r>
                    </a:p>
                  </a:txBody>
                  <a:tcPr marL="259957" marR="259957" marT="129978" marB="129978">
                    <a:solidFill>
                      <a:schemeClr val="bg1">
                        <a:lumMod val="85000"/>
                      </a:schemeClr>
                    </a:solidFill>
                  </a:tcPr>
                </a:tc>
                <a:extLst>
                  <a:ext uri="{0D108BD9-81ED-4DB2-BD59-A6C34878D82A}">
                    <a16:rowId xmlns:a16="http://schemas.microsoft.com/office/drawing/2014/main" val="4258868470"/>
                  </a:ext>
                </a:extLst>
              </a:tr>
              <a:tr h="478022">
                <a:tc>
                  <a:txBody>
                    <a:bodyPr/>
                    <a:lstStyle/>
                    <a:p>
                      <a:pPr algn="ctr"/>
                      <a:endParaRPr lang="fr-FR" sz="1400">
                        <a:solidFill>
                          <a:schemeClr val="accent4">
                            <a:lumMod val="75000"/>
                          </a:schemeClr>
                        </a:solidFill>
                      </a:endParaRPr>
                    </a:p>
                  </a:txBody>
                  <a:tcPr marL="259957" marR="259957" marT="129978" marB="129978">
                    <a:solidFill>
                      <a:schemeClr val="bg1"/>
                    </a:solidFill>
                  </a:tcPr>
                </a:tc>
                <a:tc>
                  <a:txBody>
                    <a:bodyPr/>
                    <a:lstStyle/>
                    <a:p>
                      <a:pPr algn="ctr"/>
                      <a:endParaRPr lang="fr-FR" sz="1400" dirty="0">
                        <a:solidFill>
                          <a:schemeClr val="tx1">
                            <a:lumMod val="75000"/>
                            <a:lumOff val="25000"/>
                          </a:schemeClr>
                        </a:solidFill>
                      </a:endParaRPr>
                    </a:p>
                  </a:txBody>
                  <a:tcPr marL="259957" marR="259957" marT="129978" marB="129978">
                    <a:solidFill>
                      <a:schemeClr val="bg1"/>
                    </a:solidFill>
                  </a:tcPr>
                </a:tc>
                <a:tc>
                  <a:txBody>
                    <a:bodyPr/>
                    <a:lstStyle/>
                    <a:p>
                      <a:pPr algn="ctr"/>
                      <a:endParaRPr lang="fr-FR" sz="1400" dirty="0">
                        <a:solidFill>
                          <a:schemeClr val="tx1">
                            <a:lumMod val="75000"/>
                            <a:lumOff val="25000"/>
                          </a:schemeClr>
                        </a:solidFill>
                      </a:endParaRPr>
                    </a:p>
                  </a:txBody>
                  <a:tcPr marL="259957" marR="259957" marT="129978" marB="129978">
                    <a:solidFill>
                      <a:schemeClr val="bg1"/>
                    </a:solidFill>
                  </a:tcPr>
                </a:tc>
                <a:tc>
                  <a:txBody>
                    <a:bodyPr/>
                    <a:lstStyle/>
                    <a:p>
                      <a:pPr algn="ctr"/>
                      <a:endParaRPr lang="fr-FR" sz="1400" dirty="0">
                        <a:solidFill>
                          <a:schemeClr val="tx1">
                            <a:lumMod val="75000"/>
                            <a:lumOff val="25000"/>
                          </a:schemeClr>
                        </a:solidFill>
                      </a:endParaRPr>
                    </a:p>
                  </a:txBody>
                  <a:tcPr marL="259957" marR="259957" marT="129978" marB="129978">
                    <a:solidFill>
                      <a:schemeClr val="bg1"/>
                    </a:solidFill>
                  </a:tcPr>
                </a:tc>
                <a:tc>
                  <a:txBody>
                    <a:bodyPr/>
                    <a:lstStyle/>
                    <a:p>
                      <a:pPr algn="ctr"/>
                      <a:endParaRPr lang="fr-FR" sz="1400">
                        <a:solidFill>
                          <a:schemeClr val="tx1">
                            <a:lumMod val="75000"/>
                            <a:lumOff val="25000"/>
                          </a:schemeClr>
                        </a:solidFill>
                      </a:endParaRPr>
                    </a:p>
                  </a:txBody>
                  <a:tcPr marL="259957" marR="259957" marT="129978" marB="129978">
                    <a:solidFill>
                      <a:schemeClr val="bg1"/>
                    </a:solidFill>
                  </a:tcPr>
                </a:tc>
                <a:tc>
                  <a:txBody>
                    <a:bodyPr/>
                    <a:lstStyle/>
                    <a:p>
                      <a:pPr algn="ctr"/>
                      <a:endParaRPr lang="fr-FR" sz="1400">
                        <a:solidFill>
                          <a:schemeClr val="tx1">
                            <a:lumMod val="75000"/>
                            <a:lumOff val="25000"/>
                          </a:schemeClr>
                        </a:solidFill>
                      </a:endParaRPr>
                    </a:p>
                  </a:txBody>
                  <a:tcPr marL="259957" marR="259957" marT="129978" marB="129978">
                    <a:solidFill>
                      <a:schemeClr val="bg1"/>
                    </a:solidFill>
                  </a:tcPr>
                </a:tc>
                <a:tc>
                  <a:txBody>
                    <a:bodyPr/>
                    <a:lstStyle/>
                    <a:p>
                      <a:pPr algn="ctr"/>
                      <a:r>
                        <a:rPr lang="fr-FR" sz="1400" dirty="0">
                          <a:solidFill>
                            <a:schemeClr val="tx1">
                              <a:lumMod val="75000"/>
                              <a:lumOff val="25000"/>
                            </a:schemeClr>
                          </a:solidFill>
                        </a:rPr>
                        <a:t>1</a:t>
                      </a:r>
                    </a:p>
                  </a:txBody>
                  <a:tcPr marL="259957" marR="259957" marT="129978" marB="129978">
                    <a:solidFill>
                      <a:schemeClr val="bg1"/>
                    </a:solidFill>
                  </a:tcPr>
                </a:tc>
                <a:extLst>
                  <a:ext uri="{0D108BD9-81ED-4DB2-BD59-A6C34878D82A}">
                    <a16:rowId xmlns:a16="http://schemas.microsoft.com/office/drawing/2014/main" val="753078329"/>
                  </a:ext>
                </a:extLst>
              </a:tr>
              <a:tr h="478022">
                <a:tc>
                  <a:txBody>
                    <a:bodyPr/>
                    <a:lstStyle/>
                    <a:p>
                      <a:pPr algn="ctr"/>
                      <a:r>
                        <a:rPr lang="fr-FR" sz="1400" dirty="0">
                          <a:solidFill>
                            <a:schemeClr val="accent4">
                              <a:lumMod val="75000"/>
                            </a:schemeClr>
                          </a:solidFill>
                        </a:rPr>
                        <a:t>2</a:t>
                      </a:r>
                    </a:p>
                  </a:txBody>
                  <a:tcPr marL="259957" marR="259957" marT="129978" marB="129978">
                    <a:solidFill>
                      <a:schemeClr val="bg1"/>
                    </a:solidFill>
                  </a:tcPr>
                </a:tc>
                <a:tc>
                  <a:txBody>
                    <a:bodyPr/>
                    <a:lstStyle/>
                    <a:p>
                      <a:pPr algn="ctr"/>
                      <a:r>
                        <a:rPr lang="fr-FR" sz="1400" dirty="0">
                          <a:solidFill>
                            <a:schemeClr val="tx1">
                              <a:lumMod val="75000"/>
                              <a:lumOff val="25000"/>
                            </a:schemeClr>
                          </a:solidFill>
                        </a:rPr>
                        <a:t>3</a:t>
                      </a:r>
                    </a:p>
                  </a:txBody>
                  <a:tcPr marL="259957" marR="259957" marT="129978" marB="129978">
                    <a:solidFill>
                      <a:schemeClr val="bg1"/>
                    </a:solidFill>
                  </a:tcPr>
                </a:tc>
                <a:tc>
                  <a:txBody>
                    <a:bodyPr/>
                    <a:lstStyle/>
                    <a:p>
                      <a:pPr algn="ctr"/>
                      <a:r>
                        <a:rPr lang="fr-FR" sz="1400" dirty="0">
                          <a:solidFill>
                            <a:schemeClr val="tx1">
                              <a:lumMod val="75000"/>
                              <a:lumOff val="25000"/>
                            </a:schemeClr>
                          </a:solidFill>
                        </a:rPr>
                        <a:t>4</a:t>
                      </a:r>
                    </a:p>
                  </a:txBody>
                  <a:tcPr marL="259957" marR="259957" marT="129978" marB="129978">
                    <a:solidFill>
                      <a:schemeClr val="bg1"/>
                    </a:solidFill>
                  </a:tcPr>
                </a:tc>
                <a:tc>
                  <a:txBody>
                    <a:bodyPr/>
                    <a:lstStyle/>
                    <a:p>
                      <a:pPr algn="ctr"/>
                      <a:r>
                        <a:rPr lang="fr-FR" sz="1400" dirty="0">
                          <a:solidFill>
                            <a:schemeClr val="tx1">
                              <a:lumMod val="75000"/>
                              <a:lumOff val="25000"/>
                            </a:schemeClr>
                          </a:solidFill>
                        </a:rPr>
                        <a:t>5</a:t>
                      </a:r>
                    </a:p>
                  </a:txBody>
                  <a:tcPr marL="259957" marR="259957" marT="129978" marB="129978">
                    <a:solidFill>
                      <a:schemeClr val="bg1"/>
                    </a:solidFill>
                  </a:tcPr>
                </a:tc>
                <a:tc>
                  <a:txBody>
                    <a:bodyPr/>
                    <a:lstStyle/>
                    <a:p>
                      <a:pPr algn="ctr"/>
                      <a:r>
                        <a:rPr lang="fr-FR" sz="1400" dirty="0">
                          <a:solidFill>
                            <a:schemeClr val="tx1">
                              <a:lumMod val="75000"/>
                              <a:lumOff val="25000"/>
                            </a:schemeClr>
                          </a:solidFill>
                        </a:rPr>
                        <a:t>6</a:t>
                      </a:r>
                    </a:p>
                  </a:txBody>
                  <a:tcPr marL="259957" marR="259957" marT="129978" marB="129978">
                    <a:solidFill>
                      <a:schemeClr val="bg1"/>
                    </a:solidFill>
                  </a:tcPr>
                </a:tc>
                <a:tc>
                  <a:txBody>
                    <a:bodyPr/>
                    <a:lstStyle/>
                    <a:p>
                      <a:pPr algn="ctr"/>
                      <a:r>
                        <a:rPr lang="fr-FR" sz="1400" dirty="0">
                          <a:solidFill>
                            <a:schemeClr val="tx1">
                              <a:lumMod val="75000"/>
                              <a:lumOff val="25000"/>
                            </a:schemeClr>
                          </a:solidFill>
                        </a:rPr>
                        <a:t>7</a:t>
                      </a:r>
                    </a:p>
                  </a:txBody>
                  <a:tcPr marL="259957" marR="259957" marT="129978" marB="129978">
                    <a:solidFill>
                      <a:schemeClr val="bg1"/>
                    </a:solidFill>
                  </a:tcPr>
                </a:tc>
                <a:tc>
                  <a:txBody>
                    <a:bodyPr/>
                    <a:lstStyle/>
                    <a:p>
                      <a:pPr algn="ctr"/>
                      <a:r>
                        <a:rPr lang="fr-FR" sz="1400" dirty="0">
                          <a:solidFill>
                            <a:schemeClr val="tx1">
                              <a:lumMod val="75000"/>
                              <a:lumOff val="25000"/>
                            </a:schemeClr>
                          </a:solidFill>
                        </a:rPr>
                        <a:t>8</a:t>
                      </a:r>
                    </a:p>
                  </a:txBody>
                  <a:tcPr marL="259957" marR="259957" marT="129978" marB="129978">
                    <a:solidFill>
                      <a:schemeClr val="bg1"/>
                    </a:solidFill>
                  </a:tcPr>
                </a:tc>
                <a:extLst>
                  <a:ext uri="{0D108BD9-81ED-4DB2-BD59-A6C34878D82A}">
                    <a16:rowId xmlns:a16="http://schemas.microsoft.com/office/drawing/2014/main" val="1278186325"/>
                  </a:ext>
                </a:extLst>
              </a:tr>
              <a:tr h="478022">
                <a:tc>
                  <a:txBody>
                    <a:bodyPr/>
                    <a:lstStyle/>
                    <a:p>
                      <a:pPr algn="ctr"/>
                      <a:r>
                        <a:rPr lang="fr-FR" sz="1400" dirty="0">
                          <a:solidFill>
                            <a:schemeClr val="accent4">
                              <a:lumMod val="75000"/>
                            </a:schemeClr>
                          </a:solidFill>
                        </a:rPr>
                        <a:t>9</a:t>
                      </a:r>
                    </a:p>
                  </a:txBody>
                  <a:tcPr marL="259957" marR="259957" marT="129978" marB="129978">
                    <a:solidFill>
                      <a:schemeClr val="bg1"/>
                    </a:solidFill>
                  </a:tcPr>
                </a:tc>
                <a:tc>
                  <a:txBody>
                    <a:bodyPr/>
                    <a:lstStyle/>
                    <a:p>
                      <a:pPr algn="ctr"/>
                      <a:r>
                        <a:rPr lang="fr-FR" sz="1400" dirty="0">
                          <a:solidFill>
                            <a:schemeClr val="tx1">
                              <a:lumMod val="75000"/>
                              <a:lumOff val="25000"/>
                            </a:schemeClr>
                          </a:solidFill>
                        </a:rPr>
                        <a:t>10</a:t>
                      </a:r>
                    </a:p>
                  </a:txBody>
                  <a:tcPr marL="259957" marR="259957" marT="129978" marB="129978">
                    <a:solidFill>
                      <a:schemeClr val="bg1"/>
                    </a:solidFill>
                  </a:tcPr>
                </a:tc>
                <a:tc>
                  <a:txBody>
                    <a:bodyPr/>
                    <a:lstStyle/>
                    <a:p>
                      <a:pPr algn="ctr"/>
                      <a:r>
                        <a:rPr lang="fr-FR" sz="1400" dirty="0">
                          <a:solidFill>
                            <a:schemeClr val="tx1">
                              <a:lumMod val="75000"/>
                              <a:lumOff val="25000"/>
                            </a:schemeClr>
                          </a:solidFill>
                        </a:rPr>
                        <a:t>11</a:t>
                      </a:r>
                    </a:p>
                  </a:txBody>
                  <a:tcPr marL="259957" marR="259957" marT="129978" marB="129978">
                    <a:solidFill>
                      <a:schemeClr val="bg1"/>
                    </a:solidFill>
                  </a:tcPr>
                </a:tc>
                <a:tc>
                  <a:txBody>
                    <a:bodyPr/>
                    <a:lstStyle/>
                    <a:p>
                      <a:pPr algn="ctr"/>
                      <a:r>
                        <a:rPr lang="fr-FR" sz="1400" dirty="0">
                          <a:solidFill>
                            <a:schemeClr val="tx1">
                              <a:lumMod val="75000"/>
                              <a:lumOff val="25000"/>
                            </a:schemeClr>
                          </a:solidFill>
                        </a:rPr>
                        <a:t>12</a:t>
                      </a:r>
                    </a:p>
                  </a:txBody>
                  <a:tcPr marL="259957" marR="259957" marT="129978" marB="129978">
                    <a:solidFill>
                      <a:schemeClr val="bg1"/>
                    </a:solidFill>
                  </a:tcPr>
                </a:tc>
                <a:tc>
                  <a:txBody>
                    <a:bodyPr/>
                    <a:lstStyle/>
                    <a:p>
                      <a:pPr algn="ctr"/>
                      <a:r>
                        <a:rPr lang="fr-FR" sz="1400" dirty="0">
                          <a:solidFill>
                            <a:schemeClr val="tx1">
                              <a:lumMod val="75000"/>
                              <a:lumOff val="25000"/>
                            </a:schemeClr>
                          </a:solidFill>
                        </a:rPr>
                        <a:t>13</a:t>
                      </a:r>
                    </a:p>
                  </a:txBody>
                  <a:tcPr marL="259957" marR="259957" marT="129978" marB="129978">
                    <a:solidFill>
                      <a:schemeClr val="bg1"/>
                    </a:solidFill>
                  </a:tcPr>
                </a:tc>
                <a:tc>
                  <a:txBody>
                    <a:bodyPr/>
                    <a:lstStyle/>
                    <a:p>
                      <a:pPr algn="ctr"/>
                      <a:r>
                        <a:rPr lang="fr-FR" sz="1400" dirty="0">
                          <a:solidFill>
                            <a:schemeClr val="tx1">
                              <a:lumMod val="75000"/>
                              <a:lumOff val="25000"/>
                            </a:schemeClr>
                          </a:solidFill>
                        </a:rPr>
                        <a:t>14</a:t>
                      </a:r>
                    </a:p>
                  </a:txBody>
                  <a:tcPr marL="259957" marR="259957" marT="129978" marB="129978">
                    <a:solidFill>
                      <a:schemeClr val="bg1"/>
                    </a:solidFill>
                  </a:tcPr>
                </a:tc>
                <a:tc>
                  <a:txBody>
                    <a:bodyPr/>
                    <a:lstStyle/>
                    <a:p>
                      <a:pPr algn="ctr"/>
                      <a:r>
                        <a:rPr lang="fr-FR" sz="1400" dirty="0">
                          <a:solidFill>
                            <a:schemeClr val="tx1">
                              <a:lumMod val="75000"/>
                              <a:lumOff val="25000"/>
                            </a:schemeClr>
                          </a:solidFill>
                        </a:rPr>
                        <a:t>15</a:t>
                      </a:r>
                    </a:p>
                  </a:txBody>
                  <a:tcPr marL="259957" marR="259957" marT="129978" marB="129978">
                    <a:solidFill>
                      <a:schemeClr val="bg1"/>
                    </a:solidFill>
                  </a:tcPr>
                </a:tc>
                <a:extLst>
                  <a:ext uri="{0D108BD9-81ED-4DB2-BD59-A6C34878D82A}">
                    <a16:rowId xmlns:a16="http://schemas.microsoft.com/office/drawing/2014/main" val="45844128"/>
                  </a:ext>
                </a:extLst>
              </a:tr>
              <a:tr h="478022">
                <a:tc>
                  <a:txBody>
                    <a:bodyPr/>
                    <a:lstStyle/>
                    <a:p>
                      <a:pPr algn="ctr"/>
                      <a:r>
                        <a:rPr lang="fr-FR" sz="1400" dirty="0">
                          <a:solidFill>
                            <a:schemeClr val="accent4">
                              <a:lumMod val="75000"/>
                            </a:schemeClr>
                          </a:solidFill>
                        </a:rPr>
                        <a:t>16</a:t>
                      </a:r>
                    </a:p>
                  </a:txBody>
                  <a:tcPr marL="259957" marR="259957" marT="129978" marB="129978">
                    <a:solidFill>
                      <a:schemeClr val="bg1"/>
                    </a:solidFill>
                  </a:tcPr>
                </a:tc>
                <a:tc>
                  <a:txBody>
                    <a:bodyPr/>
                    <a:lstStyle/>
                    <a:p>
                      <a:pPr algn="ctr"/>
                      <a:r>
                        <a:rPr lang="fr-FR" sz="1400" dirty="0">
                          <a:solidFill>
                            <a:schemeClr val="tx1">
                              <a:lumMod val="75000"/>
                              <a:lumOff val="25000"/>
                            </a:schemeClr>
                          </a:solidFill>
                        </a:rPr>
                        <a:t>17</a:t>
                      </a:r>
                    </a:p>
                  </a:txBody>
                  <a:tcPr marL="259957" marR="259957" marT="129978" marB="129978">
                    <a:solidFill>
                      <a:schemeClr val="bg1"/>
                    </a:solidFill>
                  </a:tcPr>
                </a:tc>
                <a:tc>
                  <a:txBody>
                    <a:bodyPr/>
                    <a:lstStyle/>
                    <a:p>
                      <a:pPr algn="ctr"/>
                      <a:r>
                        <a:rPr lang="fr-FR" sz="1400" dirty="0">
                          <a:solidFill>
                            <a:schemeClr val="tx1">
                              <a:lumMod val="75000"/>
                              <a:lumOff val="25000"/>
                            </a:schemeClr>
                          </a:solidFill>
                        </a:rPr>
                        <a:t>18</a:t>
                      </a:r>
                    </a:p>
                  </a:txBody>
                  <a:tcPr marL="259957" marR="259957" marT="129978" marB="129978">
                    <a:solidFill>
                      <a:schemeClr val="bg1"/>
                    </a:solidFill>
                  </a:tcPr>
                </a:tc>
                <a:tc>
                  <a:txBody>
                    <a:bodyPr/>
                    <a:lstStyle/>
                    <a:p>
                      <a:pPr algn="ctr"/>
                      <a:r>
                        <a:rPr lang="fr-FR" sz="1400" dirty="0">
                          <a:solidFill>
                            <a:schemeClr val="tx1">
                              <a:lumMod val="75000"/>
                              <a:lumOff val="25000"/>
                            </a:schemeClr>
                          </a:solidFill>
                        </a:rPr>
                        <a:t>19</a:t>
                      </a:r>
                    </a:p>
                  </a:txBody>
                  <a:tcPr marL="259957" marR="259957" marT="129978" marB="129978">
                    <a:noFill/>
                  </a:tcPr>
                </a:tc>
                <a:tc>
                  <a:txBody>
                    <a:bodyPr/>
                    <a:lstStyle/>
                    <a:p>
                      <a:pPr algn="ctr"/>
                      <a:r>
                        <a:rPr lang="fr-FR" sz="1400" dirty="0">
                          <a:solidFill>
                            <a:schemeClr val="tx1">
                              <a:lumMod val="75000"/>
                              <a:lumOff val="25000"/>
                            </a:schemeClr>
                          </a:solidFill>
                        </a:rPr>
                        <a:t>20</a:t>
                      </a:r>
                    </a:p>
                  </a:txBody>
                  <a:tcPr marL="259957" marR="259957" marT="129978" marB="129978">
                    <a:solidFill>
                      <a:schemeClr val="bg1"/>
                    </a:solidFill>
                  </a:tcPr>
                </a:tc>
                <a:tc>
                  <a:txBody>
                    <a:bodyPr/>
                    <a:lstStyle/>
                    <a:p>
                      <a:pPr algn="ctr"/>
                      <a:r>
                        <a:rPr lang="fr-FR" sz="1400" dirty="0">
                          <a:solidFill>
                            <a:schemeClr val="tx1">
                              <a:lumMod val="75000"/>
                              <a:lumOff val="25000"/>
                            </a:schemeClr>
                          </a:solidFill>
                        </a:rPr>
                        <a:t>21</a:t>
                      </a:r>
                    </a:p>
                  </a:txBody>
                  <a:tcPr marL="259957" marR="259957" marT="129978" marB="129978">
                    <a:solidFill>
                      <a:schemeClr val="bg1"/>
                    </a:solidFill>
                  </a:tcPr>
                </a:tc>
                <a:tc>
                  <a:txBody>
                    <a:bodyPr/>
                    <a:lstStyle/>
                    <a:p>
                      <a:pPr algn="ctr"/>
                      <a:r>
                        <a:rPr lang="fr-FR" sz="1400" dirty="0">
                          <a:solidFill>
                            <a:schemeClr val="tx1">
                              <a:lumMod val="75000"/>
                              <a:lumOff val="25000"/>
                            </a:schemeClr>
                          </a:solidFill>
                        </a:rPr>
                        <a:t>22</a:t>
                      </a:r>
                    </a:p>
                  </a:txBody>
                  <a:tcPr marL="259957" marR="259957" marT="129978" marB="129978">
                    <a:solidFill>
                      <a:schemeClr val="bg1"/>
                    </a:solidFill>
                  </a:tcPr>
                </a:tc>
                <a:extLst>
                  <a:ext uri="{0D108BD9-81ED-4DB2-BD59-A6C34878D82A}">
                    <a16:rowId xmlns:a16="http://schemas.microsoft.com/office/drawing/2014/main" val="3944446715"/>
                  </a:ext>
                </a:extLst>
              </a:tr>
              <a:tr h="478022">
                <a:tc>
                  <a:txBody>
                    <a:bodyPr/>
                    <a:lstStyle/>
                    <a:p>
                      <a:pPr algn="ctr"/>
                      <a:r>
                        <a:rPr lang="fr-FR" sz="1400" dirty="0">
                          <a:solidFill>
                            <a:schemeClr val="accent4">
                              <a:lumMod val="75000"/>
                            </a:schemeClr>
                          </a:solidFill>
                        </a:rPr>
                        <a:t>23</a:t>
                      </a:r>
                    </a:p>
                  </a:txBody>
                  <a:tcPr marL="259957" marR="259957" marT="129978" marB="129978">
                    <a:solidFill>
                      <a:schemeClr val="bg1"/>
                    </a:solidFill>
                  </a:tcPr>
                </a:tc>
                <a:tc>
                  <a:txBody>
                    <a:bodyPr/>
                    <a:lstStyle/>
                    <a:p>
                      <a:pPr algn="ctr"/>
                      <a:r>
                        <a:rPr lang="fr-FR" sz="1400" dirty="0">
                          <a:solidFill>
                            <a:schemeClr val="tx1">
                              <a:lumMod val="75000"/>
                              <a:lumOff val="25000"/>
                            </a:schemeClr>
                          </a:solidFill>
                        </a:rPr>
                        <a:t>24</a:t>
                      </a:r>
                    </a:p>
                  </a:txBody>
                  <a:tcPr marL="259957" marR="259957" marT="129978" marB="129978">
                    <a:solidFill>
                      <a:schemeClr val="bg1"/>
                    </a:solidFill>
                  </a:tcPr>
                </a:tc>
                <a:tc>
                  <a:txBody>
                    <a:bodyPr/>
                    <a:lstStyle/>
                    <a:p>
                      <a:pPr algn="ctr"/>
                      <a:r>
                        <a:rPr lang="fr-FR" sz="1400" dirty="0">
                          <a:solidFill>
                            <a:schemeClr val="tx1">
                              <a:lumMod val="75000"/>
                              <a:lumOff val="25000"/>
                            </a:schemeClr>
                          </a:solidFill>
                        </a:rPr>
                        <a:t>25</a:t>
                      </a:r>
                    </a:p>
                  </a:txBody>
                  <a:tcPr marL="259957" marR="259957" marT="129978" marB="129978">
                    <a:solidFill>
                      <a:schemeClr val="bg1"/>
                    </a:solidFill>
                  </a:tcPr>
                </a:tc>
                <a:tc>
                  <a:txBody>
                    <a:bodyPr/>
                    <a:lstStyle/>
                    <a:p>
                      <a:pPr algn="ctr"/>
                      <a:r>
                        <a:rPr lang="fr-FR" sz="1400" dirty="0">
                          <a:solidFill>
                            <a:schemeClr val="tx1">
                              <a:lumMod val="75000"/>
                              <a:lumOff val="25000"/>
                            </a:schemeClr>
                          </a:solidFill>
                        </a:rPr>
                        <a:t>26</a:t>
                      </a:r>
                    </a:p>
                  </a:txBody>
                  <a:tcPr marL="259957" marR="259957" marT="129978" marB="129978">
                    <a:solidFill>
                      <a:schemeClr val="bg1"/>
                    </a:solidFill>
                  </a:tcPr>
                </a:tc>
                <a:tc>
                  <a:txBody>
                    <a:bodyPr/>
                    <a:lstStyle/>
                    <a:p>
                      <a:pPr algn="ctr"/>
                      <a:r>
                        <a:rPr lang="fr-FR" sz="1400" dirty="0">
                          <a:solidFill>
                            <a:schemeClr val="tx1">
                              <a:lumMod val="75000"/>
                              <a:lumOff val="25000"/>
                            </a:schemeClr>
                          </a:solidFill>
                        </a:rPr>
                        <a:t>27</a:t>
                      </a:r>
                    </a:p>
                  </a:txBody>
                  <a:tcPr marL="259957" marR="259957" marT="129978" marB="129978">
                    <a:solidFill>
                      <a:schemeClr val="bg1"/>
                    </a:solidFill>
                  </a:tcPr>
                </a:tc>
                <a:tc>
                  <a:txBody>
                    <a:bodyPr/>
                    <a:lstStyle/>
                    <a:p>
                      <a:pPr algn="ctr"/>
                      <a:r>
                        <a:rPr lang="fr-FR" sz="1400" dirty="0">
                          <a:solidFill>
                            <a:schemeClr val="tx1">
                              <a:lumMod val="75000"/>
                              <a:lumOff val="25000"/>
                            </a:schemeClr>
                          </a:solidFill>
                        </a:rPr>
                        <a:t>28</a:t>
                      </a:r>
                    </a:p>
                  </a:txBody>
                  <a:tcPr marL="259957" marR="259957" marT="129978" marB="129978">
                    <a:solidFill>
                      <a:schemeClr val="bg1"/>
                    </a:solidFill>
                  </a:tcPr>
                </a:tc>
                <a:tc>
                  <a:txBody>
                    <a:bodyPr/>
                    <a:lstStyle/>
                    <a:p>
                      <a:pPr algn="ctr"/>
                      <a:r>
                        <a:rPr lang="fr-FR" sz="1400" dirty="0">
                          <a:solidFill>
                            <a:schemeClr val="tx1">
                              <a:lumMod val="75000"/>
                              <a:lumOff val="25000"/>
                            </a:schemeClr>
                          </a:solidFill>
                        </a:rPr>
                        <a:t>29</a:t>
                      </a:r>
                    </a:p>
                  </a:txBody>
                  <a:tcPr marL="259957" marR="259957" marT="129978" marB="129978">
                    <a:solidFill>
                      <a:schemeClr val="bg1"/>
                    </a:solidFill>
                  </a:tcPr>
                </a:tc>
                <a:extLst>
                  <a:ext uri="{0D108BD9-81ED-4DB2-BD59-A6C34878D82A}">
                    <a16:rowId xmlns:a16="http://schemas.microsoft.com/office/drawing/2014/main" val="3859669917"/>
                  </a:ext>
                </a:extLst>
              </a:tr>
              <a:tr h="478022">
                <a:tc>
                  <a:txBody>
                    <a:bodyPr/>
                    <a:lstStyle/>
                    <a:p>
                      <a:pPr algn="ctr"/>
                      <a:r>
                        <a:rPr lang="fr-FR" sz="1400" dirty="0">
                          <a:solidFill>
                            <a:schemeClr val="accent4">
                              <a:lumMod val="75000"/>
                            </a:schemeClr>
                          </a:solidFill>
                        </a:rPr>
                        <a:t>30</a:t>
                      </a:r>
                    </a:p>
                  </a:txBody>
                  <a:tcPr marL="259957" marR="259957" marT="129978" marB="129978">
                    <a:solidFill>
                      <a:schemeClr val="bg1"/>
                    </a:solidFill>
                  </a:tcPr>
                </a:tc>
                <a:tc>
                  <a:txBody>
                    <a:bodyPr/>
                    <a:lstStyle/>
                    <a:p>
                      <a:pPr algn="ctr"/>
                      <a:endParaRPr lang="fr-FR" sz="1400" dirty="0">
                        <a:solidFill>
                          <a:schemeClr val="tx1">
                            <a:lumMod val="75000"/>
                            <a:lumOff val="25000"/>
                          </a:schemeClr>
                        </a:solidFill>
                      </a:endParaRPr>
                    </a:p>
                  </a:txBody>
                  <a:tcPr marL="259957" marR="259957" marT="129978" marB="129978">
                    <a:solidFill>
                      <a:schemeClr val="bg1"/>
                    </a:solidFill>
                  </a:tcPr>
                </a:tc>
                <a:tc>
                  <a:txBody>
                    <a:bodyPr/>
                    <a:lstStyle/>
                    <a:p>
                      <a:pPr algn="ctr"/>
                      <a:endParaRPr lang="fr-FR" sz="1400" dirty="0">
                        <a:solidFill>
                          <a:schemeClr val="tx1">
                            <a:lumMod val="75000"/>
                            <a:lumOff val="25000"/>
                          </a:schemeClr>
                        </a:solidFill>
                      </a:endParaRPr>
                    </a:p>
                  </a:txBody>
                  <a:tcPr marL="259957" marR="259957" marT="129978" marB="129978">
                    <a:solidFill>
                      <a:schemeClr val="bg1"/>
                    </a:solidFill>
                  </a:tcPr>
                </a:tc>
                <a:tc>
                  <a:txBody>
                    <a:bodyPr/>
                    <a:lstStyle/>
                    <a:p>
                      <a:pPr algn="ctr"/>
                      <a:endParaRPr lang="fr-FR" sz="1400" dirty="0">
                        <a:solidFill>
                          <a:schemeClr val="tx1">
                            <a:lumMod val="75000"/>
                            <a:lumOff val="25000"/>
                          </a:schemeClr>
                        </a:solidFill>
                      </a:endParaRPr>
                    </a:p>
                  </a:txBody>
                  <a:tcPr marL="259957" marR="259957" marT="129978" marB="129978">
                    <a:solidFill>
                      <a:schemeClr val="bg1"/>
                    </a:solidFill>
                  </a:tcPr>
                </a:tc>
                <a:tc>
                  <a:txBody>
                    <a:bodyPr/>
                    <a:lstStyle/>
                    <a:p>
                      <a:pPr algn="ctr"/>
                      <a:endParaRPr lang="fr-FR" sz="1400" dirty="0">
                        <a:solidFill>
                          <a:schemeClr val="tx1">
                            <a:lumMod val="75000"/>
                            <a:lumOff val="25000"/>
                          </a:schemeClr>
                        </a:solidFill>
                      </a:endParaRPr>
                    </a:p>
                  </a:txBody>
                  <a:tcPr marL="259957" marR="259957" marT="129978" marB="129978">
                    <a:solidFill>
                      <a:schemeClr val="bg1"/>
                    </a:solidFill>
                  </a:tcPr>
                </a:tc>
                <a:tc>
                  <a:txBody>
                    <a:bodyPr/>
                    <a:lstStyle/>
                    <a:p>
                      <a:pPr algn="ctr"/>
                      <a:endParaRPr lang="fr-FR" sz="1400" dirty="0">
                        <a:solidFill>
                          <a:schemeClr val="tx1">
                            <a:lumMod val="75000"/>
                            <a:lumOff val="25000"/>
                          </a:schemeClr>
                        </a:solidFill>
                      </a:endParaRPr>
                    </a:p>
                  </a:txBody>
                  <a:tcPr marL="259957" marR="259957" marT="129978" marB="129978">
                    <a:solidFill>
                      <a:schemeClr val="bg1"/>
                    </a:solidFill>
                  </a:tcPr>
                </a:tc>
                <a:tc>
                  <a:txBody>
                    <a:bodyPr/>
                    <a:lstStyle/>
                    <a:p>
                      <a:pPr algn="ctr"/>
                      <a:endParaRPr lang="fr-FR" sz="1400" dirty="0">
                        <a:solidFill>
                          <a:schemeClr val="tx1">
                            <a:lumMod val="75000"/>
                            <a:lumOff val="25000"/>
                          </a:schemeClr>
                        </a:solidFill>
                      </a:endParaRPr>
                    </a:p>
                  </a:txBody>
                  <a:tcPr marL="259957" marR="259957" marT="129978" marB="129978">
                    <a:solidFill>
                      <a:schemeClr val="bg1"/>
                    </a:solidFill>
                  </a:tcPr>
                </a:tc>
                <a:extLst>
                  <a:ext uri="{0D108BD9-81ED-4DB2-BD59-A6C34878D82A}">
                    <a16:rowId xmlns:a16="http://schemas.microsoft.com/office/drawing/2014/main" val="689029389"/>
                  </a:ext>
                </a:extLst>
              </a:tr>
            </a:tbl>
          </a:graphicData>
        </a:graphic>
      </p:graphicFrame>
      <p:sp>
        <p:nvSpPr>
          <p:cNvPr id="175" name="Rectangle 174">
            <a:extLst>
              <a:ext uri="{FF2B5EF4-FFF2-40B4-BE49-F238E27FC236}">
                <a16:creationId xmlns:a16="http://schemas.microsoft.com/office/drawing/2014/main" id="{A1CFF283-A949-4424-9578-23DF3B3A3A96}"/>
              </a:ext>
            </a:extLst>
          </p:cNvPr>
          <p:cNvSpPr/>
          <p:nvPr/>
        </p:nvSpPr>
        <p:spPr>
          <a:xfrm>
            <a:off x="3024093" y="2385656"/>
            <a:ext cx="5722226" cy="3991496"/>
          </a:xfrm>
          <a:prstGeom prst="rect">
            <a:avLst/>
          </a:prstGeom>
          <a:no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6" name="Espace réservé du texte 5"/>
          <p:cNvSpPr>
            <a:spLocks noGrp="1"/>
          </p:cNvSpPr>
          <p:nvPr>
            <p:ph type="body" sz="quarter" idx="12"/>
          </p:nvPr>
        </p:nvSpPr>
        <p:spPr/>
        <p:txBody>
          <a:bodyPr>
            <a:normAutofit/>
          </a:bodyPr>
          <a:lstStyle/>
          <a:p>
            <a:r>
              <a:rPr lang="fr-FR" dirty="0"/>
              <a:t>Le contenu de l’action repose sur 10 prises de parole auprès de nos clients particuliers (9 pour les clients Premium) dont nous avons recueilli le consentement </a:t>
            </a:r>
            <a:r>
              <a:rPr lang="fr-FR" dirty="0" err="1"/>
              <a:t>Opt’in</a:t>
            </a:r>
            <a:r>
              <a:rPr lang="fr-FR" dirty="0"/>
              <a:t>. </a:t>
            </a:r>
          </a:p>
        </p:txBody>
      </p:sp>
      <p:sp>
        <p:nvSpPr>
          <p:cNvPr id="7" name="Espace réservé du texte 6"/>
          <p:cNvSpPr>
            <a:spLocks noGrp="1"/>
          </p:cNvSpPr>
          <p:nvPr>
            <p:ph type="body" sz="quarter" idx="14"/>
          </p:nvPr>
        </p:nvSpPr>
        <p:spPr/>
        <p:txBody>
          <a:bodyPr/>
          <a:lstStyle/>
          <a:p>
            <a:r>
              <a:rPr lang="fr-FR" dirty="0"/>
              <a:t>Programme Relationnel EER</a:t>
            </a:r>
          </a:p>
        </p:txBody>
      </p:sp>
      <p:sp>
        <p:nvSpPr>
          <p:cNvPr id="8" name="Espace réservé du texte 7"/>
          <p:cNvSpPr>
            <a:spLocks noGrp="1"/>
          </p:cNvSpPr>
          <p:nvPr>
            <p:ph type="body" sz="quarter" idx="16"/>
          </p:nvPr>
        </p:nvSpPr>
        <p:spPr/>
        <p:txBody>
          <a:bodyPr/>
          <a:lstStyle/>
          <a:p>
            <a:r>
              <a:rPr lang="fr-FR" dirty="0"/>
              <a:t>6</a:t>
            </a:r>
          </a:p>
        </p:txBody>
      </p:sp>
      <p:grpSp>
        <p:nvGrpSpPr>
          <p:cNvPr id="566" name="Groupe 565">
            <a:extLst>
              <a:ext uri="{FF2B5EF4-FFF2-40B4-BE49-F238E27FC236}">
                <a16:creationId xmlns:a16="http://schemas.microsoft.com/office/drawing/2014/main" id="{E7556C10-4A35-4983-88F0-6A7322868531}"/>
              </a:ext>
            </a:extLst>
          </p:cNvPr>
          <p:cNvGrpSpPr/>
          <p:nvPr/>
        </p:nvGrpSpPr>
        <p:grpSpPr>
          <a:xfrm>
            <a:off x="1707202" y="3259404"/>
            <a:ext cx="1164672" cy="626893"/>
            <a:chOff x="861403" y="1732830"/>
            <a:chExt cx="2048235" cy="1102477"/>
          </a:xfrm>
        </p:grpSpPr>
        <p:sp>
          <p:nvSpPr>
            <p:cNvPr id="567" name="Rectangle 566">
              <a:extLst>
                <a:ext uri="{FF2B5EF4-FFF2-40B4-BE49-F238E27FC236}">
                  <a16:creationId xmlns:a16="http://schemas.microsoft.com/office/drawing/2014/main" id="{8168ED9A-955E-4B33-BFB5-EC8ADA09F15E}"/>
                </a:ext>
              </a:extLst>
            </p:cNvPr>
            <p:cNvSpPr/>
            <p:nvPr/>
          </p:nvSpPr>
          <p:spPr>
            <a:xfrm>
              <a:off x="861403" y="1732830"/>
              <a:ext cx="2048235" cy="1102477"/>
            </a:xfrm>
            <a:prstGeom prst="rect">
              <a:avLst/>
            </a:prstGeom>
            <a:solidFill>
              <a:schemeClr val="bg1">
                <a:lumMod val="95000"/>
              </a:schemeClr>
            </a:solidFill>
            <a:ln>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800" b="1" dirty="0">
                <a:solidFill>
                  <a:schemeClr val="tx1">
                    <a:lumMod val="75000"/>
                    <a:lumOff val="25000"/>
                  </a:schemeClr>
                </a:solidFill>
              </a:endParaRPr>
            </a:p>
            <a:p>
              <a:pPr algn="ctr"/>
              <a:endParaRPr lang="fr-FR" sz="800" b="1" dirty="0">
                <a:solidFill>
                  <a:schemeClr val="tx1">
                    <a:lumMod val="75000"/>
                    <a:lumOff val="25000"/>
                  </a:schemeClr>
                </a:solidFill>
              </a:endParaRPr>
            </a:p>
            <a:p>
              <a:pPr algn="ctr"/>
              <a:r>
                <a:rPr lang="fr-FR" sz="900" dirty="0">
                  <a:solidFill>
                    <a:schemeClr val="tx1">
                      <a:lumMod val="75000"/>
                      <a:lumOff val="25000"/>
                    </a:schemeClr>
                  </a:solidFill>
                </a:rPr>
                <a:t>Ouverture de compte</a:t>
              </a:r>
            </a:p>
          </p:txBody>
        </p:sp>
        <p:pic>
          <p:nvPicPr>
            <p:cNvPr id="568" name="Image 567">
              <a:extLst>
                <a:ext uri="{FF2B5EF4-FFF2-40B4-BE49-F238E27FC236}">
                  <a16:creationId xmlns:a16="http://schemas.microsoft.com/office/drawing/2014/main" id="{EB9FF0EA-00E7-496B-9E7C-7DED94DAED62}"/>
                </a:ext>
              </a:extLst>
            </p:cNvPr>
            <p:cNvPicPr>
              <a:picLocks noChangeAspect="1"/>
            </p:cNvPicPr>
            <p:nvPr/>
          </p:nvPicPr>
          <p:blipFill>
            <a:blip r:embed="rId2">
              <a:clrChange>
                <a:clrFrom>
                  <a:srgbClr val="FFFFFF"/>
                </a:clrFrom>
                <a:clrTo>
                  <a:srgbClr val="FFFFFF">
                    <a:alpha val="0"/>
                  </a:srgbClr>
                </a:clrTo>
              </a:clrChange>
              <a:duotone>
                <a:schemeClr val="accent4">
                  <a:shade val="45000"/>
                  <a:satMod val="135000"/>
                </a:schemeClr>
                <a:prstClr val="white"/>
              </a:duotone>
            </a:blip>
            <a:stretch>
              <a:fillRect/>
            </a:stretch>
          </p:blipFill>
          <p:spPr>
            <a:xfrm>
              <a:off x="996775" y="1888095"/>
              <a:ext cx="1855878" cy="411936"/>
            </a:xfrm>
            <a:prstGeom prst="rect">
              <a:avLst/>
            </a:prstGeom>
            <a:ln>
              <a:noFill/>
            </a:ln>
          </p:spPr>
        </p:pic>
      </p:grpSp>
      <p:sp>
        <p:nvSpPr>
          <p:cNvPr id="570" name="Rectangle 569">
            <a:extLst>
              <a:ext uri="{FF2B5EF4-FFF2-40B4-BE49-F238E27FC236}">
                <a16:creationId xmlns:a16="http://schemas.microsoft.com/office/drawing/2014/main" id="{C77C6D6F-15B8-44F7-B7F6-F2E532D03680}"/>
              </a:ext>
            </a:extLst>
          </p:cNvPr>
          <p:cNvSpPr/>
          <p:nvPr/>
        </p:nvSpPr>
        <p:spPr>
          <a:xfrm>
            <a:off x="9165546" y="2854825"/>
            <a:ext cx="832248" cy="854469"/>
          </a:xfrm>
          <a:prstGeom prst="rect">
            <a:avLst/>
          </a:prstGeom>
          <a:solidFill>
            <a:schemeClr val="bg1">
              <a:lumMod val="95000"/>
            </a:schemeClr>
          </a:solidFill>
          <a:ln>
            <a:solidFill>
              <a:schemeClr val="accent4">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00" b="1" dirty="0">
              <a:solidFill>
                <a:schemeClr val="tx1">
                  <a:lumMod val="75000"/>
                  <a:lumOff val="25000"/>
                </a:schemeClr>
              </a:solidFill>
            </a:endParaRPr>
          </a:p>
          <a:p>
            <a:pPr algn="ctr"/>
            <a:r>
              <a:rPr lang="fr-FR" sz="900" dirty="0">
                <a:solidFill>
                  <a:schemeClr val="tx1">
                    <a:lumMod val="75000"/>
                    <a:lumOff val="25000"/>
                  </a:schemeClr>
                </a:solidFill>
              </a:rPr>
              <a:t>Accueil des </a:t>
            </a:r>
          </a:p>
          <a:p>
            <a:pPr algn="ctr"/>
            <a:r>
              <a:rPr lang="fr-FR" sz="900" dirty="0">
                <a:solidFill>
                  <a:schemeClr val="tx1">
                    <a:lumMod val="75000"/>
                    <a:lumOff val="25000"/>
                  </a:schemeClr>
                </a:solidFill>
              </a:rPr>
              <a:t>nouveaux clients</a:t>
            </a:r>
            <a:endParaRPr lang="fr-FR" sz="500" b="1" dirty="0">
              <a:solidFill>
                <a:schemeClr val="tx1">
                  <a:lumMod val="75000"/>
                  <a:lumOff val="25000"/>
                </a:schemeClr>
              </a:solidFill>
            </a:endParaRPr>
          </a:p>
        </p:txBody>
      </p:sp>
      <p:pic>
        <p:nvPicPr>
          <p:cNvPr id="571" name="Image 570">
            <a:extLst>
              <a:ext uri="{FF2B5EF4-FFF2-40B4-BE49-F238E27FC236}">
                <a16:creationId xmlns:a16="http://schemas.microsoft.com/office/drawing/2014/main" id="{172EEB0D-5A97-4531-8FED-952BE2A24B9D}"/>
              </a:ext>
            </a:extLst>
          </p:cNvPr>
          <p:cNvPicPr>
            <a:picLocks noChangeAspect="1"/>
          </p:cNvPicPr>
          <p:nvPr/>
        </p:nvPicPr>
        <p:blipFill>
          <a:blip r:embed="rId3">
            <a:clrChange>
              <a:clrFrom>
                <a:srgbClr val="FFFFFF"/>
              </a:clrFrom>
              <a:clrTo>
                <a:srgbClr val="FFFFFF">
                  <a:alpha val="0"/>
                </a:srgbClr>
              </a:clrTo>
            </a:clrChange>
            <a:duotone>
              <a:schemeClr val="accent4">
                <a:shade val="45000"/>
                <a:satMod val="135000"/>
              </a:schemeClr>
              <a:prstClr val="white"/>
            </a:duotone>
          </a:blip>
          <a:stretch>
            <a:fillRect/>
          </a:stretch>
        </p:blipFill>
        <p:spPr>
          <a:xfrm>
            <a:off x="9381820" y="2880129"/>
            <a:ext cx="425218" cy="180000"/>
          </a:xfrm>
          <a:prstGeom prst="rect">
            <a:avLst/>
          </a:prstGeom>
        </p:spPr>
      </p:pic>
      <p:grpSp>
        <p:nvGrpSpPr>
          <p:cNvPr id="572" name="Graphique 1807">
            <a:extLst>
              <a:ext uri="{FF2B5EF4-FFF2-40B4-BE49-F238E27FC236}">
                <a16:creationId xmlns:a16="http://schemas.microsoft.com/office/drawing/2014/main" id="{E380D5A4-3761-447C-9BEC-05D3FB5E962C}"/>
              </a:ext>
            </a:extLst>
          </p:cNvPr>
          <p:cNvGrpSpPr/>
          <p:nvPr/>
        </p:nvGrpSpPr>
        <p:grpSpPr>
          <a:xfrm>
            <a:off x="9516282" y="3524872"/>
            <a:ext cx="140780" cy="97591"/>
            <a:chOff x="10492224" y="2241232"/>
            <a:chExt cx="280987" cy="194786"/>
          </a:xfrm>
          <a:noFill/>
        </p:grpSpPr>
        <p:grpSp>
          <p:nvGrpSpPr>
            <p:cNvPr id="573" name="Graphique 1807">
              <a:extLst>
                <a:ext uri="{FF2B5EF4-FFF2-40B4-BE49-F238E27FC236}">
                  <a16:creationId xmlns:a16="http://schemas.microsoft.com/office/drawing/2014/main" id="{BD6EEEB2-13BD-456C-A8DF-5955B09681E2}"/>
                </a:ext>
              </a:extLst>
            </p:cNvPr>
            <p:cNvGrpSpPr/>
            <p:nvPr/>
          </p:nvGrpSpPr>
          <p:grpSpPr>
            <a:xfrm>
              <a:off x="10505559" y="2336292"/>
              <a:ext cx="43243" cy="50673"/>
              <a:chOff x="10505559" y="2336292"/>
              <a:chExt cx="43243" cy="50673"/>
            </a:xfrm>
            <a:grpFill/>
          </p:grpSpPr>
          <p:sp>
            <p:nvSpPr>
              <p:cNvPr id="579" name="Forme libre : forme 3882">
                <a:extLst>
                  <a:ext uri="{FF2B5EF4-FFF2-40B4-BE49-F238E27FC236}">
                    <a16:creationId xmlns:a16="http://schemas.microsoft.com/office/drawing/2014/main" id="{6F2BD026-8FAA-42D3-A99F-7F45A80FAFED}"/>
                  </a:ext>
                </a:extLst>
              </p:cNvPr>
              <p:cNvSpPr/>
              <p:nvPr/>
            </p:nvSpPr>
            <p:spPr>
              <a:xfrm>
                <a:off x="10505559" y="2357532"/>
                <a:ext cx="25145" cy="29432"/>
              </a:xfrm>
              <a:custGeom>
                <a:avLst/>
                <a:gdLst>
                  <a:gd name="connsiteX0" fmla="*/ 25146 w 25145"/>
                  <a:gd name="connsiteY0" fmla="*/ 0 h 29432"/>
                  <a:gd name="connsiteX1" fmla="*/ 0 w 25145"/>
                  <a:gd name="connsiteY1" fmla="*/ 29432 h 29432"/>
                </a:gdLst>
                <a:ahLst/>
                <a:cxnLst>
                  <a:cxn ang="0">
                    <a:pos x="connsiteX0" y="connsiteY0"/>
                  </a:cxn>
                  <a:cxn ang="0">
                    <a:pos x="connsiteX1" y="connsiteY1"/>
                  </a:cxn>
                </a:cxnLst>
                <a:rect l="l" t="t" r="r" b="b"/>
                <a:pathLst>
                  <a:path w="25145" h="29432">
                    <a:moveTo>
                      <a:pt x="25146" y="0"/>
                    </a:moveTo>
                    <a:lnTo>
                      <a:pt x="0" y="29432"/>
                    </a:lnTo>
                  </a:path>
                </a:pathLst>
              </a:custGeom>
              <a:grpFill/>
              <a:ln w="5715" cap="rnd">
                <a:solidFill>
                  <a:srgbClr val="E52A29"/>
                </a:solidFill>
                <a:prstDash val="solid"/>
                <a:round/>
              </a:ln>
            </p:spPr>
            <p:txBody>
              <a:bodyPr rtlCol="0" anchor="ctr"/>
              <a:lstStyle/>
              <a:p>
                <a:endParaRPr lang="fr-FR" sz="1050"/>
              </a:p>
            </p:txBody>
          </p:sp>
          <p:sp>
            <p:nvSpPr>
              <p:cNvPr id="580" name="Forme libre : forme 3883">
                <a:extLst>
                  <a:ext uri="{FF2B5EF4-FFF2-40B4-BE49-F238E27FC236}">
                    <a16:creationId xmlns:a16="http://schemas.microsoft.com/office/drawing/2014/main" id="{FEA92FBA-25BF-4273-9586-C055E520F486}"/>
                  </a:ext>
                </a:extLst>
              </p:cNvPr>
              <p:cNvSpPr/>
              <p:nvPr/>
            </p:nvSpPr>
            <p:spPr>
              <a:xfrm>
                <a:off x="10540897" y="2336292"/>
                <a:ext cx="7905" cy="9239"/>
              </a:xfrm>
              <a:custGeom>
                <a:avLst/>
                <a:gdLst>
                  <a:gd name="connsiteX0" fmla="*/ 7906 w 7905"/>
                  <a:gd name="connsiteY0" fmla="*/ 0 h 9239"/>
                  <a:gd name="connsiteX1" fmla="*/ 0 w 7905"/>
                  <a:gd name="connsiteY1" fmla="*/ 9239 h 9239"/>
                </a:gdLst>
                <a:ahLst/>
                <a:cxnLst>
                  <a:cxn ang="0">
                    <a:pos x="connsiteX0" y="connsiteY0"/>
                  </a:cxn>
                  <a:cxn ang="0">
                    <a:pos x="connsiteX1" y="connsiteY1"/>
                  </a:cxn>
                </a:cxnLst>
                <a:rect l="l" t="t" r="r" b="b"/>
                <a:pathLst>
                  <a:path w="7905" h="9239">
                    <a:moveTo>
                      <a:pt x="7906" y="0"/>
                    </a:moveTo>
                    <a:lnTo>
                      <a:pt x="0" y="9239"/>
                    </a:lnTo>
                  </a:path>
                </a:pathLst>
              </a:custGeom>
              <a:grpFill/>
              <a:ln w="5715" cap="rnd">
                <a:solidFill>
                  <a:srgbClr val="E52A29"/>
                </a:solidFill>
                <a:prstDash val="solid"/>
                <a:round/>
              </a:ln>
            </p:spPr>
            <p:txBody>
              <a:bodyPr rtlCol="0" anchor="ctr"/>
              <a:lstStyle/>
              <a:p>
                <a:endParaRPr lang="fr-FR" sz="1050"/>
              </a:p>
            </p:txBody>
          </p:sp>
        </p:grpSp>
        <p:grpSp>
          <p:nvGrpSpPr>
            <p:cNvPr id="574" name="Graphique 1807">
              <a:extLst>
                <a:ext uri="{FF2B5EF4-FFF2-40B4-BE49-F238E27FC236}">
                  <a16:creationId xmlns:a16="http://schemas.microsoft.com/office/drawing/2014/main" id="{BDAF7590-E9B4-4199-BD5E-AFC52A0CD100}"/>
                </a:ext>
              </a:extLst>
            </p:cNvPr>
            <p:cNvGrpSpPr/>
            <p:nvPr/>
          </p:nvGrpSpPr>
          <p:grpSpPr>
            <a:xfrm>
              <a:off x="10492224" y="2241232"/>
              <a:ext cx="280987" cy="194786"/>
              <a:chOff x="10492224" y="2241232"/>
              <a:chExt cx="280987" cy="194786"/>
            </a:xfrm>
            <a:grpFill/>
          </p:grpSpPr>
          <p:sp>
            <p:nvSpPr>
              <p:cNvPr id="575" name="Forme libre : forme 3885">
                <a:extLst>
                  <a:ext uri="{FF2B5EF4-FFF2-40B4-BE49-F238E27FC236}">
                    <a16:creationId xmlns:a16="http://schemas.microsoft.com/office/drawing/2014/main" id="{35CD2030-6D9C-4313-86B8-925A5C368104}"/>
                  </a:ext>
                </a:extLst>
              </p:cNvPr>
              <p:cNvSpPr/>
              <p:nvPr/>
            </p:nvSpPr>
            <p:spPr>
              <a:xfrm>
                <a:off x="10492224" y="2241232"/>
                <a:ext cx="280987" cy="194786"/>
              </a:xfrm>
              <a:custGeom>
                <a:avLst/>
                <a:gdLst>
                  <a:gd name="connsiteX0" fmla="*/ 222314 w 280987"/>
                  <a:gd name="connsiteY0" fmla="*/ 194691 h 194786"/>
                  <a:gd name="connsiteX1" fmla="*/ 11906 w 280987"/>
                  <a:gd name="connsiteY1" fmla="*/ 194691 h 194786"/>
                  <a:gd name="connsiteX2" fmla="*/ 0 w 280987"/>
                  <a:gd name="connsiteY2" fmla="*/ 182785 h 194786"/>
                  <a:gd name="connsiteX3" fmla="*/ 0 w 280987"/>
                  <a:gd name="connsiteY3" fmla="*/ 11906 h 194786"/>
                  <a:gd name="connsiteX4" fmla="*/ 11906 w 280987"/>
                  <a:gd name="connsiteY4" fmla="*/ 0 h 194786"/>
                  <a:gd name="connsiteX5" fmla="*/ 269081 w 280987"/>
                  <a:gd name="connsiteY5" fmla="*/ 0 h 194786"/>
                  <a:gd name="connsiteX6" fmla="*/ 280988 w 280987"/>
                  <a:gd name="connsiteY6" fmla="*/ 11906 h 194786"/>
                  <a:gd name="connsiteX7" fmla="*/ 280988 w 280987"/>
                  <a:gd name="connsiteY7" fmla="*/ 182880 h 194786"/>
                  <a:gd name="connsiteX8" fmla="*/ 269081 w 280987"/>
                  <a:gd name="connsiteY8" fmla="*/ 194786 h 194786"/>
                  <a:gd name="connsiteX9" fmla="*/ 248031 w 280987"/>
                  <a:gd name="connsiteY9" fmla="*/ 194786 h 1947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80987" h="194786">
                    <a:moveTo>
                      <a:pt x="222314" y="194691"/>
                    </a:moveTo>
                    <a:lnTo>
                      <a:pt x="11906" y="194691"/>
                    </a:lnTo>
                    <a:cubicBezTo>
                      <a:pt x="5334" y="194691"/>
                      <a:pt x="0" y="189357"/>
                      <a:pt x="0" y="182785"/>
                    </a:cubicBezTo>
                    <a:lnTo>
                      <a:pt x="0" y="11906"/>
                    </a:lnTo>
                    <a:cubicBezTo>
                      <a:pt x="0" y="5334"/>
                      <a:pt x="5334" y="0"/>
                      <a:pt x="11906" y="0"/>
                    </a:cubicBezTo>
                    <a:lnTo>
                      <a:pt x="269081" y="0"/>
                    </a:lnTo>
                    <a:cubicBezTo>
                      <a:pt x="275654" y="0"/>
                      <a:pt x="280988" y="5334"/>
                      <a:pt x="280988" y="11906"/>
                    </a:cubicBezTo>
                    <a:lnTo>
                      <a:pt x="280988" y="182880"/>
                    </a:lnTo>
                    <a:cubicBezTo>
                      <a:pt x="280988" y="189452"/>
                      <a:pt x="275654" y="194786"/>
                      <a:pt x="269081" y="194786"/>
                    </a:cubicBezTo>
                    <a:lnTo>
                      <a:pt x="248031" y="194786"/>
                    </a:lnTo>
                  </a:path>
                </a:pathLst>
              </a:custGeom>
              <a:grpFill/>
              <a:ln w="5715" cap="rnd">
                <a:solidFill>
                  <a:srgbClr val="E52A29"/>
                </a:solidFill>
                <a:prstDash val="solid"/>
                <a:round/>
              </a:ln>
            </p:spPr>
            <p:txBody>
              <a:bodyPr rtlCol="0" anchor="ctr"/>
              <a:lstStyle/>
              <a:p>
                <a:endParaRPr lang="fr-FR" sz="1050"/>
              </a:p>
            </p:txBody>
          </p:sp>
          <p:sp>
            <p:nvSpPr>
              <p:cNvPr id="576" name="Forme libre : forme 3886">
                <a:extLst>
                  <a:ext uri="{FF2B5EF4-FFF2-40B4-BE49-F238E27FC236}">
                    <a16:creationId xmlns:a16="http://schemas.microsoft.com/office/drawing/2014/main" id="{68AABC85-ACAD-4E0B-A525-EB84FCB76E44}"/>
                  </a:ext>
                </a:extLst>
              </p:cNvPr>
              <p:cNvSpPr/>
              <p:nvPr/>
            </p:nvSpPr>
            <p:spPr>
              <a:xfrm>
                <a:off x="10492224" y="2253138"/>
                <a:ext cx="280892" cy="115470"/>
              </a:xfrm>
              <a:custGeom>
                <a:avLst/>
                <a:gdLst>
                  <a:gd name="connsiteX0" fmla="*/ 0 w 280892"/>
                  <a:gd name="connsiteY0" fmla="*/ 0 h 115470"/>
                  <a:gd name="connsiteX1" fmla="*/ 119158 w 280892"/>
                  <a:gd name="connsiteY1" fmla="*/ 110204 h 115470"/>
                  <a:gd name="connsiteX2" fmla="*/ 145542 w 280892"/>
                  <a:gd name="connsiteY2" fmla="*/ 110681 h 115470"/>
                  <a:gd name="connsiteX3" fmla="*/ 280892 w 280892"/>
                  <a:gd name="connsiteY3" fmla="*/ 0 h 115470"/>
                </a:gdLst>
                <a:ahLst/>
                <a:cxnLst>
                  <a:cxn ang="0">
                    <a:pos x="connsiteX0" y="connsiteY0"/>
                  </a:cxn>
                  <a:cxn ang="0">
                    <a:pos x="connsiteX1" y="connsiteY1"/>
                  </a:cxn>
                  <a:cxn ang="0">
                    <a:pos x="connsiteX2" y="connsiteY2"/>
                  </a:cxn>
                  <a:cxn ang="0">
                    <a:pos x="connsiteX3" y="connsiteY3"/>
                  </a:cxn>
                </a:cxnLst>
                <a:rect l="l" t="t" r="r" b="b"/>
                <a:pathLst>
                  <a:path w="280892" h="115470">
                    <a:moveTo>
                      <a:pt x="0" y="0"/>
                    </a:moveTo>
                    <a:lnTo>
                      <a:pt x="119158" y="110204"/>
                    </a:lnTo>
                    <a:cubicBezTo>
                      <a:pt x="119158" y="110204"/>
                      <a:pt x="131921" y="121730"/>
                      <a:pt x="145542" y="110681"/>
                    </a:cubicBezTo>
                    <a:cubicBezTo>
                      <a:pt x="160782" y="98298"/>
                      <a:pt x="280892" y="0"/>
                      <a:pt x="280892" y="0"/>
                    </a:cubicBezTo>
                  </a:path>
                </a:pathLst>
              </a:custGeom>
              <a:grpFill/>
              <a:ln w="5715" cap="rnd">
                <a:solidFill>
                  <a:srgbClr val="E52A29"/>
                </a:solidFill>
                <a:prstDash val="solid"/>
                <a:round/>
              </a:ln>
            </p:spPr>
            <p:txBody>
              <a:bodyPr rtlCol="0" anchor="ctr"/>
              <a:lstStyle/>
              <a:p>
                <a:endParaRPr lang="fr-FR" sz="1050"/>
              </a:p>
            </p:txBody>
          </p:sp>
          <p:sp>
            <p:nvSpPr>
              <p:cNvPr id="577" name="Forme libre : forme 3887">
                <a:extLst>
                  <a:ext uri="{FF2B5EF4-FFF2-40B4-BE49-F238E27FC236}">
                    <a16:creationId xmlns:a16="http://schemas.microsoft.com/office/drawing/2014/main" id="{A4A44197-F3C6-4E4F-8A74-B10028F399D2}"/>
                  </a:ext>
                </a:extLst>
              </p:cNvPr>
              <p:cNvSpPr/>
              <p:nvPr/>
            </p:nvSpPr>
            <p:spPr>
              <a:xfrm>
                <a:off x="10494129" y="2343245"/>
                <a:ext cx="74009" cy="85439"/>
              </a:xfrm>
              <a:custGeom>
                <a:avLst/>
                <a:gdLst>
                  <a:gd name="connsiteX0" fmla="*/ 74009 w 74009"/>
                  <a:gd name="connsiteY0" fmla="*/ 0 h 85439"/>
                  <a:gd name="connsiteX1" fmla="*/ 0 w 74009"/>
                  <a:gd name="connsiteY1" fmla="*/ 85439 h 85439"/>
                </a:gdLst>
                <a:ahLst/>
                <a:cxnLst>
                  <a:cxn ang="0">
                    <a:pos x="connsiteX0" y="connsiteY0"/>
                  </a:cxn>
                  <a:cxn ang="0">
                    <a:pos x="connsiteX1" y="connsiteY1"/>
                  </a:cxn>
                </a:cxnLst>
                <a:rect l="l" t="t" r="r" b="b"/>
                <a:pathLst>
                  <a:path w="74009" h="85439">
                    <a:moveTo>
                      <a:pt x="74009" y="0"/>
                    </a:moveTo>
                    <a:lnTo>
                      <a:pt x="0" y="85439"/>
                    </a:lnTo>
                  </a:path>
                </a:pathLst>
              </a:custGeom>
              <a:grpFill/>
              <a:ln w="5715" cap="rnd">
                <a:solidFill>
                  <a:srgbClr val="E52A29"/>
                </a:solidFill>
                <a:prstDash val="solid"/>
                <a:round/>
              </a:ln>
            </p:spPr>
            <p:txBody>
              <a:bodyPr rtlCol="0" anchor="ctr"/>
              <a:lstStyle/>
              <a:p>
                <a:endParaRPr lang="fr-FR" sz="1050"/>
              </a:p>
            </p:txBody>
          </p:sp>
          <p:sp>
            <p:nvSpPr>
              <p:cNvPr id="578" name="Forme libre : forme 3888">
                <a:extLst>
                  <a:ext uri="{FF2B5EF4-FFF2-40B4-BE49-F238E27FC236}">
                    <a16:creationId xmlns:a16="http://schemas.microsoft.com/office/drawing/2014/main" id="{AD2C2954-DA5A-4969-B511-B19AE0BAAE71}"/>
                  </a:ext>
                </a:extLst>
              </p:cNvPr>
              <p:cNvSpPr/>
              <p:nvPr/>
            </p:nvSpPr>
            <p:spPr>
              <a:xfrm>
                <a:off x="10682057" y="2329624"/>
                <a:ext cx="76295" cy="88868"/>
              </a:xfrm>
              <a:custGeom>
                <a:avLst/>
                <a:gdLst>
                  <a:gd name="connsiteX0" fmla="*/ 0 w 76295"/>
                  <a:gd name="connsiteY0" fmla="*/ 0 h 88868"/>
                  <a:gd name="connsiteX1" fmla="*/ 76295 w 76295"/>
                  <a:gd name="connsiteY1" fmla="*/ 88868 h 88868"/>
                </a:gdLst>
                <a:ahLst/>
                <a:cxnLst>
                  <a:cxn ang="0">
                    <a:pos x="connsiteX0" y="connsiteY0"/>
                  </a:cxn>
                  <a:cxn ang="0">
                    <a:pos x="connsiteX1" y="connsiteY1"/>
                  </a:cxn>
                </a:cxnLst>
                <a:rect l="l" t="t" r="r" b="b"/>
                <a:pathLst>
                  <a:path w="76295" h="88868">
                    <a:moveTo>
                      <a:pt x="0" y="0"/>
                    </a:moveTo>
                    <a:lnTo>
                      <a:pt x="76295" y="88868"/>
                    </a:lnTo>
                  </a:path>
                </a:pathLst>
              </a:custGeom>
              <a:grpFill/>
              <a:ln w="5715" cap="rnd">
                <a:solidFill>
                  <a:srgbClr val="E52A29"/>
                </a:solidFill>
                <a:prstDash val="solid"/>
                <a:round/>
              </a:ln>
            </p:spPr>
            <p:txBody>
              <a:bodyPr rtlCol="0" anchor="ctr"/>
              <a:lstStyle/>
              <a:p>
                <a:endParaRPr lang="fr-FR" sz="1050"/>
              </a:p>
            </p:txBody>
          </p:sp>
        </p:grpSp>
      </p:grpSp>
      <p:sp>
        <p:nvSpPr>
          <p:cNvPr id="582" name="Rectangle 581">
            <a:extLst>
              <a:ext uri="{FF2B5EF4-FFF2-40B4-BE49-F238E27FC236}">
                <a16:creationId xmlns:a16="http://schemas.microsoft.com/office/drawing/2014/main" id="{22DAE56C-8261-4E05-A2DE-5D3C58E99819}"/>
              </a:ext>
            </a:extLst>
          </p:cNvPr>
          <p:cNvSpPr/>
          <p:nvPr/>
        </p:nvSpPr>
        <p:spPr>
          <a:xfrm>
            <a:off x="2107390" y="4057592"/>
            <a:ext cx="764484" cy="885293"/>
          </a:xfrm>
          <a:prstGeom prst="rect">
            <a:avLst/>
          </a:prstGeom>
          <a:solidFill>
            <a:schemeClr val="bg1">
              <a:lumMod val="95000"/>
            </a:schemeClr>
          </a:solidFill>
          <a:ln>
            <a:solidFill>
              <a:schemeClr val="accent4">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200" b="1" dirty="0">
              <a:solidFill>
                <a:schemeClr val="tx1">
                  <a:lumMod val="75000"/>
                  <a:lumOff val="25000"/>
                </a:schemeClr>
              </a:solidFill>
            </a:endParaRPr>
          </a:p>
          <a:p>
            <a:pPr algn="ctr"/>
            <a:endParaRPr lang="fr-FR" sz="1600" b="1" dirty="0">
              <a:solidFill>
                <a:schemeClr val="tx1">
                  <a:lumMod val="75000"/>
                  <a:lumOff val="25000"/>
                </a:schemeClr>
              </a:solidFill>
            </a:endParaRPr>
          </a:p>
          <a:p>
            <a:pPr algn="ctr"/>
            <a:r>
              <a:rPr lang="fr-FR" sz="900" dirty="0">
                <a:solidFill>
                  <a:schemeClr val="tx1">
                    <a:lumMod val="75000"/>
                    <a:lumOff val="25000"/>
                  </a:schemeClr>
                </a:solidFill>
              </a:rPr>
              <a:t>Focus sur la banque à distance </a:t>
            </a:r>
          </a:p>
          <a:p>
            <a:pPr algn="ctr"/>
            <a:endParaRPr lang="fr-FR" sz="500" b="1" dirty="0">
              <a:solidFill>
                <a:schemeClr val="tx1">
                  <a:lumMod val="75000"/>
                  <a:lumOff val="25000"/>
                </a:schemeClr>
              </a:solidFill>
            </a:endParaRPr>
          </a:p>
          <a:p>
            <a:pPr algn="ctr"/>
            <a:endParaRPr lang="fr-FR" sz="500" b="1" dirty="0">
              <a:solidFill>
                <a:schemeClr val="tx1">
                  <a:lumMod val="75000"/>
                  <a:lumOff val="25000"/>
                </a:schemeClr>
              </a:solidFill>
            </a:endParaRPr>
          </a:p>
          <a:p>
            <a:pPr algn="ctr"/>
            <a:endParaRPr lang="fr-FR" sz="500" b="1" dirty="0">
              <a:solidFill>
                <a:schemeClr val="tx1">
                  <a:lumMod val="75000"/>
                  <a:lumOff val="25000"/>
                </a:schemeClr>
              </a:solidFill>
            </a:endParaRPr>
          </a:p>
          <a:p>
            <a:pPr algn="ctr"/>
            <a:endParaRPr lang="fr-FR" sz="500" b="1" dirty="0">
              <a:solidFill>
                <a:schemeClr val="tx1">
                  <a:lumMod val="75000"/>
                  <a:lumOff val="25000"/>
                </a:schemeClr>
              </a:solidFill>
            </a:endParaRPr>
          </a:p>
          <a:p>
            <a:pPr algn="ctr"/>
            <a:endParaRPr lang="fr-FR" sz="1000" dirty="0">
              <a:solidFill>
                <a:schemeClr val="tx1">
                  <a:lumMod val="75000"/>
                  <a:lumOff val="25000"/>
                </a:schemeClr>
              </a:solidFill>
            </a:endParaRPr>
          </a:p>
        </p:txBody>
      </p:sp>
      <p:pic>
        <p:nvPicPr>
          <p:cNvPr id="583" name="Image 582">
            <a:extLst>
              <a:ext uri="{FF2B5EF4-FFF2-40B4-BE49-F238E27FC236}">
                <a16:creationId xmlns:a16="http://schemas.microsoft.com/office/drawing/2014/main" id="{8CD49708-2087-4312-A634-ACE6B4646893}"/>
              </a:ext>
            </a:extLst>
          </p:cNvPr>
          <p:cNvPicPr>
            <a:picLocks noChangeAspect="1"/>
          </p:cNvPicPr>
          <p:nvPr/>
        </p:nvPicPr>
        <p:blipFill>
          <a:blip r:embed="rId4">
            <a:clrChange>
              <a:clrFrom>
                <a:srgbClr val="FFFFFF"/>
              </a:clrFrom>
              <a:clrTo>
                <a:srgbClr val="FFFFFF">
                  <a:alpha val="0"/>
                </a:srgbClr>
              </a:clrTo>
            </a:clrChange>
            <a:duotone>
              <a:schemeClr val="accent4">
                <a:shade val="45000"/>
                <a:satMod val="135000"/>
              </a:schemeClr>
              <a:prstClr val="white"/>
            </a:duotone>
          </a:blip>
          <a:stretch>
            <a:fillRect/>
          </a:stretch>
        </p:blipFill>
        <p:spPr>
          <a:xfrm>
            <a:off x="2298080" y="4107559"/>
            <a:ext cx="389589" cy="180000"/>
          </a:xfrm>
          <a:prstGeom prst="rect">
            <a:avLst/>
          </a:prstGeom>
        </p:spPr>
      </p:pic>
      <p:grpSp>
        <p:nvGrpSpPr>
          <p:cNvPr id="584" name="Graphique 1760">
            <a:extLst>
              <a:ext uri="{FF2B5EF4-FFF2-40B4-BE49-F238E27FC236}">
                <a16:creationId xmlns:a16="http://schemas.microsoft.com/office/drawing/2014/main" id="{477F8FB4-36E7-4E38-B1BC-4977D6526912}"/>
              </a:ext>
            </a:extLst>
          </p:cNvPr>
          <p:cNvGrpSpPr/>
          <p:nvPr/>
        </p:nvGrpSpPr>
        <p:grpSpPr>
          <a:xfrm>
            <a:off x="2539307" y="4697979"/>
            <a:ext cx="186820" cy="218083"/>
            <a:chOff x="6946566" y="645870"/>
            <a:chExt cx="328618" cy="383610"/>
          </a:xfrm>
          <a:noFill/>
        </p:grpSpPr>
        <p:sp>
          <p:nvSpPr>
            <p:cNvPr id="585" name="Forme libre : forme 2075">
              <a:extLst>
                <a:ext uri="{FF2B5EF4-FFF2-40B4-BE49-F238E27FC236}">
                  <a16:creationId xmlns:a16="http://schemas.microsoft.com/office/drawing/2014/main" id="{E4670211-4180-4D34-B4CD-1EAA32472582}"/>
                </a:ext>
              </a:extLst>
            </p:cNvPr>
            <p:cNvSpPr/>
            <p:nvPr/>
          </p:nvSpPr>
          <p:spPr>
            <a:xfrm>
              <a:off x="7048490" y="829436"/>
              <a:ext cx="192710" cy="200044"/>
            </a:xfrm>
            <a:custGeom>
              <a:avLst/>
              <a:gdLst>
                <a:gd name="connsiteX0" fmla="*/ 0 w 192710"/>
                <a:gd name="connsiteY0" fmla="*/ 140113 h 200044"/>
                <a:gd name="connsiteX1" fmla="*/ 20479 w 192710"/>
                <a:gd name="connsiteY1" fmla="*/ 189262 h 200044"/>
                <a:gd name="connsiteX2" fmla="*/ 43434 w 192710"/>
                <a:gd name="connsiteY2" fmla="*/ 198691 h 200044"/>
                <a:gd name="connsiteX3" fmla="*/ 181928 w 192710"/>
                <a:gd name="connsiteY3" fmla="*/ 141161 h 200044"/>
                <a:gd name="connsiteX4" fmla="*/ 191357 w 192710"/>
                <a:gd name="connsiteY4" fmla="*/ 118205 h 200044"/>
                <a:gd name="connsiteX5" fmla="*/ 143447 w 192710"/>
                <a:gd name="connsiteY5" fmla="*/ 0 h 2000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92710" h="200044">
                  <a:moveTo>
                    <a:pt x="0" y="140113"/>
                  </a:moveTo>
                  <a:lnTo>
                    <a:pt x="20479" y="189262"/>
                  </a:lnTo>
                  <a:cubicBezTo>
                    <a:pt x="24194" y="198215"/>
                    <a:pt x="34481" y="202406"/>
                    <a:pt x="43434" y="198691"/>
                  </a:cubicBezTo>
                  <a:lnTo>
                    <a:pt x="181928" y="141161"/>
                  </a:lnTo>
                  <a:cubicBezTo>
                    <a:pt x="190881" y="137446"/>
                    <a:pt x="195072" y="127159"/>
                    <a:pt x="191357" y="118205"/>
                  </a:cubicBezTo>
                  <a:lnTo>
                    <a:pt x="143447" y="0"/>
                  </a:lnTo>
                </a:path>
              </a:pathLst>
            </a:custGeom>
            <a:grpFill/>
            <a:ln w="5715" cap="rnd">
              <a:solidFill>
                <a:srgbClr val="E52A29"/>
              </a:solidFill>
              <a:prstDash val="solid"/>
              <a:round/>
            </a:ln>
          </p:spPr>
          <p:txBody>
            <a:bodyPr rtlCol="0" anchor="ctr"/>
            <a:lstStyle/>
            <a:p>
              <a:endParaRPr lang="fr-FR" sz="1050"/>
            </a:p>
          </p:txBody>
        </p:sp>
        <p:sp>
          <p:nvSpPr>
            <p:cNvPr id="586" name="Forme libre : forme 2076">
              <a:extLst>
                <a:ext uri="{FF2B5EF4-FFF2-40B4-BE49-F238E27FC236}">
                  <a16:creationId xmlns:a16="http://schemas.microsoft.com/office/drawing/2014/main" id="{0EF9A395-DAEA-4BDE-B7DE-91B0AEF3F5DA}"/>
                </a:ext>
              </a:extLst>
            </p:cNvPr>
            <p:cNvSpPr/>
            <p:nvPr/>
          </p:nvSpPr>
          <p:spPr>
            <a:xfrm>
              <a:off x="6946566" y="645870"/>
              <a:ext cx="193649" cy="305486"/>
            </a:xfrm>
            <a:custGeom>
              <a:avLst/>
              <a:gdLst>
                <a:gd name="connsiteX0" fmla="*/ 193650 w 193649"/>
                <a:gd name="connsiteY0" fmla="*/ 62123 h 305486"/>
                <a:gd name="connsiteX1" fmla="*/ 172218 w 193649"/>
                <a:gd name="connsiteY1" fmla="*/ 10783 h 305486"/>
                <a:gd name="connsiteX2" fmla="*/ 149263 w 193649"/>
                <a:gd name="connsiteY2" fmla="*/ 1353 h 305486"/>
                <a:gd name="connsiteX3" fmla="*/ 10770 w 193649"/>
                <a:gd name="connsiteY3" fmla="*/ 58789 h 305486"/>
                <a:gd name="connsiteX4" fmla="*/ 1340 w 193649"/>
                <a:gd name="connsiteY4" fmla="*/ 81744 h 305486"/>
                <a:gd name="connsiteX5" fmla="*/ 94304 w 193649"/>
                <a:gd name="connsiteY5" fmla="*/ 305486 h 3054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93649" h="305486">
                  <a:moveTo>
                    <a:pt x="193650" y="62123"/>
                  </a:moveTo>
                  <a:lnTo>
                    <a:pt x="172218" y="10783"/>
                  </a:lnTo>
                  <a:cubicBezTo>
                    <a:pt x="168504" y="1829"/>
                    <a:pt x="158217" y="-2362"/>
                    <a:pt x="149263" y="1353"/>
                  </a:cubicBezTo>
                  <a:lnTo>
                    <a:pt x="10770" y="58789"/>
                  </a:lnTo>
                  <a:cubicBezTo>
                    <a:pt x="1911" y="62504"/>
                    <a:pt x="-2375" y="72791"/>
                    <a:pt x="1340" y="81744"/>
                  </a:cubicBezTo>
                  <a:lnTo>
                    <a:pt x="94304" y="305486"/>
                  </a:lnTo>
                </a:path>
              </a:pathLst>
            </a:custGeom>
            <a:grpFill/>
            <a:ln w="5715" cap="rnd">
              <a:solidFill>
                <a:srgbClr val="E52A29"/>
              </a:solidFill>
              <a:prstDash val="solid"/>
              <a:round/>
            </a:ln>
          </p:spPr>
          <p:txBody>
            <a:bodyPr rtlCol="0" anchor="ctr"/>
            <a:lstStyle/>
            <a:p>
              <a:endParaRPr lang="fr-FR" sz="1050"/>
            </a:p>
          </p:txBody>
        </p:sp>
        <p:sp>
          <p:nvSpPr>
            <p:cNvPr id="587" name="Forme libre : forme 2077">
              <a:extLst>
                <a:ext uri="{FF2B5EF4-FFF2-40B4-BE49-F238E27FC236}">
                  <a16:creationId xmlns:a16="http://schemas.microsoft.com/office/drawing/2014/main" id="{9A6BD71D-A85D-4D26-89B0-40592CDB81B8}"/>
                </a:ext>
              </a:extLst>
            </p:cNvPr>
            <p:cNvSpPr/>
            <p:nvPr/>
          </p:nvSpPr>
          <p:spPr>
            <a:xfrm>
              <a:off x="7017343" y="688657"/>
              <a:ext cx="27051" cy="11144"/>
            </a:xfrm>
            <a:custGeom>
              <a:avLst/>
              <a:gdLst>
                <a:gd name="connsiteX0" fmla="*/ 27051 w 27051"/>
                <a:gd name="connsiteY0" fmla="*/ 0 h 11144"/>
                <a:gd name="connsiteX1" fmla="*/ 0 w 27051"/>
                <a:gd name="connsiteY1" fmla="*/ 11144 h 11144"/>
              </a:gdLst>
              <a:ahLst/>
              <a:cxnLst>
                <a:cxn ang="0">
                  <a:pos x="connsiteX0" y="connsiteY0"/>
                </a:cxn>
                <a:cxn ang="0">
                  <a:pos x="connsiteX1" y="connsiteY1"/>
                </a:cxn>
              </a:cxnLst>
              <a:rect l="l" t="t" r="r" b="b"/>
              <a:pathLst>
                <a:path w="27051" h="11144">
                  <a:moveTo>
                    <a:pt x="27051" y="0"/>
                  </a:moveTo>
                  <a:lnTo>
                    <a:pt x="0" y="11144"/>
                  </a:lnTo>
                </a:path>
              </a:pathLst>
            </a:custGeom>
            <a:grpFill/>
            <a:ln w="5715" cap="rnd">
              <a:solidFill>
                <a:srgbClr val="E52A29"/>
              </a:solidFill>
              <a:prstDash val="solid"/>
              <a:round/>
            </a:ln>
          </p:spPr>
          <p:txBody>
            <a:bodyPr rtlCol="0" anchor="ctr"/>
            <a:lstStyle/>
            <a:p>
              <a:endParaRPr lang="fr-FR" sz="1050"/>
            </a:p>
          </p:txBody>
        </p:sp>
        <p:sp>
          <p:nvSpPr>
            <p:cNvPr id="588" name="Forme libre : forme 2078">
              <a:extLst>
                <a:ext uri="{FF2B5EF4-FFF2-40B4-BE49-F238E27FC236}">
                  <a16:creationId xmlns:a16="http://schemas.microsoft.com/office/drawing/2014/main" id="{A9EDA12D-5772-4D0C-82F1-8ADDA5CACAF8}"/>
                </a:ext>
              </a:extLst>
            </p:cNvPr>
            <p:cNvSpPr/>
            <p:nvPr/>
          </p:nvSpPr>
          <p:spPr>
            <a:xfrm>
              <a:off x="7056395" y="681322"/>
              <a:ext cx="6000" cy="2571"/>
            </a:xfrm>
            <a:custGeom>
              <a:avLst/>
              <a:gdLst>
                <a:gd name="connsiteX0" fmla="*/ 0 w 6000"/>
                <a:gd name="connsiteY0" fmla="*/ 2572 h 2571"/>
                <a:gd name="connsiteX1" fmla="*/ 6001 w 6000"/>
                <a:gd name="connsiteY1" fmla="*/ 0 h 2571"/>
              </a:gdLst>
              <a:ahLst/>
              <a:cxnLst>
                <a:cxn ang="0">
                  <a:pos x="connsiteX0" y="connsiteY0"/>
                </a:cxn>
                <a:cxn ang="0">
                  <a:pos x="connsiteX1" y="connsiteY1"/>
                </a:cxn>
              </a:cxnLst>
              <a:rect l="l" t="t" r="r" b="b"/>
              <a:pathLst>
                <a:path w="6000" h="2571">
                  <a:moveTo>
                    <a:pt x="0" y="2572"/>
                  </a:moveTo>
                  <a:lnTo>
                    <a:pt x="6001" y="0"/>
                  </a:lnTo>
                </a:path>
              </a:pathLst>
            </a:custGeom>
            <a:grpFill/>
            <a:ln w="5715" cap="rnd">
              <a:solidFill>
                <a:srgbClr val="E52A29"/>
              </a:solidFill>
              <a:prstDash val="solid"/>
              <a:round/>
            </a:ln>
          </p:spPr>
          <p:txBody>
            <a:bodyPr rtlCol="0" anchor="ctr"/>
            <a:lstStyle/>
            <a:p>
              <a:endParaRPr lang="fr-FR" sz="1050"/>
            </a:p>
          </p:txBody>
        </p:sp>
        <p:sp>
          <p:nvSpPr>
            <p:cNvPr id="589" name="Forme libre : forme 2079">
              <a:extLst>
                <a:ext uri="{FF2B5EF4-FFF2-40B4-BE49-F238E27FC236}">
                  <a16:creationId xmlns:a16="http://schemas.microsoft.com/office/drawing/2014/main" id="{E8439A43-7F9B-4872-919E-B65BC2DA2BC5}"/>
                </a:ext>
              </a:extLst>
            </p:cNvPr>
            <p:cNvSpPr/>
            <p:nvPr/>
          </p:nvSpPr>
          <p:spPr>
            <a:xfrm>
              <a:off x="6974195" y="671702"/>
              <a:ext cx="150114" cy="62293"/>
            </a:xfrm>
            <a:custGeom>
              <a:avLst/>
              <a:gdLst>
                <a:gd name="connsiteX0" fmla="*/ 150114 w 150114"/>
                <a:gd name="connsiteY0" fmla="*/ 0 h 62293"/>
                <a:gd name="connsiteX1" fmla="*/ 0 w 150114"/>
                <a:gd name="connsiteY1" fmla="*/ 62294 h 62293"/>
              </a:gdLst>
              <a:ahLst/>
              <a:cxnLst>
                <a:cxn ang="0">
                  <a:pos x="connsiteX0" y="connsiteY0"/>
                </a:cxn>
                <a:cxn ang="0">
                  <a:pos x="connsiteX1" y="connsiteY1"/>
                </a:cxn>
              </a:cxnLst>
              <a:rect l="l" t="t" r="r" b="b"/>
              <a:pathLst>
                <a:path w="150114" h="62293">
                  <a:moveTo>
                    <a:pt x="150114" y="0"/>
                  </a:moveTo>
                  <a:lnTo>
                    <a:pt x="0" y="62294"/>
                  </a:lnTo>
                </a:path>
              </a:pathLst>
            </a:custGeom>
            <a:grpFill/>
            <a:ln w="5715" cap="rnd">
              <a:solidFill>
                <a:srgbClr val="E52A29"/>
              </a:solidFill>
              <a:prstDash val="solid"/>
              <a:round/>
            </a:ln>
          </p:spPr>
          <p:txBody>
            <a:bodyPr rtlCol="0" anchor="ctr"/>
            <a:lstStyle/>
            <a:p>
              <a:endParaRPr lang="fr-FR" sz="1050"/>
            </a:p>
          </p:txBody>
        </p:sp>
        <p:sp>
          <p:nvSpPr>
            <p:cNvPr id="590" name="Forme libre : forme 2080">
              <a:extLst>
                <a:ext uri="{FF2B5EF4-FFF2-40B4-BE49-F238E27FC236}">
                  <a16:creationId xmlns:a16="http://schemas.microsoft.com/office/drawing/2014/main" id="{5CE887D6-1237-4A91-BFC2-7D63A6042786}"/>
                </a:ext>
              </a:extLst>
            </p:cNvPr>
            <p:cNvSpPr/>
            <p:nvPr/>
          </p:nvSpPr>
          <p:spPr>
            <a:xfrm>
              <a:off x="7056586" y="922591"/>
              <a:ext cx="149828" cy="63055"/>
            </a:xfrm>
            <a:custGeom>
              <a:avLst/>
              <a:gdLst>
                <a:gd name="connsiteX0" fmla="*/ 0 w 149828"/>
                <a:gd name="connsiteY0" fmla="*/ 63055 h 63055"/>
                <a:gd name="connsiteX1" fmla="*/ 149828 w 149828"/>
                <a:gd name="connsiteY1" fmla="*/ 0 h 63055"/>
              </a:gdLst>
              <a:ahLst/>
              <a:cxnLst>
                <a:cxn ang="0">
                  <a:pos x="connsiteX0" y="connsiteY0"/>
                </a:cxn>
                <a:cxn ang="0">
                  <a:pos x="connsiteX1" y="connsiteY1"/>
                </a:cxn>
              </a:cxnLst>
              <a:rect l="l" t="t" r="r" b="b"/>
              <a:pathLst>
                <a:path w="149828" h="63055">
                  <a:moveTo>
                    <a:pt x="0" y="63055"/>
                  </a:moveTo>
                  <a:lnTo>
                    <a:pt x="149828" y="0"/>
                  </a:lnTo>
                </a:path>
              </a:pathLst>
            </a:custGeom>
            <a:grpFill/>
            <a:ln w="5715" cap="rnd">
              <a:solidFill>
                <a:srgbClr val="E52A29"/>
              </a:solidFill>
              <a:prstDash val="solid"/>
              <a:round/>
            </a:ln>
          </p:spPr>
          <p:txBody>
            <a:bodyPr rtlCol="0" anchor="ctr"/>
            <a:lstStyle/>
            <a:p>
              <a:endParaRPr lang="fr-FR" sz="1050"/>
            </a:p>
          </p:txBody>
        </p:sp>
        <p:sp>
          <p:nvSpPr>
            <p:cNvPr id="591" name="Forme libre : forme 2081">
              <a:extLst>
                <a:ext uri="{FF2B5EF4-FFF2-40B4-BE49-F238E27FC236}">
                  <a16:creationId xmlns:a16="http://schemas.microsoft.com/office/drawing/2014/main" id="{CE5E4D23-0EA0-4607-828B-405648240BD9}"/>
                </a:ext>
              </a:extLst>
            </p:cNvPr>
            <p:cNvSpPr/>
            <p:nvPr/>
          </p:nvSpPr>
          <p:spPr>
            <a:xfrm>
              <a:off x="7138691" y="959357"/>
              <a:ext cx="28575" cy="28575"/>
            </a:xfrm>
            <a:custGeom>
              <a:avLst/>
              <a:gdLst>
                <a:gd name="connsiteX0" fmla="*/ 28575 w 28575"/>
                <a:gd name="connsiteY0" fmla="*/ 14288 h 28575"/>
                <a:gd name="connsiteX1" fmla="*/ 14287 w 28575"/>
                <a:gd name="connsiteY1" fmla="*/ 28575 h 28575"/>
                <a:gd name="connsiteX2" fmla="*/ 0 w 28575"/>
                <a:gd name="connsiteY2" fmla="*/ 14288 h 28575"/>
                <a:gd name="connsiteX3" fmla="*/ 14287 w 28575"/>
                <a:gd name="connsiteY3" fmla="*/ 0 h 28575"/>
                <a:gd name="connsiteX4" fmla="*/ 28575 w 28575"/>
                <a:gd name="connsiteY4" fmla="*/ 14288 h 285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575" h="28575">
                  <a:moveTo>
                    <a:pt x="28575" y="14288"/>
                  </a:moveTo>
                  <a:cubicBezTo>
                    <a:pt x="28575" y="22178"/>
                    <a:pt x="22178" y="28575"/>
                    <a:pt x="14287" y="28575"/>
                  </a:cubicBezTo>
                  <a:cubicBezTo>
                    <a:pt x="6397" y="28575"/>
                    <a:pt x="0" y="22178"/>
                    <a:pt x="0" y="14288"/>
                  </a:cubicBezTo>
                  <a:cubicBezTo>
                    <a:pt x="0" y="6397"/>
                    <a:pt x="6397" y="0"/>
                    <a:pt x="14287" y="0"/>
                  </a:cubicBezTo>
                  <a:cubicBezTo>
                    <a:pt x="22178" y="0"/>
                    <a:pt x="28575" y="6397"/>
                    <a:pt x="28575" y="14288"/>
                  </a:cubicBezTo>
                  <a:close/>
                </a:path>
              </a:pathLst>
            </a:custGeom>
            <a:grpFill/>
            <a:ln w="5715" cap="rnd">
              <a:solidFill>
                <a:srgbClr val="E52A29"/>
              </a:solidFill>
              <a:prstDash val="solid"/>
              <a:round/>
            </a:ln>
          </p:spPr>
          <p:txBody>
            <a:bodyPr rtlCol="0" anchor="ctr"/>
            <a:lstStyle/>
            <a:p>
              <a:endParaRPr lang="fr-FR" sz="1050"/>
            </a:p>
          </p:txBody>
        </p:sp>
        <p:grpSp>
          <p:nvGrpSpPr>
            <p:cNvPr id="592" name="Graphique 1760">
              <a:extLst>
                <a:ext uri="{FF2B5EF4-FFF2-40B4-BE49-F238E27FC236}">
                  <a16:creationId xmlns:a16="http://schemas.microsoft.com/office/drawing/2014/main" id="{619B65EF-A1CE-4151-83B5-CA922961E5C3}"/>
                </a:ext>
              </a:extLst>
            </p:cNvPr>
            <p:cNvGrpSpPr/>
            <p:nvPr/>
          </p:nvGrpSpPr>
          <p:grpSpPr>
            <a:xfrm>
              <a:off x="7039536" y="770190"/>
              <a:ext cx="113728" cy="117538"/>
              <a:chOff x="7039536" y="770190"/>
              <a:chExt cx="113728" cy="117538"/>
            </a:xfrm>
            <a:grpFill/>
          </p:grpSpPr>
          <p:sp>
            <p:nvSpPr>
              <p:cNvPr id="597" name="Forme libre : forme 2083">
                <a:extLst>
                  <a:ext uri="{FF2B5EF4-FFF2-40B4-BE49-F238E27FC236}">
                    <a16:creationId xmlns:a16="http://schemas.microsoft.com/office/drawing/2014/main" id="{9460431E-97B5-4511-900A-8AE7F93080DE}"/>
                  </a:ext>
                </a:extLst>
              </p:cNvPr>
              <p:cNvSpPr/>
              <p:nvPr/>
            </p:nvSpPr>
            <p:spPr>
              <a:xfrm>
                <a:off x="7055634" y="770190"/>
                <a:ext cx="97630" cy="117538"/>
              </a:xfrm>
              <a:custGeom>
                <a:avLst/>
                <a:gdLst>
                  <a:gd name="connsiteX0" fmla="*/ 97631 w 97630"/>
                  <a:gd name="connsiteY0" fmla="*/ 103346 h 117538"/>
                  <a:gd name="connsiteX1" fmla="*/ 82867 w 97630"/>
                  <a:gd name="connsiteY1" fmla="*/ 112586 h 117538"/>
                  <a:gd name="connsiteX2" fmla="*/ 4953 w 97630"/>
                  <a:gd name="connsiteY2" fmla="*/ 82106 h 117538"/>
                  <a:gd name="connsiteX3" fmla="*/ 35433 w 97630"/>
                  <a:gd name="connsiteY3" fmla="*/ 4191 h 117538"/>
                  <a:gd name="connsiteX4" fmla="*/ 49625 w 97630"/>
                  <a:gd name="connsiteY4" fmla="*/ 0 h 1175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7630" h="117538">
                    <a:moveTo>
                      <a:pt x="97631" y="103346"/>
                    </a:moveTo>
                    <a:cubicBezTo>
                      <a:pt x="93345" y="107061"/>
                      <a:pt x="88392" y="110204"/>
                      <a:pt x="82867" y="112586"/>
                    </a:cubicBezTo>
                    <a:cubicBezTo>
                      <a:pt x="52959" y="125635"/>
                      <a:pt x="18002" y="112014"/>
                      <a:pt x="4953" y="82106"/>
                    </a:cubicBezTo>
                    <a:cubicBezTo>
                      <a:pt x="-8097" y="52197"/>
                      <a:pt x="5524" y="17240"/>
                      <a:pt x="35433" y="4191"/>
                    </a:cubicBezTo>
                    <a:cubicBezTo>
                      <a:pt x="40100" y="2191"/>
                      <a:pt x="44862" y="762"/>
                      <a:pt x="49625" y="0"/>
                    </a:cubicBezTo>
                  </a:path>
                </a:pathLst>
              </a:custGeom>
              <a:grpFill/>
              <a:ln w="5715" cap="rnd">
                <a:solidFill>
                  <a:srgbClr val="E52A29"/>
                </a:solidFill>
                <a:prstDash val="solid"/>
                <a:round/>
              </a:ln>
            </p:spPr>
            <p:txBody>
              <a:bodyPr rtlCol="0" anchor="ctr"/>
              <a:lstStyle/>
              <a:p>
                <a:endParaRPr lang="fr-FR" sz="1050"/>
              </a:p>
            </p:txBody>
          </p:sp>
          <p:sp>
            <p:nvSpPr>
              <p:cNvPr id="598" name="Forme libre : forme 2084">
                <a:extLst>
                  <a:ext uri="{FF2B5EF4-FFF2-40B4-BE49-F238E27FC236}">
                    <a16:creationId xmlns:a16="http://schemas.microsoft.com/office/drawing/2014/main" id="{E15A443B-B0CD-4722-9C50-10EC50F0394C}"/>
                  </a:ext>
                </a:extLst>
              </p:cNvPr>
              <p:cNvSpPr/>
              <p:nvPr/>
            </p:nvSpPr>
            <p:spPr>
              <a:xfrm>
                <a:off x="7039536" y="815911"/>
                <a:ext cx="73914" cy="32289"/>
              </a:xfrm>
              <a:custGeom>
                <a:avLst/>
                <a:gdLst>
                  <a:gd name="connsiteX0" fmla="*/ 0 w 73914"/>
                  <a:gd name="connsiteY0" fmla="*/ 32290 h 32289"/>
                  <a:gd name="connsiteX1" fmla="*/ 73914 w 73914"/>
                  <a:gd name="connsiteY1" fmla="*/ 0 h 32289"/>
                </a:gdLst>
                <a:ahLst/>
                <a:cxnLst>
                  <a:cxn ang="0">
                    <a:pos x="connsiteX0" y="connsiteY0"/>
                  </a:cxn>
                  <a:cxn ang="0">
                    <a:pos x="connsiteX1" y="connsiteY1"/>
                  </a:cxn>
                </a:cxnLst>
                <a:rect l="l" t="t" r="r" b="b"/>
                <a:pathLst>
                  <a:path w="73914" h="32289">
                    <a:moveTo>
                      <a:pt x="0" y="32290"/>
                    </a:moveTo>
                    <a:lnTo>
                      <a:pt x="73914" y="0"/>
                    </a:lnTo>
                  </a:path>
                </a:pathLst>
              </a:custGeom>
              <a:grpFill/>
              <a:ln w="5715" cap="rnd">
                <a:solidFill>
                  <a:srgbClr val="E52A29"/>
                </a:solidFill>
                <a:prstDash val="solid"/>
                <a:round/>
              </a:ln>
            </p:spPr>
            <p:txBody>
              <a:bodyPr rtlCol="0" anchor="ctr"/>
              <a:lstStyle/>
              <a:p>
                <a:endParaRPr lang="fr-FR" sz="1050"/>
              </a:p>
            </p:txBody>
          </p:sp>
          <p:sp>
            <p:nvSpPr>
              <p:cNvPr id="599" name="Forme libre : forme 2085">
                <a:extLst>
                  <a:ext uri="{FF2B5EF4-FFF2-40B4-BE49-F238E27FC236}">
                    <a16:creationId xmlns:a16="http://schemas.microsoft.com/office/drawing/2014/main" id="{9CB5C049-2B41-4F7A-BF07-916637FBD7C9}"/>
                  </a:ext>
                </a:extLst>
              </p:cNvPr>
              <p:cNvSpPr/>
              <p:nvPr/>
            </p:nvSpPr>
            <p:spPr>
              <a:xfrm>
                <a:off x="7046108" y="835056"/>
                <a:ext cx="73818" cy="32289"/>
              </a:xfrm>
              <a:custGeom>
                <a:avLst/>
                <a:gdLst>
                  <a:gd name="connsiteX0" fmla="*/ 0 w 73818"/>
                  <a:gd name="connsiteY0" fmla="*/ 32290 h 32289"/>
                  <a:gd name="connsiteX1" fmla="*/ 73819 w 73818"/>
                  <a:gd name="connsiteY1" fmla="*/ 0 h 32289"/>
                </a:gdLst>
                <a:ahLst/>
                <a:cxnLst>
                  <a:cxn ang="0">
                    <a:pos x="connsiteX0" y="connsiteY0"/>
                  </a:cxn>
                  <a:cxn ang="0">
                    <a:pos x="connsiteX1" y="connsiteY1"/>
                  </a:cxn>
                </a:cxnLst>
                <a:rect l="l" t="t" r="r" b="b"/>
                <a:pathLst>
                  <a:path w="73818" h="32289">
                    <a:moveTo>
                      <a:pt x="0" y="32290"/>
                    </a:moveTo>
                    <a:lnTo>
                      <a:pt x="73819" y="0"/>
                    </a:lnTo>
                  </a:path>
                </a:pathLst>
              </a:custGeom>
              <a:grpFill/>
              <a:ln w="5715" cap="rnd">
                <a:solidFill>
                  <a:srgbClr val="E52A29"/>
                </a:solidFill>
                <a:prstDash val="solid"/>
                <a:round/>
              </a:ln>
            </p:spPr>
            <p:txBody>
              <a:bodyPr rtlCol="0" anchor="ctr"/>
              <a:lstStyle/>
              <a:p>
                <a:endParaRPr lang="fr-FR" sz="1050"/>
              </a:p>
            </p:txBody>
          </p:sp>
        </p:grpSp>
        <p:grpSp>
          <p:nvGrpSpPr>
            <p:cNvPr id="593" name="Graphique 1760">
              <a:extLst>
                <a:ext uri="{FF2B5EF4-FFF2-40B4-BE49-F238E27FC236}">
                  <a16:creationId xmlns:a16="http://schemas.microsoft.com/office/drawing/2014/main" id="{D388BAA0-0F5F-4ECB-A306-CB1D735BD57A}"/>
                </a:ext>
              </a:extLst>
            </p:cNvPr>
            <p:cNvGrpSpPr/>
            <p:nvPr/>
          </p:nvGrpSpPr>
          <p:grpSpPr>
            <a:xfrm>
              <a:off x="7154026" y="661796"/>
              <a:ext cx="121157" cy="139922"/>
              <a:chOff x="7154026" y="661796"/>
              <a:chExt cx="121157" cy="139922"/>
            </a:xfrm>
            <a:grpFill/>
          </p:grpSpPr>
          <p:sp>
            <p:nvSpPr>
              <p:cNvPr id="594" name="Forme libre : forme 2087">
                <a:extLst>
                  <a:ext uri="{FF2B5EF4-FFF2-40B4-BE49-F238E27FC236}">
                    <a16:creationId xmlns:a16="http://schemas.microsoft.com/office/drawing/2014/main" id="{3B48B0A2-DF9F-4BC6-8877-1A925A0AFB50}"/>
                  </a:ext>
                </a:extLst>
              </p:cNvPr>
              <p:cNvSpPr/>
              <p:nvPr/>
            </p:nvSpPr>
            <p:spPr>
              <a:xfrm>
                <a:off x="7163171" y="708945"/>
                <a:ext cx="71532" cy="88391"/>
              </a:xfrm>
              <a:custGeom>
                <a:avLst/>
                <a:gdLst>
                  <a:gd name="connsiteX0" fmla="*/ 71533 w 71532"/>
                  <a:gd name="connsiteY0" fmla="*/ 88392 h 88391"/>
                  <a:gd name="connsiteX1" fmla="*/ 0 w 71532"/>
                  <a:gd name="connsiteY1" fmla="*/ 0 h 88391"/>
                </a:gdLst>
                <a:ahLst/>
                <a:cxnLst>
                  <a:cxn ang="0">
                    <a:pos x="connsiteX0" y="connsiteY0"/>
                  </a:cxn>
                  <a:cxn ang="0">
                    <a:pos x="connsiteX1" y="connsiteY1"/>
                  </a:cxn>
                </a:cxnLst>
                <a:rect l="l" t="t" r="r" b="b"/>
                <a:pathLst>
                  <a:path w="71532" h="88391">
                    <a:moveTo>
                      <a:pt x="71533" y="88392"/>
                    </a:moveTo>
                    <a:cubicBezTo>
                      <a:pt x="68199" y="48292"/>
                      <a:pt x="40862" y="12382"/>
                      <a:pt x="0" y="0"/>
                    </a:cubicBezTo>
                  </a:path>
                </a:pathLst>
              </a:custGeom>
              <a:grpFill/>
              <a:ln w="5715" cap="rnd">
                <a:solidFill>
                  <a:srgbClr val="E52A29"/>
                </a:solidFill>
                <a:prstDash val="solid"/>
                <a:round/>
              </a:ln>
            </p:spPr>
            <p:txBody>
              <a:bodyPr rtlCol="0" anchor="ctr"/>
              <a:lstStyle/>
              <a:p>
                <a:endParaRPr lang="fr-FR" sz="1050"/>
              </a:p>
            </p:txBody>
          </p:sp>
          <p:sp>
            <p:nvSpPr>
              <p:cNvPr id="595" name="Forme libre : forme 2088">
                <a:extLst>
                  <a:ext uri="{FF2B5EF4-FFF2-40B4-BE49-F238E27FC236}">
                    <a16:creationId xmlns:a16="http://schemas.microsoft.com/office/drawing/2014/main" id="{D58A05F1-3222-4722-AA8D-2B1C017B9C08}"/>
                  </a:ext>
                </a:extLst>
              </p:cNvPr>
              <p:cNvSpPr/>
              <p:nvPr/>
            </p:nvSpPr>
            <p:spPr>
              <a:xfrm>
                <a:off x="7154026" y="752950"/>
                <a:ext cx="39433" cy="48767"/>
              </a:xfrm>
              <a:custGeom>
                <a:avLst/>
                <a:gdLst>
                  <a:gd name="connsiteX0" fmla="*/ 39433 w 39433"/>
                  <a:gd name="connsiteY0" fmla="*/ 48768 h 48767"/>
                  <a:gd name="connsiteX1" fmla="*/ 0 w 39433"/>
                  <a:gd name="connsiteY1" fmla="*/ 0 h 48767"/>
                </a:gdLst>
                <a:ahLst/>
                <a:cxnLst>
                  <a:cxn ang="0">
                    <a:pos x="connsiteX0" y="connsiteY0"/>
                  </a:cxn>
                  <a:cxn ang="0">
                    <a:pos x="connsiteX1" y="connsiteY1"/>
                  </a:cxn>
                </a:cxnLst>
                <a:rect l="l" t="t" r="r" b="b"/>
                <a:pathLst>
                  <a:path w="39433" h="48767">
                    <a:moveTo>
                      <a:pt x="39433" y="48768"/>
                    </a:moveTo>
                    <a:cubicBezTo>
                      <a:pt x="37624" y="26670"/>
                      <a:pt x="22479" y="6858"/>
                      <a:pt x="0" y="0"/>
                    </a:cubicBezTo>
                  </a:path>
                </a:pathLst>
              </a:custGeom>
              <a:grpFill/>
              <a:ln w="5715" cap="rnd">
                <a:solidFill>
                  <a:srgbClr val="E52A29"/>
                </a:solidFill>
                <a:prstDash val="solid"/>
                <a:round/>
              </a:ln>
            </p:spPr>
            <p:txBody>
              <a:bodyPr rtlCol="0" anchor="ctr"/>
              <a:lstStyle/>
              <a:p>
                <a:endParaRPr lang="fr-FR" sz="1050"/>
              </a:p>
            </p:txBody>
          </p:sp>
          <p:sp>
            <p:nvSpPr>
              <p:cNvPr id="596" name="Forme libre : forme 2089">
                <a:extLst>
                  <a:ext uri="{FF2B5EF4-FFF2-40B4-BE49-F238E27FC236}">
                    <a16:creationId xmlns:a16="http://schemas.microsoft.com/office/drawing/2014/main" id="{4AA8473E-B5F8-401E-830F-82F312C71D2C}"/>
                  </a:ext>
                </a:extLst>
              </p:cNvPr>
              <p:cNvSpPr/>
              <p:nvPr/>
            </p:nvSpPr>
            <p:spPr>
              <a:xfrm>
                <a:off x="7171076" y="661796"/>
                <a:ext cx="104108" cy="128587"/>
              </a:xfrm>
              <a:custGeom>
                <a:avLst/>
                <a:gdLst>
                  <a:gd name="connsiteX0" fmla="*/ 104108 w 104108"/>
                  <a:gd name="connsiteY0" fmla="*/ 128587 h 128587"/>
                  <a:gd name="connsiteX1" fmla="*/ 0 w 104108"/>
                  <a:gd name="connsiteY1" fmla="*/ 0 h 128587"/>
                </a:gdLst>
                <a:ahLst/>
                <a:cxnLst>
                  <a:cxn ang="0">
                    <a:pos x="connsiteX0" y="connsiteY0"/>
                  </a:cxn>
                  <a:cxn ang="0">
                    <a:pos x="connsiteX1" y="connsiteY1"/>
                  </a:cxn>
                </a:cxnLst>
                <a:rect l="l" t="t" r="r" b="b"/>
                <a:pathLst>
                  <a:path w="104108" h="128587">
                    <a:moveTo>
                      <a:pt x="104108" y="128587"/>
                    </a:moveTo>
                    <a:cubicBezTo>
                      <a:pt x="99251" y="70199"/>
                      <a:pt x="59531" y="18002"/>
                      <a:pt x="0" y="0"/>
                    </a:cubicBezTo>
                  </a:path>
                </a:pathLst>
              </a:custGeom>
              <a:grpFill/>
              <a:ln w="5715" cap="rnd">
                <a:solidFill>
                  <a:srgbClr val="E52A29"/>
                </a:solidFill>
                <a:prstDash val="solid"/>
                <a:round/>
              </a:ln>
            </p:spPr>
            <p:txBody>
              <a:bodyPr rtlCol="0" anchor="ctr"/>
              <a:lstStyle/>
              <a:p>
                <a:endParaRPr lang="fr-FR" sz="1050"/>
              </a:p>
            </p:txBody>
          </p:sp>
        </p:grpSp>
      </p:grpSp>
      <p:grpSp>
        <p:nvGrpSpPr>
          <p:cNvPr id="600" name="Graphique 1807">
            <a:extLst>
              <a:ext uri="{FF2B5EF4-FFF2-40B4-BE49-F238E27FC236}">
                <a16:creationId xmlns:a16="http://schemas.microsoft.com/office/drawing/2014/main" id="{C5B6D5B0-24D7-4AF4-9914-C72B157C27E0}"/>
              </a:ext>
            </a:extLst>
          </p:cNvPr>
          <p:cNvGrpSpPr/>
          <p:nvPr/>
        </p:nvGrpSpPr>
        <p:grpSpPr>
          <a:xfrm>
            <a:off x="2285230" y="4758941"/>
            <a:ext cx="161127" cy="111697"/>
            <a:chOff x="10492224" y="2241232"/>
            <a:chExt cx="280987" cy="194786"/>
          </a:xfrm>
          <a:noFill/>
        </p:grpSpPr>
        <p:grpSp>
          <p:nvGrpSpPr>
            <p:cNvPr id="601" name="Graphique 1807">
              <a:extLst>
                <a:ext uri="{FF2B5EF4-FFF2-40B4-BE49-F238E27FC236}">
                  <a16:creationId xmlns:a16="http://schemas.microsoft.com/office/drawing/2014/main" id="{B04D8EDE-462E-4A74-850B-3AF80ECA8B6A}"/>
                </a:ext>
              </a:extLst>
            </p:cNvPr>
            <p:cNvGrpSpPr/>
            <p:nvPr/>
          </p:nvGrpSpPr>
          <p:grpSpPr>
            <a:xfrm>
              <a:off x="10505559" y="2336292"/>
              <a:ext cx="43243" cy="50673"/>
              <a:chOff x="10505559" y="2336292"/>
              <a:chExt cx="43243" cy="50673"/>
            </a:xfrm>
            <a:grpFill/>
          </p:grpSpPr>
          <p:sp>
            <p:nvSpPr>
              <p:cNvPr id="607" name="Forme libre : forme 3882">
                <a:extLst>
                  <a:ext uri="{FF2B5EF4-FFF2-40B4-BE49-F238E27FC236}">
                    <a16:creationId xmlns:a16="http://schemas.microsoft.com/office/drawing/2014/main" id="{00AB3650-0CDF-4A4D-9B84-1AC1944CBC67}"/>
                  </a:ext>
                </a:extLst>
              </p:cNvPr>
              <p:cNvSpPr/>
              <p:nvPr/>
            </p:nvSpPr>
            <p:spPr>
              <a:xfrm>
                <a:off x="10505559" y="2357532"/>
                <a:ext cx="25145" cy="29432"/>
              </a:xfrm>
              <a:custGeom>
                <a:avLst/>
                <a:gdLst>
                  <a:gd name="connsiteX0" fmla="*/ 25146 w 25145"/>
                  <a:gd name="connsiteY0" fmla="*/ 0 h 29432"/>
                  <a:gd name="connsiteX1" fmla="*/ 0 w 25145"/>
                  <a:gd name="connsiteY1" fmla="*/ 29432 h 29432"/>
                </a:gdLst>
                <a:ahLst/>
                <a:cxnLst>
                  <a:cxn ang="0">
                    <a:pos x="connsiteX0" y="connsiteY0"/>
                  </a:cxn>
                  <a:cxn ang="0">
                    <a:pos x="connsiteX1" y="connsiteY1"/>
                  </a:cxn>
                </a:cxnLst>
                <a:rect l="l" t="t" r="r" b="b"/>
                <a:pathLst>
                  <a:path w="25145" h="29432">
                    <a:moveTo>
                      <a:pt x="25146" y="0"/>
                    </a:moveTo>
                    <a:lnTo>
                      <a:pt x="0" y="29432"/>
                    </a:lnTo>
                  </a:path>
                </a:pathLst>
              </a:custGeom>
              <a:grpFill/>
              <a:ln w="5715" cap="rnd">
                <a:solidFill>
                  <a:srgbClr val="E52A29"/>
                </a:solidFill>
                <a:prstDash val="solid"/>
                <a:round/>
              </a:ln>
            </p:spPr>
            <p:txBody>
              <a:bodyPr rtlCol="0" anchor="ctr"/>
              <a:lstStyle/>
              <a:p>
                <a:endParaRPr lang="fr-FR" sz="1050"/>
              </a:p>
            </p:txBody>
          </p:sp>
          <p:sp>
            <p:nvSpPr>
              <p:cNvPr id="608" name="Forme libre : forme 3883">
                <a:extLst>
                  <a:ext uri="{FF2B5EF4-FFF2-40B4-BE49-F238E27FC236}">
                    <a16:creationId xmlns:a16="http://schemas.microsoft.com/office/drawing/2014/main" id="{9BC6A0B9-E67E-436E-9106-33479E9E8370}"/>
                  </a:ext>
                </a:extLst>
              </p:cNvPr>
              <p:cNvSpPr/>
              <p:nvPr/>
            </p:nvSpPr>
            <p:spPr>
              <a:xfrm>
                <a:off x="10540897" y="2336292"/>
                <a:ext cx="7905" cy="9239"/>
              </a:xfrm>
              <a:custGeom>
                <a:avLst/>
                <a:gdLst>
                  <a:gd name="connsiteX0" fmla="*/ 7906 w 7905"/>
                  <a:gd name="connsiteY0" fmla="*/ 0 h 9239"/>
                  <a:gd name="connsiteX1" fmla="*/ 0 w 7905"/>
                  <a:gd name="connsiteY1" fmla="*/ 9239 h 9239"/>
                </a:gdLst>
                <a:ahLst/>
                <a:cxnLst>
                  <a:cxn ang="0">
                    <a:pos x="connsiteX0" y="connsiteY0"/>
                  </a:cxn>
                  <a:cxn ang="0">
                    <a:pos x="connsiteX1" y="connsiteY1"/>
                  </a:cxn>
                </a:cxnLst>
                <a:rect l="l" t="t" r="r" b="b"/>
                <a:pathLst>
                  <a:path w="7905" h="9239">
                    <a:moveTo>
                      <a:pt x="7906" y="0"/>
                    </a:moveTo>
                    <a:lnTo>
                      <a:pt x="0" y="9239"/>
                    </a:lnTo>
                  </a:path>
                </a:pathLst>
              </a:custGeom>
              <a:grpFill/>
              <a:ln w="5715" cap="rnd">
                <a:solidFill>
                  <a:srgbClr val="E52A29"/>
                </a:solidFill>
                <a:prstDash val="solid"/>
                <a:round/>
              </a:ln>
            </p:spPr>
            <p:txBody>
              <a:bodyPr rtlCol="0" anchor="ctr"/>
              <a:lstStyle/>
              <a:p>
                <a:endParaRPr lang="fr-FR" sz="1050"/>
              </a:p>
            </p:txBody>
          </p:sp>
        </p:grpSp>
        <p:grpSp>
          <p:nvGrpSpPr>
            <p:cNvPr id="602" name="Graphique 1807">
              <a:extLst>
                <a:ext uri="{FF2B5EF4-FFF2-40B4-BE49-F238E27FC236}">
                  <a16:creationId xmlns:a16="http://schemas.microsoft.com/office/drawing/2014/main" id="{449A7408-3861-4718-BD70-B262581FC503}"/>
                </a:ext>
              </a:extLst>
            </p:cNvPr>
            <p:cNvGrpSpPr/>
            <p:nvPr/>
          </p:nvGrpSpPr>
          <p:grpSpPr>
            <a:xfrm>
              <a:off x="10492224" y="2241232"/>
              <a:ext cx="280987" cy="194786"/>
              <a:chOff x="10492224" y="2241232"/>
              <a:chExt cx="280987" cy="194786"/>
            </a:xfrm>
            <a:grpFill/>
          </p:grpSpPr>
          <p:sp>
            <p:nvSpPr>
              <p:cNvPr id="603" name="Forme libre : forme 3885">
                <a:extLst>
                  <a:ext uri="{FF2B5EF4-FFF2-40B4-BE49-F238E27FC236}">
                    <a16:creationId xmlns:a16="http://schemas.microsoft.com/office/drawing/2014/main" id="{56D321DB-1D09-456E-86CA-C29A808786C6}"/>
                  </a:ext>
                </a:extLst>
              </p:cNvPr>
              <p:cNvSpPr/>
              <p:nvPr/>
            </p:nvSpPr>
            <p:spPr>
              <a:xfrm>
                <a:off x="10492224" y="2241232"/>
                <a:ext cx="280987" cy="194786"/>
              </a:xfrm>
              <a:custGeom>
                <a:avLst/>
                <a:gdLst>
                  <a:gd name="connsiteX0" fmla="*/ 222314 w 280987"/>
                  <a:gd name="connsiteY0" fmla="*/ 194691 h 194786"/>
                  <a:gd name="connsiteX1" fmla="*/ 11906 w 280987"/>
                  <a:gd name="connsiteY1" fmla="*/ 194691 h 194786"/>
                  <a:gd name="connsiteX2" fmla="*/ 0 w 280987"/>
                  <a:gd name="connsiteY2" fmla="*/ 182785 h 194786"/>
                  <a:gd name="connsiteX3" fmla="*/ 0 w 280987"/>
                  <a:gd name="connsiteY3" fmla="*/ 11906 h 194786"/>
                  <a:gd name="connsiteX4" fmla="*/ 11906 w 280987"/>
                  <a:gd name="connsiteY4" fmla="*/ 0 h 194786"/>
                  <a:gd name="connsiteX5" fmla="*/ 269081 w 280987"/>
                  <a:gd name="connsiteY5" fmla="*/ 0 h 194786"/>
                  <a:gd name="connsiteX6" fmla="*/ 280988 w 280987"/>
                  <a:gd name="connsiteY6" fmla="*/ 11906 h 194786"/>
                  <a:gd name="connsiteX7" fmla="*/ 280988 w 280987"/>
                  <a:gd name="connsiteY7" fmla="*/ 182880 h 194786"/>
                  <a:gd name="connsiteX8" fmla="*/ 269081 w 280987"/>
                  <a:gd name="connsiteY8" fmla="*/ 194786 h 194786"/>
                  <a:gd name="connsiteX9" fmla="*/ 248031 w 280987"/>
                  <a:gd name="connsiteY9" fmla="*/ 194786 h 1947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80987" h="194786">
                    <a:moveTo>
                      <a:pt x="222314" y="194691"/>
                    </a:moveTo>
                    <a:lnTo>
                      <a:pt x="11906" y="194691"/>
                    </a:lnTo>
                    <a:cubicBezTo>
                      <a:pt x="5334" y="194691"/>
                      <a:pt x="0" y="189357"/>
                      <a:pt x="0" y="182785"/>
                    </a:cubicBezTo>
                    <a:lnTo>
                      <a:pt x="0" y="11906"/>
                    </a:lnTo>
                    <a:cubicBezTo>
                      <a:pt x="0" y="5334"/>
                      <a:pt x="5334" y="0"/>
                      <a:pt x="11906" y="0"/>
                    </a:cubicBezTo>
                    <a:lnTo>
                      <a:pt x="269081" y="0"/>
                    </a:lnTo>
                    <a:cubicBezTo>
                      <a:pt x="275654" y="0"/>
                      <a:pt x="280988" y="5334"/>
                      <a:pt x="280988" y="11906"/>
                    </a:cubicBezTo>
                    <a:lnTo>
                      <a:pt x="280988" y="182880"/>
                    </a:lnTo>
                    <a:cubicBezTo>
                      <a:pt x="280988" y="189452"/>
                      <a:pt x="275654" y="194786"/>
                      <a:pt x="269081" y="194786"/>
                    </a:cubicBezTo>
                    <a:lnTo>
                      <a:pt x="248031" y="194786"/>
                    </a:lnTo>
                  </a:path>
                </a:pathLst>
              </a:custGeom>
              <a:grpFill/>
              <a:ln w="5715" cap="rnd">
                <a:solidFill>
                  <a:srgbClr val="E52A29"/>
                </a:solidFill>
                <a:prstDash val="solid"/>
                <a:round/>
              </a:ln>
            </p:spPr>
            <p:txBody>
              <a:bodyPr rtlCol="0" anchor="ctr"/>
              <a:lstStyle/>
              <a:p>
                <a:endParaRPr lang="fr-FR" sz="1050"/>
              </a:p>
            </p:txBody>
          </p:sp>
          <p:sp>
            <p:nvSpPr>
              <p:cNvPr id="604" name="Forme libre : forme 3886">
                <a:extLst>
                  <a:ext uri="{FF2B5EF4-FFF2-40B4-BE49-F238E27FC236}">
                    <a16:creationId xmlns:a16="http://schemas.microsoft.com/office/drawing/2014/main" id="{99313795-7910-4369-AE8E-A32B639DF89C}"/>
                  </a:ext>
                </a:extLst>
              </p:cNvPr>
              <p:cNvSpPr/>
              <p:nvPr/>
            </p:nvSpPr>
            <p:spPr>
              <a:xfrm>
                <a:off x="10492224" y="2253138"/>
                <a:ext cx="280892" cy="115470"/>
              </a:xfrm>
              <a:custGeom>
                <a:avLst/>
                <a:gdLst>
                  <a:gd name="connsiteX0" fmla="*/ 0 w 280892"/>
                  <a:gd name="connsiteY0" fmla="*/ 0 h 115470"/>
                  <a:gd name="connsiteX1" fmla="*/ 119158 w 280892"/>
                  <a:gd name="connsiteY1" fmla="*/ 110204 h 115470"/>
                  <a:gd name="connsiteX2" fmla="*/ 145542 w 280892"/>
                  <a:gd name="connsiteY2" fmla="*/ 110681 h 115470"/>
                  <a:gd name="connsiteX3" fmla="*/ 280892 w 280892"/>
                  <a:gd name="connsiteY3" fmla="*/ 0 h 115470"/>
                </a:gdLst>
                <a:ahLst/>
                <a:cxnLst>
                  <a:cxn ang="0">
                    <a:pos x="connsiteX0" y="connsiteY0"/>
                  </a:cxn>
                  <a:cxn ang="0">
                    <a:pos x="connsiteX1" y="connsiteY1"/>
                  </a:cxn>
                  <a:cxn ang="0">
                    <a:pos x="connsiteX2" y="connsiteY2"/>
                  </a:cxn>
                  <a:cxn ang="0">
                    <a:pos x="connsiteX3" y="connsiteY3"/>
                  </a:cxn>
                </a:cxnLst>
                <a:rect l="l" t="t" r="r" b="b"/>
                <a:pathLst>
                  <a:path w="280892" h="115470">
                    <a:moveTo>
                      <a:pt x="0" y="0"/>
                    </a:moveTo>
                    <a:lnTo>
                      <a:pt x="119158" y="110204"/>
                    </a:lnTo>
                    <a:cubicBezTo>
                      <a:pt x="119158" y="110204"/>
                      <a:pt x="131921" y="121730"/>
                      <a:pt x="145542" y="110681"/>
                    </a:cubicBezTo>
                    <a:cubicBezTo>
                      <a:pt x="160782" y="98298"/>
                      <a:pt x="280892" y="0"/>
                      <a:pt x="280892" y="0"/>
                    </a:cubicBezTo>
                  </a:path>
                </a:pathLst>
              </a:custGeom>
              <a:grpFill/>
              <a:ln w="5715" cap="rnd">
                <a:solidFill>
                  <a:srgbClr val="E52A29"/>
                </a:solidFill>
                <a:prstDash val="solid"/>
                <a:round/>
              </a:ln>
            </p:spPr>
            <p:txBody>
              <a:bodyPr rtlCol="0" anchor="ctr"/>
              <a:lstStyle/>
              <a:p>
                <a:endParaRPr lang="fr-FR" sz="1050"/>
              </a:p>
            </p:txBody>
          </p:sp>
          <p:sp>
            <p:nvSpPr>
              <p:cNvPr id="605" name="Forme libre : forme 3887">
                <a:extLst>
                  <a:ext uri="{FF2B5EF4-FFF2-40B4-BE49-F238E27FC236}">
                    <a16:creationId xmlns:a16="http://schemas.microsoft.com/office/drawing/2014/main" id="{710181A2-49CD-42DB-B734-8D687E1FFBA7}"/>
                  </a:ext>
                </a:extLst>
              </p:cNvPr>
              <p:cNvSpPr/>
              <p:nvPr/>
            </p:nvSpPr>
            <p:spPr>
              <a:xfrm>
                <a:off x="10494129" y="2343245"/>
                <a:ext cx="74009" cy="85439"/>
              </a:xfrm>
              <a:custGeom>
                <a:avLst/>
                <a:gdLst>
                  <a:gd name="connsiteX0" fmla="*/ 74009 w 74009"/>
                  <a:gd name="connsiteY0" fmla="*/ 0 h 85439"/>
                  <a:gd name="connsiteX1" fmla="*/ 0 w 74009"/>
                  <a:gd name="connsiteY1" fmla="*/ 85439 h 85439"/>
                </a:gdLst>
                <a:ahLst/>
                <a:cxnLst>
                  <a:cxn ang="0">
                    <a:pos x="connsiteX0" y="connsiteY0"/>
                  </a:cxn>
                  <a:cxn ang="0">
                    <a:pos x="connsiteX1" y="connsiteY1"/>
                  </a:cxn>
                </a:cxnLst>
                <a:rect l="l" t="t" r="r" b="b"/>
                <a:pathLst>
                  <a:path w="74009" h="85439">
                    <a:moveTo>
                      <a:pt x="74009" y="0"/>
                    </a:moveTo>
                    <a:lnTo>
                      <a:pt x="0" y="85439"/>
                    </a:lnTo>
                  </a:path>
                </a:pathLst>
              </a:custGeom>
              <a:grpFill/>
              <a:ln w="5715" cap="rnd">
                <a:solidFill>
                  <a:srgbClr val="E52A29"/>
                </a:solidFill>
                <a:prstDash val="solid"/>
                <a:round/>
              </a:ln>
            </p:spPr>
            <p:txBody>
              <a:bodyPr rtlCol="0" anchor="ctr"/>
              <a:lstStyle/>
              <a:p>
                <a:endParaRPr lang="fr-FR" sz="1050"/>
              </a:p>
            </p:txBody>
          </p:sp>
          <p:sp>
            <p:nvSpPr>
              <p:cNvPr id="606" name="Forme libre : forme 3888">
                <a:extLst>
                  <a:ext uri="{FF2B5EF4-FFF2-40B4-BE49-F238E27FC236}">
                    <a16:creationId xmlns:a16="http://schemas.microsoft.com/office/drawing/2014/main" id="{791DE431-F09B-4647-833C-1CCD812C4D75}"/>
                  </a:ext>
                </a:extLst>
              </p:cNvPr>
              <p:cNvSpPr/>
              <p:nvPr/>
            </p:nvSpPr>
            <p:spPr>
              <a:xfrm>
                <a:off x="10682057" y="2329624"/>
                <a:ext cx="76295" cy="88868"/>
              </a:xfrm>
              <a:custGeom>
                <a:avLst/>
                <a:gdLst>
                  <a:gd name="connsiteX0" fmla="*/ 0 w 76295"/>
                  <a:gd name="connsiteY0" fmla="*/ 0 h 88868"/>
                  <a:gd name="connsiteX1" fmla="*/ 76295 w 76295"/>
                  <a:gd name="connsiteY1" fmla="*/ 88868 h 88868"/>
                </a:gdLst>
                <a:ahLst/>
                <a:cxnLst>
                  <a:cxn ang="0">
                    <a:pos x="connsiteX0" y="connsiteY0"/>
                  </a:cxn>
                  <a:cxn ang="0">
                    <a:pos x="connsiteX1" y="connsiteY1"/>
                  </a:cxn>
                </a:cxnLst>
                <a:rect l="l" t="t" r="r" b="b"/>
                <a:pathLst>
                  <a:path w="76295" h="88868">
                    <a:moveTo>
                      <a:pt x="0" y="0"/>
                    </a:moveTo>
                    <a:lnTo>
                      <a:pt x="76295" y="88868"/>
                    </a:lnTo>
                  </a:path>
                </a:pathLst>
              </a:custGeom>
              <a:grpFill/>
              <a:ln w="5715" cap="rnd">
                <a:solidFill>
                  <a:srgbClr val="E52A29"/>
                </a:solidFill>
                <a:prstDash val="solid"/>
                <a:round/>
              </a:ln>
            </p:spPr>
            <p:txBody>
              <a:bodyPr rtlCol="0" anchor="ctr"/>
              <a:lstStyle/>
              <a:p>
                <a:endParaRPr lang="fr-FR" sz="1050"/>
              </a:p>
            </p:txBody>
          </p:sp>
        </p:grpSp>
      </p:grpSp>
      <p:sp>
        <p:nvSpPr>
          <p:cNvPr id="610" name="Rectangle 609">
            <a:extLst>
              <a:ext uri="{FF2B5EF4-FFF2-40B4-BE49-F238E27FC236}">
                <a16:creationId xmlns:a16="http://schemas.microsoft.com/office/drawing/2014/main" id="{D9909C50-E2E5-4EDF-88BF-B071189DAC63}"/>
              </a:ext>
            </a:extLst>
          </p:cNvPr>
          <p:cNvSpPr/>
          <p:nvPr/>
        </p:nvSpPr>
        <p:spPr>
          <a:xfrm>
            <a:off x="9165546" y="4212314"/>
            <a:ext cx="940605" cy="977465"/>
          </a:xfrm>
          <a:prstGeom prst="rect">
            <a:avLst/>
          </a:prstGeom>
          <a:solidFill>
            <a:schemeClr val="bg1">
              <a:lumMod val="95000"/>
            </a:schemeClr>
          </a:solidFill>
          <a:ln>
            <a:solidFill>
              <a:schemeClr val="accent4">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000" dirty="0">
              <a:solidFill>
                <a:schemeClr val="tx1">
                  <a:lumMod val="75000"/>
                  <a:lumOff val="25000"/>
                </a:schemeClr>
              </a:solidFill>
            </a:endParaRPr>
          </a:p>
          <a:p>
            <a:pPr algn="ctr"/>
            <a:endParaRPr lang="fr-FR" sz="1000" dirty="0">
              <a:solidFill>
                <a:schemeClr val="tx1">
                  <a:lumMod val="75000"/>
                  <a:lumOff val="25000"/>
                </a:schemeClr>
              </a:solidFill>
            </a:endParaRPr>
          </a:p>
          <a:p>
            <a:pPr algn="ctr"/>
            <a:endParaRPr lang="fr-FR" sz="600" dirty="0">
              <a:solidFill>
                <a:schemeClr val="tx1">
                  <a:lumMod val="75000"/>
                  <a:lumOff val="25000"/>
                </a:schemeClr>
              </a:solidFill>
            </a:endParaRPr>
          </a:p>
          <a:p>
            <a:pPr algn="ctr"/>
            <a:r>
              <a:rPr lang="fr-FR" sz="900" dirty="0">
                <a:solidFill>
                  <a:schemeClr val="tx1">
                    <a:lumMod val="75000"/>
                    <a:lumOff val="25000"/>
                  </a:schemeClr>
                </a:solidFill>
              </a:rPr>
              <a:t>Focus sur                        la mobilité bancaire</a:t>
            </a:r>
          </a:p>
          <a:p>
            <a:pPr algn="ctr"/>
            <a:endParaRPr lang="fr-FR" sz="1000" dirty="0">
              <a:solidFill>
                <a:schemeClr val="tx1">
                  <a:lumMod val="75000"/>
                  <a:lumOff val="25000"/>
                </a:schemeClr>
              </a:solidFill>
            </a:endParaRPr>
          </a:p>
          <a:p>
            <a:pPr algn="ctr"/>
            <a:r>
              <a:rPr lang="fr-FR" sz="1000" dirty="0">
                <a:solidFill>
                  <a:schemeClr val="tx1">
                    <a:lumMod val="75000"/>
                    <a:lumOff val="25000"/>
                  </a:schemeClr>
                </a:solidFill>
              </a:rPr>
              <a:t>   </a:t>
            </a:r>
          </a:p>
          <a:p>
            <a:pPr algn="ctr"/>
            <a:endParaRPr lang="fr-FR" sz="1000" dirty="0">
              <a:solidFill>
                <a:schemeClr val="tx1">
                  <a:lumMod val="75000"/>
                  <a:lumOff val="25000"/>
                </a:schemeClr>
              </a:solidFill>
            </a:endParaRPr>
          </a:p>
        </p:txBody>
      </p:sp>
      <p:grpSp>
        <p:nvGrpSpPr>
          <p:cNvPr id="611" name="Graphique 1760">
            <a:extLst>
              <a:ext uri="{FF2B5EF4-FFF2-40B4-BE49-F238E27FC236}">
                <a16:creationId xmlns:a16="http://schemas.microsoft.com/office/drawing/2014/main" id="{1EADE0D1-EEFF-46B4-AA77-B06B8D6899FD}"/>
              </a:ext>
            </a:extLst>
          </p:cNvPr>
          <p:cNvGrpSpPr/>
          <p:nvPr/>
        </p:nvGrpSpPr>
        <p:grpSpPr>
          <a:xfrm>
            <a:off x="9524446" y="4924584"/>
            <a:ext cx="186604" cy="217831"/>
            <a:chOff x="6946566" y="645870"/>
            <a:chExt cx="328618" cy="383610"/>
          </a:xfrm>
          <a:noFill/>
        </p:grpSpPr>
        <p:sp>
          <p:nvSpPr>
            <p:cNvPr id="612" name="Forme libre : forme 2075">
              <a:extLst>
                <a:ext uri="{FF2B5EF4-FFF2-40B4-BE49-F238E27FC236}">
                  <a16:creationId xmlns:a16="http://schemas.microsoft.com/office/drawing/2014/main" id="{404591D7-1E5C-40B5-BE0E-9405AF696A2D}"/>
                </a:ext>
              </a:extLst>
            </p:cNvPr>
            <p:cNvSpPr/>
            <p:nvPr/>
          </p:nvSpPr>
          <p:spPr>
            <a:xfrm>
              <a:off x="7048490" y="829436"/>
              <a:ext cx="192710" cy="200044"/>
            </a:xfrm>
            <a:custGeom>
              <a:avLst/>
              <a:gdLst>
                <a:gd name="connsiteX0" fmla="*/ 0 w 192710"/>
                <a:gd name="connsiteY0" fmla="*/ 140113 h 200044"/>
                <a:gd name="connsiteX1" fmla="*/ 20479 w 192710"/>
                <a:gd name="connsiteY1" fmla="*/ 189262 h 200044"/>
                <a:gd name="connsiteX2" fmla="*/ 43434 w 192710"/>
                <a:gd name="connsiteY2" fmla="*/ 198691 h 200044"/>
                <a:gd name="connsiteX3" fmla="*/ 181928 w 192710"/>
                <a:gd name="connsiteY3" fmla="*/ 141161 h 200044"/>
                <a:gd name="connsiteX4" fmla="*/ 191357 w 192710"/>
                <a:gd name="connsiteY4" fmla="*/ 118205 h 200044"/>
                <a:gd name="connsiteX5" fmla="*/ 143447 w 192710"/>
                <a:gd name="connsiteY5" fmla="*/ 0 h 2000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92710" h="200044">
                  <a:moveTo>
                    <a:pt x="0" y="140113"/>
                  </a:moveTo>
                  <a:lnTo>
                    <a:pt x="20479" y="189262"/>
                  </a:lnTo>
                  <a:cubicBezTo>
                    <a:pt x="24194" y="198215"/>
                    <a:pt x="34481" y="202406"/>
                    <a:pt x="43434" y="198691"/>
                  </a:cubicBezTo>
                  <a:lnTo>
                    <a:pt x="181928" y="141161"/>
                  </a:lnTo>
                  <a:cubicBezTo>
                    <a:pt x="190881" y="137446"/>
                    <a:pt x="195072" y="127159"/>
                    <a:pt x="191357" y="118205"/>
                  </a:cubicBezTo>
                  <a:lnTo>
                    <a:pt x="143447" y="0"/>
                  </a:lnTo>
                </a:path>
              </a:pathLst>
            </a:custGeom>
            <a:grpFill/>
            <a:ln w="5715" cap="rnd">
              <a:solidFill>
                <a:srgbClr val="E52A29"/>
              </a:solidFill>
              <a:prstDash val="solid"/>
              <a:round/>
            </a:ln>
          </p:spPr>
          <p:txBody>
            <a:bodyPr rtlCol="0" anchor="ctr"/>
            <a:lstStyle/>
            <a:p>
              <a:endParaRPr lang="fr-FR" sz="1050"/>
            </a:p>
          </p:txBody>
        </p:sp>
        <p:sp>
          <p:nvSpPr>
            <p:cNvPr id="613" name="Forme libre : forme 2076">
              <a:extLst>
                <a:ext uri="{FF2B5EF4-FFF2-40B4-BE49-F238E27FC236}">
                  <a16:creationId xmlns:a16="http://schemas.microsoft.com/office/drawing/2014/main" id="{19164FD4-ABC2-44AF-94E2-37C2B00BB8DD}"/>
                </a:ext>
              </a:extLst>
            </p:cNvPr>
            <p:cNvSpPr/>
            <p:nvPr/>
          </p:nvSpPr>
          <p:spPr>
            <a:xfrm>
              <a:off x="6946566" y="645870"/>
              <a:ext cx="193649" cy="305486"/>
            </a:xfrm>
            <a:custGeom>
              <a:avLst/>
              <a:gdLst>
                <a:gd name="connsiteX0" fmla="*/ 193650 w 193649"/>
                <a:gd name="connsiteY0" fmla="*/ 62123 h 305486"/>
                <a:gd name="connsiteX1" fmla="*/ 172218 w 193649"/>
                <a:gd name="connsiteY1" fmla="*/ 10783 h 305486"/>
                <a:gd name="connsiteX2" fmla="*/ 149263 w 193649"/>
                <a:gd name="connsiteY2" fmla="*/ 1353 h 305486"/>
                <a:gd name="connsiteX3" fmla="*/ 10770 w 193649"/>
                <a:gd name="connsiteY3" fmla="*/ 58789 h 305486"/>
                <a:gd name="connsiteX4" fmla="*/ 1340 w 193649"/>
                <a:gd name="connsiteY4" fmla="*/ 81744 h 305486"/>
                <a:gd name="connsiteX5" fmla="*/ 94304 w 193649"/>
                <a:gd name="connsiteY5" fmla="*/ 305486 h 3054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93649" h="305486">
                  <a:moveTo>
                    <a:pt x="193650" y="62123"/>
                  </a:moveTo>
                  <a:lnTo>
                    <a:pt x="172218" y="10783"/>
                  </a:lnTo>
                  <a:cubicBezTo>
                    <a:pt x="168504" y="1829"/>
                    <a:pt x="158217" y="-2362"/>
                    <a:pt x="149263" y="1353"/>
                  </a:cubicBezTo>
                  <a:lnTo>
                    <a:pt x="10770" y="58789"/>
                  </a:lnTo>
                  <a:cubicBezTo>
                    <a:pt x="1911" y="62504"/>
                    <a:pt x="-2375" y="72791"/>
                    <a:pt x="1340" y="81744"/>
                  </a:cubicBezTo>
                  <a:lnTo>
                    <a:pt x="94304" y="305486"/>
                  </a:lnTo>
                </a:path>
              </a:pathLst>
            </a:custGeom>
            <a:grpFill/>
            <a:ln w="5715" cap="rnd">
              <a:solidFill>
                <a:srgbClr val="E52A29"/>
              </a:solidFill>
              <a:prstDash val="solid"/>
              <a:round/>
            </a:ln>
          </p:spPr>
          <p:txBody>
            <a:bodyPr rtlCol="0" anchor="ctr"/>
            <a:lstStyle/>
            <a:p>
              <a:endParaRPr lang="fr-FR" sz="1050"/>
            </a:p>
          </p:txBody>
        </p:sp>
        <p:sp>
          <p:nvSpPr>
            <p:cNvPr id="614" name="Forme libre : forme 2077">
              <a:extLst>
                <a:ext uri="{FF2B5EF4-FFF2-40B4-BE49-F238E27FC236}">
                  <a16:creationId xmlns:a16="http://schemas.microsoft.com/office/drawing/2014/main" id="{31AF5BD8-1912-4758-B53B-C6FC31B51E91}"/>
                </a:ext>
              </a:extLst>
            </p:cNvPr>
            <p:cNvSpPr/>
            <p:nvPr/>
          </p:nvSpPr>
          <p:spPr>
            <a:xfrm>
              <a:off x="7017343" y="688657"/>
              <a:ext cx="27051" cy="11144"/>
            </a:xfrm>
            <a:custGeom>
              <a:avLst/>
              <a:gdLst>
                <a:gd name="connsiteX0" fmla="*/ 27051 w 27051"/>
                <a:gd name="connsiteY0" fmla="*/ 0 h 11144"/>
                <a:gd name="connsiteX1" fmla="*/ 0 w 27051"/>
                <a:gd name="connsiteY1" fmla="*/ 11144 h 11144"/>
              </a:gdLst>
              <a:ahLst/>
              <a:cxnLst>
                <a:cxn ang="0">
                  <a:pos x="connsiteX0" y="connsiteY0"/>
                </a:cxn>
                <a:cxn ang="0">
                  <a:pos x="connsiteX1" y="connsiteY1"/>
                </a:cxn>
              </a:cxnLst>
              <a:rect l="l" t="t" r="r" b="b"/>
              <a:pathLst>
                <a:path w="27051" h="11144">
                  <a:moveTo>
                    <a:pt x="27051" y="0"/>
                  </a:moveTo>
                  <a:lnTo>
                    <a:pt x="0" y="11144"/>
                  </a:lnTo>
                </a:path>
              </a:pathLst>
            </a:custGeom>
            <a:grpFill/>
            <a:ln w="5715" cap="rnd">
              <a:solidFill>
                <a:srgbClr val="E52A29"/>
              </a:solidFill>
              <a:prstDash val="solid"/>
              <a:round/>
            </a:ln>
          </p:spPr>
          <p:txBody>
            <a:bodyPr rtlCol="0" anchor="ctr"/>
            <a:lstStyle/>
            <a:p>
              <a:endParaRPr lang="fr-FR" sz="1050"/>
            </a:p>
          </p:txBody>
        </p:sp>
        <p:sp>
          <p:nvSpPr>
            <p:cNvPr id="615" name="Forme libre : forme 2078">
              <a:extLst>
                <a:ext uri="{FF2B5EF4-FFF2-40B4-BE49-F238E27FC236}">
                  <a16:creationId xmlns:a16="http://schemas.microsoft.com/office/drawing/2014/main" id="{4C0EE193-AB37-4503-A324-3CF18F02C1F7}"/>
                </a:ext>
              </a:extLst>
            </p:cNvPr>
            <p:cNvSpPr/>
            <p:nvPr/>
          </p:nvSpPr>
          <p:spPr>
            <a:xfrm>
              <a:off x="7056395" y="681322"/>
              <a:ext cx="6000" cy="2571"/>
            </a:xfrm>
            <a:custGeom>
              <a:avLst/>
              <a:gdLst>
                <a:gd name="connsiteX0" fmla="*/ 0 w 6000"/>
                <a:gd name="connsiteY0" fmla="*/ 2572 h 2571"/>
                <a:gd name="connsiteX1" fmla="*/ 6001 w 6000"/>
                <a:gd name="connsiteY1" fmla="*/ 0 h 2571"/>
              </a:gdLst>
              <a:ahLst/>
              <a:cxnLst>
                <a:cxn ang="0">
                  <a:pos x="connsiteX0" y="connsiteY0"/>
                </a:cxn>
                <a:cxn ang="0">
                  <a:pos x="connsiteX1" y="connsiteY1"/>
                </a:cxn>
              </a:cxnLst>
              <a:rect l="l" t="t" r="r" b="b"/>
              <a:pathLst>
                <a:path w="6000" h="2571">
                  <a:moveTo>
                    <a:pt x="0" y="2572"/>
                  </a:moveTo>
                  <a:lnTo>
                    <a:pt x="6001" y="0"/>
                  </a:lnTo>
                </a:path>
              </a:pathLst>
            </a:custGeom>
            <a:grpFill/>
            <a:ln w="5715" cap="rnd">
              <a:solidFill>
                <a:srgbClr val="E52A29"/>
              </a:solidFill>
              <a:prstDash val="solid"/>
              <a:round/>
            </a:ln>
          </p:spPr>
          <p:txBody>
            <a:bodyPr rtlCol="0" anchor="ctr"/>
            <a:lstStyle/>
            <a:p>
              <a:endParaRPr lang="fr-FR" sz="1050"/>
            </a:p>
          </p:txBody>
        </p:sp>
        <p:sp>
          <p:nvSpPr>
            <p:cNvPr id="616" name="Forme libre : forme 2079">
              <a:extLst>
                <a:ext uri="{FF2B5EF4-FFF2-40B4-BE49-F238E27FC236}">
                  <a16:creationId xmlns:a16="http://schemas.microsoft.com/office/drawing/2014/main" id="{9A7058D2-F050-4494-A0A2-C65EC478B5AA}"/>
                </a:ext>
              </a:extLst>
            </p:cNvPr>
            <p:cNvSpPr/>
            <p:nvPr/>
          </p:nvSpPr>
          <p:spPr>
            <a:xfrm>
              <a:off x="6974195" y="671702"/>
              <a:ext cx="150114" cy="62293"/>
            </a:xfrm>
            <a:custGeom>
              <a:avLst/>
              <a:gdLst>
                <a:gd name="connsiteX0" fmla="*/ 150114 w 150114"/>
                <a:gd name="connsiteY0" fmla="*/ 0 h 62293"/>
                <a:gd name="connsiteX1" fmla="*/ 0 w 150114"/>
                <a:gd name="connsiteY1" fmla="*/ 62294 h 62293"/>
              </a:gdLst>
              <a:ahLst/>
              <a:cxnLst>
                <a:cxn ang="0">
                  <a:pos x="connsiteX0" y="connsiteY0"/>
                </a:cxn>
                <a:cxn ang="0">
                  <a:pos x="connsiteX1" y="connsiteY1"/>
                </a:cxn>
              </a:cxnLst>
              <a:rect l="l" t="t" r="r" b="b"/>
              <a:pathLst>
                <a:path w="150114" h="62293">
                  <a:moveTo>
                    <a:pt x="150114" y="0"/>
                  </a:moveTo>
                  <a:lnTo>
                    <a:pt x="0" y="62294"/>
                  </a:lnTo>
                </a:path>
              </a:pathLst>
            </a:custGeom>
            <a:grpFill/>
            <a:ln w="5715" cap="rnd">
              <a:solidFill>
                <a:srgbClr val="E52A29"/>
              </a:solidFill>
              <a:prstDash val="solid"/>
              <a:round/>
            </a:ln>
          </p:spPr>
          <p:txBody>
            <a:bodyPr rtlCol="0" anchor="ctr"/>
            <a:lstStyle/>
            <a:p>
              <a:endParaRPr lang="fr-FR" sz="1050"/>
            </a:p>
          </p:txBody>
        </p:sp>
        <p:sp>
          <p:nvSpPr>
            <p:cNvPr id="617" name="Forme libre : forme 2080">
              <a:extLst>
                <a:ext uri="{FF2B5EF4-FFF2-40B4-BE49-F238E27FC236}">
                  <a16:creationId xmlns:a16="http://schemas.microsoft.com/office/drawing/2014/main" id="{5615BC61-F92E-44C0-9F7E-3CE9679A8D25}"/>
                </a:ext>
              </a:extLst>
            </p:cNvPr>
            <p:cNvSpPr/>
            <p:nvPr/>
          </p:nvSpPr>
          <p:spPr>
            <a:xfrm>
              <a:off x="7056586" y="922591"/>
              <a:ext cx="149828" cy="63055"/>
            </a:xfrm>
            <a:custGeom>
              <a:avLst/>
              <a:gdLst>
                <a:gd name="connsiteX0" fmla="*/ 0 w 149828"/>
                <a:gd name="connsiteY0" fmla="*/ 63055 h 63055"/>
                <a:gd name="connsiteX1" fmla="*/ 149828 w 149828"/>
                <a:gd name="connsiteY1" fmla="*/ 0 h 63055"/>
              </a:gdLst>
              <a:ahLst/>
              <a:cxnLst>
                <a:cxn ang="0">
                  <a:pos x="connsiteX0" y="connsiteY0"/>
                </a:cxn>
                <a:cxn ang="0">
                  <a:pos x="connsiteX1" y="connsiteY1"/>
                </a:cxn>
              </a:cxnLst>
              <a:rect l="l" t="t" r="r" b="b"/>
              <a:pathLst>
                <a:path w="149828" h="63055">
                  <a:moveTo>
                    <a:pt x="0" y="63055"/>
                  </a:moveTo>
                  <a:lnTo>
                    <a:pt x="149828" y="0"/>
                  </a:lnTo>
                </a:path>
              </a:pathLst>
            </a:custGeom>
            <a:grpFill/>
            <a:ln w="5715" cap="rnd">
              <a:solidFill>
                <a:srgbClr val="E52A29"/>
              </a:solidFill>
              <a:prstDash val="solid"/>
              <a:round/>
            </a:ln>
          </p:spPr>
          <p:txBody>
            <a:bodyPr rtlCol="0" anchor="ctr"/>
            <a:lstStyle/>
            <a:p>
              <a:endParaRPr lang="fr-FR" sz="1050"/>
            </a:p>
          </p:txBody>
        </p:sp>
        <p:sp>
          <p:nvSpPr>
            <p:cNvPr id="618" name="Forme libre : forme 2081">
              <a:extLst>
                <a:ext uri="{FF2B5EF4-FFF2-40B4-BE49-F238E27FC236}">
                  <a16:creationId xmlns:a16="http://schemas.microsoft.com/office/drawing/2014/main" id="{9F5D6525-453C-4D15-ADF2-03329D026424}"/>
                </a:ext>
              </a:extLst>
            </p:cNvPr>
            <p:cNvSpPr/>
            <p:nvPr/>
          </p:nvSpPr>
          <p:spPr>
            <a:xfrm>
              <a:off x="7138691" y="959357"/>
              <a:ext cx="28575" cy="28575"/>
            </a:xfrm>
            <a:custGeom>
              <a:avLst/>
              <a:gdLst>
                <a:gd name="connsiteX0" fmla="*/ 28575 w 28575"/>
                <a:gd name="connsiteY0" fmla="*/ 14288 h 28575"/>
                <a:gd name="connsiteX1" fmla="*/ 14287 w 28575"/>
                <a:gd name="connsiteY1" fmla="*/ 28575 h 28575"/>
                <a:gd name="connsiteX2" fmla="*/ 0 w 28575"/>
                <a:gd name="connsiteY2" fmla="*/ 14288 h 28575"/>
                <a:gd name="connsiteX3" fmla="*/ 14287 w 28575"/>
                <a:gd name="connsiteY3" fmla="*/ 0 h 28575"/>
                <a:gd name="connsiteX4" fmla="*/ 28575 w 28575"/>
                <a:gd name="connsiteY4" fmla="*/ 14288 h 285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575" h="28575">
                  <a:moveTo>
                    <a:pt x="28575" y="14288"/>
                  </a:moveTo>
                  <a:cubicBezTo>
                    <a:pt x="28575" y="22178"/>
                    <a:pt x="22178" y="28575"/>
                    <a:pt x="14287" y="28575"/>
                  </a:cubicBezTo>
                  <a:cubicBezTo>
                    <a:pt x="6397" y="28575"/>
                    <a:pt x="0" y="22178"/>
                    <a:pt x="0" y="14288"/>
                  </a:cubicBezTo>
                  <a:cubicBezTo>
                    <a:pt x="0" y="6397"/>
                    <a:pt x="6397" y="0"/>
                    <a:pt x="14287" y="0"/>
                  </a:cubicBezTo>
                  <a:cubicBezTo>
                    <a:pt x="22178" y="0"/>
                    <a:pt x="28575" y="6397"/>
                    <a:pt x="28575" y="14288"/>
                  </a:cubicBezTo>
                  <a:close/>
                </a:path>
              </a:pathLst>
            </a:custGeom>
            <a:grpFill/>
            <a:ln w="5715" cap="rnd">
              <a:solidFill>
                <a:srgbClr val="E52A29"/>
              </a:solidFill>
              <a:prstDash val="solid"/>
              <a:round/>
            </a:ln>
          </p:spPr>
          <p:txBody>
            <a:bodyPr rtlCol="0" anchor="ctr"/>
            <a:lstStyle/>
            <a:p>
              <a:endParaRPr lang="fr-FR" sz="1050"/>
            </a:p>
          </p:txBody>
        </p:sp>
        <p:grpSp>
          <p:nvGrpSpPr>
            <p:cNvPr id="619" name="Graphique 1760">
              <a:extLst>
                <a:ext uri="{FF2B5EF4-FFF2-40B4-BE49-F238E27FC236}">
                  <a16:creationId xmlns:a16="http://schemas.microsoft.com/office/drawing/2014/main" id="{35103467-146A-4905-A187-C2C3C74AF47B}"/>
                </a:ext>
              </a:extLst>
            </p:cNvPr>
            <p:cNvGrpSpPr/>
            <p:nvPr/>
          </p:nvGrpSpPr>
          <p:grpSpPr>
            <a:xfrm>
              <a:off x="7039536" y="770190"/>
              <a:ext cx="113728" cy="117538"/>
              <a:chOff x="7039536" y="770190"/>
              <a:chExt cx="113728" cy="117538"/>
            </a:xfrm>
            <a:grpFill/>
          </p:grpSpPr>
          <p:sp>
            <p:nvSpPr>
              <p:cNvPr id="624" name="Forme libre : forme 2083">
                <a:extLst>
                  <a:ext uri="{FF2B5EF4-FFF2-40B4-BE49-F238E27FC236}">
                    <a16:creationId xmlns:a16="http://schemas.microsoft.com/office/drawing/2014/main" id="{BCB7260A-85D1-4624-9C17-0BF57E0234F7}"/>
                  </a:ext>
                </a:extLst>
              </p:cNvPr>
              <p:cNvSpPr/>
              <p:nvPr/>
            </p:nvSpPr>
            <p:spPr>
              <a:xfrm>
                <a:off x="7055634" y="770190"/>
                <a:ext cx="97630" cy="117538"/>
              </a:xfrm>
              <a:custGeom>
                <a:avLst/>
                <a:gdLst>
                  <a:gd name="connsiteX0" fmla="*/ 97631 w 97630"/>
                  <a:gd name="connsiteY0" fmla="*/ 103346 h 117538"/>
                  <a:gd name="connsiteX1" fmla="*/ 82867 w 97630"/>
                  <a:gd name="connsiteY1" fmla="*/ 112586 h 117538"/>
                  <a:gd name="connsiteX2" fmla="*/ 4953 w 97630"/>
                  <a:gd name="connsiteY2" fmla="*/ 82106 h 117538"/>
                  <a:gd name="connsiteX3" fmla="*/ 35433 w 97630"/>
                  <a:gd name="connsiteY3" fmla="*/ 4191 h 117538"/>
                  <a:gd name="connsiteX4" fmla="*/ 49625 w 97630"/>
                  <a:gd name="connsiteY4" fmla="*/ 0 h 1175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7630" h="117538">
                    <a:moveTo>
                      <a:pt x="97631" y="103346"/>
                    </a:moveTo>
                    <a:cubicBezTo>
                      <a:pt x="93345" y="107061"/>
                      <a:pt x="88392" y="110204"/>
                      <a:pt x="82867" y="112586"/>
                    </a:cubicBezTo>
                    <a:cubicBezTo>
                      <a:pt x="52959" y="125635"/>
                      <a:pt x="18002" y="112014"/>
                      <a:pt x="4953" y="82106"/>
                    </a:cubicBezTo>
                    <a:cubicBezTo>
                      <a:pt x="-8097" y="52197"/>
                      <a:pt x="5524" y="17240"/>
                      <a:pt x="35433" y="4191"/>
                    </a:cubicBezTo>
                    <a:cubicBezTo>
                      <a:pt x="40100" y="2191"/>
                      <a:pt x="44862" y="762"/>
                      <a:pt x="49625" y="0"/>
                    </a:cubicBezTo>
                  </a:path>
                </a:pathLst>
              </a:custGeom>
              <a:grpFill/>
              <a:ln w="5715" cap="rnd">
                <a:solidFill>
                  <a:srgbClr val="E52A29"/>
                </a:solidFill>
                <a:prstDash val="solid"/>
                <a:round/>
              </a:ln>
            </p:spPr>
            <p:txBody>
              <a:bodyPr rtlCol="0" anchor="ctr"/>
              <a:lstStyle/>
              <a:p>
                <a:endParaRPr lang="fr-FR" sz="1050"/>
              </a:p>
            </p:txBody>
          </p:sp>
          <p:sp>
            <p:nvSpPr>
              <p:cNvPr id="625" name="Forme libre : forme 2084">
                <a:extLst>
                  <a:ext uri="{FF2B5EF4-FFF2-40B4-BE49-F238E27FC236}">
                    <a16:creationId xmlns:a16="http://schemas.microsoft.com/office/drawing/2014/main" id="{0B88D579-D1DD-4D72-AAAA-FE028527F6FD}"/>
                  </a:ext>
                </a:extLst>
              </p:cNvPr>
              <p:cNvSpPr/>
              <p:nvPr/>
            </p:nvSpPr>
            <p:spPr>
              <a:xfrm>
                <a:off x="7039536" y="815911"/>
                <a:ext cx="73914" cy="32289"/>
              </a:xfrm>
              <a:custGeom>
                <a:avLst/>
                <a:gdLst>
                  <a:gd name="connsiteX0" fmla="*/ 0 w 73914"/>
                  <a:gd name="connsiteY0" fmla="*/ 32290 h 32289"/>
                  <a:gd name="connsiteX1" fmla="*/ 73914 w 73914"/>
                  <a:gd name="connsiteY1" fmla="*/ 0 h 32289"/>
                </a:gdLst>
                <a:ahLst/>
                <a:cxnLst>
                  <a:cxn ang="0">
                    <a:pos x="connsiteX0" y="connsiteY0"/>
                  </a:cxn>
                  <a:cxn ang="0">
                    <a:pos x="connsiteX1" y="connsiteY1"/>
                  </a:cxn>
                </a:cxnLst>
                <a:rect l="l" t="t" r="r" b="b"/>
                <a:pathLst>
                  <a:path w="73914" h="32289">
                    <a:moveTo>
                      <a:pt x="0" y="32290"/>
                    </a:moveTo>
                    <a:lnTo>
                      <a:pt x="73914" y="0"/>
                    </a:lnTo>
                  </a:path>
                </a:pathLst>
              </a:custGeom>
              <a:grpFill/>
              <a:ln w="5715" cap="rnd">
                <a:solidFill>
                  <a:srgbClr val="E52A29"/>
                </a:solidFill>
                <a:prstDash val="solid"/>
                <a:round/>
              </a:ln>
            </p:spPr>
            <p:txBody>
              <a:bodyPr rtlCol="0" anchor="ctr"/>
              <a:lstStyle/>
              <a:p>
                <a:endParaRPr lang="fr-FR" sz="1050"/>
              </a:p>
            </p:txBody>
          </p:sp>
          <p:sp>
            <p:nvSpPr>
              <p:cNvPr id="626" name="Forme libre : forme 2085">
                <a:extLst>
                  <a:ext uri="{FF2B5EF4-FFF2-40B4-BE49-F238E27FC236}">
                    <a16:creationId xmlns:a16="http://schemas.microsoft.com/office/drawing/2014/main" id="{DC69F442-70B7-4C5F-B24E-3C8A17065639}"/>
                  </a:ext>
                </a:extLst>
              </p:cNvPr>
              <p:cNvSpPr/>
              <p:nvPr/>
            </p:nvSpPr>
            <p:spPr>
              <a:xfrm>
                <a:off x="7046108" y="835056"/>
                <a:ext cx="73818" cy="32289"/>
              </a:xfrm>
              <a:custGeom>
                <a:avLst/>
                <a:gdLst>
                  <a:gd name="connsiteX0" fmla="*/ 0 w 73818"/>
                  <a:gd name="connsiteY0" fmla="*/ 32290 h 32289"/>
                  <a:gd name="connsiteX1" fmla="*/ 73819 w 73818"/>
                  <a:gd name="connsiteY1" fmla="*/ 0 h 32289"/>
                </a:gdLst>
                <a:ahLst/>
                <a:cxnLst>
                  <a:cxn ang="0">
                    <a:pos x="connsiteX0" y="connsiteY0"/>
                  </a:cxn>
                  <a:cxn ang="0">
                    <a:pos x="connsiteX1" y="connsiteY1"/>
                  </a:cxn>
                </a:cxnLst>
                <a:rect l="l" t="t" r="r" b="b"/>
                <a:pathLst>
                  <a:path w="73818" h="32289">
                    <a:moveTo>
                      <a:pt x="0" y="32290"/>
                    </a:moveTo>
                    <a:lnTo>
                      <a:pt x="73819" y="0"/>
                    </a:lnTo>
                  </a:path>
                </a:pathLst>
              </a:custGeom>
              <a:grpFill/>
              <a:ln w="5715" cap="rnd">
                <a:solidFill>
                  <a:srgbClr val="E52A29"/>
                </a:solidFill>
                <a:prstDash val="solid"/>
                <a:round/>
              </a:ln>
            </p:spPr>
            <p:txBody>
              <a:bodyPr rtlCol="0" anchor="ctr"/>
              <a:lstStyle/>
              <a:p>
                <a:endParaRPr lang="fr-FR" sz="1050"/>
              </a:p>
            </p:txBody>
          </p:sp>
        </p:grpSp>
        <p:grpSp>
          <p:nvGrpSpPr>
            <p:cNvPr id="620" name="Graphique 1760">
              <a:extLst>
                <a:ext uri="{FF2B5EF4-FFF2-40B4-BE49-F238E27FC236}">
                  <a16:creationId xmlns:a16="http://schemas.microsoft.com/office/drawing/2014/main" id="{F9F9F2B8-EE94-42E3-8D31-2ECAC9723C04}"/>
                </a:ext>
              </a:extLst>
            </p:cNvPr>
            <p:cNvGrpSpPr/>
            <p:nvPr/>
          </p:nvGrpSpPr>
          <p:grpSpPr>
            <a:xfrm>
              <a:off x="7154026" y="661796"/>
              <a:ext cx="121157" cy="139922"/>
              <a:chOff x="7154026" y="661796"/>
              <a:chExt cx="121157" cy="139922"/>
            </a:xfrm>
            <a:grpFill/>
          </p:grpSpPr>
          <p:sp>
            <p:nvSpPr>
              <p:cNvPr id="621" name="Forme libre : forme 2087">
                <a:extLst>
                  <a:ext uri="{FF2B5EF4-FFF2-40B4-BE49-F238E27FC236}">
                    <a16:creationId xmlns:a16="http://schemas.microsoft.com/office/drawing/2014/main" id="{E013A4D5-668E-44E6-958C-CD6943497BB2}"/>
                  </a:ext>
                </a:extLst>
              </p:cNvPr>
              <p:cNvSpPr/>
              <p:nvPr/>
            </p:nvSpPr>
            <p:spPr>
              <a:xfrm>
                <a:off x="7163171" y="708945"/>
                <a:ext cx="71532" cy="88391"/>
              </a:xfrm>
              <a:custGeom>
                <a:avLst/>
                <a:gdLst>
                  <a:gd name="connsiteX0" fmla="*/ 71533 w 71532"/>
                  <a:gd name="connsiteY0" fmla="*/ 88392 h 88391"/>
                  <a:gd name="connsiteX1" fmla="*/ 0 w 71532"/>
                  <a:gd name="connsiteY1" fmla="*/ 0 h 88391"/>
                </a:gdLst>
                <a:ahLst/>
                <a:cxnLst>
                  <a:cxn ang="0">
                    <a:pos x="connsiteX0" y="connsiteY0"/>
                  </a:cxn>
                  <a:cxn ang="0">
                    <a:pos x="connsiteX1" y="connsiteY1"/>
                  </a:cxn>
                </a:cxnLst>
                <a:rect l="l" t="t" r="r" b="b"/>
                <a:pathLst>
                  <a:path w="71532" h="88391">
                    <a:moveTo>
                      <a:pt x="71533" y="88392"/>
                    </a:moveTo>
                    <a:cubicBezTo>
                      <a:pt x="68199" y="48292"/>
                      <a:pt x="40862" y="12382"/>
                      <a:pt x="0" y="0"/>
                    </a:cubicBezTo>
                  </a:path>
                </a:pathLst>
              </a:custGeom>
              <a:grpFill/>
              <a:ln w="5715" cap="rnd">
                <a:solidFill>
                  <a:srgbClr val="E52A29"/>
                </a:solidFill>
                <a:prstDash val="solid"/>
                <a:round/>
              </a:ln>
            </p:spPr>
            <p:txBody>
              <a:bodyPr rtlCol="0" anchor="ctr"/>
              <a:lstStyle/>
              <a:p>
                <a:endParaRPr lang="fr-FR" sz="1050"/>
              </a:p>
            </p:txBody>
          </p:sp>
          <p:sp>
            <p:nvSpPr>
              <p:cNvPr id="622" name="Forme libre : forme 2088">
                <a:extLst>
                  <a:ext uri="{FF2B5EF4-FFF2-40B4-BE49-F238E27FC236}">
                    <a16:creationId xmlns:a16="http://schemas.microsoft.com/office/drawing/2014/main" id="{FDC08764-8C19-4F31-9F7A-73E6EBAB8CA9}"/>
                  </a:ext>
                </a:extLst>
              </p:cNvPr>
              <p:cNvSpPr/>
              <p:nvPr/>
            </p:nvSpPr>
            <p:spPr>
              <a:xfrm>
                <a:off x="7154026" y="752950"/>
                <a:ext cx="39433" cy="48767"/>
              </a:xfrm>
              <a:custGeom>
                <a:avLst/>
                <a:gdLst>
                  <a:gd name="connsiteX0" fmla="*/ 39433 w 39433"/>
                  <a:gd name="connsiteY0" fmla="*/ 48768 h 48767"/>
                  <a:gd name="connsiteX1" fmla="*/ 0 w 39433"/>
                  <a:gd name="connsiteY1" fmla="*/ 0 h 48767"/>
                </a:gdLst>
                <a:ahLst/>
                <a:cxnLst>
                  <a:cxn ang="0">
                    <a:pos x="connsiteX0" y="connsiteY0"/>
                  </a:cxn>
                  <a:cxn ang="0">
                    <a:pos x="connsiteX1" y="connsiteY1"/>
                  </a:cxn>
                </a:cxnLst>
                <a:rect l="l" t="t" r="r" b="b"/>
                <a:pathLst>
                  <a:path w="39433" h="48767">
                    <a:moveTo>
                      <a:pt x="39433" y="48768"/>
                    </a:moveTo>
                    <a:cubicBezTo>
                      <a:pt x="37624" y="26670"/>
                      <a:pt x="22479" y="6858"/>
                      <a:pt x="0" y="0"/>
                    </a:cubicBezTo>
                  </a:path>
                </a:pathLst>
              </a:custGeom>
              <a:grpFill/>
              <a:ln w="5715" cap="rnd">
                <a:solidFill>
                  <a:srgbClr val="E52A29"/>
                </a:solidFill>
                <a:prstDash val="solid"/>
                <a:round/>
              </a:ln>
            </p:spPr>
            <p:txBody>
              <a:bodyPr rtlCol="0" anchor="ctr"/>
              <a:lstStyle/>
              <a:p>
                <a:endParaRPr lang="fr-FR" sz="1050"/>
              </a:p>
            </p:txBody>
          </p:sp>
          <p:sp>
            <p:nvSpPr>
              <p:cNvPr id="623" name="Forme libre : forme 2089">
                <a:extLst>
                  <a:ext uri="{FF2B5EF4-FFF2-40B4-BE49-F238E27FC236}">
                    <a16:creationId xmlns:a16="http://schemas.microsoft.com/office/drawing/2014/main" id="{5FD0168B-A3F0-4B1F-AED8-BBC6538FEC40}"/>
                  </a:ext>
                </a:extLst>
              </p:cNvPr>
              <p:cNvSpPr/>
              <p:nvPr/>
            </p:nvSpPr>
            <p:spPr>
              <a:xfrm>
                <a:off x="7171076" y="661796"/>
                <a:ext cx="104108" cy="128587"/>
              </a:xfrm>
              <a:custGeom>
                <a:avLst/>
                <a:gdLst>
                  <a:gd name="connsiteX0" fmla="*/ 104108 w 104108"/>
                  <a:gd name="connsiteY0" fmla="*/ 128587 h 128587"/>
                  <a:gd name="connsiteX1" fmla="*/ 0 w 104108"/>
                  <a:gd name="connsiteY1" fmla="*/ 0 h 128587"/>
                </a:gdLst>
                <a:ahLst/>
                <a:cxnLst>
                  <a:cxn ang="0">
                    <a:pos x="connsiteX0" y="connsiteY0"/>
                  </a:cxn>
                  <a:cxn ang="0">
                    <a:pos x="connsiteX1" y="connsiteY1"/>
                  </a:cxn>
                </a:cxnLst>
                <a:rect l="l" t="t" r="r" b="b"/>
                <a:pathLst>
                  <a:path w="104108" h="128587">
                    <a:moveTo>
                      <a:pt x="104108" y="128587"/>
                    </a:moveTo>
                    <a:cubicBezTo>
                      <a:pt x="99251" y="70199"/>
                      <a:pt x="59531" y="18002"/>
                      <a:pt x="0" y="0"/>
                    </a:cubicBezTo>
                  </a:path>
                </a:pathLst>
              </a:custGeom>
              <a:grpFill/>
              <a:ln w="5715" cap="rnd">
                <a:solidFill>
                  <a:srgbClr val="E52A29"/>
                </a:solidFill>
                <a:prstDash val="solid"/>
                <a:round/>
              </a:ln>
            </p:spPr>
            <p:txBody>
              <a:bodyPr rtlCol="0" anchor="ctr"/>
              <a:lstStyle/>
              <a:p>
                <a:endParaRPr lang="fr-FR" sz="1050"/>
              </a:p>
            </p:txBody>
          </p:sp>
        </p:grpSp>
      </p:grpSp>
      <p:pic>
        <p:nvPicPr>
          <p:cNvPr id="639" name="Image 638">
            <a:extLst>
              <a:ext uri="{FF2B5EF4-FFF2-40B4-BE49-F238E27FC236}">
                <a16:creationId xmlns:a16="http://schemas.microsoft.com/office/drawing/2014/main" id="{6521905E-0BD5-4A6F-B446-4835404F9A08}"/>
              </a:ext>
            </a:extLst>
          </p:cNvPr>
          <p:cNvPicPr>
            <a:picLocks noChangeAspect="1"/>
          </p:cNvPicPr>
          <p:nvPr/>
        </p:nvPicPr>
        <p:blipFill>
          <a:blip r:embed="rId5">
            <a:clrChange>
              <a:clrFrom>
                <a:srgbClr val="FFFFFF"/>
              </a:clrFrom>
              <a:clrTo>
                <a:srgbClr val="FFFFFF">
                  <a:alpha val="0"/>
                </a:srgbClr>
              </a:clrTo>
            </a:clrChange>
            <a:duotone>
              <a:schemeClr val="accent4">
                <a:shade val="45000"/>
                <a:satMod val="135000"/>
              </a:schemeClr>
              <a:prstClr val="white"/>
            </a:duotone>
          </a:blip>
          <a:stretch>
            <a:fillRect/>
          </a:stretch>
        </p:blipFill>
        <p:spPr>
          <a:xfrm>
            <a:off x="9413625" y="4255431"/>
            <a:ext cx="448801" cy="180000"/>
          </a:xfrm>
          <a:prstGeom prst="rect">
            <a:avLst/>
          </a:prstGeom>
        </p:spPr>
      </p:pic>
      <p:sp>
        <p:nvSpPr>
          <p:cNvPr id="176" name="Rectangle 175">
            <a:extLst>
              <a:ext uri="{FF2B5EF4-FFF2-40B4-BE49-F238E27FC236}">
                <a16:creationId xmlns:a16="http://schemas.microsoft.com/office/drawing/2014/main" id="{D7F6B434-8863-42D4-8B94-A1F824434B41}"/>
              </a:ext>
            </a:extLst>
          </p:cNvPr>
          <p:cNvSpPr/>
          <p:nvPr/>
        </p:nvSpPr>
        <p:spPr>
          <a:xfrm>
            <a:off x="6307646" y="4013777"/>
            <a:ext cx="786665" cy="437641"/>
          </a:xfrm>
          <a:prstGeom prst="rect">
            <a:avLst/>
          </a:prstGeom>
          <a:solidFill>
            <a:schemeClr val="accent4">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400" dirty="0">
                <a:solidFill>
                  <a:schemeClr val="tx1">
                    <a:lumMod val="75000"/>
                    <a:lumOff val="25000"/>
                  </a:schemeClr>
                </a:solidFill>
              </a:rPr>
              <a:t>6</a:t>
            </a:r>
          </a:p>
        </p:txBody>
      </p:sp>
      <p:cxnSp>
        <p:nvCxnSpPr>
          <p:cNvPr id="581" name="Connecteur droit avec flèche 580">
            <a:extLst>
              <a:ext uri="{FF2B5EF4-FFF2-40B4-BE49-F238E27FC236}">
                <a16:creationId xmlns:a16="http://schemas.microsoft.com/office/drawing/2014/main" id="{4FEE97EF-86BC-44C8-A25D-C51EE770195C}"/>
              </a:ext>
            </a:extLst>
          </p:cNvPr>
          <p:cNvCxnSpPr>
            <a:cxnSpLocks/>
            <a:stCxn id="570" idx="1"/>
          </p:cNvCxnSpPr>
          <p:nvPr/>
        </p:nvCxnSpPr>
        <p:spPr>
          <a:xfrm flipH="1">
            <a:off x="6853198" y="3282060"/>
            <a:ext cx="2312348" cy="79231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645" name="Rectangle 644">
            <a:extLst>
              <a:ext uri="{FF2B5EF4-FFF2-40B4-BE49-F238E27FC236}">
                <a16:creationId xmlns:a16="http://schemas.microsoft.com/office/drawing/2014/main" id="{FCD48136-F346-40F8-977C-B4B2A2B31080}"/>
              </a:ext>
            </a:extLst>
          </p:cNvPr>
          <p:cNvSpPr/>
          <p:nvPr/>
        </p:nvSpPr>
        <p:spPr>
          <a:xfrm>
            <a:off x="5491873" y="4964337"/>
            <a:ext cx="786665" cy="437641"/>
          </a:xfrm>
          <a:prstGeom prst="rect">
            <a:avLst/>
          </a:prstGeom>
          <a:solidFill>
            <a:schemeClr val="accent4">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400" dirty="0">
                <a:solidFill>
                  <a:schemeClr val="tx1">
                    <a:lumMod val="75000"/>
                    <a:lumOff val="25000"/>
                  </a:schemeClr>
                </a:solidFill>
              </a:rPr>
              <a:t>19</a:t>
            </a:r>
          </a:p>
        </p:txBody>
      </p:sp>
      <p:sp>
        <p:nvSpPr>
          <p:cNvPr id="646" name="Rectangle 645">
            <a:extLst>
              <a:ext uri="{FF2B5EF4-FFF2-40B4-BE49-F238E27FC236}">
                <a16:creationId xmlns:a16="http://schemas.microsoft.com/office/drawing/2014/main" id="{4725333A-A235-4965-925A-8644B59D8DCD}"/>
              </a:ext>
            </a:extLst>
          </p:cNvPr>
          <p:cNvSpPr/>
          <p:nvPr/>
        </p:nvSpPr>
        <p:spPr>
          <a:xfrm>
            <a:off x="4673603" y="4488212"/>
            <a:ext cx="786665" cy="437641"/>
          </a:xfrm>
          <a:prstGeom prst="rect">
            <a:avLst/>
          </a:prstGeom>
          <a:solidFill>
            <a:schemeClr val="accent4">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400" dirty="0">
                <a:solidFill>
                  <a:schemeClr val="tx1">
                    <a:lumMod val="75000"/>
                    <a:lumOff val="25000"/>
                  </a:schemeClr>
                </a:solidFill>
              </a:rPr>
              <a:t>11</a:t>
            </a:r>
          </a:p>
        </p:txBody>
      </p:sp>
      <p:sp>
        <p:nvSpPr>
          <p:cNvPr id="647" name="Rectangle 646">
            <a:extLst>
              <a:ext uri="{FF2B5EF4-FFF2-40B4-BE49-F238E27FC236}">
                <a16:creationId xmlns:a16="http://schemas.microsoft.com/office/drawing/2014/main" id="{1FB7EDAD-0B72-4FA9-BBF2-DD934B333E84}"/>
              </a:ext>
            </a:extLst>
          </p:cNvPr>
          <p:cNvSpPr/>
          <p:nvPr/>
        </p:nvSpPr>
        <p:spPr>
          <a:xfrm>
            <a:off x="4677638" y="4006513"/>
            <a:ext cx="786665" cy="437641"/>
          </a:xfrm>
          <a:prstGeom prst="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400" dirty="0">
                <a:solidFill>
                  <a:schemeClr val="tx1">
                    <a:lumMod val="75000"/>
                    <a:lumOff val="25000"/>
                  </a:schemeClr>
                </a:solidFill>
              </a:rPr>
              <a:t>4</a:t>
            </a:r>
          </a:p>
        </p:txBody>
      </p:sp>
      <p:cxnSp>
        <p:nvCxnSpPr>
          <p:cNvPr id="569" name="Connecteur droit avec flèche 568">
            <a:extLst>
              <a:ext uri="{FF2B5EF4-FFF2-40B4-BE49-F238E27FC236}">
                <a16:creationId xmlns:a16="http://schemas.microsoft.com/office/drawing/2014/main" id="{A3A842BF-5B00-45C8-A50E-7CA30EEAACBE}"/>
              </a:ext>
            </a:extLst>
          </p:cNvPr>
          <p:cNvCxnSpPr>
            <a:cxnSpLocks/>
          </p:cNvCxnSpPr>
          <p:nvPr/>
        </p:nvCxnSpPr>
        <p:spPr>
          <a:xfrm>
            <a:off x="2871874" y="3569158"/>
            <a:ext cx="1955363" cy="643156"/>
          </a:xfrm>
          <a:prstGeom prst="straightConnector1">
            <a:avLst/>
          </a:prstGeom>
          <a:ln>
            <a:solidFill>
              <a:schemeClr val="tx1">
                <a:lumMod val="75000"/>
                <a:lumOff val="2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609" name="Connecteur droit avec flèche 608">
            <a:extLst>
              <a:ext uri="{FF2B5EF4-FFF2-40B4-BE49-F238E27FC236}">
                <a16:creationId xmlns:a16="http://schemas.microsoft.com/office/drawing/2014/main" id="{892181F6-939E-42DA-9B31-3F71A84AB97E}"/>
              </a:ext>
            </a:extLst>
          </p:cNvPr>
          <p:cNvCxnSpPr>
            <a:cxnSpLocks/>
            <a:stCxn id="582" idx="3"/>
          </p:cNvCxnSpPr>
          <p:nvPr/>
        </p:nvCxnSpPr>
        <p:spPr>
          <a:xfrm>
            <a:off x="2871874" y="4500239"/>
            <a:ext cx="1973578" cy="18694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640" name="Connecteur droit avec flèche 639">
            <a:extLst>
              <a:ext uri="{FF2B5EF4-FFF2-40B4-BE49-F238E27FC236}">
                <a16:creationId xmlns:a16="http://schemas.microsoft.com/office/drawing/2014/main" id="{E13B8DAC-9AE9-428C-B730-BB1185D8FAE8}"/>
              </a:ext>
            </a:extLst>
          </p:cNvPr>
          <p:cNvCxnSpPr>
            <a:cxnSpLocks/>
            <a:stCxn id="610" idx="1"/>
          </p:cNvCxnSpPr>
          <p:nvPr/>
        </p:nvCxnSpPr>
        <p:spPr>
          <a:xfrm flipH="1">
            <a:off x="6108363" y="4701047"/>
            <a:ext cx="3057183" cy="484367"/>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649" name="Rectangle 648">
            <a:extLst>
              <a:ext uri="{FF2B5EF4-FFF2-40B4-BE49-F238E27FC236}">
                <a16:creationId xmlns:a16="http://schemas.microsoft.com/office/drawing/2014/main" id="{ECAFA67D-C294-4A43-B600-50B2F2F3989D}"/>
              </a:ext>
            </a:extLst>
          </p:cNvPr>
          <p:cNvSpPr/>
          <p:nvPr/>
        </p:nvSpPr>
        <p:spPr>
          <a:xfrm>
            <a:off x="10631321" y="6118526"/>
            <a:ext cx="1272344" cy="288659"/>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900" dirty="0">
                <a:solidFill>
                  <a:schemeClr val="tx1">
                    <a:lumMod val="75000"/>
                    <a:lumOff val="25000"/>
                  </a:schemeClr>
                </a:solidFill>
              </a:rPr>
              <a:t>        Envois d’emails</a:t>
            </a:r>
          </a:p>
        </p:txBody>
      </p:sp>
      <p:grpSp>
        <p:nvGrpSpPr>
          <p:cNvPr id="650" name="Graphique 1807">
            <a:extLst>
              <a:ext uri="{FF2B5EF4-FFF2-40B4-BE49-F238E27FC236}">
                <a16:creationId xmlns:a16="http://schemas.microsoft.com/office/drawing/2014/main" id="{8B1BB85B-9F7A-4B19-BCAF-EAFF4EAFAAC2}"/>
              </a:ext>
            </a:extLst>
          </p:cNvPr>
          <p:cNvGrpSpPr/>
          <p:nvPr/>
        </p:nvGrpSpPr>
        <p:grpSpPr>
          <a:xfrm>
            <a:off x="10716546" y="6195810"/>
            <a:ext cx="171956" cy="119204"/>
            <a:chOff x="10492224" y="2241232"/>
            <a:chExt cx="280987" cy="194786"/>
          </a:xfrm>
          <a:noFill/>
        </p:grpSpPr>
        <p:grpSp>
          <p:nvGrpSpPr>
            <p:cNvPr id="651" name="Graphique 1807">
              <a:extLst>
                <a:ext uri="{FF2B5EF4-FFF2-40B4-BE49-F238E27FC236}">
                  <a16:creationId xmlns:a16="http://schemas.microsoft.com/office/drawing/2014/main" id="{B38923F0-F49B-440D-9B51-299B02D5BC6E}"/>
                </a:ext>
              </a:extLst>
            </p:cNvPr>
            <p:cNvGrpSpPr/>
            <p:nvPr/>
          </p:nvGrpSpPr>
          <p:grpSpPr>
            <a:xfrm>
              <a:off x="10505559" y="2336292"/>
              <a:ext cx="43243" cy="50673"/>
              <a:chOff x="10505559" y="2336292"/>
              <a:chExt cx="43243" cy="50673"/>
            </a:xfrm>
            <a:grpFill/>
          </p:grpSpPr>
          <p:sp>
            <p:nvSpPr>
              <p:cNvPr id="657" name="Forme libre : forme 3882">
                <a:extLst>
                  <a:ext uri="{FF2B5EF4-FFF2-40B4-BE49-F238E27FC236}">
                    <a16:creationId xmlns:a16="http://schemas.microsoft.com/office/drawing/2014/main" id="{57705922-28A3-4046-BE1E-A6AE1DD2BCE3}"/>
                  </a:ext>
                </a:extLst>
              </p:cNvPr>
              <p:cNvSpPr/>
              <p:nvPr/>
            </p:nvSpPr>
            <p:spPr>
              <a:xfrm>
                <a:off x="10505559" y="2357532"/>
                <a:ext cx="25145" cy="29432"/>
              </a:xfrm>
              <a:custGeom>
                <a:avLst/>
                <a:gdLst>
                  <a:gd name="connsiteX0" fmla="*/ 25146 w 25145"/>
                  <a:gd name="connsiteY0" fmla="*/ 0 h 29432"/>
                  <a:gd name="connsiteX1" fmla="*/ 0 w 25145"/>
                  <a:gd name="connsiteY1" fmla="*/ 29432 h 29432"/>
                </a:gdLst>
                <a:ahLst/>
                <a:cxnLst>
                  <a:cxn ang="0">
                    <a:pos x="connsiteX0" y="connsiteY0"/>
                  </a:cxn>
                  <a:cxn ang="0">
                    <a:pos x="connsiteX1" y="connsiteY1"/>
                  </a:cxn>
                </a:cxnLst>
                <a:rect l="l" t="t" r="r" b="b"/>
                <a:pathLst>
                  <a:path w="25145" h="29432">
                    <a:moveTo>
                      <a:pt x="25146" y="0"/>
                    </a:moveTo>
                    <a:lnTo>
                      <a:pt x="0" y="29432"/>
                    </a:lnTo>
                  </a:path>
                </a:pathLst>
              </a:custGeom>
              <a:grpFill/>
              <a:ln w="5715" cap="rnd">
                <a:solidFill>
                  <a:srgbClr val="E52A29"/>
                </a:solidFill>
                <a:prstDash val="solid"/>
                <a:round/>
              </a:ln>
            </p:spPr>
            <p:txBody>
              <a:bodyPr rtlCol="0" anchor="ctr"/>
              <a:lstStyle/>
              <a:p>
                <a:endParaRPr lang="fr-FR" sz="1050"/>
              </a:p>
            </p:txBody>
          </p:sp>
          <p:sp>
            <p:nvSpPr>
              <p:cNvPr id="658" name="Forme libre : forme 3883">
                <a:extLst>
                  <a:ext uri="{FF2B5EF4-FFF2-40B4-BE49-F238E27FC236}">
                    <a16:creationId xmlns:a16="http://schemas.microsoft.com/office/drawing/2014/main" id="{7829F6B3-10CD-434C-96C3-D838CDD54FF5}"/>
                  </a:ext>
                </a:extLst>
              </p:cNvPr>
              <p:cNvSpPr/>
              <p:nvPr/>
            </p:nvSpPr>
            <p:spPr>
              <a:xfrm>
                <a:off x="10540897" y="2336292"/>
                <a:ext cx="7905" cy="9239"/>
              </a:xfrm>
              <a:custGeom>
                <a:avLst/>
                <a:gdLst>
                  <a:gd name="connsiteX0" fmla="*/ 7906 w 7905"/>
                  <a:gd name="connsiteY0" fmla="*/ 0 h 9239"/>
                  <a:gd name="connsiteX1" fmla="*/ 0 w 7905"/>
                  <a:gd name="connsiteY1" fmla="*/ 9239 h 9239"/>
                </a:gdLst>
                <a:ahLst/>
                <a:cxnLst>
                  <a:cxn ang="0">
                    <a:pos x="connsiteX0" y="connsiteY0"/>
                  </a:cxn>
                  <a:cxn ang="0">
                    <a:pos x="connsiteX1" y="connsiteY1"/>
                  </a:cxn>
                </a:cxnLst>
                <a:rect l="l" t="t" r="r" b="b"/>
                <a:pathLst>
                  <a:path w="7905" h="9239">
                    <a:moveTo>
                      <a:pt x="7906" y="0"/>
                    </a:moveTo>
                    <a:lnTo>
                      <a:pt x="0" y="9239"/>
                    </a:lnTo>
                  </a:path>
                </a:pathLst>
              </a:custGeom>
              <a:grpFill/>
              <a:ln w="5715" cap="rnd">
                <a:solidFill>
                  <a:srgbClr val="E52A29"/>
                </a:solidFill>
                <a:prstDash val="solid"/>
                <a:round/>
              </a:ln>
            </p:spPr>
            <p:txBody>
              <a:bodyPr rtlCol="0" anchor="ctr"/>
              <a:lstStyle/>
              <a:p>
                <a:endParaRPr lang="fr-FR" sz="1050"/>
              </a:p>
            </p:txBody>
          </p:sp>
        </p:grpSp>
        <p:grpSp>
          <p:nvGrpSpPr>
            <p:cNvPr id="652" name="Graphique 1807">
              <a:extLst>
                <a:ext uri="{FF2B5EF4-FFF2-40B4-BE49-F238E27FC236}">
                  <a16:creationId xmlns:a16="http://schemas.microsoft.com/office/drawing/2014/main" id="{399CB303-209A-47EA-8A22-84A50721B1B7}"/>
                </a:ext>
              </a:extLst>
            </p:cNvPr>
            <p:cNvGrpSpPr/>
            <p:nvPr/>
          </p:nvGrpSpPr>
          <p:grpSpPr>
            <a:xfrm>
              <a:off x="10492224" y="2241232"/>
              <a:ext cx="280987" cy="194786"/>
              <a:chOff x="10492224" y="2241232"/>
              <a:chExt cx="280987" cy="194786"/>
            </a:xfrm>
            <a:grpFill/>
          </p:grpSpPr>
          <p:sp>
            <p:nvSpPr>
              <p:cNvPr id="653" name="Forme libre : forme 3885">
                <a:extLst>
                  <a:ext uri="{FF2B5EF4-FFF2-40B4-BE49-F238E27FC236}">
                    <a16:creationId xmlns:a16="http://schemas.microsoft.com/office/drawing/2014/main" id="{B04DAD20-1BBD-43D9-A419-53658357C52F}"/>
                  </a:ext>
                </a:extLst>
              </p:cNvPr>
              <p:cNvSpPr/>
              <p:nvPr/>
            </p:nvSpPr>
            <p:spPr>
              <a:xfrm>
                <a:off x="10492224" y="2241232"/>
                <a:ext cx="280987" cy="194786"/>
              </a:xfrm>
              <a:custGeom>
                <a:avLst/>
                <a:gdLst>
                  <a:gd name="connsiteX0" fmla="*/ 222314 w 280987"/>
                  <a:gd name="connsiteY0" fmla="*/ 194691 h 194786"/>
                  <a:gd name="connsiteX1" fmla="*/ 11906 w 280987"/>
                  <a:gd name="connsiteY1" fmla="*/ 194691 h 194786"/>
                  <a:gd name="connsiteX2" fmla="*/ 0 w 280987"/>
                  <a:gd name="connsiteY2" fmla="*/ 182785 h 194786"/>
                  <a:gd name="connsiteX3" fmla="*/ 0 w 280987"/>
                  <a:gd name="connsiteY3" fmla="*/ 11906 h 194786"/>
                  <a:gd name="connsiteX4" fmla="*/ 11906 w 280987"/>
                  <a:gd name="connsiteY4" fmla="*/ 0 h 194786"/>
                  <a:gd name="connsiteX5" fmla="*/ 269081 w 280987"/>
                  <a:gd name="connsiteY5" fmla="*/ 0 h 194786"/>
                  <a:gd name="connsiteX6" fmla="*/ 280988 w 280987"/>
                  <a:gd name="connsiteY6" fmla="*/ 11906 h 194786"/>
                  <a:gd name="connsiteX7" fmla="*/ 280988 w 280987"/>
                  <a:gd name="connsiteY7" fmla="*/ 182880 h 194786"/>
                  <a:gd name="connsiteX8" fmla="*/ 269081 w 280987"/>
                  <a:gd name="connsiteY8" fmla="*/ 194786 h 194786"/>
                  <a:gd name="connsiteX9" fmla="*/ 248031 w 280987"/>
                  <a:gd name="connsiteY9" fmla="*/ 194786 h 1947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80987" h="194786">
                    <a:moveTo>
                      <a:pt x="222314" y="194691"/>
                    </a:moveTo>
                    <a:lnTo>
                      <a:pt x="11906" y="194691"/>
                    </a:lnTo>
                    <a:cubicBezTo>
                      <a:pt x="5334" y="194691"/>
                      <a:pt x="0" y="189357"/>
                      <a:pt x="0" y="182785"/>
                    </a:cubicBezTo>
                    <a:lnTo>
                      <a:pt x="0" y="11906"/>
                    </a:lnTo>
                    <a:cubicBezTo>
                      <a:pt x="0" y="5334"/>
                      <a:pt x="5334" y="0"/>
                      <a:pt x="11906" y="0"/>
                    </a:cubicBezTo>
                    <a:lnTo>
                      <a:pt x="269081" y="0"/>
                    </a:lnTo>
                    <a:cubicBezTo>
                      <a:pt x="275654" y="0"/>
                      <a:pt x="280988" y="5334"/>
                      <a:pt x="280988" y="11906"/>
                    </a:cubicBezTo>
                    <a:lnTo>
                      <a:pt x="280988" y="182880"/>
                    </a:lnTo>
                    <a:cubicBezTo>
                      <a:pt x="280988" y="189452"/>
                      <a:pt x="275654" y="194786"/>
                      <a:pt x="269081" y="194786"/>
                    </a:cubicBezTo>
                    <a:lnTo>
                      <a:pt x="248031" y="194786"/>
                    </a:lnTo>
                  </a:path>
                </a:pathLst>
              </a:custGeom>
              <a:grpFill/>
              <a:ln w="5715" cap="rnd">
                <a:solidFill>
                  <a:srgbClr val="E52A29"/>
                </a:solidFill>
                <a:prstDash val="solid"/>
                <a:round/>
              </a:ln>
            </p:spPr>
            <p:txBody>
              <a:bodyPr rtlCol="0" anchor="ctr"/>
              <a:lstStyle/>
              <a:p>
                <a:endParaRPr lang="fr-FR" sz="1050"/>
              </a:p>
            </p:txBody>
          </p:sp>
          <p:sp>
            <p:nvSpPr>
              <p:cNvPr id="654" name="Forme libre : forme 3886">
                <a:extLst>
                  <a:ext uri="{FF2B5EF4-FFF2-40B4-BE49-F238E27FC236}">
                    <a16:creationId xmlns:a16="http://schemas.microsoft.com/office/drawing/2014/main" id="{CFBD391D-4B6E-46F2-A7E7-174D9DF7D0BF}"/>
                  </a:ext>
                </a:extLst>
              </p:cNvPr>
              <p:cNvSpPr/>
              <p:nvPr/>
            </p:nvSpPr>
            <p:spPr>
              <a:xfrm>
                <a:off x="10492224" y="2253138"/>
                <a:ext cx="280892" cy="115470"/>
              </a:xfrm>
              <a:custGeom>
                <a:avLst/>
                <a:gdLst>
                  <a:gd name="connsiteX0" fmla="*/ 0 w 280892"/>
                  <a:gd name="connsiteY0" fmla="*/ 0 h 115470"/>
                  <a:gd name="connsiteX1" fmla="*/ 119158 w 280892"/>
                  <a:gd name="connsiteY1" fmla="*/ 110204 h 115470"/>
                  <a:gd name="connsiteX2" fmla="*/ 145542 w 280892"/>
                  <a:gd name="connsiteY2" fmla="*/ 110681 h 115470"/>
                  <a:gd name="connsiteX3" fmla="*/ 280892 w 280892"/>
                  <a:gd name="connsiteY3" fmla="*/ 0 h 115470"/>
                </a:gdLst>
                <a:ahLst/>
                <a:cxnLst>
                  <a:cxn ang="0">
                    <a:pos x="connsiteX0" y="connsiteY0"/>
                  </a:cxn>
                  <a:cxn ang="0">
                    <a:pos x="connsiteX1" y="connsiteY1"/>
                  </a:cxn>
                  <a:cxn ang="0">
                    <a:pos x="connsiteX2" y="connsiteY2"/>
                  </a:cxn>
                  <a:cxn ang="0">
                    <a:pos x="connsiteX3" y="connsiteY3"/>
                  </a:cxn>
                </a:cxnLst>
                <a:rect l="l" t="t" r="r" b="b"/>
                <a:pathLst>
                  <a:path w="280892" h="115470">
                    <a:moveTo>
                      <a:pt x="0" y="0"/>
                    </a:moveTo>
                    <a:lnTo>
                      <a:pt x="119158" y="110204"/>
                    </a:lnTo>
                    <a:cubicBezTo>
                      <a:pt x="119158" y="110204"/>
                      <a:pt x="131921" y="121730"/>
                      <a:pt x="145542" y="110681"/>
                    </a:cubicBezTo>
                    <a:cubicBezTo>
                      <a:pt x="160782" y="98298"/>
                      <a:pt x="280892" y="0"/>
                      <a:pt x="280892" y="0"/>
                    </a:cubicBezTo>
                  </a:path>
                </a:pathLst>
              </a:custGeom>
              <a:grpFill/>
              <a:ln w="5715" cap="rnd">
                <a:solidFill>
                  <a:srgbClr val="E52A29"/>
                </a:solidFill>
                <a:prstDash val="solid"/>
                <a:round/>
              </a:ln>
            </p:spPr>
            <p:txBody>
              <a:bodyPr rtlCol="0" anchor="ctr"/>
              <a:lstStyle/>
              <a:p>
                <a:endParaRPr lang="fr-FR" sz="1050"/>
              </a:p>
            </p:txBody>
          </p:sp>
          <p:sp>
            <p:nvSpPr>
              <p:cNvPr id="655" name="Forme libre : forme 3887">
                <a:extLst>
                  <a:ext uri="{FF2B5EF4-FFF2-40B4-BE49-F238E27FC236}">
                    <a16:creationId xmlns:a16="http://schemas.microsoft.com/office/drawing/2014/main" id="{33C487EE-D034-4574-9458-DD40C0EB3EC0}"/>
                  </a:ext>
                </a:extLst>
              </p:cNvPr>
              <p:cNvSpPr/>
              <p:nvPr/>
            </p:nvSpPr>
            <p:spPr>
              <a:xfrm>
                <a:off x="10494129" y="2343245"/>
                <a:ext cx="74009" cy="85439"/>
              </a:xfrm>
              <a:custGeom>
                <a:avLst/>
                <a:gdLst>
                  <a:gd name="connsiteX0" fmla="*/ 74009 w 74009"/>
                  <a:gd name="connsiteY0" fmla="*/ 0 h 85439"/>
                  <a:gd name="connsiteX1" fmla="*/ 0 w 74009"/>
                  <a:gd name="connsiteY1" fmla="*/ 85439 h 85439"/>
                </a:gdLst>
                <a:ahLst/>
                <a:cxnLst>
                  <a:cxn ang="0">
                    <a:pos x="connsiteX0" y="connsiteY0"/>
                  </a:cxn>
                  <a:cxn ang="0">
                    <a:pos x="connsiteX1" y="connsiteY1"/>
                  </a:cxn>
                </a:cxnLst>
                <a:rect l="l" t="t" r="r" b="b"/>
                <a:pathLst>
                  <a:path w="74009" h="85439">
                    <a:moveTo>
                      <a:pt x="74009" y="0"/>
                    </a:moveTo>
                    <a:lnTo>
                      <a:pt x="0" y="85439"/>
                    </a:lnTo>
                  </a:path>
                </a:pathLst>
              </a:custGeom>
              <a:grpFill/>
              <a:ln w="5715" cap="rnd">
                <a:solidFill>
                  <a:srgbClr val="E52A29"/>
                </a:solidFill>
                <a:prstDash val="solid"/>
                <a:round/>
              </a:ln>
            </p:spPr>
            <p:txBody>
              <a:bodyPr rtlCol="0" anchor="ctr"/>
              <a:lstStyle/>
              <a:p>
                <a:endParaRPr lang="fr-FR" sz="1050"/>
              </a:p>
            </p:txBody>
          </p:sp>
          <p:sp>
            <p:nvSpPr>
              <p:cNvPr id="656" name="Forme libre : forme 3888">
                <a:extLst>
                  <a:ext uri="{FF2B5EF4-FFF2-40B4-BE49-F238E27FC236}">
                    <a16:creationId xmlns:a16="http://schemas.microsoft.com/office/drawing/2014/main" id="{3DC562B2-6222-4190-A0A5-D2F9DD5BEBA2}"/>
                  </a:ext>
                </a:extLst>
              </p:cNvPr>
              <p:cNvSpPr/>
              <p:nvPr/>
            </p:nvSpPr>
            <p:spPr>
              <a:xfrm>
                <a:off x="10682057" y="2329624"/>
                <a:ext cx="76295" cy="88868"/>
              </a:xfrm>
              <a:custGeom>
                <a:avLst/>
                <a:gdLst>
                  <a:gd name="connsiteX0" fmla="*/ 0 w 76295"/>
                  <a:gd name="connsiteY0" fmla="*/ 0 h 88868"/>
                  <a:gd name="connsiteX1" fmla="*/ 76295 w 76295"/>
                  <a:gd name="connsiteY1" fmla="*/ 88868 h 88868"/>
                </a:gdLst>
                <a:ahLst/>
                <a:cxnLst>
                  <a:cxn ang="0">
                    <a:pos x="connsiteX0" y="connsiteY0"/>
                  </a:cxn>
                  <a:cxn ang="0">
                    <a:pos x="connsiteX1" y="connsiteY1"/>
                  </a:cxn>
                </a:cxnLst>
                <a:rect l="l" t="t" r="r" b="b"/>
                <a:pathLst>
                  <a:path w="76295" h="88868">
                    <a:moveTo>
                      <a:pt x="0" y="0"/>
                    </a:moveTo>
                    <a:lnTo>
                      <a:pt x="76295" y="88868"/>
                    </a:lnTo>
                  </a:path>
                </a:pathLst>
              </a:custGeom>
              <a:grpFill/>
              <a:ln w="5715" cap="rnd">
                <a:solidFill>
                  <a:srgbClr val="E52A29"/>
                </a:solidFill>
                <a:prstDash val="solid"/>
                <a:round/>
              </a:ln>
            </p:spPr>
            <p:txBody>
              <a:bodyPr rtlCol="0" anchor="ctr"/>
              <a:lstStyle/>
              <a:p>
                <a:endParaRPr lang="fr-FR" sz="1050"/>
              </a:p>
            </p:txBody>
          </p:sp>
        </p:grpSp>
      </p:grpSp>
      <p:sp>
        <p:nvSpPr>
          <p:cNvPr id="660" name="Rectangle 659">
            <a:extLst>
              <a:ext uri="{FF2B5EF4-FFF2-40B4-BE49-F238E27FC236}">
                <a16:creationId xmlns:a16="http://schemas.microsoft.com/office/drawing/2014/main" id="{02DF5F33-995F-4E61-B73C-7E66BB595C25}"/>
              </a:ext>
            </a:extLst>
          </p:cNvPr>
          <p:cNvSpPr/>
          <p:nvPr/>
        </p:nvSpPr>
        <p:spPr>
          <a:xfrm>
            <a:off x="10631321" y="5751160"/>
            <a:ext cx="1272344" cy="288659"/>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900" dirty="0">
                <a:solidFill>
                  <a:schemeClr val="tx1">
                    <a:lumMod val="75000"/>
                    <a:lumOff val="25000"/>
                  </a:schemeClr>
                </a:solidFill>
              </a:rPr>
              <a:t>        Bannière / Push</a:t>
            </a:r>
          </a:p>
        </p:txBody>
      </p:sp>
      <p:grpSp>
        <p:nvGrpSpPr>
          <p:cNvPr id="661" name="Graphique 1760">
            <a:extLst>
              <a:ext uri="{FF2B5EF4-FFF2-40B4-BE49-F238E27FC236}">
                <a16:creationId xmlns:a16="http://schemas.microsoft.com/office/drawing/2014/main" id="{C43A90E8-E178-4980-950C-C34678343CE6}"/>
              </a:ext>
            </a:extLst>
          </p:cNvPr>
          <p:cNvGrpSpPr/>
          <p:nvPr/>
        </p:nvGrpSpPr>
        <p:grpSpPr>
          <a:xfrm>
            <a:off x="10721703" y="5787627"/>
            <a:ext cx="184203" cy="215028"/>
            <a:chOff x="6946566" y="645870"/>
            <a:chExt cx="328618" cy="383610"/>
          </a:xfrm>
          <a:noFill/>
        </p:grpSpPr>
        <p:sp>
          <p:nvSpPr>
            <p:cNvPr id="662" name="Forme libre : forme 2075">
              <a:extLst>
                <a:ext uri="{FF2B5EF4-FFF2-40B4-BE49-F238E27FC236}">
                  <a16:creationId xmlns:a16="http://schemas.microsoft.com/office/drawing/2014/main" id="{587EDFFD-F8D5-4F45-A798-46E0F22F76E9}"/>
                </a:ext>
              </a:extLst>
            </p:cNvPr>
            <p:cNvSpPr/>
            <p:nvPr/>
          </p:nvSpPr>
          <p:spPr>
            <a:xfrm>
              <a:off x="7048490" y="829436"/>
              <a:ext cx="192710" cy="200044"/>
            </a:xfrm>
            <a:custGeom>
              <a:avLst/>
              <a:gdLst>
                <a:gd name="connsiteX0" fmla="*/ 0 w 192710"/>
                <a:gd name="connsiteY0" fmla="*/ 140113 h 200044"/>
                <a:gd name="connsiteX1" fmla="*/ 20479 w 192710"/>
                <a:gd name="connsiteY1" fmla="*/ 189262 h 200044"/>
                <a:gd name="connsiteX2" fmla="*/ 43434 w 192710"/>
                <a:gd name="connsiteY2" fmla="*/ 198691 h 200044"/>
                <a:gd name="connsiteX3" fmla="*/ 181928 w 192710"/>
                <a:gd name="connsiteY3" fmla="*/ 141161 h 200044"/>
                <a:gd name="connsiteX4" fmla="*/ 191357 w 192710"/>
                <a:gd name="connsiteY4" fmla="*/ 118205 h 200044"/>
                <a:gd name="connsiteX5" fmla="*/ 143447 w 192710"/>
                <a:gd name="connsiteY5" fmla="*/ 0 h 2000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92710" h="200044">
                  <a:moveTo>
                    <a:pt x="0" y="140113"/>
                  </a:moveTo>
                  <a:lnTo>
                    <a:pt x="20479" y="189262"/>
                  </a:lnTo>
                  <a:cubicBezTo>
                    <a:pt x="24194" y="198215"/>
                    <a:pt x="34481" y="202406"/>
                    <a:pt x="43434" y="198691"/>
                  </a:cubicBezTo>
                  <a:lnTo>
                    <a:pt x="181928" y="141161"/>
                  </a:lnTo>
                  <a:cubicBezTo>
                    <a:pt x="190881" y="137446"/>
                    <a:pt x="195072" y="127159"/>
                    <a:pt x="191357" y="118205"/>
                  </a:cubicBezTo>
                  <a:lnTo>
                    <a:pt x="143447" y="0"/>
                  </a:lnTo>
                </a:path>
              </a:pathLst>
            </a:custGeom>
            <a:grpFill/>
            <a:ln w="5715" cap="rnd">
              <a:solidFill>
                <a:srgbClr val="E52A29"/>
              </a:solidFill>
              <a:prstDash val="solid"/>
              <a:round/>
            </a:ln>
          </p:spPr>
          <p:txBody>
            <a:bodyPr rtlCol="0" anchor="ctr"/>
            <a:lstStyle/>
            <a:p>
              <a:endParaRPr lang="fr-FR" sz="1050"/>
            </a:p>
          </p:txBody>
        </p:sp>
        <p:sp>
          <p:nvSpPr>
            <p:cNvPr id="663" name="Forme libre : forme 2076">
              <a:extLst>
                <a:ext uri="{FF2B5EF4-FFF2-40B4-BE49-F238E27FC236}">
                  <a16:creationId xmlns:a16="http://schemas.microsoft.com/office/drawing/2014/main" id="{5DF826CA-CCFC-446C-A854-D5D1B006962C}"/>
                </a:ext>
              </a:extLst>
            </p:cNvPr>
            <p:cNvSpPr/>
            <p:nvPr/>
          </p:nvSpPr>
          <p:spPr>
            <a:xfrm>
              <a:off x="6946566" y="645870"/>
              <a:ext cx="193649" cy="305486"/>
            </a:xfrm>
            <a:custGeom>
              <a:avLst/>
              <a:gdLst>
                <a:gd name="connsiteX0" fmla="*/ 193650 w 193649"/>
                <a:gd name="connsiteY0" fmla="*/ 62123 h 305486"/>
                <a:gd name="connsiteX1" fmla="*/ 172218 w 193649"/>
                <a:gd name="connsiteY1" fmla="*/ 10783 h 305486"/>
                <a:gd name="connsiteX2" fmla="*/ 149263 w 193649"/>
                <a:gd name="connsiteY2" fmla="*/ 1353 h 305486"/>
                <a:gd name="connsiteX3" fmla="*/ 10770 w 193649"/>
                <a:gd name="connsiteY3" fmla="*/ 58789 h 305486"/>
                <a:gd name="connsiteX4" fmla="*/ 1340 w 193649"/>
                <a:gd name="connsiteY4" fmla="*/ 81744 h 305486"/>
                <a:gd name="connsiteX5" fmla="*/ 94304 w 193649"/>
                <a:gd name="connsiteY5" fmla="*/ 305486 h 3054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93649" h="305486">
                  <a:moveTo>
                    <a:pt x="193650" y="62123"/>
                  </a:moveTo>
                  <a:lnTo>
                    <a:pt x="172218" y="10783"/>
                  </a:lnTo>
                  <a:cubicBezTo>
                    <a:pt x="168504" y="1829"/>
                    <a:pt x="158217" y="-2362"/>
                    <a:pt x="149263" y="1353"/>
                  </a:cubicBezTo>
                  <a:lnTo>
                    <a:pt x="10770" y="58789"/>
                  </a:lnTo>
                  <a:cubicBezTo>
                    <a:pt x="1911" y="62504"/>
                    <a:pt x="-2375" y="72791"/>
                    <a:pt x="1340" y="81744"/>
                  </a:cubicBezTo>
                  <a:lnTo>
                    <a:pt x="94304" y="305486"/>
                  </a:lnTo>
                </a:path>
              </a:pathLst>
            </a:custGeom>
            <a:grpFill/>
            <a:ln w="5715" cap="rnd">
              <a:solidFill>
                <a:srgbClr val="E52A29"/>
              </a:solidFill>
              <a:prstDash val="solid"/>
              <a:round/>
            </a:ln>
          </p:spPr>
          <p:txBody>
            <a:bodyPr rtlCol="0" anchor="ctr"/>
            <a:lstStyle/>
            <a:p>
              <a:endParaRPr lang="fr-FR" sz="1050"/>
            </a:p>
          </p:txBody>
        </p:sp>
        <p:sp>
          <p:nvSpPr>
            <p:cNvPr id="664" name="Forme libre : forme 2077">
              <a:extLst>
                <a:ext uri="{FF2B5EF4-FFF2-40B4-BE49-F238E27FC236}">
                  <a16:creationId xmlns:a16="http://schemas.microsoft.com/office/drawing/2014/main" id="{BEF92E53-CCE9-470B-BEAF-DF414F0C4371}"/>
                </a:ext>
              </a:extLst>
            </p:cNvPr>
            <p:cNvSpPr/>
            <p:nvPr/>
          </p:nvSpPr>
          <p:spPr>
            <a:xfrm>
              <a:off x="7017343" y="688657"/>
              <a:ext cx="27051" cy="11144"/>
            </a:xfrm>
            <a:custGeom>
              <a:avLst/>
              <a:gdLst>
                <a:gd name="connsiteX0" fmla="*/ 27051 w 27051"/>
                <a:gd name="connsiteY0" fmla="*/ 0 h 11144"/>
                <a:gd name="connsiteX1" fmla="*/ 0 w 27051"/>
                <a:gd name="connsiteY1" fmla="*/ 11144 h 11144"/>
              </a:gdLst>
              <a:ahLst/>
              <a:cxnLst>
                <a:cxn ang="0">
                  <a:pos x="connsiteX0" y="connsiteY0"/>
                </a:cxn>
                <a:cxn ang="0">
                  <a:pos x="connsiteX1" y="connsiteY1"/>
                </a:cxn>
              </a:cxnLst>
              <a:rect l="l" t="t" r="r" b="b"/>
              <a:pathLst>
                <a:path w="27051" h="11144">
                  <a:moveTo>
                    <a:pt x="27051" y="0"/>
                  </a:moveTo>
                  <a:lnTo>
                    <a:pt x="0" y="11144"/>
                  </a:lnTo>
                </a:path>
              </a:pathLst>
            </a:custGeom>
            <a:grpFill/>
            <a:ln w="5715" cap="rnd">
              <a:solidFill>
                <a:srgbClr val="E52A29"/>
              </a:solidFill>
              <a:prstDash val="solid"/>
              <a:round/>
            </a:ln>
          </p:spPr>
          <p:txBody>
            <a:bodyPr rtlCol="0" anchor="ctr"/>
            <a:lstStyle/>
            <a:p>
              <a:endParaRPr lang="fr-FR" sz="1050"/>
            </a:p>
          </p:txBody>
        </p:sp>
        <p:sp>
          <p:nvSpPr>
            <p:cNvPr id="665" name="Forme libre : forme 2078">
              <a:extLst>
                <a:ext uri="{FF2B5EF4-FFF2-40B4-BE49-F238E27FC236}">
                  <a16:creationId xmlns:a16="http://schemas.microsoft.com/office/drawing/2014/main" id="{037E564C-A496-48FC-94D7-7021D76C62CE}"/>
                </a:ext>
              </a:extLst>
            </p:cNvPr>
            <p:cNvSpPr/>
            <p:nvPr/>
          </p:nvSpPr>
          <p:spPr>
            <a:xfrm>
              <a:off x="7056395" y="681322"/>
              <a:ext cx="6000" cy="2571"/>
            </a:xfrm>
            <a:custGeom>
              <a:avLst/>
              <a:gdLst>
                <a:gd name="connsiteX0" fmla="*/ 0 w 6000"/>
                <a:gd name="connsiteY0" fmla="*/ 2572 h 2571"/>
                <a:gd name="connsiteX1" fmla="*/ 6001 w 6000"/>
                <a:gd name="connsiteY1" fmla="*/ 0 h 2571"/>
              </a:gdLst>
              <a:ahLst/>
              <a:cxnLst>
                <a:cxn ang="0">
                  <a:pos x="connsiteX0" y="connsiteY0"/>
                </a:cxn>
                <a:cxn ang="0">
                  <a:pos x="connsiteX1" y="connsiteY1"/>
                </a:cxn>
              </a:cxnLst>
              <a:rect l="l" t="t" r="r" b="b"/>
              <a:pathLst>
                <a:path w="6000" h="2571">
                  <a:moveTo>
                    <a:pt x="0" y="2572"/>
                  </a:moveTo>
                  <a:lnTo>
                    <a:pt x="6001" y="0"/>
                  </a:lnTo>
                </a:path>
              </a:pathLst>
            </a:custGeom>
            <a:grpFill/>
            <a:ln w="5715" cap="rnd">
              <a:solidFill>
                <a:srgbClr val="E52A29"/>
              </a:solidFill>
              <a:prstDash val="solid"/>
              <a:round/>
            </a:ln>
          </p:spPr>
          <p:txBody>
            <a:bodyPr rtlCol="0" anchor="ctr"/>
            <a:lstStyle/>
            <a:p>
              <a:endParaRPr lang="fr-FR" sz="1050"/>
            </a:p>
          </p:txBody>
        </p:sp>
        <p:sp>
          <p:nvSpPr>
            <p:cNvPr id="666" name="Forme libre : forme 2079">
              <a:extLst>
                <a:ext uri="{FF2B5EF4-FFF2-40B4-BE49-F238E27FC236}">
                  <a16:creationId xmlns:a16="http://schemas.microsoft.com/office/drawing/2014/main" id="{AEF5A173-ECD6-4BE7-9270-C46070201142}"/>
                </a:ext>
              </a:extLst>
            </p:cNvPr>
            <p:cNvSpPr/>
            <p:nvPr/>
          </p:nvSpPr>
          <p:spPr>
            <a:xfrm>
              <a:off x="6974195" y="671702"/>
              <a:ext cx="150114" cy="62293"/>
            </a:xfrm>
            <a:custGeom>
              <a:avLst/>
              <a:gdLst>
                <a:gd name="connsiteX0" fmla="*/ 150114 w 150114"/>
                <a:gd name="connsiteY0" fmla="*/ 0 h 62293"/>
                <a:gd name="connsiteX1" fmla="*/ 0 w 150114"/>
                <a:gd name="connsiteY1" fmla="*/ 62294 h 62293"/>
              </a:gdLst>
              <a:ahLst/>
              <a:cxnLst>
                <a:cxn ang="0">
                  <a:pos x="connsiteX0" y="connsiteY0"/>
                </a:cxn>
                <a:cxn ang="0">
                  <a:pos x="connsiteX1" y="connsiteY1"/>
                </a:cxn>
              </a:cxnLst>
              <a:rect l="l" t="t" r="r" b="b"/>
              <a:pathLst>
                <a:path w="150114" h="62293">
                  <a:moveTo>
                    <a:pt x="150114" y="0"/>
                  </a:moveTo>
                  <a:lnTo>
                    <a:pt x="0" y="62294"/>
                  </a:lnTo>
                </a:path>
              </a:pathLst>
            </a:custGeom>
            <a:grpFill/>
            <a:ln w="5715" cap="rnd">
              <a:solidFill>
                <a:srgbClr val="E52A29"/>
              </a:solidFill>
              <a:prstDash val="solid"/>
              <a:round/>
            </a:ln>
          </p:spPr>
          <p:txBody>
            <a:bodyPr rtlCol="0" anchor="ctr"/>
            <a:lstStyle/>
            <a:p>
              <a:endParaRPr lang="fr-FR" sz="1050"/>
            </a:p>
          </p:txBody>
        </p:sp>
        <p:sp>
          <p:nvSpPr>
            <p:cNvPr id="667" name="Forme libre : forme 2080">
              <a:extLst>
                <a:ext uri="{FF2B5EF4-FFF2-40B4-BE49-F238E27FC236}">
                  <a16:creationId xmlns:a16="http://schemas.microsoft.com/office/drawing/2014/main" id="{E3687509-9386-48D9-B23C-6517BCF8E61D}"/>
                </a:ext>
              </a:extLst>
            </p:cNvPr>
            <p:cNvSpPr/>
            <p:nvPr/>
          </p:nvSpPr>
          <p:spPr>
            <a:xfrm>
              <a:off x="7056586" y="922591"/>
              <a:ext cx="149828" cy="63055"/>
            </a:xfrm>
            <a:custGeom>
              <a:avLst/>
              <a:gdLst>
                <a:gd name="connsiteX0" fmla="*/ 0 w 149828"/>
                <a:gd name="connsiteY0" fmla="*/ 63055 h 63055"/>
                <a:gd name="connsiteX1" fmla="*/ 149828 w 149828"/>
                <a:gd name="connsiteY1" fmla="*/ 0 h 63055"/>
              </a:gdLst>
              <a:ahLst/>
              <a:cxnLst>
                <a:cxn ang="0">
                  <a:pos x="connsiteX0" y="connsiteY0"/>
                </a:cxn>
                <a:cxn ang="0">
                  <a:pos x="connsiteX1" y="connsiteY1"/>
                </a:cxn>
              </a:cxnLst>
              <a:rect l="l" t="t" r="r" b="b"/>
              <a:pathLst>
                <a:path w="149828" h="63055">
                  <a:moveTo>
                    <a:pt x="0" y="63055"/>
                  </a:moveTo>
                  <a:lnTo>
                    <a:pt x="149828" y="0"/>
                  </a:lnTo>
                </a:path>
              </a:pathLst>
            </a:custGeom>
            <a:grpFill/>
            <a:ln w="5715" cap="rnd">
              <a:solidFill>
                <a:srgbClr val="E52A29"/>
              </a:solidFill>
              <a:prstDash val="solid"/>
              <a:round/>
            </a:ln>
          </p:spPr>
          <p:txBody>
            <a:bodyPr rtlCol="0" anchor="ctr"/>
            <a:lstStyle/>
            <a:p>
              <a:endParaRPr lang="fr-FR" sz="1050"/>
            </a:p>
          </p:txBody>
        </p:sp>
        <p:sp>
          <p:nvSpPr>
            <p:cNvPr id="668" name="Forme libre : forme 2081">
              <a:extLst>
                <a:ext uri="{FF2B5EF4-FFF2-40B4-BE49-F238E27FC236}">
                  <a16:creationId xmlns:a16="http://schemas.microsoft.com/office/drawing/2014/main" id="{4AC231D5-951D-4165-9165-22FF82862945}"/>
                </a:ext>
              </a:extLst>
            </p:cNvPr>
            <p:cNvSpPr/>
            <p:nvPr/>
          </p:nvSpPr>
          <p:spPr>
            <a:xfrm>
              <a:off x="7138691" y="959357"/>
              <a:ext cx="28575" cy="28575"/>
            </a:xfrm>
            <a:custGeom>
              <a:avLst/>
              <a:gdLst>
                <a:gd name="connsiteX0" fmla="*/ 28575 w 28575"/>
                <a:gd name="connsiteY0" fmla="*/ 14288 h 28575"/>
                <a:gd name="connsiteX1" fmla="*/ 14287 w 28575"/>
                <a:gd name="connsiteY1" fmla="*/ 28575 h 28575"/>
                <a:gd name="connsiteX2" fmla="*/ 0 w 28575"/>
                <a:gd name="connsiteY2" fmla="*/ 14288 h 28575"/>
                <a:gd name="connsiteX3" fmla="*/ 14287 w 28575"/>
                <a:gd name="connsiteY3" fmla="*/ 0 h 28575"/>
                <a:gd name="connsiteX4" fmla="*/ 28575 w 28575"/>
                <a:gd name="connsiteY4" fmla="*/ 14288 h 285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575" h="28575">
                  <a:moveTo>
                    <a:pt x="28575" y="14288"/>
                  </a:moveTo>
                  <a:cubicBezTo>
                    <a:pt x="28575" y="22178"/>
                    <a:pt x="22178" y="28575"/>
                    <a:pt x="14287" y="28575"/>
                  </a:cubicBezTo>
                  <a:cubicBezTo>
                    <a:pt x="6397" y="28575"/>
                    <a:pt x="0" y="22178"/>
                    <a:pt x="0" y="14288"/>
                  </a:cubicBezTo>
                  <a:cubicBezTo>
                    <a:pt x="0" y="6397"/>
                    <a:pt x="6397" y="0"/>
                    <a:pt x="14287" y="0"/>
                  </a:cubicBezTo>
                  <a:cubicBezTo>
                    <a:pt x="22178" y="0"/>
                    <a:pt x="28575" y="6397"/>
                    <a:pt x="28575" y="14288"/>
                  </a:cubicBezTo>
                  <a:close/>
                </a:path>
              </a:pathLst>
            </a:custGeom>
            <a:grpFill/>
            <a:ln w="5715" cap="rnd">
              <a:solidFill>
                <a:srgbClr val="E52A29"/>
              </a:solidFill>
              <a:prstDash val="solid"/>
              <a:round/>
            </a:ln>
          </p:spPr>
          <p:txBody>
            <a:bodyPr rtlCol="0" anchor="ctr"/>
            <a:lstStyle/>
            <a:p>
              <a:endParaRPr lang="fr-FR" sz="1050"/>
            </a:p>
          </p:txBody>
        </p:sp>
        <p:grpSp>
          <p:nvGrpSpPr>
            <p:cNvPr id="669" name="Graphique 1760">
              <a:extLst>
                <a:ext uri="{FF2B5EF4-FFF2-40B4-BE49-F238E27FC236}">
                  <a16:creationId xmlns:a16="http://schemas.microsoft.com/office/drawing/2014/main" id="{DAEB639C-BE4B-416A-9D1D-B97839B49715}"/>
                </a:ext>
              </a:extLst>
            </p:cNvPr>
            <p:cNvGrpSpPr/>
            <p:nvPr/>
          </p:nvGrpSpPr>
          <p:grpSpPr>
            <a:xfrm>
              <a:off x="7039536" y="770190"/>
              <a:ext cx="113728" cy="117538"/>
              <a:chOff x="7039536" y="770190"/>
              <a:chExt cx="113728" cy="117538"/>
            </a:xfrm>
            <a:grpFill/>
          </p:grpSpPr>
          <p:sp>
            <p:nvSpPr>
              <p:cNvPr id="674" name="Forme libre : forme 2083">
                <a:extLst>
                  <a:ext uri="{FF2B5EF4-FFF2-40B4-BE49-F238E27FC236}">
                    <a16:creationId xmlns:a16="http://schemas.microsoft.com/office/drawing/2014/main" id="{13DB0A3F-57B8-4981-8F6B-87C7A1E7B516}"/>
                  </a:ext>
                </a:extLst>
              </p:cNvPr>
              <p:cNvSpPr/>
              <p:nvPr/>
            </p:nvSpPr>
            <p:spPr>
              <a:xfrm>
                <a:off x="7055634" y="770190"/>
                <a:ext cx="97630" cy="117538"/>
              </a:xfrm>
              <a:custGeom>
                <a:avLst/>
                <a:gdLst>
                  <a:gd name="connsiteX0" fmla="*/ 97631 w 97630"/>
                  <a:gd name="connsiteY0" fmla="*/ 103346 h 117538"/>
                  <a:gd name="connsiteX1" fmla="*/ 82867 w 97630"/>
                  <a:gd name="connsiteY1" fmla="*/ 112586 h 117538"/>
                  <a:gd name="connsiteX2" fmla="*/ 4953 w 97630"/>
                  <a:gd name="connsiteY2" fmla="*/ 82106 h 117538"/>
                  <a:gd name="connsiteX3" fmla="*/ 35433 w 97630"/>
                  <a:gd name="connsiteY3" fmla="*/ 4191 h 117538"/>
                  <a:gd name="connsiteX4" fmla="*/ 49625 w 97630"/>
                  <a:gd name="connsiteY4" fmla="*/ 0 h 1175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7630" h="117538">
                    <a:moveTo>
                      <a:pt x="97631" y="103346"/>
                    </a:moveTo>
                    <a:cubicBezTo>
                      <a:pt x="93345" y="107061"/>
                      <a:pt x="88392" y="110204"/>
                      <a:pt x="82867" y="112586"/>
                    </a:cubicBezTo>
                    <a:cubicBezTo>
                      <a:pt x="52959" y="125635"/>
                      <a:pt x="18002" y="112014"/>
                      <a:pt x="4953" y="82106"/>
                    </a:cubicBezTo>
                    <a:cubicBezTo>
                      <a:pt x="-8097" y="52197"/>
                      <a:pt x="5524" y="17240"/>
                      <a:pt x="35433" y="4191"/>
                    </a:cubicBezTo>
                    <a:cubicBezTo>
                      <a:pt x="40100" y="2191"/>
                      <a:pt x="44862" y="762"/>
                      <a:pt x="49625" y="0"/>
                    </a:cubicBezTo>
                  </a:path>
                </a:pathLst>
              </a:custGeom>
              <a:grpFill/>
              <a:ln w="5715" cap="rnd">
                <a:solidFill>
                  <a:srgbClr val="E52A29"/>
                </a:solidFill>
                <a:prstDash val="solid"/>
                <a:round/>
              </a:ln>
            </p:spPr>
            <p:txBody>
              <a:bodyPr rtlCol="0" anchor="ctr"/>
              <a:lstStyle/>
              <a:p>
                <a:endParaRPr lang="fr-FR" sz="1050"/>
              </a:p>
            </p:txBody>
          </p:sp>
          <p:sp>
            <p:nvSpPr>
              <p:cNvPr id="675" name="Forme libre : forme 2084">
                <a:extLst>
                  <a:ext uri="{FF2B5EF4-FFF2-40B4-BE49-F238E27FC236}">
                    <a16:creationId xmlns:a16="http://schemas.microsoft.com/office/drawing/2014/main" id="{81FE1690-6B09-43BE-825C-E6D335B0D0E3}"/>
                  </a:ext>
                </a:extLst>
              </p:cNvPr>
              <p:cNvSpPr/>
              <p:nvPr/>
            </p:nvSpPr>
            <p:spPr>
              <a:xfrm>
                <a:off x="7039536" y="815911"/>
                <a:ext cx="73914" cy="32289"/>
              </a:xfrm>
              <a:custGeom>
                <a:avLst/>
                <a:gdLst>
                  <a:gd name="connsiteX0" fmla="*/ 0 w 73914"/>
                  <a:gd name="connsiteY0" fmla="*/ 32290 h 32289"/>
                  <a:gd name="connsiteX1" fmla="*/ 73914 w 73914"/>
                  <a:gd name="connsiteY1" fmla="*/ 0 h 32289"/>
                </a:gdLst>
                <a:ahLst/>
                <a:cxnLst>
                  <a:cxn ang="0">
                    <a:pos x="connsiteX0" y="connsiteY0"/>
                  </a:cxn>
                  <a:cxn ang="0">
                    <a:pos x="connsiteX1" y="connsiteY1"/>
                  </a:cxn>
                </a:cxnLst>
                <a:rect l="l" t="t" r="r" b="b"/>
                <a:pathLst>
                  <a:path w="73914" h="32289">
                    <a:moveTo>
                      <a:pt x="0" y="32290"/>
                    </a:moveTo>
                    <a:lnTo>
                      <a:pt x="73914" y="0"/>
                    </a:lnTo>
                  </a:path>
                </a:pathLst>
              </a:custGeom>
              <a:grpFill/>
              <a:ln w="5715" cap="rnd">
                <a:solidFill>
                  <a:srgbClr val="E52A29"/>
                </a:solidFill>
                <a:prstDash val="solid"/>
                <a:round/>
              </a:ln>
            </p:spPr>
            <p:txBody>
              <a:bodyPr rtlCol="0" anchor="ctr"/>
              <a:lstStyle/>
              <a:p>
                <a:endParaRPr lang="fr-FR" sz="1050"/>
              </a:p>
            </p:txBody>
          </p:sp>
          <p:sp>
            <p:nvSpPr>
              <p:cNvPr id="676" name="Forme libre : forme 2085">
                <a:extLst>
                  <a:ext uri="{FF2B5EF4-FFF2-40B4-BE49-F238E27FC236}">
                    <a16:creationId xmlns:a16="http://schemas.microsoft.com/office/drawing/2014/main" id="{C180085C-A19B-4752-A415-F2BE3ED2EC56}"/>
                  </a:ext>
                </a:extLst>
              </p:cNvPr>
              <p:cNvSpPr/>
              <p:nvPr/>
            </p:nvSpPr>
            <p:spPr>
              <a:xfrm>
                <a:off x="7046108" y="835056"/>
                <a:ext cx="73818" cy="32289"/>
              </a:xfrm>
              <a:custGeom>
                <a:avLst/>
                <a:gdLst>
                  <a:gd name="connsiteX0" fmla="*/ 0 w 73818"/>
                  <a:gd name="connsiteY0" fmla="*/ 32290 h 32289"/>
                  <a:gd name="connsiteX1" fmla="*/ 73819 w 73818"/>
                  <a:gd name="connsiteY1" fmla="*/ 0 h 32289"/>
                </a:gdLst>
                <a:ahLst/>
                <a:cxnLst>
                  <a:cxn ang="0">
                    <a:pos x="connsiteX0" y="connsiteY0"/>
                  </a:cxn>
                  <a:cxn ang="0">
                    <a:pos x="connsiteX1" y="connsiteY1"/>
                  </a:cxn>
                </a:cxnLst>
                <a:rect l="l" t="t" r="r" b="b"/>
                <a:pathLst>
                  <a:path w="73818" h="32289">
                    <a:moveTo>
                      <a:pt x="0" y="32290"/>
                    </a:moveTo>
                    <a:lnTo>
                      <a:pt x="73819" y="0"/>
                    </a:lnTo>
                  </a:path>
                </a:pathLst>
              </a:custGeom>
              <a:grpFill/>
              <a:ln w="5715" cap="rnd">
                <a:solidFill>
                  <a:srgbClr val="E52A29"/>
                </a:solidFill>
                <a:prstDash val="solid"/>
                <a:round/>
              </a:ln>
            </p:spPr>
            <p:txBody>
              <a:bodyPr rtlCol="0" anchor="ctr"/>
              <a:lstStyle/>
              <a:p>
                <a:endParaRPr lang="fr-FR" sz="1050"/>
              </a:p>
            </p:txBody>
          </p:sp>
        </p:grpSp>
        <p:grpSp>
          <p:nvGrpSpPr>
            <p:cNvPr id="670" name="Graphique 1760">
              <a:extLst>
                <a:ext uri="{FF2B5EF4-FFF2-40B4-BE49-F238E27FC236}">
                  <a16:creationId xmlns:a16="http://schemas.microsoft.com/office/drawing/2014/main" id="{85F0A99E-579C-4BB2-ADFC-68CBAB4BC4EE}"/>
                </a:ext>
              </a:extLst>
            </p:cNvPr>
            <p:cNvGrpSpPr/>
            <p:nvPr/>
          </p:nvGrpSpPr>
          <p:grpSpPr>
            <a:xfrm>
              <a:off x="7154026" y="661796"/>
              <a:ext cx="121157" cy="139922"/>
              <a:chOff x="7154026" y="661796"/>
              <a:chExt cx="121157" cy="139922"/>
            </a:xfrm>
            <a:grpFill/>
          </p:grpSpPr>
          <p:sp>
            <p:nvSpPr>
              <p:cNvPr id="671" name="Forme libre : forme 2087">
                <a:extLst>
                  <a:ext uri="{FF2B5EF4-FFF2-40B4-BE49-F238E27FC236}">
                    <a16:creationId xmlns:a16="http://schemas.microsoft.com/office/drawing/2014/main" id="{9631CCE3-EF6C-40E3-9FAE-0BA3CCD8D22F}"/>
                  </a:ext>
                </a:extLst>
              </p:cNvPr>
              <p:cNvSpPr/>
              <p:nvPr/>
            </p:nvSpPr>
            <p:spPr>
              <a:xfrm>
                <a:off x="7163171" y="708945"/>
                <a:ext cx="71532" cy="88391"/>
              </a:xfrm>
              <a:custGeom>
                <a:avLst/>
                <a:gdLst>
                  <a:gd name="connsiteX0" fmla="*/ 71533 w 71532"/>
                  <a:gd name="connsiteY0" fmla="*/ 88392 h 88391"/>
                  <a:gd name="connsiteX1" fmla="*/ 0 w 71532"/>
                  <a:gd name="connsiteY1" fmla="*/ 0 h 88391"/>
                </a:gdLst>
                <a:ahLst/>
                <a:cxnLst>
                  <a:cxn ang="0">
                    <a:pos x="connsiteX0" y="connsiteY0"/>
                  </a:cxn>
                  <a:cxn ang="0">
                    <a:pos x="connsiteX1" y="connsiteY1"/>
                  </a:cxn>
                </a:cxnLst>
                <a:rect l="l" t="t" r="r" b="b"/>
                <a:pathLst>
                  <a:path w="71532" h="88391">
                    <a:moveTo>
                      <a:pt x="71533" y="88392"/>
                    </a:moveTo>
                    <a:cubicBezTo>
                      <a:pt x="68199" y="48292"/>
                      <a:pt x="40862" y="12382"/>
                      <a:pt x="0" y="0"/>
                    </a:cubicBezTo>
                  </a:path>
                </a:pathLst>
              </a:custGeom>
              <a:grpFill/>
              <a:ln w="5715" cap="rnd">
                <a:solidFill>
                  <a:srgbClr val="E52A29"/>
                </a:solidFill>
                <a:prstDash val="solid"/>
                <a:round/>
              </a:ln>
            </p:spPr>
            <p:txBody>
              <a:bodyPr rtlCol="0" anchor="ctr"/>
              <a:lstStyle/>
              <a:p>
                <a:endParaRPr lang="fr-FR" sz="1050"/>
              </a:p>
            </p:txBody>
          </p:sp>
          <p:sp>
            <p:nvSpPr>
              <p:cNvPr id="672" name="Forme libre : forme 2088">
                <a:extLst>
                  <a:ext uri="{FF2B5EF4-FFF2-40B4-BE49-F238E27FC236}">
                    <a16:creationId xmlns:a16="http://schemas.microsoft.com/office/drawing/2014/main" id="{145723AA-97C6-4FC9-BF28-8D0ECADBB39C}"/>
                  </a:ext>
                </a:extLst>
              </p:cNvPr>
              <p:cNvSpPr/>
              <p:nvPr/>
            </p:nvSpPr>
            <p:spPr>
              <a:xfrm>
                <a:off x="7154026" y="752950"/>
                <a:ext cx="39433" cy="48767"/>
              </a:xfrm>
              <a:custGeom>
                <a:avLst/>
                <a:gdLst>
                  <a:gd name="connsiteX0" fmla="*/ 39433 w 39433"/>
                  <a:gd name="connsiteY0" fmla="*/ 48768 h 48767"/>
                  <a:gd name="connsiteX1" fmla="*/ 0 w 39433"/>
                  <a:gd name="connsiteY1" fmla="*/ 0 h 48767"/>
                </a:gdLst>
                <a:ahLst/>
                <a:cxnLst>
                  <a:cxn ang="0">
                    <a:pos x="connsiteX0" y="connsiteY0"/>
                  </a:cxn>
                  <a:cxn ang="0">
                    <a:pos x="connsiteX1" y="connsiteY1"/>
                  </a:cxn>
                </a:cxnLst>
                <a:rect l="l" t="t" r="r" b="b"/>
                <a:pathLst>
                  <a:path w="39433" h="48767">
                    <a:moveTo>
                      <a:pt x="39433" y="48768"/>
                    </a:moveTo>
                    <a:cubicBezTo>
                      <a:pt x="37624" y="26670"/>
                      <a:pt x="22479" y="6858"/>
                      <a:pt x="0" y="0"/>
                    </a:cubicBezTo>
                  </a:path>
                </a:pathLst>
              </a:custGeom>
              <a:grpFill/>
              <a:ln w="5715" cap="rnd">
                <a:solidFill>
                  <a:srgbClr val="E52A29"/>
                </a:solidFill>
                <a:prstDash val="solid"/>
                <a:round/>
              </a:ln>
            </p:spPr>
            <p:txBody>
              <a:bodyPr rtlCol="0" anchor="ctr"/>
              <a:lstStyle/>
              <a:p>
                <a:endParaRPr lang="fr-FR" sz="1050"/>
              </a:p>
            </p:txBody>
          </p:sp>
          <p:sp>
            <p:nvSpPr>
              <p:cNvPr id="673" name="Forme libre : forme 2089">
                <a:extLst>
                  <a:ext uri="{FF2B5EF4-FFF2-40B4-BE49-F238E27FC236}">
                    <a16:creationId xmlns:a16="http://schemas.microsoft.com/office/drawing/2014/main" id="{E8665AEE-1360-4062-9813-5EF81F27A209}"/>
                  </a:ext>
                </a:extLst>
              </p:cNvPr>
              <p:cNvSpPr/>
              <p:nvPr/>
            </p:nvSpPr>
            <p:spPr>
              <a:xfrm>
                <a:off x="7171076" y="661796"/>
                <a:ext cx="104108" cy="128587"/>
              </a:xfrm>
              <a:custGeom>
                <a:avLst/>
                <a:gdLst>
                  <a:gd name="connsiteX0" fmla="*/ 104108 w 104108"/>
                  <a:gd name="connsiteY0" fmla="*/ 128587 h 128587"/>
                  <a:gd name="connsiteX1" fmla="*/ 0 w 104108"/>
                  <a:gd name="connsiteY1" fmla="*/ 0 h 128587"/>
                </a:gdLst>
                <a:ahLst/>
                <a:cxnLst>
                  <a:cxn ang="0">
                    <a:pos x="connsiteX0" y="connsiteY0"/>
                  </a:cxn>
                  <a:cxn ang="0">
                    <a:pos x="connsiteX1" y="connsiteY1"/>
                  </a:cxn>
                </a:cxnLst>
                <a:rect l="l" t="t" r="r" b="b"/>
                <a:pathLst>
                  <a:path w="104108" h="128587">
                    <a:moveTo>
                      <a:pt x="104108" y="128587"/>
                    </a:moveTo>
                    <a:cubicBezTo>
                      <a:pt x="99251" y="70199"/>
                      <a:pt x="59531" y="18002"/>
                      <a:pt x="0" y="0"/>
                    </a:cubicBezTo>
                  </a:path>
                </a:pathLst>
              </a:custGeom>
              <a:grpFill/>
              <a:ln w="5715" cap="rnd">
                <a:solidFill>
                  <a:srgbClr val="E52A29"/>
                </a:solidFill>
                <a:prstDash val="solid"/>
                <a:round/>
              </a:ln>
            </p:spPr>
            <p:txBody>
              <a:bodyPr rtlCol="0" anchor="ctr"/>
              <a:lstStyle/>
              <a:p>
                <a:endParaRPr lang="fr-FR" sz="1050"/>
              </a:p>
            </p:txBody>
          </p:sp>
        </p:grpSp>
      </p:grpSp>
    </p:spTree>
    <p:extLst>
      <p:ext uri="{BB962C8B-B14F-4D97-AF65-F5344CB8AC3E}">
        <p14:creationId xmlns:p14="http://schemas.microsoft.com/office/powerpoint/2010/main" val="33222757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66"/>
                                        </p:tgtEl>
                                        <p:attrNameLst>
                                          <p:attrName>style.visibility</p:attrName>
                                        </p:attrNameLst>
                                      </p:cBhvr>
                                      <p:to>
                                        <p:strVal val="visible"/>
                                      </p:to>
                                    </p:set>
                                    <p:animEffect transition="in" filter="fade">
                                      <p:cBhvr>
                                        <p:cTn id="7" dur="500"/>
                                        <p:tgtEl>
                                          <p:spTgt spid="566"/>
                                        </p:tgtEl>
                                      </p:cBhvr>
                                    </p:animEffect>
                                  </p:childTnLst>
                                </p:cTn>
                              </p:par>
                              <p:par>
                                <p:cTn id="8" presetID="10" presetClass="entr" presetSubtype="0" fill="hold" nodeType="withEffect">
                                  <p:stCondLst>
                                    <p:cond delay="0"/>
                                  </p:stCondLst>
                                  <p:childTnLst>
                                    <p:set>
                                      <p:cBhvr>
                                        <p:cTn id="9" dur="1" fill="hold">
                                          <p:stCondLst>
                                            <p:cond delay="0"/>
                                          </p:stCondLst>
                                        </p:cTn>
                                        <p:tgtEl>
                                          <p:spTgt spid="569"/>
                                        </p:tgtEl>
                                        <p:attrNameLst>
                                          <p:attrName>style.visibility</p:attrName>
                                        </p:attrNameLst>
                                      </p:cBhvr>
                                      <p:to>
                                        <p:strVal val="visible"/>
                                      </p:to>
                                    </p:set>
                                    <p:animEffect transition="in" filter="fade">
                                      <p:cBhvr>
                                        <p:cTn id="10" dur="500"/>
                                        <p:tgtEl>
                                          <p:spTgt spid="569"/>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647"/>
                                        </p:tgtEl>
                                        <p:attrNameLst>
                                          <p:attrName>style.visibility</p:attrName>
                                        </p:attrNameLst>
                                      </p:cBhvr>
                                      <p:to>
                                        <p:strVal val="visible"/>
                                      </p:to>
                                    </p:set>
                                    <p:animEffect transition="in" filter="fade">
                                      <p:cBhvr>
                                        <p:cTn id="13" dur="500"/>
                                        <p:tgtEl>
                                          <p:spTgt spid="647"/>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grpId="0" nodeType="clickEffect">
                                  <p:stCondLst>
                                    <p:cond delay="0"/>
                                  </p:stCondLst>
                                  <p:childTnLst>
                                    <p:set>
                                      <p:cBhvr>
                                        <p:cTn id="17" dur="1" fill="hold">
                                          <p:stCondLst>
                                            <p:cond delay="0"/>
                                          </p:stCondLst>
                                        </p:cTn>
                                        <p:tgtEl>
                                          <p:spTgt spid="570"/>
                                        </p:tgtEl>
                                        <p:attrNameLst>
                                          <p:attrName>style.visibility</p:attrName>
                                        </p:attrNameLst>
                                      </p:cBhvr>
                                      <p:to>
                                        <p:strVal val="visible"/>
                                      </p:to>
                                    </p:set>
                                    <p:animEffect transition="in" filter="fade">
                                      <p:cBhvr>
                                        <p:cTn id="18" dur="500"/>
                                        <p:tgtEl>
                                          <p:spTgt spid="570"/>
                                        </p:tgtEl>
                                      </p:cBhvr>
                                    </p:animEffect>
                                  </p:childTnLst>
                                </p:cTn>
                              </p:par>
                              <p:par>
                                <p:cTn id="19" presetID="10" presetClass="entr" presetSubtype="0" fill="hold" nodeType="withEffect">
                                  <p:stCondLst>
                                    <p:cond delay="0"/>
                                  </p:stCondLst>
                                  <p:childTnLst>
                                    <p:set>
                                      <p:cBhvr>
                                        <p:cTn id="20" dur="1" fill="hold">
                                          <p:stCondLst>
                                            <p:cond delay="0"/>
                                          </p:stCondLst>
                                        </p:cTn>
                                        <p:tgtEl>
                                          <p:spTgt spid="571"/>
                                        </p:tgtEl>
                                        <p:attrNameLst>
                                          <p:attrName>style.visibility</p:attrName>
                                        </p:attrNameLst>
                                      </p:cBhvr>
                                      <p:to>
                                        <p:strVal val="visible"/>
                                      </p:to>
                                    </p:set>
                                    <p:animEffect transition="in" filter="fade">
                                      <p:cBhvr>
                                        <p:cTn id="21" dur="500"/>
                                        <p:tgtEl>
                                          <p:spTgt spid="571"/>
                                        </p:tgtEl>
                                      </p:cBhvr>
                                    </p:animEffect>
                                  </p:childTnLst>
                                </p:cTn>
                              </p:par>
                              <p:par>
                                <p:cTn id="22" presetID="10" presetClass="entr" presetSubtype="0" fill="hold" nodeType="withEffect">
                                  <p:stCondLst>
                                    <p:cond delay="0"/>
                                  </p:stCondLst>
                                  <p:childTnLst>
                                    <p:set>
                                      <p:cBhvr>
                                        <p:cTn id="23" dur="1" fill="hold">
                                          <p:stCondLst>
                                            <p:cond delay="0"/>
                                          </p:stCondLst>
                                        </p:cTn>
                                        <p:tgtEl>
                                          <p:spTgt spid="572"/>
                                        </p:tgtEl>
                                        <p:attrNameLst>
                                          <p:attrName>style.visibility</p:attrName>
                                        </p:attrNameLst>
                                      </p:cBhvr>
                                      <p:to>
                                        <p:strVal val="visible"/>
                                      </p:to>
                                    </p:set>
                                    <p:animEffect transition="in" filter="fade">
                                      <p:cBhvr>
                                        <p:cTn id="24" dur="500"/>
                                        <p:tgtEl>
                                          <p:spTgt spid="572"/>
                                        </p:tgtEl>
                                      </p:cBhvr>
                                    </p:animEffect>
                                  </p:childTnLst>
                                </p:cTn>
                              </p:par>
                              <p:par>
                                <p:cTn id="25" presetID="10" presetClass="entr" presetSubtype="0" fill="hold" nodeType="withEffect">
                                  <p:stCondLst>
                                    <p:cond delay="0"/>
                                  </p:stCondLst>
                                  <p:childTnLst>
                                    <p:set>
                                      <p:cBhvr>
                                        <p:cTn id="26" dur="1" fill="hold">
                                          <p:stCondLst>
                                            <p:cond delay="0"/>
                                          </p:stCondLst>
                                        </p:cTn>
                                        <p:tgtEl>
                                          <p:spTgt spid="581"/>
                                        </p:tgtEl>
                                        <p:attrNameLst>
                                          <p:attrName>style.visibility</p:attrName>
                                        </p:attrNameLst>
                                      </p:cBhvr>
                                      <p:to>
                                        <p:strVal val="visible"/>
                                      </p:to>
                                    </p:set>
                                    <p:animEffect transition="in" filter="fade">
                                      <p:cBhvr>
                                        <p:cTn id="27" dur="500"/>
                                        <p:tgtEl>
                                          <p:spTgt spid="581"/>
                                        </p:tgtEl>
                                      </p:cBhvr>
                                    </p:animEffect>
                                  </p:childTnLst>
                                </p:cTn>
                              </p:par>
                              <p:par>
                                <p:cTn id="28" presetID="10" presetClass="entr" presetSubtype="0" fill="hold" grpId="0" nodeType="withEffect">
                                  <p:stCondLst>
                                    <p:cond delay="0"/>
                                  </p:stCondLst>
                                  <p:childTnLst>
                                    <p:set>
                                      <p:cBhvr>
                                        <p:cTn id="29" dur="1" fill="hold">
                                          <p:stCondLst>
                                            <p:cond delay="0"/>
                                          </p:stCondLst>
                                        </p:cTn>
                                        <p:tgtEl>
                                          <p:spTgt spid="176"/>
                                        </p:tgtEl>
                                        <p:attrNameLst>
                                          <p:attrName>style.visibility</p:attrName>
                                        </p:attrNameLst>
                                      </p:cBhvr>
                                      <p:to>
                                        <p:strVal val="visible"/>
                                      </p:to>
                                    </p:set>
                                    <p:animEffect transition="in" filter="fade">
                                      <p:cBhvr>
                                        <p:cTn id="30" dur="500"/>
                                        <p:tgtEl>
                                          <p:spTgt spid="176"/>
                                        </p:tgtEl>
                                      </p:cBhvr>
                                    </p:animEffect>
                                  </p:childTnLst>
                                </p:cTn>
                              </p:par>
                            </p:childTnLst>
                          </p:cTn>
                        </p:par>
                      </p:childTnLst>
                    </p:cTn>
                  </p:par>
                  <p:par>
                    <p:cTn id="31" fill="hold">
                      <p:stCondLst>
                        <p:cond delay="indefinite"/>
                      </p:stCondLst>
                      <p:childTnLst>
                        <p:par>
                          <p:cTn id="32" fill="hold">
                            <p:stCondLst>
                              <p:cond delay="0"/>
                            </p:stCondLst>
                            <p:childTnLst>
                              <p:par>
                                <p:cTn id="33" presetID="10" presetClass="entr" presetSubtype="0" fill="hold" grpId="0" nodeType="clickEffect">
                                  <p:stCondLst>
                                    <p:cond delay="0"/>
                                  </p:stCondLst>
                                  <p:childTnLst>
                                    <p:set>
                                      <p:cBhvr>
                                        <p:cTn id="34" dur="1" fill="hold">
                                          <p:stCondLst>
                                            <p:cond delay="0"/>
                                          </p:stCondLst>
                                        </p:cTn>
                                        <p:tgtEl>
                                          <p:spTgt spid="582"/>
                                        </p:tgtEl>
                                        <p:attrNameLst>
                                          <p:attrName>style.visibility</p:attrName>
                                        </p:attrNameLst>
                                      </p:cBhvr>
                                      <p:to>
                                        <p:strVal val="visible"/>
                                      </p:to>
                                    </p:set>
                                    <p:animEffect transition="in" filter="fade">
                                      <p:cBhvr>
                                        <p:cTn id="35" dur="500"/>
                                        <p:tgtEl>
                                          <p:spTgt spid="582"/>
                                        </p:tgtEl>
                                      </p:cBhvr>
                                    </p:animEffect>
                                  </p:childTnLst>
                                </p:cTn>
                              </p:par>
                              <p:par>
                                <p:cTn id="36" presetID="10" presetClass="entr" presetSubtype="0" fill="hold" nodeType="withEffect">
                                  <p:stCondLst>
                                    <p:cond delay="0"/>
                                  </p:stCondLst>
                                  <p:childTnLst>
                                    <p:set>
                                      <p:cBhvr>
                                        <p:cTn id="37" dur="1" fill="hold">
                                          <p:stCondLst>
                                            <p:cond delay="0"/>
                                          </p:stCondLst>
                                        </p:cTn>
                                        <p:tgtEl>
                                          <p:spTgt spid="583"/>
                                        </p:tgtEl>
                                        <p:attrNameLst>
                                          <p:attrName>style.visibility</p:attrName>
                                        </p:attrNameLst>
                                      </p:cBhvr>
                                      <p:to>
                                        <p:strVal val="visible"/>
                                      </p:to>
                                    </p:set>
                                    <p:animEffect transition="in" filter="fade">
                                      <p:cBhvr>
                                        <p:cTn id="38" dur="500"/>
                                        <p:tgtEl>
                                          <p:spTgt spid="583"/>
                                        </p:tgtEl>
                                      </p:cBhvr>
                                    </p:animEffect>
                                  </p:childTnLst>
                                </p:cTn>
                              </p:par>
                              <p:par>
                                <p:cTn id="39" presetID="10" presetClass="entr" presetSubtype="0" fill="hold" nodeType="withEffect">
                                  <p:stCondLst>
                                    <p:cond delay="0"/>
                                  </p:stCondLst>
                                  <p:childTnLst>
                                    <p:set>
                                      <p:cBhvr>
                                        <p:cTn id="40" dur="1" fill="hold">
                                          <p:stCondLst>
                                            <p:cond delay="0"/>
                                          </p:stCondLst>
                                        </p:cTn>
                                        <p:tgtEl>
                                          <p:spTgt spid="584"/>
                                        </p:tgtEl>
                                        <p:attrNameLst>
                                          <p:attrName>style.visibility</p:attrName>
                                        </p:attrNameLst>
                                      </p:cBhvr>
                                      <p:to>
                                        <p:strVal val="visible"/>
                                      </p:to>
                                    </p:set>
                                    <p:animEffect transition="in" filter="fade">
                                      <p:cBhvr>
                                        <p:cTn id="41" dur="500"/>
                                        <p:tgtEl>
                                          <p:spTgt spid="584"/>
                                        </p:tgtEl>
                                      </p:cBhvr>
                                    </p:animEffect>
                                  </p:childTnLst>
                                </p:cTn>
                              </p:par>
                              <p:par>
                                <p:cTn id="42" presetID="10" presetClass="entr" presetSubtype="0" fill="hold" nodeType="withEffect">
                                  <p:stCondLst>
                                    <p:cond delay="0"/>
                                  </p:stCondLst>
                                  <p:childTnLst>
                                    <p:set>
                                      <p:cBhvr>
                                        <p:cTn id="43" dur="1" fill="hold">
                                          <p:stCondLst>
                                            <p:cond delay="0"/>
                                          </p:stCondLst>
                                        </p:cTn>
                                        <p:tgtEl>
                                          <p:spTgt spid="600"/>
                                        </p:tgtEl>
                                        <p:attrNameLst>
                                          <p:attrName>style.visibility</p:attrName>
                                        </p:attrNameLst>
                                      </p:cBhvr>
                                      <p:to>
                                        <p:strVal val="visible"/>
                                      </p:to>
                                    </p:set>
                                    <p:animEffect transition="in" filter="fade">
                                      <p:cBhvr>
                                        <p:cTn id="44" dur="500"/>
                                        <p:tgtEl>
                                          <p:spTgt spid="600"/>
                                        </p:tgtEl>
                                      </p:cBhvr>
                                    </p:animEffect>
                                  </p:childTnLst>
                                </p:cTn>
                              </p:par>
                              <p:par>
                                <p:cTn id="45" presetID="10" presetClass="entr" presetSubtype="0" fill="hold" nodeType="withEffect">
                                  <p:stCondLst>
                                    <p:cond delay="0"/>
                                  </p:stCondLst>
                                  <p:childTnLst>
                                    <p:set>
                                      <p:cBhvr>
                                        <p:cTn id="46" dur="1" fill="hold">
                                          <p:stCondLst>
                                            <p:cond delay="0"/>
                                          </p:stCondLst>
                                        </p:cTn>
                                        <p:tgtEl>
                                          <p:spTgt spid="609"/>
                                        </p:tgtEl>
                                        <p:attrNameLst>
                                          <p:attrName>style.visibility</p:attrName>
                                        </p:attrNameLst>
                                      </p:cBhvr>
                                      <p:to>
                                        <p:strVal val="visible"/>
                                      </p:to>
                                    </p:set>
                                    <p:animEffect transition="in" filter="fade">
                                      <p:cBhvr>
                                        <p:cTn id="47" dur="500"/>
                                        <p:tgtEl>
                                          <p:spTgt spid="609"/>
                                        </p:tgtEl>
                                      </p:cBhvr>
                                    </p:animEffect>
                                  </p:childTnLst>
                                </p:cTn>
                              </p:par>
                              <p:par>
                                <p:cTn id="48" presetID="10" presetClass="entr" presetSubtype="0" fill="hold" grpId="0" nodeType="withEffect">
                                  <p:stCondLst>
                                    <p:cond delay="0"/>
                                  </p:stCondLst>
                                  <p:childTnLst>
                                    <p:set>
                                      <p:cBhvr>
                                        <p:cTn id="49" dur="1" fill="hold">
                                          <p:stCondLst>
                                            <p:cond delay="0"/>
                                          </p:stCondLst>
                                        </p:cTn>
                                        <p:tgtEl>
                                          <p:spTgt spid="646"/>
                                        </p:tgtEl>
                                        <p:attrNameLst>
                                          <p:attrName>style.visibility</p:attrName>
                                        </p:attrNameLst>
                                      </p:cBhvr>
                                      <p:to>
                                        <p:strVal val="visible"/>
                                      </p:to>
                                    </p:set>
                                    <p:animEffect transition="in" filter="fade">
                                      <p:cBhvr>
                                        <p:cTn id="50" dur="500"/>
                                        <p:tgtEl>
                                          <p:spTgt spid="646"/>
                                        </p:tgtEl>
                                      </p:cBhvr>
                                    </p:animEffect>
                                  </p:childTnLst>
                                </p:cTn>
                              </p:par>
                            </p:childTnLst>
                          </p:cTn>
                        </p:par>
                      </p:childTnLst>
                    </p:cTn>
                  </p:par>
                  <p:par>
                    <p:cTn id="51" fill="hold">
                      <p:stCondLst>
                        <p:cond delay="indefinite"/>
                      </p:stCondLst>
                      <p:childTnLst>
                        <p:par>
                          <p:cTn id="52" fill="hold">
                            <p:stCondLst>
                              <p:cond delay="0"/>
                            </p:stCondLst>
                            <p:childTnLst>
                              <p:par>
                                <p:cTn id="53" presetID="10" presetClass="entr" presetSubtype="0" fill="hold" grpId="0" nodeType="clickEffect">
                                  <p:stCondLst>
                                    <p:cond delay="0"/>
                                  </p:stCondLst>
                                  <p:childTnLst>
                                    <p:set>
                                      <p:cBhvr>
                                        <p:cTn id="54" dur="1" fill="hold">
                                          <p:stCondLst>
                                            <p:cond delay="0"/>
                                          </p:stCondLst>
                                        </p:cTn>
                                        <p:tgtEl>
                                          <p:spTgt spid="610"/>
                                        </p:tgtEl>
                                        <p:attrNameLst>
                                          <p:attrName>style.visibility</p:attrName>
                                        </p:attrNameLst>
                                      </p:cBhvr>
                                      <p:to>
                                        <p:strVal val="visible"/>
                                      </p:to>
                                    </p:set>
                                    <p:animEffect transition="in" filter="fade">
                                      <p:cBhvr>
                                        <p:cTn id="55" dur="500"/>
                                        <p:tgtEl>
                                          <p:spTgt spid="610"/>
                                        </p:tgtEl>
                                      </p:cBhvr>
                                    </p:animEffect>
                                  </p:childTnLst>
                                </p:cTn>
                              </p:par>
                              <p:par>
                                <p:cTn id="56" presetID="10" presetClass="entr" presetSubtype="0" fill="hold" nodeType="withEffect">
                                  <p:stCondLst>
                                    <p:cond delay="0"/>
                                  </p:stCondLst>
                                  <p:childTnLst>
                                    <p:set>
                                      <p:cBhvr>
                                        <p:cTn id="57" dur="1" fill="hold">
                                          <p:stCondLst>
                                            <p:cond delay="0"/>
                                          </p:stCondLst>
                                        </p:cTn>
                                        <p:tgtEl>
                                          <p:spTgt spid="611"/>
                                        </p:tgtEl>
                                        <p:attrNameLst>
                                          <p:attrName>style.visibility</p:attrName>
                                        </p:attrNameLst>
                                      </p:cBhvr>
                                      <p:to>
                                        <p:strVal val="visible"/>
                                      </p:to>
                                    </p:set>
                                    <p:animEffect transition="in" filter="fade">
                                      <p:cBhvr>
                                        <p:cTn id="58" dur="500"/>
                                        <p:tgtEl>
                                          <p:spTgt spid="611"/>
                                        </p:tgtEl>
                                      </p:cBhvr>
                                    </p:animEffect>
                                  </p:childTnLst>
                                </p:cTn>
                              </p:par>
                              <p:par>
                                <p:cTn id="59" presetID="10" presetClass="entr" presetSubtype="0" fill="hold" nodeType="withEffect">
                                  <p:stCondLst>
                                    <p:cond delay="0"/>
                                  </p:stCondLst>
                                  <p:childTnLst>
                                    <p:set>
                                      <p:cBhvr>
                                        <p:cTn id="60" dur="1" fill="hold">
                                          <p:stCondLst>
                                            <p:cond delay="0"/>
                                          </p:stCondLst>
                                        </p:cTn>
                                        <p:tgtEl>
                                          <p:spTgt spid="639"/>
                                        </p:tgtEl>
                                        <p:attrNameLst>
                                          <p:attrName>style.visibility</p:attrName>
                                        </p:attrNameLst>
                                      </p:cBhvr>
                                      <p:to>
                                        <p:strVal val="visible"/>
                                      </p:to>
                                    </p:set>
                                    <p:animEffect transition="in" filter="fade">
                                      <p:cBhvr>
                                        <p:cTn id="61" dur="500"/>
                                        <p:tgtEl>
                                          <p:spTgt spid="639"/>
                                        </p:tgtEl>
                                      </p:cBhvr>
                                    </p:animEffect>
                                  </p:childTnLst>
                                </p:cTn>
                              </p:par>
                              <p:par>
                                <p:cTn id="62" presetID="10" presetClass="entr" presetSubtype="0" fill="hold" nodeType="withEffect">
                                  <p:stCondLst>
                                    <p:cond delay="0"/>
                                  </p:stCondLst>
                                  <p:childTnLst>
                                    <p:set>
                                      <p:cBhvr>
                                        <p:cTn id="63" dur="1" fill="hold">
                                          <p:stCondLst>
                                            <p:cond delay="0"/>
                                          </p:stCondLst>
                                        </p:cTn>
                                        <p:tgtEl>
                                          <p:spTgt spid="640"/>
                                        </p:tgtEl>
                                        <p:attrNameLst>
                                          <p:attrName>style.visibility</p:attrName>
                                        </p:attrNameLst>
                                      </p:cBhvr>
                                      <p:to>
                                        <p:strVal val="visible"/>
                                      </p:to>
                                    </p:set>
                                    <p:animEffect transition="in" filter="fade">
                                      <p:cBhvr>
                                        <p:cTn id="64" dur="500"/>
                                        <p:tgtEl>
                                          <p:spTgt spid="640"/>
                                        </p:tgtEl>
                                      </p:cBhvr>
                                    </p:animEffect>
                                  </p:childTnLst>
                                </p:cTn>
                              </p:par>
                              <p:par>
                                <p:cTn id="65" presetID="10" presetClass="entr" presetSubtype="0" fill="hold" grpId="0" nodeType="withEffect">
                                  <p:stCondLst>
                                    <p:cond delay="0"/>
                                  </p:stCondLst>
                                  <p:childTnLst>
                                    <p:set>
                                      <p:cBhvr>
                                        <p:cTn id="66" dur="1" fill="hold">
                                          <p:stCondLst>
                                            <p:cond delay="0"/>
                                          </p:stCondLst>
                                        </p:cTn>
                                        <p:tgtEl>
                                          <p:spTgt spid="645"/>
                                        </p:tgtEl>
                                        <p:attrNameLst>
                                          <p:attrName>style.visibility</p:attrName>
                                        </p:attrNameLst>
                                      </p:cBhvr>
                                      <p:to>
                                        <p:strVal val="visible"/>
                                      </p:to>
                                    </p:set>
                                    <p:animEffect transition="in" filter="fade">
                                      <p:cBhvr>
                                        <p:cTn id="67" dur="500"/>
                                        <p:tgtEl>
                                          <p:spTgt spid="64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70" grpId="0" animBg="1"/>
      <p:bldP spid="582" grpId="0" animBg="1"/>
      <p:bldP spid="610" grpId="0" animBg="1"/>
      <p:bldP spid="176" grpId="0" animBg="1"/>
      <p:bldP spid="645" grpId="0" animBg="1"/>
      <p:bldP spid="646" grpId="0" animBg="1"/>
      <p:bldP spid="647"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Tableau 9">
            <a:extLst>
              <a:ext uri="{FF2B5EF4-FFF2-40B4-BE49-F238E27FC236}">
                <a16:creationId xmlns:a16="http://schemas.microsoft.com/office/drawing/2014/main" id="{9F96636E-2435-4D41-A5B6-4EDA639D9B40}"/>
              </a:ext>
            </a:extLst>
          </p:cNvPr>
          <p:cNvGraphicFramePr>
            <a:graphicFrameLocks noGrp="1"/>
          </p:cNvGraphicFramePr>
          <p:nvPr>
            <p:extLst>
              <p:ext uri="{D42A27DB-BD31-4B8C-83A1-F6EECF244321}">
                <p14:modId xmlns:p14="http://schemas.microsoft.com/office/powerpoint/2010/main" val="73189393"/>
              </p:ext>
            </p:extLst>
          </p:nvPr>
        </p:nvGraphicFramePr>
        <p:xfrm>
          <a:off x="825314" y="1525667"/>
          <a:ext cx="2012801" cy="1402080"/>
        </p:xfrm>
        <a:graphic>
          <a:graphicData uri="http://schemas.openxmlformats.org/drawingml/2006/table">
            <a:tbl>
              <a:tblPr firstRow="1" bandRow="1">
                <a:tableStyleId>{5C22544A-7EE6-4342-B048-85BDC9FD1C3A}</a:tableStyleId>
              </a:tblPr>
              <a:tblGrid>
                <a:gridCol w="287543">
                  <a:extLst>
                    <a:ext uri="{9D8B030D-6E8A-4147-A177-3AD203B41FA5}">
                      <a16:colId xmlns:a16="http://schemas.microsoft.com/office/drawing/2014/main" val="3617318326"/>
                    </a:ext>
                  </a:extLst>
                </a:gridCol>
                <a:gridCol w="287543">
                  <a:extLst>
                    <a:ext uri="{9D8B030D-6E8A-4147-A177-3AD203B41FA5}">
                      <a16:colId xmlns:a16="http://schemas.microsoft.com/office/drawing/2014/main" val="744895538"/>
                    </a:ext>
                  </a:extLst>
                </a:gridCol>
                <a:gridCol w="287543">
                  <a:extLst>
                    <a:ext uri="{9D8B030D-6E8A-4147-A177-3AD203B41FA5}">
                      <a16:colId xmlns:a16="http://schemas.microsoft.com/office/drawing/2014/main" val="4148669053"/>
                    </a:ext>
                  </a:extLst>
                </a:gridCol>
                <a:gridCol w="287543">
                  <a:extLst>
                    <a:ext uri="{9D8B030D-6E8A-4147-A177-3AD203B41FA5}">
                      <a16:colId xmlns:a16="http://schemas.microsoft.com/office/drawing/2014/main" val="3787816676"/>
                    </a:ext>
                  </a:extLst>
                </a:gridCol>
                <a:gridCol w="287543">
                  <a:extLst>
                    <a:ext uri="{9D8B030D-6E8A-4147-A177-3AD203B41FA5}">
                      <a16:colId xmlns:a16="http://schemas.microsoft.com/office/drawing/2014/main" val="1264469034"/>
                    </a:ext>
                  </a:extLst>
                </a:gridCol>
                <a:gridCol w="287543">
                  <a:extLst>
                    <a:ext uri="{9D8B030D-6E8A-4147-A177-3AD203B41FA5}">
                      <a16:colId xmlns:a16="http://schemas.microsoft.com/office/drawing/2014/main" val="533910058"/>
                    </a:ext>
                  </a:extLst>
                </a:gridCol>
                <a:gridCol w="287543">
                  <a:extLst>
                    <a:ext uri="{9D8B030D-6E8A-4147-A177-3AD203B41FA5}">
                      <a16:colId xmlns:a16="http://schemas.microsoft.com/office/drawing/2014/main" val="3384948866"/>
                    </a:ext>
                  </a:extLst>
                </a:gridCol>
              </a:tblGrid>
              <a:tr h="153037">
                <a:tc gridSpan="7">
                  <a:txBody>
                    <a:bodyPr/>
                    <a:lstStyle/>
                    <a:p>
                      <a:pPr algn="ctr"/>
                      <a:r>
                        <a:rPr lang="fr-FR" sz="900" dirty="0"/>
                        <a:t>AVRIL 2022</a:t>
                      </a:r>
                    </a:p>
                  </a:txBody>
                  <a:tcPr>
                    <a:solidFill>
                      <a:srgbClr val="FFC000"/>
                    </a:solidFill>
                  </a:tcPr>
                </a:tc>
                <a:tc hMerge="1">
                  <a:txBody>
                    <a:bodyPr/>
                    <a:lstStyle/>
                    <a:p>
                      <a:endParaRPr lang="fr-FR"/>
                    </a:p>
                  </a:txBody>
                  <a:tcPr/>
                </a:tc>
                <a:tc hMerge="1">
                  <a:txBody>
                    <a:bodyPr/>
                    <a:lstStyle/>
                    <a:p>
                      <a:endParaRPr lang="fr-FR"/>
                    </a:p>
                  </a:txBody>
                  <a:tcPr/>
                </a:tc>
                <a:tc hMerge="1">
                  <a:txBody>
                    <a:bodyPr/>
                    <a:lstStyle/>
                    <a:p>
                      <a:endParaRPr lang="fr-FR"/>
                    </a:p>
                  </a:txBody>
                  <a:tcPr/>
                </a:tc>
                <a:tc hMerge="1">
                  <a:txBody>
                    <a:bodyPr/>
                    <a:lstStyle/>
                    <a:p>
                      <a:endParaRPr lang="fr-FR"/>
                    </a:p>
                  </a:txBody>
                  <a:tcPr/>
                </a:tc>
                <a:tc hMerge="1">
                  <a:txBody>
                    <a:bodyPr/>
                    <a:lstStyle/>
                    <a:p>
                      <a:endParaRPr lang="fr-FR"/>
                    </a:p>
                  </a:txBody>
                  <a:tcPr/>
                </a:tc>
                <a:tc hMerge="1">
                  <a:txBody>
                    <a:bodyPr/>
                    <a:lstStyle/>
                    <a:p>
                      <a:endParaRPr lang="fr-FR" dirty="0"/>
                    </a:p>
                  </a:txBody>
                  <a:tcPr/>
                </a:tc>
                <a:extLst>
                  <a:ext uri="{0D108BD9-81ED-4DB2-BD59-A6C34878D82A}">
                    <a16:rowId xmlns:a16="http://schemas.microsoft.com/office/drawing/2014/main" val="533340226"/>
                  </a:ext>
                </a:extLst>
              </a:tr>
              <a:tr h="153037">
                <a:tc>
                  <a:txBody>
                    <a:bodyPr/>
                    <a:lstStyle/>
                    <a:p>
                      <a:pPr algn="ctr"/>
                      <a:r>
                        <a:rPr lang="fr-FR" sz="500" b="1" dirty="0">
                          <a:solidFill>
                            <a:schemeClr val="accent4">
                              <a:lumMod val="75000"/>
                            </a:schemeClr>
                          </a:solidFill>
                        </a:rPr>
                        <a:t>D</a:t>
                      </a:r>
                    </a:p>
                  </a:txBody>
                  <a:tcPr>
                    <a:solidFill>
                      <a:schemeClr val="bg1">
                        <a:lumMod val="85000"/>
                      </a:schemeClr>
                    </a:solidFill>
                  </a:tcPr>
                </a:tc>
                <a:tc>
                  <a:txBody>
                    <a:bodyPr/>
                    <a:lstStyle/>
                    <a:p>
                      <a:pPr algn="ctr"/>
                      <a:r>
                        <a:rPr lang="fr-FR" sz="500" b="1" dirty="0">
                          <a:solidFill>
                            <a:schemeClr val="tx1">
                              <a:lumMod val="75000"/>
                              <a:lumOff val="25000"/>
                            </a:schemeClr>
                          </a:solidFill>
                        </a:rPr>
                        <a:t>L</a:t>
                      </a:r>
                    </a:p>
                  </a:txBody>
                  <a:tcPr>
                    <a:solidFill>
                      <a:schemeClr val="bg1">
                        <a:lumMod val="85000"/>
                      </a:schemeClr>
                    </a:solidFill>
                  </a:tcPr>
                </a:tc>
                <a:tc>
                  <a:txBody>
                    <a:bodyPr/>
                    <a:lstStyle/>
                    <a:p>
                      <a:pPr algn="ctr"/>
                      <a:r>
                        <a:rPr lang="fr-FR" sz="500" b="1" dirty="0">
                          <a:solidFill>
                            <a:schemeClr val="tx1">
                              <a:lumMod val="75000"/>
                              <a:lumOff val="25000"/>
                            </a:schemeClr>
                          </a:solidFill>
                        </a:rPr>
                        <a:t>M</a:t>
                      </a:r>
                    </a:p>
                  </a:txBody>
                  <a:tcPr>
                    <a:solidFill>
                      <a:schemeClr val="bg1">
                        <a:lumMod val="85000"/>
                      </a:schemeClr>
                    </a:solidFill>
                  </a:tcPr>
                </a:tc>
                <a:tc>
                  <a:txBody>
                    <a:bodyPr/>
                    <a:lstStyle/>
                    <a:p>
                      <a:pPr algn="ctr"/>
                      <a:r>
                        <a:rPr lang="fr-FR" sz="500" b="1" dirty="0">
                          <a:solidFill>
                            <a:schemeClr val="tx1">
                              <a:lumMod val="75000"/>
                              <a:lumOff val="25000"/>
                            </a:schemeClr>
                          </a:solidFill>
                        </a:rPr>
                        <a:t>M</a:t>
                      </a:r>
                    </a:p>
                  </a:txBody>
                  <a:tcPr>
                    <a:solidFill>
                      <a:schemeClr val="bg1">
                        <a:lumMod val="85000"/>
                      </a:schemeClr>
                    </a:solidFill>
                  </a:tcPr>
                </a:tc>
                <a:tc>
                  <a:txBody>
                    <a:bodyPr/>
                    <a:lstStyle/>
                    <a:p>
                      <a:pPr algn="ctr"/>
                      <a:r>
                        <a:rPr lang="fr-FR" sz="500" b="1" dirty="0">
                          <a:solidFill>
                            <a:schemeClr val="tx1">
                              <a:lumMod val="75000"/>
                              <a:lumOff val="25000"/>
                            </a:schemeClr>
                          </a:solidFill>
                        </a:rPr>
                        <a:t>J</a:t>
                      </a:r>
                    </a:p>
                  </a:txBody>
                  <a:tcPr>
                    <a:solidFill>
                      <a:schemeClr val="bg1">
                        <a:lumMod val="85000"/>
                      </a:schemeClr>
                    </a:solidFill>
                  </a:tcPr>
                </a:tc>
                <a:tc>
                  <a:txBody>
                    <a:bodyPr/>
                    <a:lstStyle/>
                    <a:p>
                      <a:pPr algn="ctr"/>
                      <a:r>
                        <a:rPr lang="fr-FR" sz="500" b="1" dirty="0">
                          <a:solidFill>
                            <a:schemeClr val="tx1">
                              <a:lumMod val="75000"/>
                              <a:lumOff val="25000"/>
                            </a:schemeClr>
                          </a:solidFill>
                        </a:rPr>
                        <a:t>V</a:t>
                      </a:r>
                    </a:p>
                  </a:txBody>
                  <a:tcPr>
                    <a:solidFill>
                      <a:schemeClr val="bg1">
                        <a:lumMod val="85000"/>
                      </a:schemeClr>
                    </a:solidFill>
                  </a:tcPr>
                </a:tc>
                <a:tc>
                  <a:txBody>
                    <a:bodyPr/>
                    <a:lstStyle/>
                    <a:p>
                      <a:pPr algn="ctr"/>
                      <a:r>
                        <a:rPr lang="fr-FR" sz="500" b="1" dirty="0">
                          <a:solidFill>
                            <a:schemeClr val="tx1">
                              <a:lumMod val="75000"/>
                              <a:lumOff val="25000"/>
                            </a:schemeClr>
                          </a:solidFill>
                        </a:rPr>
                        <a:t>S</a:t>
                      </a:r>
                    </a:p>
                  </a:txBody>
                  <a:tcPr>
                    <a:solidFill>
                      <a:schemeClr val="bg1">
                        <a:lumMod val="85000"/>
                      </a:schemeClr>
                    </a:solidFill>
                  </a:tcPr>
                </a:tc>
                <a:extLst>
                  <a:ext uri="{0D108BD9-81ED-4DB2-BD59-A6C34878D82A}">
                    <a16:rowId xmlns:a16="http://schemas.microsoft.com/office/drawing/2014/main" val="4258868470"/>
                  </a:ext>
                </a:extLst>
              </a:tr>
              <a:tr h="153037">
                <a:tc>
                  <a:txBody>
                    <a:bodyPr/>
                    <a:lstStyle/>
                    <a:p>
                      <a:pPr algn="ctr"/>
                      <a:endParaRPr lang="fr-FR" sz="500">
                        <a:solidFill>
                          <a:schemeClr val="accent4">
                            <a:lumMod val="75000"/>
                          </a:schemeClr>
                        </a:solidFill>
                      </a:endParaRPr>
                    </a:p>
                  </a:txBody>
                  <a:tcPr>
                    <a:solidFill>
                      <a:schemeClr val="bg1"/>
                    </a:solidFill>
                  </a:tcPr>
                </a:tc>
                <a:tc>
                  <a:txBody>
                    <a:bodyPr/>
                    <a:lstStyle/>
                    <a:p>
                      <a:pPr algn="ctr"/>
                      <a:endParaRPr lang="fr-FR" sz="500" dirty="0">
                        <a:solidFill>
                          <a:schemeClr val="tx1">
                            <a:lumMod val="75000"/>
                            <a:lumOff val="25000"/>
                          </a:schemeClr>
                        </a:solidFill>
                      </a:endParaRPr>
                    </a:p>
                  </a:txBody>
                  <a:tcPr>
                    <a:solidFill>
                      <a:schemeClr val="bg1"/>
                    </a:solidFill>
                  </a:tcPr>
                </a:tc>
                <a:tc>
                  <a:txBody>
                    <a:bodyPr/>
                    <a:lstStyle/>
                    <a:p>
                      <a:pPr algn="ctr"/>
                      <a:endParaRPr lang="fr-FR" sz="500" dirty="0">
                        <a:solidFill>
                          <a:schemeClr val="tx1">
                            <a:lumMod val="75000"/>
                            <a:lumOff val="25000"/>
                          </a:schemeClr>
                        </a:solidFill>
                      </a:endParaRPr>
                    </a:p>
                  </a:txBody>
                  <a:tcPr>
                    <a:solidFill>
                      <a:schemeClr val="bg1"/>
                    </a:solidFill>
                  </a:tcPr>
                </a:tc>
                <a:tc>
                  <a:txBody>
                    <a:bodyPr/>
                    <a:lstStyle/>
                    <a:p>
                      <a:pPr algn="ctr"/>
                      <a:endParaRPr lang="fr-FR" sz="500" dirty="0">
                        <a:solidFill>
                          <a:schemeClr val="tx1">
                            <a:lumMod val="75000"/>
                            <a:lumOff val="25000"/>
                          </a:schemeClr>
                        </a:solidFill>
                      </a:endParaRPr>
                    </a:p>
                  </a:txBody>
                  <a:tcPr>
                    <a:solidFill>
                      <a:schemeClr val="bg1"/>
                    </a:solidFill>
                  </a:tcPr>
                </a:tc>
                <a:tc>
                  <a:txBody>
                    <a:bodyPr/>
                    <a:lstStyle/>
                    <a:p>
                      <a:pPr algn="ctr"/>
                      <a:endParaRPr lang="fr-FR" sz="500">
                        <a:solidFill>
                          <a:schemeClr val="tx1">
                            <a:lumMod val="75000"/>
                            <a:lumOff val="25000"/>
                          </a:schemeClr>
                        </a:solidFill>
                      </a:endParaRPr>
                    </a:p>
                  </a:txBody>
                  <a:tcPr>
                    <a:solidFill>
                      <a:schemeClr val="bg1"/>
                    </a:solidFill>
                  </a:tcPr>
                </a:tc>
                <a:tc>
                  <a:txBody>
                    <a:bodyPr/>
                    <a:lstStyle/>
                    <a:p>
                      <a:pPr algn="ctr"/>
                      <a:endParaRPr lang="fr-FR" sz="500">
                        <a:solidFill>
                          <a:schemeClr val="tx1">
                            <a:lumMod val="75000"/>
                            <a:lumOff val="25000"/>
                          </a:schemeClr>
                        </a:solidFill>
                      </a:endParaRPr>
                    </a:p>
                  </a:txBody>
                  <a:tcPr>
                    <a:solidFill>
                      <a:schemeClr val="bg1"/>
                    </a:solidFill>
                  </a:tcPr>
                </a:tc>
                <a:tc>
                  <a:txBody>
                    <a:bodyPr/>
                    <a:lstStyle/>
                    <a:p>
                      <a:pPr algn="ctr"/>
                      <a:r>
                        <a:rPr lang="fr-FR" sz="500" dirty="0">
                          <a:solidFill>
                            <a:schemeClr val="tx1">
                              <a:lumMod val="75000"/>
                              <a:lumOff val="25000"/>
                            </a:schemeClr>
                          </a:solidFill>
                        </a:rPr>
                        <a:t>1</a:t>
                      </a:r>
                    </a:p>
                  </a:txBody>
                  <a:tcPr>
                    <a:solidFill>
                      <a:schemeClr val="bg1"/>
                    </a:solidFill>
                  </a:tcPr>
                </a:tc>
                <a:extLst>
                  <a:ext uri="{0D108BD9-81ED-4DB2-BD59-A6C34878D82A}">
                    <a16:rowId xmlns:a16="http://schemas.microsoft.com/office/drawing/2014/main" val="753078329"/>
                  </a:ext>
                </a:extLst>
              </a:tr>
              <a:tr h="153037">
                <a:tc>
                  <a:txBody>
                    <a:bodyPr/>
                    <a:lstStyle/>
                    <a:p>
                      <a:pPr algn="ctr"/>
                      <a:r>
                        <a:rPr lang="fr-FR" sz="500" dirty="0">
                          <a:solidFill>
                            <a:schemeClr val="accent4">
                              <a:lumMod val="75000"/>
                            </a:schemeClr>
                          </a:solidFill>
                        </a:rPr>
                        <a:t>2</a:t>
                      </a:r>
                    </a:p>
                  </a:txBody>
                  <a:tcPr>
                    <a:solidFill>
                      <a:schemeClr val="bg1"/>
                    </a:solidFill>
                  </a:tcPr>
                </a:tc>
                <a:tc>
                  <a:txBody>
                    <a:bodyPr/>
                    <a:lstStyle/>
                    <a:p>
                      <a:pPr algn="ctr"/>
                      <a:r>
                        <a:rPr lang="fr-FR" sz="500" dirty="0">
                          <a:solidFill>
                            <a:schemeClr val="tx1">
                              <a:lumMod val="75000"/>
                              <a:lumOff val="25000"/>
                            </a:schemeClr>
                          </a:solidFill>
                        </a:rPr>
                        <a:t>3</a:t>
                      </a:r>
                    </a:p>
                  </a:txBody>
                  <a:tcPr>
                    <a:solidFill>
                      <a:schemeClr val="bg1"/>
                    </a:solidFill>
                  </a:tcPr>
                </a:tc>
                <a:tc>
                  <a:txBody>
                    <a:bodyPr/>
                    <a:lstStyle/>
                    <a:p>
                      <a:pPr algn="ctr"/>
                      <a:r>
                        <a:rPr lang="fr-FR" sz="500" dirty="0">
                          <a:solidFill>
                            <a:schemeClr val="tx1">
                              <a:lumMod val="75000"/>
                              <a:lumOff val="25000"/>
                            </a:schemeClr>
                          </a:solidFill>
                        </a:rPr>
                        <a:t>4</a:t>
                      </a:r>
                    </a:p>
                  </a:txBody>
                  <a:tcPr>
                    <a:solidFill>
                      <a:schemeClr val="accent5">
                        <a:lumMod val="20000"/>
                        <a:lumOff val="80000"/>
                      </a:schemeClr>
                    </a:solidFill>
                  </a:tcPr>
                </a:tc>
                <a:tc>
                  <a:txBody>
                    <a:bodyPr/>
                    <a:lstStyle/>
                    <a:p>
                      <a:pPr algn="ctr"/>
                      <a:r>
                        <a:rPr lang="fr-FR" sz="500" dirty="0">
                          <a:solidFill>
                            <a:schemeClr val="tx1">
                              <a:lumMod val="75000"/>
                              <a:lumOff val="25000"/>
                            </a:schemeClr>
                          </a:solidFill>
                        </a:rPr>
                        <a:t>5</a:t>
                      </a:r>
                    </a:p>
                  </a:txBody>
                  <a:tcPr>
                    <a:solidFill>
                      <a:schemeClr val="bg1"/>
                    </a:solidFill>
                  </a:tcPr>
                </a:tc>
                <a:tc>
                  <a:txBody>
                    <a:bodyPr/>
                    <a:lstStyle/>
                    <a:p>
                      <a:pPr algn="ctr"/>
                      <a:r>
                        <a:rPr lang="fr-FR" sz="500" dirty="0">
                          <a:solidFill>
                            <a:schemeClr val="tx1">
                              <a:lumMod val="75000"/>
                              <a:lumOff val="25000"/>
                            </a:schemeClr>
                          </a:solidFill>
                        </a:rPr>
                        <a:t>6</a:t>
                      </a:r>
                    </a:p>
                  </a:txBody>
                  <a:tcPr>
                    <a:solidFill>
                      <a:schemeClr val="accent4">
                        <a:lumMod val="20000"/>
                        <a:lumOff val="80000"/>
                      </a:schemeClr>
                    </a:solidFill>
                  </a:tcPr>
                </a:tc>
                <a:tc>
                  <a:txBody>
                    <a:bodyPr/>
                    <a:lstStyle/>
                    <a:p>
                      <a:pPr algn="ctr"/>
                      <a:r>
                        <a:rPr lang="fr-FR" sz="500" dirty="0">
                          <a:solidFill>
                            <a:schemeClr val="tx1">
                              <a:lumMod val="75000"/>
                              <a:lumOff val="25000"/>
                            </a:schemeClr>
                          </a:solidFill>
                        </a:rPr>
                        <a:t>7</a:t>
                      </a:r>
                    </a:p>
                  </a:txBody>
                  <a:tcPr>
                    <a:solidFill>
                      <a:schemeClr val="bg1"/>
                    </a:solidFill>
                  </a:tcPr>
                </a:tc>
                <a:tc>
                  <a:txBody>
                    <a:bodyPr/>
                    <a:lstStyle/>
                    <a:p>
                      <a:pPr algn="ctr"/>
                      <a:r>
                        <a:rPr lang="fr-FR" sz="500" dirty="0">
                          <a:solidFill>
                            <a:schemeClr val="tx1">
                              <a:lumMod val="75000"/>
                              <a:lumOff val="25000"/>
                            </a:schemeClr>
                          </a:solidFill>
                        </a:rPr>
                        <a:t>8</a:t>
                      </a:r>
                    </a:p>
                  </a:txBody>
                  <a:tcPr>
                    <a:solidFill>
                      <a:schemeClr val="bg1"/>
                    </a:solidFill>
                  </a:tcPr>
                </a:tc>
                <a:extLst>
                  <a:ext uri="{0D108BD9-81ED-4DB2-BD59-A6C34878D82A}">
                    <a16:rowId xmlns:a16="http://schemas.microsoft.com/office/drawing/2014/main" val="1278186325"/>
                  </a:ext>
                </a:extLst>
              </a:tr>
              <a:tr h="153037">
                <a:tc>
                  <a:txBody>
                    <a:bodyPr/>
                    <a:lstStyle/>
                    <a:p>
                      <a:pPr algn="ctr"/>
                      <a:r>
                        <a:rPr lang="fr-FR" sz="500" dirty="0">
                          <a:solidFill>
                            <a:schemeClr val="accent4">
                              <a:lumMod val="75000"/>
                            </a:schemeClr>
                          </a:solidFill>
                        </a:rPr>
                        <a:t>9</a:t>
                      </a:r>
                    </a:p>
                  </a:txBody>
                  <a:tcPr>
                    <a:solidFill>
                      <a:schemeClr val="bg1"/>
                    </a:solidFill>
                  </a:tcPr>
                </a:tc>
                <a:tc>
                  <a:txBody>
                    <a:bodyPr/>
                    <a:lstStyle/>
                    <a:p>
                      <a:pPr algn="ctr"/>
                      <a:r>
                        <a:rPr lang="fr-FR" sz="500" dirty="0">
                          <a:solidFill>
                            <a:schemeClr val="tx1">
                              <a:lumMod val="75000"/>
                              <a:lumOff val="25000"/>
                            </a:schemeClr>
                          </a:solidFill>
                        </a:rPr>
                        <a:t>10</a:t>
                      </a:r>
                    </a:p>
                  </a:txBody>
                  <a:tcPr>
                    <a:solidFill>
                      <a:schemeClr val="bg1"/>
                    </a:solidFill>
                  </a:tcPr>
                </a:tc>
                <a:tc>
                  <a:txBody>
                    <a:bodyPr/>
                    <a:lstStyle/>
                    <a:p>
                      <a:pPr algn="ctr"/>
                      <a:r>
                        <a:rPr lang="fr-FR" sz="500" dirty="0">
                          <a:solidFill>
                            <a:schemeClr val="tx1">
                              <a:lumMod val="75000"/>
                              <a:lumOff val="25000"/>
                            </a:schemeClr>
                          </a:solidFill>
                        </a:rPr>
                        <a:t>11</a:t>
                      </a:r>
                    </a:p>
                  </a:txBody>
                  <a:tcPr>
                    <a:solidFill>
                      <a:schemeClr val="accent4">
                        <a:lumMod val="20000"/>
                        <a:lumOff val="80000"/>
                      </a:schemeClr>
                    </a:solidFill>
                  </a:tcPr>
                </a:tc>
                <a:tc>
                  <a:txBody>
                    <a:bodyPr/>
                    <a:lstStyle/>
                    <a:p>
                      <a:pPr algn="ctr"/>
                      <a:r>
                        <a:rPr lang="fr-FR" sz="500" dirty="0">
                          <a:solidFill>
                            <a:schemeClr val="tx1">
                              <a:lumMod val="75000"/>
                              <a:lumOff val="25000"/>
                            </a:schemeClr>
                          </a:solidFill>
                        </a:rPr>
                        <a:t>12</a:t>
                      </a:r>
                    </a:p>
                  </a:txBody>
                  <a:tcPr>
                    <a:solidFill>
                      <a:schemeClr val="bg1"/>
                    </a:solidFill>
                  </a:tcPr>
                </a:tc>
                <a:tc>
                  <a:txBody>
                    <a:bodyPr/>
                    <a:lstStyle/>
                    <a:p>
                      <a:pPr algn="ctr"/>
                      <a:r>
                        <a:rPr lang="fr-FR" sz="500" dirty="0">
                          <a:solidFill>
                            <a:schemeClr val="tx1">
                              <a:lumMod val="75000"/>
                              <a:lumOff val="25000"/>
                            </a:schemeClr>
                          </a:solidFill>
                        </a:rPr>
                        <a:t>13</a:t>
                      </a:r>
                    </a:p>
                  </a:txBody>
                  <a:tcPr>
                    <a:solidFill>
                      <a:schemeClr val="bg1"/>
                    </a:solidFill>
                  </a:tcPr>
                </a:tc>
                <a:tc>
                  <a:txBody>
                    <a:bodyPr/>
                    <a:lstStyle/>
                    <a:p>
                      <a:pPr algn="ctr"/>
                      <a:r>
                        <a:rPr lang="fr-FR" sz="500" dirty="0">
                          <a:solidFill>
                            <a:schemeClr val="tx1">
                              <a:lumMod val="75000"/>
                              <a:lumOff val="25000"/>
                            </a:schemeClr>
                          </a:solidFill>
                        </a:rPr>
                        <a:t>14</a:t>
                      </a:r>
                    </a:p>
                  </a:txBody>
                  <a:tcPr>
                    <a:solidFill>
                      <a:schemeClr val="bg1"/>
                    </a:solidFill>
                  </a:tcPr>
                </a:tc>
                <a:tc>
                  <a:txBody>
                    <a:bodyPr/>
                    <a:lstStyle/>
                    <a:p>
                      <a:pPr algn="ctr"/>
                      <a:r>
                        <a:rPr lang="fr-FR" sz="500" dirty="0">
                          <a:solidFill>
                            <a:schemeClr val="tx1">
                              <a:lumMod val="75000"/>
                              <a:lumOff val="25000"/>
                            </a:schemeClr>
                          </a:solidFill>
                        </a:rPr>
                        <a:t>15</a:t>
                      </a:r>
                    </a:p>
                  </a:txBody>
                  <a:tcPr>
                    <a:solidFill>
                      <a:schemeClr val="bg1"/>
                    </a:solidFill>
                  </a:tcPr>
                </a:tc>
                <a:extLst>
                  <a:ext uri="{0D108BD9-81ED-4DB2-BD59-A6C34878D82A}">
                    <a16:rowId xmlns:a16="http://schemas.microsoft.com/office/drawing/2014/main" val="45844128"/>
                  </a:ext>
                </a:extLst>
              </a:tr>
              <a:tr h="153037">
                <a:tc>
                  <a:txBody>
                    <a:bodyPr/>
                    <a:lstStyle/>
                    <a:p>
                      <a:pPr algn="ctr"/>
                      <a:r>
                        <a:rPr lang="fr-FR" sz="500" dirty="0">
                          <a:solidFill>
                            <a:schemeClr val="accent4">
                              <a:lumMod val="75000"/>
                            </a:schemeClr>
                          </a:solidFill>
                        </a:rPr>
                        <a:t>16</a:t>
                      </a:r>
                    </a:p>
                  </a:txBody>
                  <a:tcPr>
                    <a:solidFill>
                      <a:schemeClr val="bg1"/>
                    </a:solidFill>
                  </a:tcPr>
                </a:tc>
                <a:tc>
                  <a:txBody>
                    <a:bodyPr/>
                    <a:lstStyle/>
                    <a:p>
                      <a:pPr algn="ctr"/>
                      <a:r>
                        <a:rPr lang="fr-FR" sz="500" dirty="0">
                          <a:solidFill>
                            <a:schemeClr val="tx1">
                              <a:lumMod val="75000"/>
                              <a:lumOff val="25000"/>
                            </a:schemeClr>
                          </a:solidFill>
                        </a:rPr>
                        <a:t>17</a:t>
                      </a:r>
                    </a:p>
                  </a:txBody>
                  <a:tcPr>
                    <a:solidFill>
                      <a:schemeClr val="bg1"/>
                    </a:solidFill>
                  </a:tcPr>
                </a:tc>
                <a:tc>
                  <a:txBody>
                    <a:bodyPr/>
                    <a:lstStyle/>
                    <a:p>
                      <a:pPr algn="ctr"/>
                      <a:r>
                        <a:rPr lang="fr-FR" sz="500" dirty="0">
                          <a:solidFill>
                            <a:schemeClr val="tx1">
                              <a:lumMod val="75000"/>
                              <a:lumOff val="25000"/>
                            </a:schemeClr>
                          </a:solidFill>
                        </a:rPr>
                        <a:t>18</a:t>
                      </a:r>
                    </a:p>
                  </a:txBody>
                  <a:tcPr>
                    <a:solidFill>
                      <a:schemeClr val="bg1"/>
                    </a:solidFill>
                  </a:tcPr>
                </a:tc>
                <a:tc>
                  <a:txBody>
                    <a:bodyPr/>
                    <a:lstStyle/>
                    <a:p>
                      <a:pPr algn="ctr"/>
                      <a:r>
                        <a:rPr lang="fr-FR" sz="500" dirty="0">
                          <a:solidFill>
                            <a:schemeClr val="tx1">
                              <a:lumMod val="75000"/>
                              <a:lumOff val="25000"/>
                            </a:schemeClr>
                          </a:solidFill>
                        </a:rPr>
                        <a:t>19</a:t>
                      </a:r>
                    </a:p>
                  </a:txBody>
                  <a:tcPr>
                    <a:solidFill>
                      <a:schemeClr val="accent4">
                        <a:lumMod val="20000"/>
                        <a:lumOff val="80000"/>
                      </a:schemeClr>
                    </a:solidFill>
                  </a:tcPr>
                </a:tc>
                <a:tc>
                  <a:txBody>
                    <a:bodyPr/>
                    <a:lstStyle/>
                    <a:p>
                      <a:pPr algn="ctr"/>
                      <a:r>
                        <a:rPr lang="fr-FR" sz="500" dirty="0">
                          <a:solidFill>
                            <a:schemeClr val="tx1">
                              <a:lumMod val="75000"/>
                              <a:lumOff val="25000"/>
                            </a:schemeClr>
                          </a:solidFill>
                        </a:rPr>
                        <a:t>20</a:t>
                      </a:r>
                    </a:p>
                  </a:txBody>
                  <a:tcPr>
                    <a:solidFill>
                      <a:schemeClr val="bg1"/>
                    </a:solidFill>
                  </a:tcPr>
                </a:tc>
                <a:tc>
                  <a:txBody>
                    <a:bodyPr/>
                    <a:lstStyle/>
                    <a:p>
                      <a:pPr algn="ctr"/>
                      <a:r>
                        <a:rPr lang="fr-FR" sz="500" dirty="0">
                          <a:solidFill>
                            <a:schemeClr val="tx1">
                              <a:lumMod val="75000"/>
                              <a:lumOff val="25000"/>
                            </a:schemeClr>
                          </a:solidFill>
                        </a:rPr>
                        <a:t>21</a:t>
                      </a:r>
                    </a:p>
                  </a:txBody>
                  <a:tcPr>
                    <a:solidFill>
                      <a:schemeClr val="bg1"/>
                    </a:solidFill>
                  </a:tcPr>
                </a:tc>
                <a:tc>
                  <a:txBody>
                    <a:bodyPr/>
                    <a:lstStyle/>
                    <a:p>
                      <a:pPr algn="ctr"/>
                      <a:r>
                        <a:rPr lang="fr-FR" sz="500" dirty="0">
                          <a:solidFill>
                            <a:schemeClr val="tx1">
                              <a:lumMod val="75000"/>
                              <a:lumOff val="25000"/>
                            </a:schemeClr>
                          </a:solidFill>
                        </a:rPr>
                        <a:t>22</a:t>
                      </a:r>
                    </a:p>
                  </a:txBody>
                  <a:tcPr>
                    <a:solidFill>
                      <a:schemeClr val="bg1"/>
                    </a:solidFill>
                  </a:tcPr>
                </a:tc>
                <a:extLst>
                  <a:ext uri="{0D108BD9-81ED-4DB2-BD59-A6C34878D82A}">
                    <a16:rowId xmlns:a16="http://schemas.microsoft.com/office/drawing/2014/main" val="3944446715"/>
                  </a:ext>
                </a:extLst>
              </a:tr>
              <a:tr h="153037">
                <a:tc>
                  <a:txBody>
                    <a:bodyPr/>
                    <a:lstStyle/>
                    <a:p>
                      <a:pPr algn="ctr"/>
                      <a:r>
                        <a:rPr lang="fr-FR" sz="500" dirty="0">
                          <a:solidFill>
                            <a:schemeClr val="accent4">
                              <a:lumMod val="75000"/>
                            </a:schemeClr>
                          </a:solidFill>
                        </a:rPr>
                        <a:t>23</a:t>
                      </a:r>
                    </a:p>
                  </a:txBody>
                  <a:tcPr>
                    <a:solidFill>
                      <a:schemeClr val="bg1"/>
                    </a:solidFill>
                  </a:tcPr>
                </a:tc>
                <a:tc>
                  <a:txBody>
                    <a:bodyPr/>
                    <a:lstStyle/>
                    <a:p>
                      <a:pPr algn="ctr"/>
                      <a:r>
                        <a:rPr lang="fr-FR" sz="500" dirty="0">
                          <a:solidFill>
                            <a:schemeClr val="tx1">
                              <a:lumMod val="75000"/>
                              <a:lumOff val="25000"/>
                            </a:schemeClr>
                          </a:solidFill>
                        </a:rPr>
                        <a:t>24</a:t>
                      </a:r>
                    </a:p>
                  </a:txBody>
                  <a:tcPr>
                    <a:solidFill>
                      <a:schemeClr val="bg1"/>
                    </a:solidFill>
                  </a:tcPr>
                </a:tc>
                <a:tc>
                  <a:txBody>
                    <a:bodyPr/>
                    <a:lstStyle/>
                    <a:p>
                      <a:pPr algn="ctr"/>
                      <a:r>
                        <a:rPr lang="fr-FR" sz="500" dirty="0">
                          <a:solidFill>
                            <a:schemeClr val="tx1">
                              <a:lumMod val="75000"/>
                              <a:lumOff val="25000"/>
                            </a:schemeClr>
                          </a:solidFill>
                        </a:rPr>
                        <a:t>25</a:t>
                      </a:r>
                    </a:p>
                  </a:txBody>
                  <a:tcPr>
                    <a:solidFill>
                      <a:schemeClr val="bg1"/>
                    </a:solidFill>
                  </a:tcPr>
                </a:tc>
                <a:tc>
                  <a:txBody>
                    <a:bodyPr/>
                    <a:lstStyle/>
                    <a:p>
                      <a:pPr algn="ctr"/>
                      <a:r>
                        <a:rPr lang="fr-FR" sz="500" dirty="0">
                          <a:solidFill>
                            <a:schemeClr val="tx1">
                              <a:lumMod val="75000"/>
                              <a:lumOff val="25000"/>
                            </a:schemeClr>
                          </a:solidFill>
                        </a:rPr>
                        <a:t>26</a:t>
                      </a:r>
                    </a:p>
                  </a:txBody>
                  <a:tcPr>
                    <a:solidFill>
                      <a:schemeClr val="bg1"/>
                    </a:solidFill>
                  </a:tcPr>
                </a:tc>
                <a:tc>
                  <a:txBody>
                    <a:bodyPr/>
                    <a:lstStyle/>
                    <a:p>
                      <a:pPr algn="ctr"/>
                      <a:r>
                        <a:rPr lang="fr-FR" sz="500" dirty="0">
                          <a:solidFill>
                            <a:schemeClr val="tx1">
                              <a:lumMod val="75000"/>
                              <a:lumOff val="25000"/>
                            </a:schemeClr>
                          </a:solidFill>
                        </a:rPr>
                        <a:t>27</a:t>
                      </a:r>
                    </a:p>
                  </a:txBody>
                  <a:tcPr>
                    <a:solidFill>
                      <a:schemeClr val="bg1"/>
                    </a:solidFill>
                  </a:tcPr>
                </a:tc>
                <a:tc>
                  <a:txBody>
                    <a:bodyPr/>
                    <a:lstStyle/>
                    <a:p>
                      <a:pPr algn="ctr"/>
                      <a:r>
                        <a:rPr lang="fr-FR" sz="500" dirty="0">
                          <a:solidFill>
                            <a:schemeClr val="tx1">
                              <a:lumMod val="75000"/>
                              <a:lumOff val="25000"/>
                            </a:schemeClr>
                          </a:solidFill>
                        </a:rPr>
                        <a:t>28</a:t>
                      </a:r>
                    </a:p>
                  </a:txBody>
                  <a:tcPr>
                    <a:solidFill>
                      <a:schemeClr val="bg1"/>
                    </a:solidFill>
                  </a:tcPr>
                </a:tc>
                <a:tc>
                  <a:txBody>
                    <a:bodyPr/>
                    <a:lstStyle/>
                    <a:p>
                      <a:pPr algn="ctr"/>
                      <a:r>
                        <a:rPr lang="fr-FR" sz="500" dirty="0">
                          <a:solidFill>
                            <a:schemeClr val="tx1">
                              <a:lumMod val="75000"/>
                              <a:lumOff val="25000"/>
                            </a:schemeClr>
                          </a:solidFill>
                        </a:rPr>
                        <a:t>29</a:t>
                      </a:r>
                    </a:p>
                  </a:txBody>
                  <a:tcPr>
                    <a:solidFill>
                      <a:schemeClr val="bg1"/>
                    </a:solidFill>
                  </a:tcPr>
                </a:tc>
                <a:extLst>
                  <a:ext uri="{0D108BD9-81ED-4DB2-BD59-A6C34878D82A}">
                    <a16:rowId xmlns:a16="http://schemas.microsoft.com/office/drawing/2014/main" val="3859669917"/>
                  </a:ext>
                </a:extLst>
              </a:tr>
              <a:tr h="153037">
                <a:tc>
                  <a:txBody>
                    <a:bodyPr/>
                    <a:lstStyle/>
                    <a:p>
                      <a:pPr algn="ctr"/>
                      <a:r>
                        <a:rPr lang="fr-FR" sz="500" dirty="0">
                          <a:solidFill>
                            <a:schemeClr val="accent4">
                              <a:lumMod val="75000"/>
                            </a:schemeClr>
                          </a:solidFill>
                        </a:rPr>
                        <a:t>30</a:t>
                      </a:r>
                    </a:p>
                  </a:txBody>
                  <a:tcPr>
                    <a:solidFill>
                      <a:schemeClr val="bg1"/>
                    </a:solidFill>
                  </a:tcPr>
                </a:tc>
                <a:tc>
                  <a:txBody>
                    <a:bodyPr/>
                    <a:lstStyle/>
                    <a:p>
                      <a:pPr algn="ctr"/>
                      <a:endParaRPr lang="fr-FR" sz="500" dirty="0">
                        <a:solidFill>
                          <a:schemeClr val="tx1">
                            <a:lumMod val="75000"/>
                            <a:lumOff val="25000"/>
                          </a:schemeClr>
                        </a:solidFill>
                      </a:endParaRPr>
                    </a:p>
                  </a:txBody>
                  <a:tcPr>
                    <a:solidFill>
                      <a:schemeClr val="bg1"/>
                    </a:solidFill>
                  </a:tcPr>
                </a:tc>
                <a:tc>
                  <a:txBody>
                    <a:bodyPr/>
                    <a:lstStyle/>
                    <a:p>
                      <a:pPr algn="ctr"/>
                      <a:endParaRPr lang="fr-FR" sz="500" dirty="0">
                        <a:solidFill>
                          <a:schemeClr val="tx1">
                            <a:lumMod val="75000"/>
                            <a:lumOff val="25000"/>
                          </a:schemeClr>
                        </a:solidFill>
                      </a:endParaRPr>
                    </a:p>
                  </a:txBody>
                  <a:tcPr>
                    <a:solidFill>
                      <a:schemeClr val="bg1"/>
                    </a:solidFill>
                  </a:tcPr>
                </a:tc>
                <a:tc>
                  <a:txBody>
                    <a:bodyPr/>
                    <a:lstStyle/>
                    <a:p>
                      <a:pPr algn="ctr"/>
                      <a:endParaRPr lang="fr-FR" sz="500" dirty="0">
                        <a:solidFill>
                          <a:schemeClr val="tx1">
                            <a:lumMod val="75000"/>
                            <a:lumOff val="25000"/>
                          </a:schemeClr>
                        </a:solidFill>
                      </a:endParaRPr>
                    </a:p>
                  </a:txBody>
                  <a:tcPr>
                    <a:solidFill>
                      <a:schemeClr val="bg1"/>
                    </a:solidFill>
                  </a:tcPr>
                </a:tc>
                <a:tc>
                  <a:txBody>
                    <a:bodyPr/>
                    <a:lstStyle/>
                    <a:p>
                      <a:pPr algn="ctr"/>
                      <a:endParaRPr lang="fr-FR" sz="500" dirty="0">
                        <a:solidFill>
                          <a:schemeClr val="tx1">
                            <a:lumMod val="75000"/>
                            <a:lumOff val="25000"/>
                          </a:schemeClr>
                        </a:solidFill>
                      </a:endParaRPr>
                    </a:p>
                  </a:txBody>
                  <a:tcPr>
                    <a:solidFill>
                      <a:schemeClr val="bg1"/>
                    </a:solidFill>
                  </a:tcPr>
                </a:tc>
                <a:tc>
                  <a:txBody>
                    <a:bodyPr/>
                    <a:lstStyle/>
                    <a:p>
                      <a:pPr algn="ctr"/>
                      <a:endParaRPr lang="fr-FR" sz="500" dirty="0">
                        <a:solidFill>
                          <a:schemeClr val="tx1">
                            <a:lumMod val="75000"/>
                            <a:lumOff val="25000"/>
                          </a:schemeClr>
                        </a:solidFill>
                      </a:endParaRPr>
                    </a:p>
                  </a:txBody>
                  <a:tcPr>
                    <a:solidFill>
                      <a:schemeClr val="bg1"/>
                    </a:solidFill>
                  </a:tcPr>
                </a:tc>
                <a:tc>
                  <a:txBody>
                    <a:bodyPr/>
                    <a:lstStyle/>
                    <a:p>
                      <a:pPr algn="ctr"/>
                      <a:endParaRPr lang="fr-FR" sz="500" dirty="0">
                        <a:solidFill>
                          <a:schemeClr val="tx1">
                            <a:lumMod val="75000"/>
                            <a:lumOff val="25000"/>
                          </a:schemeClr>
                        </a:solidFill>
                      </a:endParaRPr>
                    </a:p>
                  </a:txBody>
                  <a:tcPr>
                    <a:solidFill>
                      <a:schemeClr val="bg1"/>
                    </a:solidFill>
                  </a:tcPr>
                </a:tc>
                <a:extLst>
                  <a:ext uri="{0D108BD9-81ED-4DB2-BD59-A6C34878D82A}">
                    <a16:rowId xmlns:a16="http://schemas.microsoft.com/office/drawing/2014/main" val="689029389"/>
                  </a:ext>
                </a:extLst>
              </a:tr>
            </a:tbl>
          </a:graphicData>
        </a:graphic>
      </p:graphicFrame>
      <p:sp>
        <p:nvSpPr>
          <p:cNvPr id="6" name="Espace réservé du texte 5"/>
          <p:cNvSpPr>
            <a:spLocks noGrp="1"/>
          </p:cNvSpPr>
          <p:nvPr>
            <p:ph type="body" sz="quarter" idx="12"/>
          </p:nvPr>
        </p:nvSpPr>
        <p:spPr/>
        <p:txBody>
          <a:bodyPr>
            <a:normAutofit/>
          </a:bodyPr>
          <a:lstStyle/>
          <a:p>
            <a:r>
              <a:rPr lang="fr-FR" dirty="0"/>
              <a:t>Vision globale des 10 prises de parole du programme relationnel à l’attention de nos </a:t>
            </a:r>
            <a:r>
              <a:rPr lang="fr-FR" u="sng" dirty="0"/>
              <a:t>clients particuliers</a:t>
            </a:r>
            <a:r>
              <a:rPr lang="fr-FR" dirty="0"/>
              <a:t> pour lesquels nous avons recueilli le consentement Opt’in. </a:t>
            </a:r>
          </a:p>
        </p:txBody>
      </p:sp>
      <p:sp>
        <p:nvSpPr>
          <p:cNvPr id="7" name="Espace réservé du texte 6"/>
          <p:cNvSpPr>
            <a:spLocks noGrp="1"/>
          </p:cNvSpPr>
          <p:nvPr>
            <p:ph type="body" sz="quarter" idx="14"/>
          </p:nvPr>
        </p:nvSpPr>
        <p:spPr/>
        <p:txBody>
          <a:bodyPr/>
          <a:lstStyle/>
          <a:p>
            <a:r>
              <a:rPr lang="fr-FR" dirty="0"/>
              <a:t>Programme Relationnel EER</a:t>
            </a:r>
          </a:p>
        </p:txBody>
      </p:sp>
      <p:sp>
        <p:nvSpPr>
          <p:cNvPr id="8" name="Espace réservé du texte 7"/>
          <p:cNvSpPr>
            <a:spLocks noGrp="1"/>
          </p:cNvSpPr>
          <p:nvPr>
            <p:ph type="body" sz="quarter" idx="16"/>
          </p:nvPr>
        </p:nvSpPr>
        <p:spPr/>
        <p:txBody>
          <a:bodyPr/>
          <a:lstStyle/>
          <a:p>
            <a:r>
              <a:rPr lang="fr-FR" dirty="0"/>
              <a:t>7</a:t>
            </a:r>
          </a:p>
        </p:txBody>
      </p:sp>
      <p:graphicFrame>
        <p:nvGraphicFramePr>
          <p:cNvPr id="496" name="Tableau 9">
            <a:extLst>
              <a:ext uri="{FF2B5EF4-FFF2-40B4-BE49-F238E27FC236}">
                <a16:creationId xmlns:a16="http://schemas.microsoft.com/office/drawing/2014/main" id="{2D5057BF-21FA-4C88-B5F2-305B08EB16C4}"/>
              </a:ext>
            </a:extLst>
          </p:cNvPr>
          <p:cNvGraphicFramePr>
            <a:graphicFrameLocks noGrp="1"/>
          </p:cNvGraphicFramePr>
          <p:nvPr>
            <p:extLst>
              <p:ext uri="{D42A27DB-BD31-4B8C-83A1-F6EECF244321}">
                <p14:modId xmlns:p14="http://schemas.microsoft.com/office/powerpoint/2010/main" val="2346998168"/>
              </p:ext>
            </p:extLst>
          </p:nvPr>
        </p:nvGraphicFramePr>
        <p:xfrm>
          <a:off x="2968104" y="1525667"/>
          <a:ext cx="2012801" cy="1402080"/>
        </p:xfrm>
        <a:graphic>
          <a:graphicData uri="http://schemas.openxmlformats.org/drawingml/2006/table">
            <a:tbl>
              <a:tblPr firstRow="1" bandRow="1">
                <a:tableStyleId>{5C22544A-7EE6-4342-B048-85BDC9FD1C3A}</a:tableStyleId>
              </a:tblPr>
              <a:tblGrid>
                <a:gridCol w="287543">
                  <a:extLst>
                    <a:ext uri="{9D8B030D-6E8A-4147-A177-3AD203B41FA5}">
                      <a16:colId xmlns:a16="http://schemas.microsoft.com/office/drawing/2014/main" val="3617318326"/>
                    </a:ext>
                  </a:extLst>
                </a:gridCol>
                <a:gridCol w="287543">
                  <a:extLst>
                    <a:ext uri="{9D8B030D-6E8A-4147-A177-3AD203B41FA5}">
                      <a16:colId xmlns:a16="http://schemas.microsoft.com/office/drawing/2014/main" val="744895538"/>
                    </a:ext>
                  </a:extLst>
                </a:gridCol>
                <a:gridCol w="287543">
                  <a:extLst>
                    <a:ext uri="{9D8B030D-6E8A-4147-A177-3AD203B41FA5}">
                      <a16:colId xmlns:a16="http://schemas.microsoft.com/office/drawing/2014/main" val="4148669053"/>
                    </a:ext>
                  </a:extLst>
                </a:gridCol>
                <a:gridCol w="287543">
                  <a:extLst>
                    <a:ext uri="{9D8B030D-6E8A-4147-A177-3AD203B41FA5}">
                      <a16:colId xmlns:a16="http://schemas.microsoft.com/office/drawing/2014/main" val="3787816676"/>
                    </a:ext>
                  </a:extLst>
                </a:gridCol>
                <a:gridCol w="287543">
                  <a:extLst>
                    <a:ext uri="{9D8B030D-6E8A-4147-A177-3AD203B41FA5}">
                      <a16:colId xmlns:a16="http://schemas.microsoft.com/office/drawing/2014/main" val="1264469034"/>
                    </a:ext>
                  </a:extLst>
                </a:gridCol>
                <a:gridCol w="287543">
                  <a:extLst>
                    <a:ext uri="{9D8B030D-6E8A-4147-A177-3AD203B41FA5}">
                      <a16:colId xmlns:a16="http://schemas.microsoft.com/office/drawing/2014/main" val="533910058"/>
                    </a:ext>
                  </a:extLst>
                </a:gridCol>
                <a:gridCol w="287543">
                  <a:extLst>
                    <a:ext uri="{9D8B030D-6E8A-4147-A177-3AD203B41FA5}">
                      <a16:colId xmlns:a16="http://schemas.microsoft.com/office/drawing/2014/main" val="3384948866"/>
                    </a:ext>
                  </a:extLst>
                </a:gridCol>
              </a:tblGrid>
              <a:tr h="153037">
                <a:tc gridSpan="7">
                  <a:txBody>
                    <a:bodyPr/>
                    <a:lstStyle/>
                    <a:p>
                      <a:pPr algn="ctr"/>
                      <a:r>
                        <a:rPr lang="fr-FR" sz="900" dirty="0"/>
                        <a:t>MAI 2022</a:t>
                      </a:r>
                    </a:p>
                  </a:txBody>
                  <a:tcPr>
                    <a:solidFill>
                      <a:srgbClr val="F34530"/>
                    </a:solidFill>
                  </a:tcPr>
                </a:tc>
                <a:tc hMerge="1">
                  <a:txBody>
                    <a:bodyPr/>
                    <a:lstStyle/>
                    <a:p>
                      <a:endParaRPr lang="fr-FR"/>
                    </a:p>
                  </a:txBody>
                  <a:tcPr/>
                </a:tc>
                <a:tc hMerge="1">
                  <a:txBody>
                    <a:bodyPr/>
                    <a:lstStyle/>
                    <a:p>
                      <a:endParaRPr lang="fr-FR"/>
                    </a:p>
                  </a:txBody>
                  <a:tcPr/>
                </a:tc>
                <a:tc hMerge="1">
                  <a:txBody>
                    <a:bodyPr/>
                    <a:lstStyle/>
                    <a:p>
                      <a:endParaRPr lang="fr-FR"/>
                    </a:p>
                  </a:txBody>
                  <a:tcPr/>
                </a:tc>
                <a:tc hMerge="1">
                  <a:txBody>
                    <a:bodyPr/>
                    <a:lstStyle/>
                    <a:p>
                      <a:endParaRPr lang="fr-FR"/>
                    </a:p>
                  </a:txBody>
                  <a:tcPr/>
                </a:tc>
                <a:tc hMerge="1">
                  <a:txBody>
                    <a:bodyPr/>
                    <a:lstStyle/>
                    <a:p>
                      <a:endParaRPr lang="fr-FR"/>
                    </a:p>
                  </a:txBody>
                  <a:tcPr/>
                </a:tc>
                <a:tc hMerge="1">
                  <a:txBody>
                    <a:bodyPr/>
                    <a:lstStyle/>
                    <a:p>
                      <a:endParaRPr lang="fr-FR" dirty="0"/>
                    </a:p>
                  </a:txBody>
                  <a:tcPr/>
                </a:tc>
                <a:extLst>
                  <a:ext uri="{0D108BD9-81ED-4DB2-BD59-A6C34878D82A}">
                    <a16:rowId xmlns:a16="http://schemas.microsoft.com/office/drawing/2014/main" val="533340226"/>
                  </a:ext>
                </a:extLst>
              </a:tr>
              <a:tr h="153037">
                <a:tc>
                  <a:txBody>
                    <a:bodyPr/>
                    <a:lstStyle/>
                    <a:p>
                      <a:pPr algn="ctr"/>
                      <a:r>
                        <a:rPr lang="fr-FR" sz="500" b="1" dirty="0">
                          <a:solidFill>
                            <a:schemeClr val="accent4">
                              <a:lumMod val="75000"/>
                            </a:schemeClr>
                          </a:solidFill>
                        </a:rPr>
                        <a:t>D</a:t>
                      </a:r>
                    </a:p>
                  </a:txBody>
                  <a:tcPr>
                    <a:solidFill>
                      <a:schemeClr val="bg1">
                        <a:lumMod val="85000"/>
                      </a:schemeClr>
                    </a:solidFill>
                  </a:tcPr>
                </a:tc>
                <a:tc>
                  <a:txBody>
                    <a:bodyPr/>
                    <a:lstStyle/>
                    <a:p>
                      <a:pPr algn="ctr"/>
                      <a:r>
                        <a:rPr lang="fr-FR" sz="500" b="1" dirty="0">
                          <a:solidFill>
                            <a:schemeClr val="tx1">
                              <a:lumMod val="75000"/>
                              <a:lumOff val="25000"/>
                            </a:schemeClr>
                          </a:solidFill>
                        </a:rPr>
                        <a:t>L</a:t>
                      </a:r>
                    </a:p>
                  </a:txBody>
                  <a:tcPr>
                    <a:solidFill>
                      <a:schemeClr val="bg1">
                        <a:lumMod val="85000"/>
                      </a:schemeClr>
                    </a:solidFill>
                  </a:tcPr>
                </a:tc>
                <a:tc>
                  <a:txBody>
                    <a:bodyPr/>
                    <a:lstStyle/>
                    <a:p>
                      <a:pPr algn="ctr"/>
                      <a:r>
                        <a:rPr lang="fr-FR" sz="500" b="1" dirty="0">
                          <a:solidFill>
                            <a:schemeClr val="tx1">
                              <a:lumMod val="75000"/>
                              <a:lumOff val="25000"/>
                            </a:schemeClr>
                          </a:solidFill>
                        </a:rPr>
                        <a:t>M</a:t>
                      </a:r>
                    </a:p>
                  </a:txBody>
                  <a:tcPr>
                    <a:solidFill>
                      <a:schemeClr val="bg1">
                        <a:lumMod val="85000"/>
                      </a:schemeClr>
                    </a:solidFill>
                  </a:tcPr>
                </a:tc>
                <a:tc>
                  <a:txBody>
                    <a:bodyPr/>
                    <a:lstStyle/>
                    <a:p>
                      <a:pPr algn="ctr"/>
                      <a:r>
                        <a:rPr lang="fr-FR" sz="500" b="1" dirty="0">
                          <a:solidFill>
                            <a:schemeClr val="tx1">
                              <a:lumMod val="75000"/>
                              <a:lumOff val="25000"/>
                            </a:schemeClr>
                          </a:solidFill>
                        </a:rPr>
                        <a:t>M</a:t>
                      </a:r>
                    </a:p>
                  </a:txBody>
                  <a:tcPr>
                    <a:solidFill>
                      <a:schemeClr val="bg1">
                        <a:lumMod val="85000"/>
                      </a:schemeClr>
                    </a:solidFill>
                  </a:tcPr>
                </a:tc>
                <a:tc>
                  <a:txBody>
                    <a:bodyPr/>
                    <a:lstStyle/>
                    <a:p>
                      <a:pPr algn="ctr"/>
                      <a:r>
                        <a:rPr lang="fr-FR" sz="500" b="1" dirty="0">
                          <a:solidFill>
                            <a:schemeClr val="tx1">
                              <a:lumMod val="75000"/>
                              <a:lumOff val="25000"/>
                            </a:schemeClr>
                          </a:solidFill>
                        </a:rPr>
                        <a:t>J</a:t>
                      </a:r>
                    </a:p>
                  </a:txBody>
                  <a:tcPr>
                    <a:solidFill>
                      <a:schemeClr val="bg1">
                        <a:lumMod val="85000"/>
                      </a:schemeClr>
                    </a:solidFill>
                  </a:tcPr>
                </a:tc>
                <a:tc>
                  <a:txBody>
                    <a:bodyPr/>
                    <a:lstStyle/>
                    <a:p>
                      <a:pPr algn="ctr"/>
                      <a:r>
                        <a:rPr lang="fr-FR" sz="500" b="1" dirty="0">
                          <a:solidFill>
                            <a:schemeClr val="tx1">
                              <a:lumMod val="75000"/>
                              <a:lumOff val="25000"/>
                            </a:schemeClr>
                          </a:solidFill>
                        </a:rPr>
                        <a:t>V</a:t>
                      </a:r>
                    </a:p>
                  </a:txBody>
                  <a:tcPr>
                    <a:solidFill>
                      <a:schemeClr val="bg1">
                        <a:lumMod val="85000"/>
                      </a:schemeClr>
                    </a:solidFill>
                  </a:tcPr>
                </a:tc>
                <a:tc>
                  <a:txBody>
                    <a:bodyPr/>
                    <a:lstStyle/>
                    <a:p>
                      <a:pPr algn="ctr"/>
                      <a:r>
                        <a:rPr lang="fr-FR" sz="500" b="1" dirty="0">
                          <a:solidFill>
                            <a:schemeClr val="tx1">
                              <a:lumMod val="75000"/>
                              <a:lumOff val="25000"/>
                            </a:schemeClr>
                          </a:solidFill>
                        </a:rPr>
                        <a:t>S</a:t>
                      </a:r>
                    </a:p>
                  </a:txBody>
                  <a:tcPr>
                    <a:solidFill>
                      <a:schemeClr val="bg1">
                        <a:lumMod val="85000"/>
                      </a:schemeClr>
                    </a:solidFill>
                  </a:tcPr>
                </a:tc>
                <a:extLst>
                  <a:ext uri="{0D108BD9-81ED-4DB2-BD59-A6C34878D82A}">
                    <a16:rowId xmlns:a16="http://schemas.microsoft.com/office/drawing/2014/main" val="4258868470"/>
                  </a:ext>
                </a:extLst>
              </a:tr>
              <a:tr h="153037">
                <a:tc>
                  <a:txBody>
                    <a:bodyPr/>
                    <a:lstStyle/>
                    <a:p>
                      <a:pPr algn="ctr"/>
                      <a:endParaRPr lang="fr-FR" sz="500">
                        <a:solidFill>
                          <a:schemeClr val="accent4">
                            <a:lumMod val="75000"/>
                          </a:schemeClr>
                        </a:solidFill>
                      </a:endParaRPr>
                    </a:p>
                  </a:txBody>
                  <a:tcPr>
                    <a:solidFill>
                      <a:schemeClr val="bg1"/>
                    </a:solidFill>
                  </a:tcPr>
                </a:tc>
                <a:tc>
                  <a:txBody>
                    <a:bodyPr/>
                    <a:lstStyle/>
                    <a:p>
                      <a:pPr algn="ctr"/>
                      <a:endParaRPr lang="fr-FR" sz="500" dirty="0">
                        <a:solidFill>
                          <a:schemeClr val="tx1">
                            <a:lumMod val="75000"/>
                            <a:lumOff val="25000"/>
                          </a:schemeClr>
                        </a:solidFill>
                      </a:endParaRPr>
                    </a:p>
                  </a:txBody>
                  <a:tcPr>
                    <a:solidFill>
                      <a:schemeClr val="bg1"/>
                    </a:solidFill>
                  </a:tcPr>
                </a:tc>
                <a:tc>
                  <a:txBody>
                    <a:bodyPr/>
                    <a:lstStyle/>
                    <a:p>
                      <a:pPr algn="ctr"/>
                      <a:r>
                        <a:rPr lang="fr-FR" sz="500" dirty="0">
                          <a:solidFill>
                            <a:schemeClr val="tx1">
                              <a:lumMod val="75000"/>
                              <a:lumOff val="25000"/>
                            </a:schemeClr>
                          </a:solidFill>
                        </a:rPr>
                        <a:t>1</a:t>
                      </a:r>
                    </a:p>
                  </a:txBody>
                  <a:tcPr>
                    <a:solidFill>
                      <a:schemeClr val="bg1"/>
                    </a:solidFill>
                  </a:tcPr>
                </a:tc>
                <a:tc>
                  <a:txBody>
                    <a:bodyPr/>
                    <a:lstStyle/>
                    <a:p>
                      <a:pPr algn="ctr"/>
                      <a:r>
                        <a:rPr lang="fr-FR" sz="500" dirty="0">
                          <a:solidFill>
                            <a:schemeClr val="tx1">
                              <a:lumMod val="75000"/>
                              <a:lumOff val="25000"/>
                            </a:schemeClr>
                          </a:solidFill>
                        </a:rPr>
                        <a:t>2</a:t>
                      </a:r>
                    </a:p>
                  </a:txBody>
                  <a:tcPr>
                    <a:solidFill>
                      <a:schemeClr val="bg1"/>
                    </a:solidFill>
                  </a:tcPr>
                </a:tc>
                <a:tc>
                  <a:txBody>
                    <a:bodyPr/>
                    <a:lstStyle/>
                    <a:p>
                      <a:pPr algn="ctr"/>
                      <a:r>
                        <a:rPr lang="fr-FR" sz="500" dirty="0">
                          <a:solidFill>
                            <a:schemeClr val="tx1">
                              <a:lumMod val="75000"/>
                              <a:lumOff val="25000"/>
                            </a:schemeClr>
                          </a:solidFill>
                        </a:rPr>
                        <a:t>3</a:t>
                      </a:r>
                    </a:p>
                  </a:txBody>
                  <a:tcPr>
                    <a:solidFill>
                      <a:schemeClr val="bg1"/>
                    </a:solidFill>
                  </a:tcPr>
                </a:tc>
                <a:tc>
                  <a:txBody>
                    <a:bodyPr/>
                    <a:lstStyle/>
                    <a:p>
                      <a:pPr algn="ctr"/>
                      <a:r>
                        <a:rPr lang="fr-FR" sz="500" dirty="0">
                          <a:solidFill>
                            <a:schemeClr val="tx1">
                              <a:lumMod val="75000"/>
                              <a:lumOff val="25000"/>
                            </a:schemeClr>
                          </a:solidFill>
                        </a:rPr>
                        <a:t>4</a:t>
                      </a:r>
                    </a:p>
                  </a:txBody>
                  <a:tcPr>
                    <a:solidFill>
                      <a:schemeClr val="bg1"/>
                    </a:solidFill>
                  </a:tcPr>
                </a:tc>
                <a:tc>
                  <a:txBody>
                    <a:bodyPr/>
                    <a:lstStyle/>
                    <a:p>
                      <a:pPr algn="ctr"/>
                      <a:r>
                        <a:rPr lang="fr-FR" sz="500" dirty="0">
                          <a:solidFill>
                            <a:schemeClr val="tx1">
                              <a:lumMod val="75000"/>
                              <a:lumOff val="25000"/>
                            </a:schemeClr>
                          </a:solidFill>
                        </a:rPr>
                        <a:t>5</a:t>
                      </a:r>
                    </a:p>
                  </a:txBody>
                  <a:tcPr>
                    <a:solidFill>
                      <a:schemeClr val="bg1"/>
                    </a:solidFill>
                  </a:tcPr>
                </a:tc>
                <a:extLst>
                  <a:ext uri="{0D108BD9-81ED-4DB2-BD59-A6C34878D82A}">
                    <a16:rowId xmlns:a16="http://schemas.microsoft.com/office/drawing/2014/main" val="753078329"/>
                  </a:ext>
                </a:extLst>
              </a:tr>
              <a:tr h="153037">
                <a:tc>
                  <a:txBody>
                    <a:bodyPr/>
                    <a:lstStyle/>
                    <a:p>
                      <a:pPr algn="ctr"/>
                      <a:r>
                        <a:rPr lang="fr-FR" sz="500" dirty="0">
                          <a:solidFill>
                            <a:schemeClr val="accent4">
                              <a:lumMod val="75000"/>
                            </a:schemeClr>
                          </a:solidFill>
                        </a:rPr>
                        <a:t>6</a:t>
                      </a:r>
                    </a:p>
                  </a:txBody>
                  <a:tcPr>
                    <a:solidFill>
                      <a:schemeClr val="bg1"/>
                    </a:solidFill>
                  </a:tcPr>
                </a:tc>
                <a:tc>
                  <a:txBody>
                    <a:bodyPr/>
                    <a:lstStyle/>
                    <a:p>
                      <a:pPr algn="ctr"/>
                      <a:r>
                        <a:rPr lang="fr-FR" sz="500" dirty="0">
                          <a:solidFill>
                            <a:schemeClr val="tx1">
                              <a:lumMod val="75000"/>
                              <a:lumOff val="25000"/>
                            </a:schemeClr>
                          </a:solidFill>
                        </a:rPr>
                        <a:t>7</a:t>
                      </a:r>
                    </a:p>
                  </a:txBody>
                  <a:tcPr>
                    <a:solidFill>
                      <a:schemeClr val="bg1"/>
                    </a:solidFill>
                  </a:tcPr>
                </a:tc>
                <a:tc>
                  <a:txBody>
                    <a:bodyPr/>
                    <a:lstStyle/>
                    <a:p>
                      <a:pPr algn="ctr"/>
                      <a:r>
                        <a:rPr lang="fr-FR" sz="500" dirty="0">
                          <a:solidFill>
                            <a:schemeClr val="tx1">
                              <a:lumMod val="75000"/>
                              <a:lumOff val="25000"/>
                            </a:schemeClr>
                          </a:solidFill>
                        </a:rPr>
                        <a:t>8</a:t>
                      </a:r>
                    </a:p>
                  </a:txBody>
                  <a:tcPr>
                    <a:solidFill>
                      <a:schemeClr val="bg1"/>
                    </a:solidFill>
                  </a:tcPr>
                </a:tc>
                <a:tc>
                  <a:txBody>
                    <a:bodyPr/>
                    <a:lstStyle/>
                    <a:p>
                      <a:pPr algn="ctr"/>
                      <a:r>
                        <a:rPr lang="fr-FR" sz="500" dirty="0">
                          <a:solidFill>
                            <a:schemeClr val="tx1">
                              <a:lumMod val="75000"/>
                              <a:lumOff val="25000"/>
                            </a:schemeClr>
                          </a:solidFill>
                        </a:rPr>
                        <a:t>9</a:t>
                      </a:r>
                    </a:p>
                  </a:txBody>
                  <a:tcPr>
                    <a:solidFill>
                      <a:schemeClr val="bg1"/>
                    </a:solidFill>
                  </a:tcPr>
                </a:tc>
                <a:tc>
                  <a:txBody>
                    <a:bodyPr/>
                    <a:lstStyle/>
                    <a:p>
                      <a:pPr algn="ctr"/>
                      <a:r>
                        <a:rPr lang="fr-FR" sz="500" dirty="0">
                          <a:solidFill>
                            <a:schemeClr val="tx1">
                              <a:lumMod val="75000"/>
                              <a:lumOff val="25000"/>
                            </a:schemeClr>
                          </a:solidFill>
                        </a:rPr>
                        <a:t>10</a:t>
                      </a:r>
                    </a:p>
                  </a:txBody>
                  <a:tcPr>
                    <a:solidFill>
                      <a:schemeClr val="bg1"/>
                    </a:solidFill>
                  </a:tcPr>
                </a:tc>
                <a:tc>
                  <a:txBody>
                    <a:bodyPr/>
                    <a:lstStyle/>
                    <a:p>
                      <a:pPr algn="ctr"/>
                      <a:r>
                        <a:rPr lang="fr-FR" sz="500" dirty="0">
                          <a:solidFill>
                            <a:schemeClr val="tx1">
                              <a:lumMod val="75000"/>
                              <a:lumOff val="25000"/>
                            </a:schemeClr>
                          </a:solidFill>
                        </a:rPr>
                        <a:t>11</a:t>
                      </a:r>
                    </a:p>
                  </a:txBody>
                  <a:tcPr>
                    <a:solidFill>
                      <a:schemeClr val="bg1"/>
                    </a:solidFill>
                  </a:tcPr>
                </a:tc>
                <a:tc>
                  <a:txBody>
                    <a:bodyPr/>
                    <a:lstStyle/>
                    <a:p>
                      <a:pPr algn="ctr"/>
                      <a:r>
                        <a:rPr lang="fr-FR" sz="500" dirty="0">
                          <a:solidFill>
                            <a:schemeClr val="tx1">
                              <a:lumMod val="75000"/>
                              <a:lumOff val="25000"/>
                            </a:schemeClr>
                          </a:solidFill>
                        </a:rPr>
                        <a:t>12</a:t>
                      </a:r>
                    </a:p>
                  </a:txBody>
                  <a:tcPr>
                    <a:solidFill>
                      <a:schemeClr val="bg1"/>
                    </a:solidFill>
                  </a:tcPr>
                </a:tc>
                <a:extLst>
                  <a:ext uri="{0D108BD9-81ED-4DB2-BD59-A6C34878D82A}">
                    <a16:rowId xmlns:a16="http://schemas.microsoft.com/office/drawing/2014/main" val="1278186325"/>
                  </a:ext>
                </a:extLst>
              </a:tr>
              <a:tr h="153037">
                <a:tc>
                  <a:txBody>
                    <a:bodyPr/>
                    <a:lstStyle/>
                    <a:p>
                      <a:pPr algn="ctr"/>
                      <a:r>
                        <a:rPr lang="fr-FR" sz="500" dirty="0">
                          <a:solidFill>
                            <a:schemeClr val="accent4">
                              <a:lumMod val="75000"/>
                            </a:schemeClr>
                          </a:solidFill>
                        </a:rPr>
                        <a:t>13</a:t>
                      </a:r>
                    </a:p>
                  </a:txBody>
                  <a:tcPr>
                    <a:solidFill>
                      <a:schemeClr val="bg1"/>
                    </a:solidFill>
                  </a:tcPr>
                </a:tc>
                <a:tc>
                  <a:txBody>
                    <a:bodyPr/>
                    <a:lstStyle/>
                    <a:p>
                      <a:pPr algn="ctr"/>
                      <a:r>
                        <a:rPr lang="fr-FR" sz="500" dirty="0">
                          <a:solidFill>
                            <a:schemeClr val="tx1">
                              <a:lumMod val="75000"/>
                              <a:lumOff val="25000"/>
                            </a:schemeClr>
                          </a:solidFill>
                        </a:rPr>
                        <a:t>14</a:t>
                      </a:r>
                    </a:p>
                  </a:txBody>
                  <a:tcPr>
                    <a:solidFill>
                      <a:schemeClr val="bg1"/>
                    </a:solidFill>
                  </a:tcPr>
                </a:tc>
                <a:tc>
                  <a:txBody>
                    <a:bodyPr/>
                    <a:lstStyle/>
                    <a:p>
                      <a:pPr algn="ctr"/>
                      <a:r>
                        <a:rPr lang="fr-FR" sz="500" dirty="0">
                          <a:solidFill>
                            <a:schemeClr val="tx1">
                              <a:lumMod val="75000"/>
                              <a:lumOff val="25000"/>
                            </a:schemeClr>
                          </a:solidFill>
                        </a:rPr>
                        <a:t>15</a:t>
                      </a:r>
                    </a:p>
                  </a:txBody>
                  <a:tcPr>
                    <a:solidFill>
                      <a:schemeClr val="bg1"/>
                    </a:solidFill>
                  </a:tcPr>
                </a:tc>
                <a:tc>
                  <a:txBody>
                    <a:bodyPr/>
                    <a:lstStyle/>
                    <a:p>
                      <a:pPr algn="ctr"/>
                      <a:r>
                        <a:rPr lang="fr-FR" sz="500" dirty="0">
                          <a:solidFill>
                            <a:schemeClr val="tx1">
                              <a:lumMod val="75000"/>
                              <a:lumOff val="25000"/>
                            </a:schemeClr>
                          </a:solidFill>
                        </a:rPr>
                        <a:t>16</a:t>
                      </a:r>
                    </a:p>
                  </a:txBody>
                  <a:tcPr>
                    <a:solidFill>
                      <a:schemeClr val="bg1"/>
                    </a:solidFill>
                  </a:tcPr>
                </a:tc>
                <a:tc>
                  <a:txBody>
                    <a:bodyPr/>
                    <a:lstStyle/>
                    <a:p>
                      <a:pPr algn="ctr"/>
                      <a:r>
                        <a:rPr lang="fr-FR" sz="500" dirty="0">
                          <a:solidFill>
                            <a:schemeClr val="tx1">
                              <a:lumMod val="75000"/>
                              <a:lumOff val="25000"/>
                            </a:schemeClr>
                          </a:solidFill>
                        </a:rPr>
                        <a:t>17</a:t>
                      </a:r>
                    </a:p>
                  </a:txBody>
                  <a:tcPr>
                    <a:solidFill>
                      <a:schemeClr val="bg1"/>
                    </a:solidFill>
                  </a:tcPr>
                </a:tc>
                <a:tc>
                  <a:txBody>
                    <a:bodyPr/>
                    <a:lstStyle/>
                    <a:p>
                      <a:pPr algn="ctr"/>
                      <a:r>
                        <a:rPr lang="fr-FR" sz="500" dirty="0">
                          <a:solidFill>
                            <a:schemeClr val="tx1">
                              <a:lumMod val="75000"/>
                              <a:lumOff val="25000"/>
                            </a:schemeClr>
                          </a:solidFill>
                        </a:rPr>
                        <a:t>18</a:t>
                      </a:r>
                    </a:p>
                  </a:txBody>
                  <a:tcPr>
                    <a:solidFill>
                      <a:schemeClr val="bg1"/>
                    </a:solidFill>
                  </a:tcPr>
                </a:tc>
                <a:tc>
                  <a:txBody>
                    <a:bodyPr/>
                    <a:lstStyle/>
                    <a:p>
                      <a:pPr algn="ctr"/>
                      <a:r>
                        <a:rPr lang="fr-FR" sz="500" dirty="0">
                          <a:solidFill>
                            <a:schemeClr val="tx1">
                              <a:lumMod val="75000"/>
                              <a:lumOff val="25000"/>
                            </a:schemeClr>
                          </a:solidFill>
                        </a:rPr>
                        <a:t>19</a:t>
                      </a:r>
                    </a:p>
                  </a:txBody>
                  <a:tcPr>
                    <a:solidFill>
                      <a:schemeClr val="bg1"/>
                    </a:solidFill>
                  </a:tcPr>
                </a:tc>
                <a:extLst>
                  <a:ext uri="{0D108BD9-81ED-4DB2-BD59-A6C34878D82A}">
                    <a16:rowId xmlns:a16="http://schemas.microsoft.com/office/drawing/2014/main" val="45844128"/>
                  </a:ext>
                </a:extLst>
              </a:tr>
              <a:tr h="153037">
                <a:tc>
                  <a:txBody>
                    <a:bodyPr/>
                    <a:lstStyle/>
                    <a:p>
                      <a:pPr algn="ctr"/>
                      <a:r>
                        <a:rPr lang="fr-FR" sz="500" dirty="0">
                          <a:solidFill>
                            <a:schemeClr val="accent4">
                              <a:lumMod val="75000"/>
                            </a:schemeClr>
                          </a:solidFill>
                        </a:rPr>
                        <a:t>20</a:t>
                      </a:r>
                    </a:p>
                  </a:txBody>
                  <a:tcPr>
                    <a:solidFill>
                      <a:schemeClr val="bg1"/>
                    </a:solidFill>
                  </a:tcPr>
                </a:tc>
                <a:tc>
                  <a:txBody>
                    <a:bodyPr/>
                    <a:lstStyle/>
                    <a:p>
                      <a:pPr algn="ctr"/>
                      <a:r>
                        <a:rPr lang="fr-FR" sz="500" dirty="0">
                          <a:solidFill>
                            <a:schemeClr val="tx1">
                              <a:lumMod val="75000"/>
                              <a:lumOff val="25000"/>
                            </a:schemeClr>
                          </a:solidFill>
                        </a:rPr>
                        <a:t>21</a:t>
                      </a:r>
                    </a:p>
                  </a:txBody>
                  <a:tcPr>
                    <a:solidFill>
                      <a:schemeClr val="bg1"/>
                    </a:solidFill>
                  </a:tcPr>
                </a:tc>
                <a:tc>
                  <a:txBody>
                    <a:bodyPr/>
                    <a:lstStyle/>
                    <a:p>
                      <a:pPr algn="ctr"/>
                      <a:r>
                        <a:rPr lang="fr-FR" sz="500" dirty="0">
                          <a:solidFill>
                            <a:schemeClr val="tx1">
                              <a:lumMod val="75000"/>
                              <a:lumOff val="25000"/>
                            </a:schemeClr>
                          </a:solidFill>
                        </a:rPr>
                        <a:t>22</a:t>
                      </a:r>
                    </a:p>
                  </a:txBody>
                  <a:tcPr>
                    <a:solidFill>
                      <a:schemeClr val="bg1"/>
                    </a:solidFill>
                  </a:tcPr>
                </a:tc>
                <a:tc>
                  <a:txBody>
                    <a:bodyPr/>
                    <a:lstStyle/>
                    <a:p>
                      <a:pPr algn="ctr"/>
                      <a:r>
                        <a:rPr lang="fr-FR" sz="500" dirty="0">
                          <a:solidFill>
                            <a:schemeClr val="tx1">
                              <a:lumMod val="75000"/>
                              <a:lumOff val="25000"/>
                            </a:schemeClr>
                          </a:solidFill>
                        </a:rPr>
                        <a:t>23</a:t>
                      </a:r>
                    </a:p>
                  </a:txBody>
                  <a:tcPr>
                    <a:solidFill>
                      <a:schemeClr val="bg1"/>
                    </a:solidFill>
                  </a:tcPr>
                </a:tc>
                <a:tc>
                  <a:txBody>
                    <a:bodyPr/>
                    <a:lstStyle/>
                    <a:p>
                      <a:pPr algn="ctr"/>
                      <a:r>
                        <a:rPr lang="fr-FR" sz="500" dirty="0">
                          <a:solidFill>
                            <a:schemeClr val="tx1">
                              <a:lumMod val="75000"/>
                              <a:lumOff val="25000"/>
                            </a:schemeClr>
                          </a:solidFill>
                        </a:rPr>
                        <a:t>24</a:t>
                      </a:r>
                    </a:p>
                  </a:txBody>
                  <a:tcPr>
                    <a:solidFill>
                      <a:schemeClr val="bg1"/>
                    </a:solidFill>
                  </a:tcPr>
                </a:tc>
                <a:tc>
                  <a:txBody>
                    <a:bodyPr/>
                    <a:lstStyle/>
                    <a:p>
                      <a:pPr algn="ctr"/>
                      <a:r>
                        <a:rPr lang="fr-FR" sz="500" dirty="0">
                          <a:solidFill>
                            <a:schemeClr val="tx1">
                              <a:lumMod val="75000"/>
                              <a:lumOff val="25000"/>
                            </a:schemeClr>
                          </a:solidFill>
                        </a:rPr>
                        <a:t>25</a:t>
                      </a:r>
                    </a:p>
                  </a:txBody>
                  <a:tcPr>
                    <a:solidFill>
                      <a:schemeClr val="bg1"/>
                    </a:solidFill>
                  </a:tcPr>
                </a:tc>
                <a:tc>
                  <a:txBody>
                    <a:bodyPr/>
                    <a:lstStyle/>
                    <a:p>
                      <a:pPr algn="ctr"/>
                      <a:r>
                        <a:rPr lang="fr-FR" sz="500" dirty="0">
                          <a:solidFill>
                            <a:schemeClr val="tx1">
                              <a:lumMod val="75000"/>
                              <a:lumOff val="25000"/>
                            </a:schemeClr>
                          </a:solidFill>
                        </a:rPr>
                        <a:t>26</a:t>
                      </a:r>
                    </a:p>
                  </a:txBody>
                  <a:tcPr>
                    <a:solidFill>
                      <a:schemeClr val="bg1"/>
                    </a:solidFill>
                  </a:tcPr>
                </a:tc>
                <a:extLst>
                  <a:ext uri="{0D108BD9-81ED-4DB2-BD59-A6C34878D82A}">
                    <a16:rowId xmlns:a16="http://schemas.microsoft.com/office/drawing/2014/main" val="3944446715"/>
                  </a:ext>
                </a:extLst>
              </a:tr>
              <a:tr h="153037">
                <a:tc>
                  <a:txBody>
                    <a:bodyPr/>
                    <a:lstStyle/>
                    <a:p>
                      <a:pPr algn="ctr"/>
                      <a:r>
                        <a:rPr lang="fr-FR" sz="500" dirty="0">
                          <a:solidFill>
                            <a:schemeClr val="accent4">
                              <a:lumMod val="75000"/>
                            </a:schemeClr>
                          </a:solidFill>
                        </a:rPr>
                        <a:t>27</a:t>
                      </a:r>
                    </a:p>
                  </a:txBody>
                  <a:tcPr>
                    <a:solidFill>
                      <a:schemeClr val="bg1"/>
                    </a:solidFill>
                  </a:tcPr>
                </a:tc>
                <a:tc>
                  <a:txBody>
                    <a:bodyPr/>
                    <a:lstStyle/>
                    <a:p>
                      <a:pPr algn="ctr"/>
                      <a:r>
                        <a:rPr lang="fr-FR" sz="500" dirty="0">
                          <a:solidFill>
                            <a:schemeClr val="tx1">
                              <a:lumMod val="75000"/>
                              <a:lumOff val="25000"/>
                            </a:schemeClr>
                          </a:solidFill>
                        </a:rPr>
                        <a:t>28</a:t>
                      </a:r>
                    </a:p>
                  </a:txBody>
                  <a:tcPr>
                    <a:solidFill>
                      <a:schemeClr val="bg1"/>
                    </a:solidFill>
                  </a:tcPr>
                </a:tc>
                <a:tc>
                  <a:txBody>
                    <a:bodyPr/>
                    <a:lstStyle/>
                    <a:p>
                      <a:pPr algn="ctr"/>
                      <a:r>
                        <a:rPr lang="fr-FR" sz="500" dirty="0">
                          <a:solidFill>
                            <a:schemeClr val="tx1">
                              <a:lumMod val="75000"/>
                              <a:lumOff val="25000"/>
                            </a:schemeClr>
                          </a:solidFill>
                        </a:rPr>
                        <a:t>29</a:t>
                      </a:r>
                    </a:p>
                  </a:txBody>
                  <a:tcPr>
                    <a:solidFill>
                      <a:schemeClr val="bg1"/>
                    </a:solidFill>
                  </a:tcPr>
                </a:tc>
                <a:tc>
                  <a:txBody>
                    <a:bodyPr/>
                    <a:lstStyle/>
                    <a:p>
                      <a:pPr algn="ctr"/>
                      <a:r>
                        <a:rPr lang="fr-FR" sz="500" dirty="0">
                          <a:solidFill>
                            <a:schemeClr val="tx1">
                              <a:lumMod val="75000"/>
                              <a:lumOff val="25000"/>
                            </a:schemeClr>
                          </a:solidFill>
                        </a:rPr>
                        <a:t>30</a:t>
                      </a:r>
                    </a:p>
                  </a:txBody>
                  <a:tcPr>
                    <a:solidFill>
                      <a:schemeClr val="bg1"/>
                    </a:solidFill>
                  </a:tcPr>
                </a:tc>
                <a:tc>
                  <a:txBody>
                    <a:bodyPr/>
                    <a:lstStyle/>
                    <a:p>
                      <a:pPr algn="ctr"/>
                      <a:r>
                        <a:rPr lang="fr-FR" sz="500" dirty="0">
                          <a:solidFill>
                            <a:schemeClr val="tx1">
                              <a:lumMod val="75000"/>
                              <a:lumOff val="25000"/>
                            </a:schemeClr>
                          </a:solidFill>
                        </a:rPr>
                        <a:t>31</a:t>
                      </a:r>
                    </a:p>
                  </a:txBody>
                  <a:tcPr>
                    <a:solidFill>
                      <a:schemeClr val="bg1"/>
                    </a:solidFill>
                  </a:tcPr>
                </a:tc>
                <a:tc>
                  <a:txBody>
                    <a:bodyPr/>
                    <a:lstStyle/>
                    <a:p>
                      <a:pPr algn="ctr"/>
                      <a:endParaRPr lang="fr-FR" sz="500" dirty="0">
                        <a:solidFill>
                          <a:schemeClr val="tx1">
                            <a:lumMod val="75000"/>
                            <a:lumOff val="25000"/>
                          </a:schemeClr>
                        </a:solidFill>
                      </a:endParaRPr>
                    </a:p>
                  </a:txBody>
                  <a:tcPr>
                    <a:solidFill>
                      <a:schemeClr val="bg1"/>
                    </a:solidFill>
                  </a:tcPr>
                </a:tc>
                <a:tc>
                  <a:txBody>
                    <a:bodyPr/>
                    <a:lstStyle/>
                    <a:p>
                      <a:pPr algn="ctr"/>
                      <a:endParaRPr lang="fr-FR" sz="500" dirty="0">
                        <a:solidFill>
                          <a:schemeClr val="tx1">
                            <a:lumMod val="75000"/>
                            <a:lumOff val="25000"/>
                          </a:schemeClr>
                        </a:solidFill>
                      </a:endParaRPr>
                    </a:p>
                  </a:txBody>
                  <a:tcPr>
                    <a:solidFill>
                      <a:schemeClr val="bg1"/>
                    </a:solidFill>
                  </a:tcPr>
                </a:tc>
                <a:extLst>
                  <a:ext uri="{0D108BD9-81ED-4DB2-BD59-A6C34878D82A}">
                    <a16:rowId xmlns:a16="http://schemas.microsoft.com/office/drawing/2014/main" val="3859669917"/>
                  </a:ext>
                </a:extLst>
              </a:tr>
              <a:tr h="153037">
                <a:tc>
                  <a:txBody>
                    <a:bodyPr/>
                    <a:lstStyle/>
                    <a:p>
                      <a:pPr algn="ctr"/>
                      <a:endParaRPr lang="fr-FR" sz="500" dirty="0">
                        <a:solidFill>
                          <a:schemeClr val="accent4">
                            <a:lumMod val="75000"/>
                          </a:schemeClr>
                        </a:solidFill>
                      </a:endParaRPr>
                    </a:p>
                  </a:txBody>
                  <a:tcPr>
                    <a:solidFill>
                      <a:schemeClr val="bg1"/>
                    </a:solidFill>
                  </a:tcPr>
                </a:tc>
                <a:tc>
                  <a:txBody>
                    <a:bodyPr/>
                    <a:lstStyle/>
                    <a:p>
                      <a:pPr algn="ctr"/>
                      <a:endParaRPr lang="fr-FR" sz="500" dirty="0">
                        <a:solidFill>
                          <a:schemeClr val="tx1">
                            <a:lumMod val="75000"/>
                            <a:lumOff val="25000"/>
                          </a:schemeClr>
                        </a:solidFill>
                      </a:endParaRPr>
                    </a:p>
                  </a:txBody>
                  <a:tcPr>
                    <a:solidFill>
                      <a:schemeClr val="bg1"/>
                    </a:solidFill>
                  </a:tcPr>
                </a:tc>
                <a:tc>
                  <a:txBody>
                    <a:bodyPr/>
                    <a:lstStyle/>
                    <a:p>
                      <a:pPr algn="ctr"/>
                      <a:endParaRPr lang="fr-FR" sz="500" dirty="0">
                        <a:solidFill>
                          <a:schemeClr val="tx1">
                            <a:lumMod val="75000"/>
                            <a:lumOff val="25000"/>
                          </a:schemeClr>
                        </a:solidFill>
                      </a:endParaRPr>
                    </a:p>
                  </a:txBody>
                  <a:tcPr>
                    <a:solidFill>
                      <a:schemeClr val="bg1"/>
                    </a:solidFill>
                  </a:tcPr>
                </a:tc>
                <a:tc>
                  <a:txBody>
                    <a:bodyPr/>
                    <a:lstStyle/>
                    <a:p>
                      <a:pPr algn="ctr"/>
                      <a:endParaRPr lang="fr-FR" sz="500" dirty="0">
                        <a:solidFill>
                          <a:schemeClr val="tx1">
                            <a:lumMod val="75000"/>
                            <a:lumOff val="25000"/>
                          </a:schemeClr>
                        </a:solidFill>
                      </a:endParaRPr>
                    </a:p>
                  </a:txBody>
                  <a:tcPr>
                    <a:solidFill>
                      <a:schemeClr val="bg1"/>
                    </a:solidFill>
                  </a:tcPr>
                </a:tc>
                <a:tc>
                  <a:txBody>
                    <a:bodyPr/>
                    <a:lstStyle/>
                    <a:p>
                      <a:pPr algn="ctr"/>
                      <a:endParaRPr lang="fr-FR" sz="500" dirty="0">
                        <a:solidFill>
                          <a:schemeClr val="tx1">
                            <a:lumMod val="75000"/>
                            <a:lumOff val="25000"/>
                          </a:schemeClr>
                        </a:solidFill>
                      </a:endParaRPr>
                    </a:p>
                  </a:txBody>
                  <a:tcPr>
                    <a:solidFill>
                      <a:schemeClr val="bg1"/>
                    </a:solidFill>
                  </a:tcPr>
                </a:tc>
                <a:tc>
                  <a:txBody>
                    <a:bodyPr/>
                    <a:lstStyle/>
                    <a:p>
                      <a:pPr algn="ctr"/>
                      <a:endParaRPr lang="fr-FR" sz="500" dirty="0">
                        <a:solidFill>
                          <a:schemeClr val="tx1">
                            <a:lumMod val="75000"/>
                            <a:lumOff val="25000"/>
                          </a:schemeClr>
                        </a:solidFill>
                      </a:endParaRPr>
                    </a:p>
                  </a:txBody>
                  <a:tcPr>
                    <a:solidFill>
                      <a:schemeClr val="bg1"/>
                    </a:solidFill>
                  </a:tcPr>
                </a:tc>
                <a:tc>
                  <a:txBody>
                    <a:bodyPr/>
                    <a:lstStyle/>
                    <a:p>
                      <a:pPr algn="ctr"/>
                      <a:endParaRPr lang="fr-FR" sz="500" dirty="0">
                        <a:solidFill>
                          <a:schemeClr val="tx1">
                            <a:lumMod val="75000"/>
                            <a:lumOff val="25000"/>
                          </a:schemeClr>
                        </a:solidFill>
                      </a:endParaRPr>
                    </a:p>
                  </a:txBody>
                  <a:tcPr>
                    <a:solidFill>
                      <a:schemeClr val="bg1"/>
                    </a:solidFill>
                  </a:tcPr>
                </a:tc>
                <a:extLst>
                  <a:ext uri="{0D108BD9-81ED-4DB2-BD59-A6C34878D82A}">
                    <a16:rowId xmlns:a16="http://schemas.microsoft.com/office/drawing/2014/main" val="689029389"/>
                  </a:ext>
                </a:extLst>
              </a:tr>
            </a:tbl>
          </a:graphicData>
        </a:graphic>
      </p:graphicFrame>
      <p:graphicFrame>
        <p:nvGraphicFramePr>
          <p:cNvPr id="497" name="Tableau 9">
            <a:extLst>
              <a:ext uri="{FF2B5EF4-FFF2-40B4-BE49-F238E27FC236}">
                <a16:creationId xmlns:a16="http://schemas.microsoft.com/office/drawing/2014/main" id="{0F2003A2-32E8-4AAA-8C07-AFD3F6338B99}"/>
              </a:ext>
            </a:extLst>
          </p:cNvPr>
          <p:cNvGraphicFramePr>
            <a:graphicFrameLocks noGrp="1"/>
          </p:cNvGraphicFramePr>
          <p:nvPr>
            <p:extLst>
              <p:ext uri="{D42A27DB-BD31-4B8C-83A1-F6EECF244321}">
                <p14:modId xmlns:p14="http://schemas.microsoft.com/office/powerpoint/2010/main" val="1251829080"/>
              </p:ext>
            </p:extLst>
          </p:nvPr>
        </p:nvGraphicFramePr>
        <p:xfrm>
          <a:off x="5179293" y="1525667"/>
          <a:ext cx="2012801" cy="1402080"/>
        </p:xfrm>
        <a:graphic>
          <a:graphicData uri="http://schemas.openxmlformats.org/drawingml/2006/table">
            <a:tbl>
              <a:tblPr firstRow="1" bandRow="1">
                <a:tableStyleId>{5C22544A-7EE6-4342-B048-85BDC9FD1C3A}</a:tableStyleId>
              </a:tblPr>
              <a:tblGrid>
                <a:gridCol w="287543">
                  <a:extLst>
                    <a:ext uri="{9D8B030D-6E8A-4147-A177-3AD203B41FA5}">
                      <a16:colId xmlns:a16="http://schemas.microsoft.com/office/drawing/2014/main" val="3617318326"/>
                    </a:ext>
                  </a:extLst>
                </a:gridCol>
                <a:gridCol w="287543">
                  <a:extLst>
                    <a:ext uri="{9D8B030D-6E8A-4147-A177-3AD203B41FA5}">
                      <a16:colId xmlns:a16="http://schemas.microsoft.com/office/drawing/2014/main" val="744895538"/>
                    </a:ext>
                  </a:extLst>
                </a:gridCol>
                <a:gridCol w="287543">
                  <a:extLst>
                    <a:ext uri="{9D8B030D-6E8A-4147-A177-3AD203B41FA5}">
                      <a16:colId xmlns:a16="http://schemas.microsoft.com/office/drawing/2014/main" val="4148669053"/>
                    </a:ext>
                  </a:extLst>
                </a:gridCol>
                <a:gridCol w="287543">
                  <a:extLst>
                    <a:ext uri="{9D8B030D-6E8A-4147-A177-3AD203B41FA5}">
                      <a16:colId xmlns:a16="http://schemas.microsoft.com/office/drawing/2014/main" val="3787816676"/>
                    </a:ext>
                  </a:extLst>
                </a:gridCol>
                <a:gridCol w="287543">
                  <a:extLst>
                    <a:ext uri="{9D8B030D-6E8A-4147-A177-3AD203B41FA5}">
                      <a16:colId xmlns:a16="http://schemas.microsoft.com/office/drawing/2014/main" val="1264469034"/>
                    </a:ext>
                  </a:extLst>
                </a:gridCol>
                <a:gridCol w="287543">
                  <a:extLst>
                    <a:ext uri="{9D8B030D-6E8A-4147-A177-3AD203B41FA5}">
                      <a16:colId xmlns:a16="http://schemas.microsoft.com/office/drawing/2014/main" val="533910058"/>
                    </a:ext>
                  </a:extLst>
                </a:gridCol>
                <a:gridCol w="287543">
                  <a:extLst>
                    <a:ext uri="{9D8B030D-6E8A-4147-A177-3AD203B41FA5}">
                      <a16:colId xmlns:a16="http://schemas.microsoft.com/office/drawing/2014/main" val="3384948866"/>
                    </a:ext>
                  </a:extLst>
                </a:gridCol>
              </a:tblGrid>
              <a:tr h="153037">
                <a:tc gridSpan="7">
                  <a:txBody>
                    <a:bodyPr/>
                    <a:lstStyle/>
                    <a:p>
                      <a:pPr algn="ctr"/>
                      <a:r>
                        <a:rPr lang="fr-FR" sz="900" dirty="0"/>
                        <a:t>JUIN 2022</a:t>
                      </a:r>
                    </a:p>
                  </a:txBody>
                  <a:tcPr>
                    <a:solidFill>
                      <a:srgbClr val="336B71"/>
                    </a:solidFill>
                  </a:tcPr>
                </a:tc>
                <a:tc hMerge="1">
                  <a:txBody>
                    <a:bodyPr/>
                    <a:lstStyle/>
                    <a:p>
                      <a:endParaRPr lang="fr-FR"/>
                    </a:p>
                  </a:txBody>
                  <a:tcPr/>
                </a:tc>
                <a:tc hMerge="1">
                  <a:txBody>
                    <a:bodyPr/>
                    <a:lstStyle/>
                    <a:p>
                      <a:endParaRPr lang="fr-FR"/>
                    </a:p>
                  </a:txBody>
                  <a:tcPr/>
                </a:tc>
                <a:tc hMerge="1">
                  <a:txBody>
                    <a:bodyPr/>
                    <a:lstStyle/>
                    <a:p>
                      <a:endParaRPr lang="fr-FR"/>
                    </a:p>
                  </a:txBody>
                  <a:tcPr/>
                </a:tc>
                <a:tc hMerge="1">
                  <a:txBody>
                    <a:bodyPr/>
                    <a:lstStyle/>
                    <a:p>
                      <a:endParaRPr lang="fr-FR"/>
                    </a:p>
                  </a:txBody>
                  <a:tcPr/>
                </a:tc>
                <a:tc hMerge="1">
                  <a:txBody>
                    <a:bodyPr/>
                    <a:lstStyle/>
                    <a:p>
                      <a:endParaRPr lang="fr-FR"/>
                    </a:p>
                  </a:txBody>
                  <a:tcPr/>
                </a:tc>
                <a:tc hMerge="1">
                  <a:txBody>
                    <a:bodyPr/>
                    <a:lstStyle/>
                    <a:p>
                      <a:endParaRPr lang="fr-FR" dirty="0"/>
                    </a:p>
                  </a:txBody>
                  <a:tcPr/>
                </a:tc>
                <a:extLst>
                  <a:ext uri="{0D108BD9-81ED-4DB2-BD59-A6C34878D82A}">
                    <a16:rowId xmlns:a16="http://schemas.microsoft.com/office/drawing/2014/main" val="533340226"/>
                  </a:ext>
                </a:extLst>
              </a:tr>
              <a:tr h="153037">
                <a:tc>
                  <a:txBody>
                    <a:bodyPr/>
                    <a:lstStyle/>
                    <a:p>
                      <a:pPr algn="ctr"/>
                      <a:r>
                        <a:rPr lang="fr-FR" sz="500" b="1" dirty="0">
                          <a:solidFill>
                            <a:schemeClr val="accent4">
                              <a:lumMod val="75000"/>
                            </a:schemeClr>
                          </a:solidFill>
                        </a:rPr>
                        <a:t>D</a:t>
                      </a:r>
                    </a:p>
                  </a:txBody>
                  <a:tcPr>
                    <a:solidFill>
                      <a:schemeClr val="bg1">
                        <a:lumMod val="85000"/>
                      </a:schemeClr>
                    </a:solidFill>
                  </a:tcPr>
                </a:tc>
                <a:tc>
                  <a:txBody>
                    <a:bodyPr/>
                    <a:lstStyle/>
                    <a:p>
                      <a:pPr algn="ctr"/>
                      <a:r>
                        <a:rPr lang="fr-FR" sz="500" b="1" dirty="0">
                          <a:solidFill>
                            <a:schemeClr val="tx1">
                              <a:lumMod val="75000"/>
                              <a:lumOff val="25000"/>
                            </a:schemeClr>
                          </a:solidFill>
                        </a:rPr>
                        <a:t>L</a:t>
                      </a:r>
                    </a:p>
                  </a:txBody>
                  <a:tcPr>
                    <a:solidFill>
                      <a:schemeClr val="bg1">
                        <a:lumMod val="85000"/>
                      </a:schemeClr>
                    </a:solidFill>
                  </a:tcPr>
                </a:tc>
                <a:tc>
                  <a:txBody>
                    <a:bodyPr/>
                    <a:lstStyle/>
                    <a:p>
                      <a:pPr algn="ctr"/>
                      <a:r>
                        <a:rPr lang="fr-FR" sz="500" b="1" dirty="0">
                          <a:solidFill>
                            <a:schemeClr val="tx1">
                              <a:lumMod val="75000"/>
                              <a:lumOff val="25000"/>
                            </a:schemeClr>
                          </a:solidFill>
                        </a:rPr>
                        <a:t>M</a:t>
                      </a:r>
                    </a:p>
                  </a:txBody>
                  <a:tcPr>
                    <a:solidFill>
                      <a:schemeClr val="bg1">
                        <a:lumMod val="85000"/>
                      </a:schemeClr>
                    </a:solidFill>
                  </a:tcPr>
                </a:tc>
                <a:tc>
                  <a:txBody>
                    <a:bodyPr/>
                    <a:lstStyle/>
                    <a:p>
                      <a:pPr algn="ctr"/>
                      <a:r>
                        <a:rPr lang="fr-FR" sz="500" b="1" dirty="0">
                          <a:solidFill>
                            <a:schemeClr val="tx1">
                              <a:lumMod val="75000"/>
                              <a:lumOff val="25000"/>
                            </a:schemeClr>
                          </a:solidFill>
                        </a:rPr>
                        <a:t>M</a:t>
                      </a:r>
                    </a:p>
                  </a:txBody>
                  <a:tcPr>
                    <a:solidFill>
                      <a:schemeClr val="bg1">
                        <a:lumMod val="85000"/>
                      </a:schemeClr>
                    </a:solidFill>
                  </a:tcPr>
                </a:tc>
                <a:tc>
                  <a:txBody>
                    <a:bodyPr/>
                    <a:lstStyle/>
                    <a:p>
                      <a:pPr algn="ctr"/>
                      <a:r>
                        <a:rPr lang="fr-FR" sz="500" b="1" dirty="0">
                          <a:solidFill>
                            <a:schemeClr val="tx1">
                              <a:lumMod val="75000"/>
                              <a:lumOff val="25000"/>
                            </a:schemeClr>
                          </a:solidFill>
                        </a:rPr>
                        <a:t>J</a:t>
                      </a:r>
                    </a:p>
                  </a:txBody>
                  <a:tcPr>
                    <a:solidFill>
                      <a:schemeClr val="bg1">
                        <a:lumMod val="85000"/>
                      </a:schemeClr>
                    </a:solidFill>
                  </a:tcPr>
                </a:tc>
                <a:tc>
                  <a:txBody>
                    <a:bodyPr/>
                    <a:lstStyle/>
                    <a:p>
                      <a:pPr algn="ctr"/>
                      <a:r>
                        <a:rPr lang="fr-FR" sz="500" b="1" dirty="0">
                          <a:solidFill>
                            <a:schemeClr val="tx1">
                              <a:lumMod val="75000"/>
                              <a:lumOff val="25000"/>
                            </a:schemeClr>
                          </a:solidFill>
                        </a:rPr>
                        <a:t>V</a:t>
                      </a:r>
                    </a:p>
                  </a:txBody>
                  <a:tcPr>
                    <a:solidFill>
                      <a:schemeClr val="bg1">
                        <a:lumMod val="85000"/>
                      </a:schemeClr>
                    </a:solidFill>
                  </a:tcPr>
                </a:tc>
                <a:tc>
                  <a:txBody>
                    <a:bodyPr/>
                    <a:lstStyle/>
                    <a:p>
                      <a:pPr algn="ctr"/>
                      <a:r>
                        <a:rPr lang="fr-FR" sz="500" b="1" dirty="0">
                          <a:solidFill>
                            <a:schemeClr val="tx1">
                              <a:lumMod val="75000"/>
                              <a:lumOff val="25000"/>
                            </a:schemeClr>
                          </a:solidFill>
                        </a:rPr>
                        <a:t>S</a:t>
                      </a:r>
                    </a:p>
                  </a:txBody>
                  <a:tcPr>
                    <a:solidFill>
                      <a:schemeClr val="bg1">
                        <a:lumMod val="85000"/>
                      </a:schemeClr>
                    </a:solidFill>
                  </a:tcPr>
                </a:tc>
                <a:extLst>
                  <a:ext uri="{0D108BD9-81ED-4DB2-BD59-A6C34878D82A}">
                    <a16:rowId xmlns:a16="http://schemas.microsoft.com/office/drawing/2014/main" val="4258868470"/>
                  </a:ext>
                </a:extLst>
              </a:tr>
              <a:tr h="153037">
                <a:tc>
                  <a:txBody>
                    <a:bodyPr/>
                    <a:lstStyle/>
                    <a:p>
                      <a:pPr algn="ctr"/>
                      <a:endParaRPr lang="fr-FR" sz="500">
                        <a:solidFill>
                          <a:schemeClr val="accent4">
                            <a:lumMod val="75000"/>
                          </a:schemeClr>
                        </a:solidFill>
                      </a:endParaRPr>
                    </a:p>
                  </a:txBody>
                  <a:tcPr>
                    <a:solidFill>
                      <a:schemeClr val="bg1"/>
                    </a:solidFill>
                  </a:tcPr>
                </a:tc>
                <a:tc>
                  <a:txBody>
                    <a:bodyPr/>
                    <a:lstStyle/>
                    <a:p>
                      <a:pPr algn="ctr"/>
                      <a:endParaRPr lang="fr-FR" sz="500" dirty="0">
                        <a:solidFill>
                          <a:schemeClr val="tx1">
                            <a:lumMod val="75000"/>
                            <a:lumOff val="25000"/>
                          </a:schemeClr>
                        </a:solidFill>
                      </a:endParaRPr>
                    </a:p>
                  </a:txBody>
                  <a:tcPr>
                    <a:solidFill>
                      <a:schemeClr val="bg1"/>
                    </a:solidFill>
                  </a:tcPr>
                </a:tc>
                <a:tc>
                  <a:txBody>
                    <a:bodyPr/>
                    <a:lstStyle/>
                    <a:p>
                      <a:pPr algn="ctr"/>
                      <a:r>
                        <a:rPr lang="fr-FR" sz="500" dirty="0">
                          <a:solidFill>
                            <a:schemeClr val="tx1">
                              <a:lumMod val="75000"/>
                              <a:lumOff val="25000"/>
                            </a:schemeClr>
                          </a:solidFill>
                        </a:rPr>
                        <a:t>1</a:t>
                      </a:r>
                    </a:p>
                  </a:txBody>
                  <a:tcPr>
                    <a:solidFill>
                      <a:schemeClr val="bg1"/>
                    </a:solidFill>
                  </a:tcPr>
                </a:tc>
                <a:tc>
                  <a:txBody>
                    <a:bodyPr/>
                    <a:lstStyle/>
                    <a:p>
                      <a:pPr algn="ctr"/>
                      <a:r>
                        <a:rPr lang="fr-FR" sz="500" dirty="0">
                          <a:solidFill>
                            <a:schemeClr val="tx1">
                              <a:lumMod val="75000"/>
                              <a:lumOff val="25000"/>
                            </a:schemeClr>
                          </a:solidFill>
                        </a:rPr>
                        <a:t>2</a:t>
                      </a:r>
                    </a:p>
                  </a:txBody>
                  <a:tcPr>
                    <a:solidFill>
                      <a:schemeClr val="bg1"/>
                    </a:solidFill>
                  </a:tcPr>
                </a:tc>
                <a:tc>
                  <a:txBody>
                    <a:bodyPr/>
                    <a:lstStyle/>
                    <a:p>
                      <a:pPr algn="ctr"/>
                      <a:r>
                        <a:rPr lang="fr-FR" sz="500" dirty="0">
                          <a:solidFill>
                            <a:schemeClr val="tx1">
                              <a:lumMod val="75000"/>
                              <a:lumOff val="25000"/>
                            </a:schemeClr>
                          </a:solidFill>
                        </a:rPr>
                        <a:t>3</a:t>
                      </a:r>
                    </a:p>
                  </a:txBody>
                  <a:tcPr>
                    <a:solidFill>
                      <a:schemeClr val="bg1"/>
                    </a:solidFill>
                  </a:tcPr>
                </a:tc>
                <a:tc>
                  <a:txBody>
                    <a:bodyPr/>
                    <a:lstStyle/>
                    <a:p>
                      <a:pPr algn="ctr"/>
                      <a:r>
                        <a:rPr lang="fr-FR" sz="500" dirty="0">
                          <a:solidFill>
                            <a:schemeClr val="tx1">
                              <a:lumMod val="75000"/>
                              <a:lumOff val="25000"/>
                            </a:schemeClr>
                          </a:solidFill>
                        </a:rPr>
                        <a:t>4</a:t>
                      </a:r>
                    </a:p>
                  </a:txBody>
                  <a:tcPr>
                    <a:solidFill>
                      <a:schemeClr val="bg1"/>
                    </a:solidFill>
                  </a:tcPr>
                </a:tc>
                <a:tc>
                  <a:txBody>
                    <a:bodyPr/>
                    <a:lstStyle/>
                    <a:p>
                      <a:pPr algn="ctr"/>
                      <a:r>
                        <a:rPr lang="fr-FR" sz="500" dirty="0">
                          <a:solidFill>
                            <a:schemeClr val="tx1">
                              <a:lumMod val="75000"/>
                              <a:lumOff val="25000"/>
                            </a:schemeClr>
                          </a:solidFill>
                        </a:rPr>
                        <a:t>5</a:t>
                      </a:r>
                    </a:p>
                  </a:txBody>
                  <a:tcPr>
                    <a:solidFill>
                      <a:schemeClr val="bg1"/>
                    </a:solidFill>
                  </a:tcPr>
                </a:tc>
                <a:extLst>
                  <a:ext uri="{0D108BD9-81ED-4DB2-BD59-A6C34878D82A}">
                    <a16:rowId xmlns:a16="http://schemas.microsoft.com/office/drawing/2014/main" val="753078329"/>
                  </a:ext>
                </a:extLst>
              </a:tr>
              <a:tr h="153037">
                <a:tc>
                  <a:txBody>
                    <a:bodyPr/>
                    <a:lstStyle/>
                    <a:p>
                      <a:pPr algn="ctr"/>
                      <a:r>
                        <a:rPr lang="fr-FR" sz="500" dirty="0">
                          <a:solidFill>
                            <a:schemeClr val="accent4">
                              <a:lumMod val="75000"/>
                            </a:schemeClr>
                          </a:solidFill>
                        </a:rPr>
                        <a:t>6</a:t>
                      </a:r>
                    </a:p>
                  </a:txBody>
                  <a:tcPr>
                    <a:solidFill>
                      <a:schemeClr val="bg1"/>
                    </a:solidFill>
                  </a:tcPr>
                </a:tc>
                <a:tc>
                  <a:txBody>
                    <a:bodyPr/>
                    <a:lstStyle/>
                    <a:p>
                      <a:pPr algn="ctr"/>
                      <a:r>
                        <a:rPr lang="fr-FR" sz="500" dirty="0">
                          <a:solidFill>
                            <a:schemeClr val="tx1">
                              <a:lumMod val="75000"/>
                              <a:lumOff val="25000"/>
                            </a:schemeClr>
                          </a:solidFill>
                        </a:rPr>
                        <a:t>7</a:t>
                      </a:r>
                    </a:p>
                  </a:txBody>
                  <a:tcPr>
                    <a:solidFill>
                      <a:schemeClr val="bg1"/>
                    </a:solidFill>
                  </a:tcPr>
                </a:tc>
                <a:tc>
                  <a:txBody>
                    <a:bodyPr/>
                    <a:lstStyle/>
                    <a:p>
                      <a:pPr algn="ctr"/>
                      <a:r>
                        <a:rPr lang="fr-FR" sz="500" dirty="0">
                          <a:solidFill>
                            <a:schemeClr val="tx1">
                              <a:lumMod val="75000"/>
                              <a:lumOff val="25000"/>
                            </a:schemeClr>
                          </a:solidFill>
                        </a:rPr>
                        <a:t>8</a:t>
                      </a:r>
                    </a:p>
                  </a:txBody>
                  <a:tcPr>
                    <a:solidFill>
                      <a:schemeClr val="bg1"/>
                    </a:solidFill>
                  </a:tcPr>
                </a:tc>
                <a:tc>
                  <a:txBody>
                    <a:bodyPr/>
                    <a:lstStyle/>
                    <a:p>
                      <a:pPr algn="ctr"/>
                      <a:r>
                        <a:rPr lang="fr-FR" sz="500" dirty="0">
                          <a:solidFill>
                            <a:schemeClr val="tx1">
                              <a:lumMod val="75000"/>
                              <a:lumOff val="25000"/>
                            </a:schemeClr>
                          </a:solidFill>
                        </a:rPr>
                        <a:t>9</a:t>
                      </a:r>
                    </a:p>
                  </a:txBody>
                  <a:tcPr>
                    <a:solidFill>
                      <a:schemeClr val="bg1"/>
                    </a:solidFill>
                  </a:tcPr>
                </a:tc>
                <a:tc>
                  <a:txBody>
                    <a:bodyPr/>
                    <a:lstStyle/>
                    <a:p>
                      <a:pPr algn="ctr"/>
                      <a:r>
                        <a:rPr lang="fr-FR" sz="500" dirty="0">
                          <a:solidFill>
                            <a:schemeClr val="tx1">
                              <a:lumMod val="75000"/>
                              <a:lumOff val="25000"/>
                            </a:schemeClr>
                          </a:solidFill>
                        </a:rPr>
                        <a:t>10</a:t>
                      </a:r>
                    </a:p>
                  </a:txBody>
                  <a:tcPr>
                    <a:solidFill>
                      <a:schemeClr val="bg1"/>
                    </a:solidFill>
                  </a:tcPr>
                </a:tc>
                <a:tc>
                  <a:txBody>
                    <a:bodyPr/>
                    <a:lstStyle/>
                    <a:p>
                      <a:pPr algn="ctr"/>
                      <a:r>
                        <a:rPr lang="fr-FR" sz="500" dirty="0">
                          <a:solidFill>
                            <a:schemeClr val="tx1">
                              <a:lumMod val="75000"/>
                              <a:lumOff val="25000"/>
                            </a:schemeClr>
                          </a:solidFill>
                        </a:rPr>
                        <a:t>11</a:t>
                      </a:r>
                    </a:p>
                  </a:txBody>
                  <a:tcPr>
                    <a:solidFill>
                      <a:schemeClr val="bg1"/>
                    </a:solidFill>
                  </a:tcPr>
                </a:tc>
                <a:tc>
                  <a:txBody>
                    <a:bodyPr/>
                    <a:lstStyle/>
                    <a:p>
                      <a:pPr algn="ctr"/>
                      <a:r>
                        <a:rPr lang="fr-FR" sz="500" dirty="0">
                          <a:solidFill>
                            <a:schemeClr val="tx1">
                              <a:lumMod val="75000"/>
                              <a:lumOff val="25000"/>
                            </a:schemeClr>
                          </a:solidFill>
                        </a:rPr>
                        <a:t>12</a:t>
                      </a:r>
                    </a:p>
                  </a:txBody>
                  <a:tcPr>
                    <a:solidFill>
                      <a:schemeClr val="bg1"/>
                    </a:solidFill>
                  </a:tcPr>
                </a:tc>
                <a:extLst>
                  <a:ext uri="{0D108BD9-81ED-4DB2-BD59-A6C34878D82A}">
                    <a16:rowId xmlns:a16="http://schemas.microsoft.com/office/drawing/2014/main" val="1278186325"/>
                  </a:ext>
                </a:extLst>
              </a:tr>
              <a:tr h="153037">
                <a:tc>
                  <a:txBody>
                    <a:bodyPr/>
                    <a:lstStyle/>
                    <a:p>
                      <a:pPr algn="ctr"/>
                      <a:r>
                        <a:rPr lang="fr-FR" sz="500" dirty="0">
                          <a:solidFill>
                            <a:schemeClr val="accent4">
                              <a:lumMod val="75000"/>
                            </a:schemeClr>
                          </a:solidFill>
                        </a:rPr>
                        <a:t>13</a:t>
                      </a:r>
                    </a:p>
                  </a:txBody>
                  <a:tcPr>
                    <a:solidFill>
                      <a:schemeClr val="bg1"/>
                    </a:solidFill>
                  </a:tcPr>
                </a:tc>
                <a:tc>
                  <a:txBody>
                    <a:bodyPr/>
                    <a:lstStyle/>
                    <a:p>
                      <a:pPr algn="ctr"/>
                      <a:r>
                        <a:rPr lang="fr-FR" sz="500" dirty="0">
                          <a:solidFill>
                            <a:schemeClr val="tx1">
                              <a:lumMod val="75000"/>
                              <a:lumOff val="25000"/>
                            </a:schemeClr>
                          </a:solidFill>
                        </a:rPr>
                        <a:t>14</a:t>
                      </a:r>
                    </a:p>
                  </a:txBody>
                  <a:tcPr>
                    <a:solidFill>
                      <a:schemeClr val="bg1"/>
                    </a:solidFill>
                  </a:tcPr>
                </a:tc>
                <a:tc>
                  <a:txBody>
                    <a:bodyPr/>
                    <a:lstStyle/>
                    <a:p>
                      <a:pPr algn="ctr"/>
                      <a:r>
                        <a:rPr lang="fr-FR" sz="500" dirty="0">
                          <a:solidFill>
                            <a:schemeClr val="tx1">
                              <a:lumMod val="75000"/>
                              <a:lumOff val="25000"/>
                            </a:schemeClr>
                          </a:solidFill>
                        </a:rPr>
                        <a:t>15</a:t>
                      </a:r>
                    </a:p>
                  </a:txBody>
                  <a:tcPr>
                    <a:solidFill>
                      <a:schemeClr val="bg1"/>
                    </a:solidFill>
                  </a:tcPr>
                </a:tc>
                <a:tc>
                  <a:txBody>
                    <a:bodyPr/>
                    <a:lstStyle/>
                    <a:p>
                      <a:pPr algn="ctr"/>
                      <a:r>
                        <a:rPr lang="fr-FR" sz="500" dirty="0">
                          <a:solidFill>
                            <a:schemeClr val="tx1">
                              <a:lumMod val="75000"/>
                              <a:lumOff val="25000"/>
                            </a:schemeClr>
                          </a:solidFill>
                        </a:rPr>
                        <a:t>16</a:t>
                      </a:r>
                    </a:p>
                  </a:txBody>
                  <a:tcPr>
                    <a:solidFill>
                      <a:schemeClr val="bg1"/>
                    </a:solidFill>
                  </a:tcPr>
                </a:tc>
                <a:tc>
                  <a:txBody>
                    <a:bodyPr/>
                    <a:lstStyle/>
                    <a:p>
                      <a:pPr algn="ctr"/>
                      <a:r>
                        <a:rPr lang="fr-FR" sz="500" dirty="0">
                          <a:solidFill>
                            <a:schemeClr val="tx1">
                              <a:lumMod val="75000"/>
                              <a:lumOff val="25000"/>
                            </a:schemeClr>
                          </a:solidFill>
                        </a:rPr>
                        <a:t>17</a:t>
                      </a:r>
                    </a:p>
                  </a:txBody>
                  <a:tcPr>
                    <a:solidFill>
                      <a:schemeClr val="bg1"/>
                    </a:solidFill>
                  </a:tcPr>
                </a:tc>
                <a:tc>
                  <a:txBody>
                    <a:bodyPr/>
                    <a:lstStyle/>
                    <a:p>
                      <a:pPr algn="ctr"/>
                      <a:r>
                        <a:rPr lang="fr-FR" sz="500" dirty="0">
                          <a:solidFill>
                            <a:schemeClr val="tx1">
                              <a:lumMod val="75000"/>
                              <a:lumOff val="25000"/>
                            </a:schemeClr>
                          </a:solidFill>
                        </a:rPr>
                        <a:t>18</a:t>
                      </a:r>
                    </a:p>
                  </a:txBody>
                  <a:tcPr>
                    <a:solidFill>
                      <a:schemeClr val="bg1"/>
                    </a:solidFill>
                  </a:tcPr>
                </a:tc>
                <a:tc>
                  <a:txBody>
                    <a:bodyPr/>
                    <a:lstStyle/>
                    <a:p>
                      <a:pPr algn="ctr"/>
                      <a:r>
                        <a:rPr lang="fr-FR" sz="500" dirty="0">
                          <a:solidFill>
                            <a:schemeClr val="tx1">
                              <a:lumMod val="75000"/>
                              <a:lumOff val="25000"/>
                            </a:schemeClr>
                          </a:solidFill>
                        </a:rPr>
                        <a:t>19</a:t>
                      </a:r>
                    </a:p>
                  </a:txBody>
                  <a:tcPr>
                    <a:solidFill>
                      <a:schemeClr val="bg1"/>
                    </a:solidFill>
                  </a:tcPr>
                </a:tc>
                <a:extLst>
                  <a:ext uri="{0D108BD9-81ED-4DB2-BD59-A6C34878D82A}">
                    <a16:rowId xmlns:a16="http://schemas.microsoft.com/office/drawing/2014/main" val="45844128"/>
                  </a:ext>
                </a:extLst>
              </a:tr>
              <a:tr h="153037">
                <a:tc>
                  <a:txBody>
                    <a:bodyPr/>
                    <a:lstStyle/>
                    <a:p>
                      <a:pPr algn="ctr"/>
                      <a:r>
                        <a:rPr lang="fr-FR" sz="500" dirty="0">
                          <a:solidFill>
                            <a:schemeClr val="accent4">
                              <a:lumMod val="75000"/>
                            </a:schemeClr>
                          </a:solidFill>
                        </a:rPr>
                        <a:t>20</a:t>
                      </a:r>
                    </a:p>
                  </a:txBody>
                  <a:tcPr>
                    <a:solidFill>
                      <a:schemeClr val="bg1"/>
                    </a:solidFill>
                  </a:tcPr>
                </a:tc>
                <a:tc>
                  <a:txBody>
                    <a:bodyPr/>
                    <a:lstStyle/>
                    <a:p>
                      <a:pPr algn="ctr"/>
                      <a:r>
                        <a:rPr lang="fr-FR" sz="500" dirty="0">
                          <a:solidFill>
                            <a:schemeClr val="tx1">
                              <a:lumMod val="75000"/>
                              <a:lumOff val="25000"/>
                            </a:schemeClr>
                          </a:solidFill>
                        </a:rPr>
                        <a:t>21</a:t>
                      </a:r>
                    </a:p>
                  </a:txBody>
                  <a:tcPr>
                    <a:solidFill>
                      <a:schemeClr val="bg1"/>
                    </a:solidFill>
                  </a:tcPr>
                </a:tc>
                <a:tc>
                  <a:txBody>
                    <a:bodyPr/>
                    <a:lstStyle/>
                    <a:p>
                      <a:pPr algn="ctr"/>
                      <a:r>
                        <a:rPr lang="fr-FR" sz="500" dirty="0">
                          <a:solidFill>
                            <a:schemeClr val="tx1">
                              <a:lumMod val="75000"/>
                              <a:lumOff val="25000"/>
                            </a:schemeClr>
                          </a:solidFill>
                        </a:rPr>
                        <a:t>22</a:t>
                      </a:r>
                    </a:p>
                  </a:txBody>
                  <a:tcPr>
                    <a:solidFill>
                      <a:schemeClr val="bg1"/>
                    </a:solidFill>
                  </a:tcPr>
                </a:tc>
                <a:tc>
                  <a:txBody>
                    <a:bodyPr/>
                    <a:lstStyle/>
                    <a:p>
                      <a:pPr algn="ctr"/>
                      <a:r>
                        <a:rPr lang="fr-FR" sz="500" dirty="0">
                          <a:solidFill>
                            <a:schemeClr val="tx1">
                              <a:lumMod val="75000"/>
                              <a:lumOff val="25000"/>
                            </a:schemeClr>
                          </a:solidFill>
                        </a:rPr>
                        <a:t>23</a:t>
                      </a:r>
                    </a:p>
                  </a:txBody>
                  <a:tcPr>
                    <a:solidFill>
                      <a:schemeClr val="bg1"/>
                    </a:solidFill>
                  </a:tcPr>
                </a:tc>
                <a:tc>
                  <a:txBody>
                    <a:bodyPr/>
                    <a:lstStyle/>
                    <a:p>
                      <a:pPr algn="ctr"/>
                      <a:r>
                        <a:rPr lang="fr-FR" sz="500" dirty="0">
                          <a:solidFill>
                            <a:schemeClr val="tx1">
                              <a:lumMod val="75000"/>
                              <a:lumOff val="25000"/>
                            </a:schemeClr>
                          </a:solidFill>
                        </a:rPr>
                        <a:t>24</a:t>
                      </a:r>
                    </a:p>
                  </a:txBody>
                  <a:tcPr>
                    <a:solidFill>
                      <a:schemeClr val="bg1"/>
                    </a:solidFill>
                  </a:tcPr>
                </a:tc>
                <a:tc>
                  <a:txBody>
                    <a:bodyPr/>
                    <a:lstStyle/>
                    <a:p>
                      <a:pPr algn="ctr"/>
                      <a:r>
                        <a:rPr lang="fr-FR" sz="500" dirty="0">
                          <a:solidFill>
                            <a:schemeClr val="tx1">
                              <a:lumMod val="75000"/>
                              <a:lumOff val="25000"/>
                            </a:schemeClr>
                          </a:solidFill>
                        </a:rPr>
                        <a:t>25</a:t>
                      </a:r>
                    </a:p>
                  </a:txBody>
                  <a:tcPr>
                    <a:solidFill>
                      <a:schemeClr val="bg1"/>
                    </a:solidFill>
                  </a:tcPr>
                </a:tc>
                <a:tc>
                  <a:txBody>
                    <a:bodyPr/>
                    <a:lstStyle/>
                    <a:p>
                      <a:pPr algn="ctr"/>
                      <a:r>
                        <a:rPr lang="fr-FR" sz="500" dirty="0">
                          <a:solidFill>
                            <a:schemeClr val="tx1">
                              <a:lumMod val="75000"/>
                              <a:lumOff val="25000"/>
                            </a:schemeClr>
                          </a:solidFill>
                        </a:rPr>
                        <a:t>26</a:t>
                      </a:r>
                    </a:p>
                  </a:txBody>
                  <a:tcPr>
                    <a:solidFill>
                      <a:schemeClr val="bg1"/>
                    </a:solidFill>
                  </a:tcPr>
                </a:tc>
                <a:extLst>
                  <a:ext uri="{0D108BD9-81ED-4DB2-BD59-A6C34878D82A}">
                    <a16:rowId xmlns:a16="http://schemas.microsoft.com/office/drawing/2014/main" val="3944446715"/>
                  </a:ext>
                </a:extLst>
              </a:tr>
              <a:tr h="153037">
                <a:tc>
                  <a:txBody>
                    <a:bodyPr/>
                    <a:lstStyle/>
                    <a:p>
                      <a:pPr algn="ctr"/>
                      <a:r>
                        <a:rPr lang="fr-FR" sz="500" dirty="0">
                          <a:solidFill>
                            <a:schemeClr val="accent4">
                              <a:lumMod val="75000"/>
                            </a:schemeClr>
                          </a:solidFill>
                        </a:rPr>
                        <a:t>27</a:t>
                      </a:r>
                    </a:p>
                  </a:txBody>
                  <a:tcPr>
                    <a:solidFill>
                      <a:schemeClr val="bg1"/>
                    </a:solidFill>
                  </a:tcPr>
                </a:tc>
                <a:tc>
                  <a:txBody>
                    <a:bodyPr/>
                    <a:lstStyle/>
                    <a:p>
                      <a:pPr algn="ctr"/>
                      <a:r>
                        <a:rPr lang="fr-FR" sz="500" dirty="0">
                          <a:solidFill>
                            <a:schemeClr val="tx1">
                              <a:lumMod val="75000"/>
                              <a:lumOff val="25000"/>
                            </a:schemeClr>
                          </a:solidFill>
                        </a:rPr>
                        <a:t>28</a:t>
                      </a:r>
                    </a:p>
                  </a:txBody>
                  <a:tcPr>
                    <a:solidFill>
                      <a:schemeClr val="bg1"/>
                    </a:solidFill>
                  </a:tcPr>
                </a:tc>
                <a:tc>
                  <a:txBody>
                    <a:bodyPr/>
                    <a:lstStyle/>
                    <a:p>
                      <a:pPr algn="ctr"/>
                      <a:r>
                        <a:rPr lang="fr-FR" sz="500" dirty="0">
                          <a:solidFill>
                            <a:schemeClr val="tx1">
                              <a:lumMod val="75000"/>
                              <a:lumOff val="25000"/>
                            </a:schemeClr>
                          </a:solidFill>
                        </a:rPr>
                        <a:t>29</a:t>
                      </a:r>
                    </a:p>
                  </a:txBody>
                  <a:tcPr>
                    <a:solidFill>
                      <a:schemeClr val="bg1"/>
                    </a:solidFill>
                  </a:tcPr>
                </a:tc>
                <a:tc>
                  <a:txBody>
                    <a:bodyPr/>
                    <a:lstStyle/>
                    <a:p>
                      <a:pPr algn="ctr"/>
                      <a:r>
                        <a:rPr lang="fr-FR" sz="500" dirty="0">
                          <a:solidFill>
                            <a:schemeClr val="tx1">
                              <a:lumMod val="75000"/>
                              <a:lumOff val="25000"/>
                            </a:schemeClr>
                          </a:solidFill>
                        </a:rPr>
                        <a:t>30</a:t>
                      </a:r>
                    </a:p>
                  </a:txBody>
                  <a:tcPr>
                    <a:solidFill>
                      <a:schemeClr val="bg1"/>
                    </a:solidFill>
                  </a:tcPr>
                </a:tc>
                <a:tc>
                  <a:txBody>
                    <a:bodyPr/>
                    <a:lstStyle/>
                    <a:p>
                      <a:pPr algn="ctr"/>
                      <a:endParaRPr lang="fr-FR" sz="500" dirty="0">
                        <a:solidFill>
                          <a:schemeClr val="tx1">
                            <a:lumMod val="75000"/>
                            <a:lumOff val="25000"/>
                          </a:schemeClr>
                        </a:solidFill>
                      </a:endParaRPr>
                    </a:p>
                  </a:txBody>
                  <a:tcPr>
                    <a:solidFill>
                      <a:schemeClr val="bg1"/>
                    </a:solidFill>
                  </a:tcPr>
                </a:tc>
                <a:tc>
                  <a:txBody>
                    <a:bodyPr/>
                    <a:lstStyle/>
                    <a:p>
                      <a:pPr algn="ctr"/>
                      <a:endParaRPr lang="fr-FR" sz="500" dirty="0">
                        <a:solidFill>
                          <a:schemeClr val="tx1">
                            <a:lumMod val="75000"/>
                            <a:lumOff val="25000"/>
                          </a:schemeClr>
                        </a:solidFill>
                      </a:endParaRPr>
                    </a:p>
                  </a:txBody>
                  <a:tcPr>
                    <a:solidFill>
                      <a:schemeClr val="bg1"/>
                    </a:solidFill>
                  </a:tcPr>
                </a:tc>
                <a:tc>
                  <a:txBody>
                    <a:bodyPr/>
                    <a:lstStyle/>
                    <a:p>
                      <a:pPr algn="ctr"/>
                      <a:endParaRPr lang="fr-FR" sz="500" dirty="0">
                        <a:solidFill>
                          <a:schemeClr val="tx1">
                            <a:lumMod val="75000"/>
                            <a:lumOff val="25000"/>
                          </a:schemeClr>
                        </a:solidFill>
                      </a:endParaRPr>
                    </a:p>
                  </a:txBody>
                  <a:tcPr>
                    <a:solidFill>
                      <a:schemeClr val="bg1"/>
                    </a:solidFill>
                  </a:tcPr>
                </a:tc>
                <a:extLst>
                  <a:ext uri="{0D108BD9-81ED-4DB2-BD59-A6C34878D82A}">
                    <a16:rowId xmlns:a16="http://schemas.microsoft.com/office/drawing/2014/main" val="3859669917"/>
                  </a:ext>
                </a:extLst>
              </a:tr>
              <a:tr h="153037">
                <a:tc>
                  <a:txBody>
                    <a:bodyPr/>
                    <a:lstStyle/>
                    <a:p>
                      <a:pPr algn="ctr"/>
                      <a:endParaRPr lang="fr-FR" sz="500" dirty="0">
                        <a:solidFill>
                          <a:schemeClr val="accent4">
                            <a:lumMod val="75000"/>
                          </a:schemeClr>
                        </a:solidFill>
                      </a:endParaRPr>
                    </a:p>
                  </a:txBody>
                  <a:tcPr>
                    <a:solidFill>
                      <a:schemeClr val="bg1"/>
                    </a:solidFill>
                  </a:tcPr>
                </a:tc>
                <a:tc>
                  <a:txBody>
                    <a:bodyPr/>
                    <a:lstStyle/>
                    <a:p>
                      <a:pPr algn="ctr"/>
                      <a:endParaRPr lang="fr-FR" sz="500" dirty="0">
                        <a:solidFill>
                          <a:schemeClr val="tx1">
                            <a:lumMod val="75000"/>
                            <a:lumOff val="25000"/>
                          </a:schemeClr>
                        </a:solidFill>
                      </a:endParaRPr>
                    </a:p>
                  </a:txBody>
                  <a:tcPr>
                    <a:solidFill>
                      <a:schemeClr val="bg1"/>
                    </a:solidFill>
                  </a:tcPr>
                </a:tc>
                <a:tc>
                  <a:txBody>
                    <a:bodyPr/>
                    <a:lstStyle/>
                    <a:p>
                      <a:pPr algn="ctr"/>
                      <a:endParaRPr lang="fr-FR" sz="500" dirty="0">
                        <a:solidFill>
                          <a:schemeClr val="tx1">
                            <a:lumMod val="75000"/>
                            <a:lumOff val="25000"/>
                          </a:schemeClr>
                        </a:solidFill>
                      </a:endParaRPr>
                    </a:p>
                  </a:txBody>
                  <a:tcPr>
                    <a:solidFill>
                      <a:schemeClr val="bg1"/>
                    </a:solidFill>
                  </a:tcPr>
                </a:tc>
                <a:tc>
                  <a:txBody>
                    <a:bodyPr/>
                    <a:lstStyle/>
                    <a:p>
                      <a:pPr algn="ctr"/>
                      <a:endParaRPr lang="fr-FR" sz="500" dirty="0">
                        <a:solidFill>
                          <a:schemeClr val="tx1">
                            <a:lumMod val="75000"/>
                            <a:lumOff val="25000"/>
                          </a:schemeClr>
                        </a:solidFill>
                      </a:endParaRPr>
                    </a:p>
                  </a:txBody>
                  <a:tcPr>
                    <a:solidFill>
                      <a:schemeClr val="bg1"/>
                    </a:solidFill>
                  </a:tcPr>
                </a:tc>
                <a:tc>
                  <a:txBody>
                    <a:bodyPr/>
                    <a:lstStyle/>
                    <a:p>
                      <a:pPr algn="ctr"/>
                      <a:endParaRPr lang="fr-FR" sz="500" dirty="0">
                        <a:solidFill>
                          <a:schemeClr val="tx1">
                            <a:lumMod val="75000"/>
                            <a:lumOff val="25000"/>
                          </a:schemeClr>
                        </a:solidFill>
                      </a:endParaRPr>
                    </a:p>
                  </a:txBody>
                  <a:tcPr>
                    <a:solidFill>
                      <a:schemeClr val="bg1"/>
                    </a:solidFill>
                  </a:tcPr>
                </a:tc>
                <a:tc>
                  <a:txBody>
                    <a:bodyPr/>
                    <a:lstStyle/>
                    <a:p>
                      <a:pPr algn="ctr"/>
                      <a:endParaRPr lang="fr-FR" sz="500" dirty="0">
                        <a:solidFill>
                          <a:schemeClr val="tx1">
                            <a:lumMod val="75000"/>
                            <a:lumOff val="25000"/>
                          </a:schemeClr>
                        </a:solidFill>
                      </a:endParaRPr>
                    </a:p>
                  </a:txBody>
                  <a:tcPr>
                    <a:solidFill>
                      <a:schemeClr val="bg1"/>
                    </a:solidFill>
                  </a:tcPr>
                </a:tc>
                <a:tc>
                  <a:txBody>
                    <a:bodyPr/>
                    <a:lstStyle/>
                    <a:p>
                      <a:pPr algn="ctr"/>
                      <a:endParaRPr lang="fr-FR" sz="500" dirty="0">
                        <a:solidFill>
                          <a:schemeClr val="tx1">
                            <a:lumMod val="75000"/>
                            <a:lumOff val="25000"/>
                          </a:schemeClr>
                        </a:solidFill>
                      </a:endParaRPr>
                    </a:p>
                  </a:txBody>
                  <a:tcPr>
                    <a:solidFill>
                      <a:schemeClr val="bg1"/>
                    </a:solidFill>
                  </a:tcPr>
                </a:tc>
                <a:extLst>
                  <a:ext uri="{0D108BD9-81ED-4DB2-BD59-A6C34878D82A}">
                    <a16:rowId xmlns:a16="http://schemas.microsoft.com/office/drawing/2014/main" val="689029389"/>
                  </a:ext>
                </a:extLst>
              </a:tr>
            </a:tbl>
          </a:graphicData>
        </a:graphic>
      </p:graphicFrame>
      <p:graphicFrame>
        <p:nvGraphicFramePr>
          <p:cNvPr id="498" name="Tableau 9">
            <a:extLst>
              <a:ext uri="{FF2B5EF4-FFF2-40B4-BE49-F238E27FC236}">
                <a16:creationId xmlns:a16="http://schemas.microsoft.com/office/drawing/2014/main" id="{EC91D971-8736-42EB-9C8B-CDF38C4B296F}"/>
              </a:ext>
            </a:extLst>
          </p:cNvPr>
          <p:cNvGraphicFramePr>
            <a:graphicFrameLocks noGrp="1"/>
          </p:cNvGraphicFramePr>
          <p:nvPr>
            <p:extLst>
              <p:ext uri="{D42A27DB-BD31-4B8C-83A1-F6EECF244321}">
                <p14:modId xmlns:p14="http://schemas.microsoft.com/office/powerpoint/2010/main" val="4151171254"/>
              </p:ext>
            </p:extLst>
          </p:nvPr>
        </p:nvGraphicFramePr>
        <p:xfrm>
          <a:off x="7341085" y="1525667"/>
          <a:ext cx="2012801" cy="1402080"/>
        </p:xfrm>
        <a:graphic>
          <a:graphicData uri="http://schemas.openxmlformats.org/drawingml/2006/table">
            <a:tbl>
              <a:tblPr firstRow="1" bandRow="1">
                <a:tableStyleId>{5C22544A-7EE6-4342-B048-85BDC9FD1C3A}</a:tableStyleId>
              </a:tblPr>
              <a:tblGrid>
                <a:gridCol w="287543">
                  <a:extLst>
                    <a:ext uri="{9D8B030D-6E8A-4147-A177-3AD203B41FA5}">
                      <a16:colId xmlns:a16="http://schemas.microsoft.com/office/drawing/2014/main" val="3617318326"/>
                    </a:ext>
                  </a:extLst>
                </a:gridCol>
                <a:gridCol w="287543">
                  <a:extLst>
                    <a:ext uri="{9D8B030D-6E8A-4147-A177-3AD203B41FA5}">
                      <a16:colId xmlns:a16="http://schemas.microsoft.com/office/drawing/2014/main" val="744895538"/>
                    </a:ext>
                  </a:extLst>
                </a:gridCol>
                <a:gridCol w="287543">
                  <a:extLst>
                    <a:ext uri="{9D8B030D-6E8A-4147-A177-3AD203B41FA5}">
                      <a16:colId xmlns:a16="http://schemas.microsoft.com/office/drawing/2014/main" val="4148669053"/>
                    </a:ext>
                  </a:extLst>
                </a:gridCol>
                <a:gridCol w="287543">
                  <a:extLst>
                    <a:ext uri="{9D8B030D-6E8A-4147-A177-3AD203B41FA5}">
                      <a16:colId xmlns:a16="http://schemas.microsoft.com/office/drawing/2014/main" val="3787816676"/>
                    </a:ext>
                  </a:extLst>
                </a:gridCol>
                <a:gridCol w="287543">
                  <a:extLst>
                    <a:ext uri="{9D8B030D-6E8A-4147-A177-3AD203B41FA5}">
                      <a16:colId xmlns:a16="http://schemas.microsoft.com/office/drawing/2014/main" val="1264469034"/>
                    </a:ext>
                  </a:extLst>
                </a:gridCol>
                <a:gridCol w="287543">
                  <a:extLst>
                    <a:ext uri="{9D8B030D-6E8A-4147-A177-3AD203B41FA5}">
                      <a16:colId xmlns:a16="http://schemas.microsoft.com/office/drawing/2014/main" val="533910058"/>
                    </a:ext>
                  </a:extLst>
                </a:gridCol>
                <a:gridCol w="287543">
                  <a:extLst>
                    <a:ext uri="{9D8B030D-6E8A-4147-A177-3AD203B41FA5}">
                      <a16:colId xmlns:a16="http://schemas.microsoft.com/office/drawing/2014/main" val="3384948866"/>
                    </a:ext>
                  </a:extLst>
                </a:gridCol>
              </a:tblGrid>
              <a:tr h="153037">
                <a:tc gridSpan="7">
                  <a:txBody>
                    <a:bodyPr/>
                    <a:lstStyle/>
                    <a:p>
                      <a:pPr algn="ctr"/>
                      <a:r>
                        <a:rPr lang="fr-FR" sz="900" dirty="0"/>
                        <a:t>JUILLET 2022</a:t>
                      </a:r>
                    </a:p>
                  </a:txBody>
                  <a:tcPr>
                    <a:solidFill>
                      <a:srgbClr val="3EBEAE"/>
                    </a:solidFill>
                  </a:tcPr>
                </a:tc>
                <a:tc hMerge="1">
                  <a:txBody>
                    <a:bodyPr/>
                    <a:lstStyle/>
                    <a:p>
                      <a:endParaRPr lang="fr-FR"/>
                    </a:p>
                  </a:txBody>
                  <a:tcPr/>
                </a:tc>
                <a:tc hMerge="1">
                  <a:txBody>
                    <a:bodyPr/>
                    <a:lstStyle/>
                    <a:p>
                      <a:endParaRPr lang="fr-FR"/>
                    </a:p>
                  </a:txBody>
                  <a:tcPr/>
                </a:tc>
                <a:tc hMerge="1">
                  <a:txBody>
                    <a:bodyPr/>
                    <a:lstStyle/>
                    <a:p>
                      <a:endParaRPr lang="fr-FR"/>
                    </a:p>
                  </a:txBody>
                  <a:tcPr/>
                </a:tc>
                <a:tc hMerge="1">
                  <a:txBody>
                    <a:bodyPr/>
                    <a:lstStyle/>
                    <a:p>
                      <a:endParaRPr lang="fr-FR"/>
                    </a:p>
                  </a:txBody>
                  <a:tcPr/>
                </a:tc>
                <a:tc hMerge="1">
                  <a:txBody>
                    <a:bodyPr/>
                    <a:lstStyle/>
                    <a:p>
                      <a:endParaRPr lang="fr-FR"/>
                    </a:p>
                  </a:txBody>
                  <a:tcPr/>
                </a:tc>
                <a:tc hMerge="1">
                  <a:txBody>
                    <a:bodyPr/>
                    <a:lstStyle/>
                    <a:p>
                      <a:endParaRPr lang="fr-FR" dirty="0"/>
                    </a:p>
                  </a:txBody>
                  <a:tcPr/>
                </a:tc>
                <a:extLst>
                  <a:ext uri="{0D108BD9-81ED-4DB2-BD59-A6C34878D82A}">
                    <a16:rowId xmlns:a16="http://schemas.microsoft.com/office/drawing/2014/main" val="533340226"/>
                  </a:ext>
                </a:extLst>
              </a:tr>
              <a:tr h="153037">
                <a:tc>
                  <a:txBody>
                    <a:bodyPr/>
                    <a:lstStyle/>
                    <a:p>
                      <a:pPr algn="ctr"/>
                      <a:r>
                        <a:rPr lang="fr-FR" sz="500" b="1" dirty="0">
                          <a:solidFill>
                            <a:schemeClr val="accent4">
                              <a:lumMod val="75000"/>
                            </a:schemeClr>
                          </a:solidFill>
                        </a:rPr>
                        <a:t>D</a:t>
                      </a:r>
                    </a:p>
                  </a:txBody>
                  <a:tcPr>
                    <a:solidFill>
                      <a:schemeClr val="bg1">
                        <a:lumMod val="85000"/>
                      </a:schemeClr>
                    </a:solidFill>
                  </a:tcPr>
                </a:tc>
                <a:tc>
                  <a:txBody>
                    <a:bodyPr/>
                    <a:lstStyle/>
                    <a:p>
                      <a:pPr algn="ctr"/>
                      <a:r>
                        <a:rPr lang="fr-FR" sz="500" b="1" dirty="0">
                          <a:solidFill>
                            <a:schemeClr val="tx1">
                              <a:lumMod val="75000"/>
                              <a:lumOff val="25000"/>
                            </a:schemeClr>
                          </a:solidFill>
                        </a:rPr>
                        <a:t>L</a:t>
                      </a:r>
                    </a:p>
                  </a:txBody>
                  <a:tcPr>
                    <a:solidFill>
                      <a:schemeClr val="bg1">
                        <a:lumMod val="85000"/>
                      </a:schemeClr>
                    </a:solidFill>
                  </a:tcPr>
                </a:tc>
                <a:tc>
                  <a:txBody>
                    <a:bodyPr/>
                    <a:lstStyle/>
                    <a:p>
                      <a:pPr algn="ctr"/>
                      <a:r>
                        <a:rPr lang="fr-FR" sz="500" b="1" dirty="0">
                          <a:solidFill>
                            <a:schemeClr val="tx1">
                              <a:lumMod val="75000"/>
                              <a:lumOff val="25000"/>
                            </a:schemeClr>
                          </a:solidFill>
                        </a:rPr>
                        <a:t>M</a:t>
                      </a:r>
                    </a:p>
                  </a:txBody>
                  <a:tcPr>
                    <a:solidFill>
                      <a:schemeClr val="bg1">
                        <a:lumMod val="85000"/>
                      </a:schemeClr>
                    </a:solidFill>
                  </a:tcPr>
                </a:tc>
                <a:tc>
                  <a:txBody>
                    <a:bodyPr/>
                    <a:lstStyle/>
                    <a:p>
                      <a:pPr algn="ctr"/>
                      <a:r>
                        <a:rPr lang="fr-FR" sz="500" b="1" dirty="0">
                          <a:solidFill>
                            <a:schemeClr val="tx1">
                              <a:lumMod val="75000"/>
                              <a:lumOff val="25000"/>
                            </a:schemeClr>
                          </a:solidFill>
                        </a:rPr>
                        <a:t>M</a:t>
                      </a:r>
                    </a:p>
                  </a:txBody>
                  <a:tcPr>
                    <a:solidFill>
                      <a:schemeClr val="bg1">
                        <a:lumMod val="85000"/>
                      </a:schemeClr>
                    </a:solidFill>
                  </a:tcPr>
                </a:tc>
                <a:tc>
                  <a:txBody>
                    <a:bodyPr/>
                    <a:lstStyle/>
                    <a:p>
                      <a:pPr algn="ctr"/>
                      <a:r>
                        <a:rPr lang="fr-FR" sz="500" b="1" dirty="0">
                          <a:solidFill>
                            <a:schemeClr val="tx1">
                              <a:lumMod val="75000"/>
                              <a:lumOff val="25000"/>
                            </a:schemeClr>
                          </a:solidFill>
                        </a:rPr>
                        <a:t>J</a:t>
                      </a:r>
                    </a:p>
                  </a:txBody>
                  <a:tcPr>
                    <a:solidFill>
                      <a:schemeClr val="bg1">
                        <a:lumMod val="85000"/>
                      </a:schemeClr>
                    </a:solidFill>
                  </a:tcPr>
                </a:tc>
                <a:tc>
                  <a:txBody>
                    <a:bodyPr/>
                    <a:lstStyle/>
                    <a:p>
                      <a:pPr algn="ctr"/>
                      <a:r>
                        <a:rPr lang="fr-FR" sz="500" b="1" dirty="0">
                          <a:solidFill>
                            <a:schemeClr val="tx1">
                              <a:lumMod val="75000"/>
                              <a:lumOff val="25000"/>
                            </a:schemeClr>
                          </a:solidFill>
                        </a:rPr>
                        <a:t>V</a:t>
                      </a:r>
                    </a:p>
                  </a:txBody>
                  <a:tcPr>
                    <a:solidFill>
                      <a:schemeClr val="bg1">
                        <a:lumMod val="85000"/>
                      </a:schemeClr>
                    </a:solidFill>
                  </a:tcPr>
                </a:tc>
                <a:tc>
                  <a:txBody>
                    <a:bodyPr/>
                    <a:lstStyle/>
                    <a:p>
                      <a:pPr algn="ctr"/>
                      <a:r>
                        <a:rPr lang="fr-FR" sz="500" b="1" dirty="0">
                          <a:solidFill>
                            <a:schemeClr val="tx1">
                              <a:lumMod val="75000"/>
                              <a:lumOff val="25000"/>
                            </a:schemeClr>
                          </a:solidFill>
                        </a:rPr>
                        <a:t>S</a:t>
                      </a:r>
                    </a:p>
                  </a:txBody>
                  <a:tcPr>
                    <a:solidFill>
                      <a:schemeClr val="bg1">
                        <a:lumMod val="85000"/>
                      </a:schemeClr>
                    </a:solidFill>
                  </a:tcPr>
                </a:tc>
                <a:extLst>
                  <a:ext uri="{0D108BD9-81ED-4DB2-BD59-A6C34878D82A}">
                    <a16:rowId xmlns:a16="http://schemas.microsoft.com/office/drawing/2014/main" val="4258868470"/>
                  </a:ext>
                </a:extLst>
              </a:tr>
              <a:tr h="153037">
                <a:tc>
                  <a:txBody>
                    <a:bodyPr/>
                    <a:lstStyle/>
                    <a:p>
                      <a:pPr algn="ctr"/>
                      <a:endParaRPr lang="fr-FR" sz="500">
                        <a:solidFill>
                          <a:schemeClr val="accent4">
                            <a:lumMod val="75000"/>
                          </a:schemeClr>
                        </a:solidFill>
                      </a:endParaRPr>
                    </a:p>
                  </a:txBody>
                  <a:tcPr>
                    <a:solidFill>
                      <a:schemeClr val="bg1"/>
                    </a:solidFill>
                  </a:tcPr>
                </a:tc>
                <a:tc>
                  <a:txBody>
                    <a:bodyPr/>
                    <a:lstStyle/>
                    <a:p>
                      <a:pPr algn="ctr"/>
                      <a:endParaRPr lang="fr-FR" sz="500" dirty="0">
                        <a:solidFill>
                          <a:schemeClr val="tx1">
                            <a:lumMod val="75000"/>
                            <a:lumOff val="25000"/>
                          </a:schemeClr>
                        </a:solidFill>
                      </a:endParaRPr>
                    </a:p>
                  </a:txBody>
                  <a:tcPr>
                    <a:solidFill>
                      <a:schemeClr val="bg1"/>
                    </a:solidFill>
                  </a:tcPr>
                </a:tc>
                <a:tc>
                  <a:txBody>
                    <a:bodyPr/>
                    <a:lstStyle/>
                    <a:p>
                      <a:pPr algn="ctr"/>
                      <a:endParaRPr lang="fr-FR" sz="500" dirty="0">
                        <a:solidFill>
                          <a:schemeClr val="tx1">
                            <a:lumMod val="75000"/>
                            <a:lumOff val="25000"/>
                          </a:schemeClr>
                        </a:solidFill>
                      </a:endParaRPr>
                    </a:p>
                  </a:txBody>
                  <a:tcPr>
                    <a:solidFill>
                      <a:schemeClr val="bg1"/>
                    </a:solidFill>
                  </a:tcPr>
                </a:tc>
                <a:tc>
                  <a:txBody>
                    <a:bodyPr/>
                    <a:lstStyle/>
                    <a:p>
                      <a:pPr algn="ctr"/>
                      <a:endParaRPr lang="fr-FR" sz="500" dirty="0">
                        <a:solidFill>
                          <a:schemeClr val="tx1">
                            <a:lumMod val="75000"/>
                            <a:lumOff val="25000"/>
                          </a:schemeClr>
                        </a:solidFill>
                      </a:endParaRPr>
                    </a:p>
                  </a:txBody>
                  <a:tcPr>
                    <a:solidFill>
                      <a:schemeClr val="bg1"/>
                    </a:solidFill>
                  </a:tcPr>
                </a:tc>
                <a:tc>
                  <a:txBody>
                    <a:bodyPr/>
                    <a:lstStyle/>
                    <a:p>
                      <a:pPr algn="ctr"/>
                      <a:endParaRPr lang="fr-FR" sz="500" dirty="0">
                        <a:solidFill>
                          <a:schemeClr val="tx1">
                            <a:lumMod val="75000"/>
                            <a:lumOff val="25000"/>
                          </a:schemeClr>
                        </a:solidFill>
                      </a:endParaRPr>
                    </a:p>
                  </a:txBody>
                  <a:tcPr>
                    <a:solidFill>
                      <a:schemeClr val="bg1"/>
                    </a:solidFill>
                  </a:tcPr>
                </a:tc>
                <a:tc>
                  <a:txBody>
                    <a:bodyPr/>
                    <a:lstStyle/>
                    <a:p>
                      <a:pPr algn="ctr"/>
                      <a:r>
                        <a:rPr lang="fr-FR" sz="500" dirty="0">
                          <a:solidFill>
                            <a:schemeClr val="tx1">
                              <a:lumMod val="75000"/>
                              <a:lumOff val="25000"/>
                            </a:schemeClr>
                          </a:solidFill>
                        </a:rPr>
                        <a:t>1</a:t>
                      </a:r>
                    </a:p>
                  </a:txBody>
                  <a:tcPr>
                    <a:solidFill>
                      <a:schemeClr val="bg1"/>
                    </a:solidFill>
                  </a:tcPr>
                </a:tc>
                <a:tc>
                  <a:txBody>
                    <a:bodyPr/>
                    <a:lstStyle/>
                    <a:p>
                      <a:pPr algn="ctr"/>
                      <a:r>
                        <a:rPr lang="fr-FR" sz="500" dirty="0">
                          <a:solidFill>
                            <a:schemeClr val="tx1">
                              <a:lumMod val="75000"/>
                              <a:lumOff val="25000"/>
                            </a:schemeClr>
                          </a:solidFill>
                        </a:rPr>
                        <a:t>2</a:t>
                      </a:r>
                    </a:p>
                  </a:txBody>
                  <a:tcPr>
                    <a:solidFill>
                      <a:schemeClr val="bg1"/>
                    </a:solidFill>
                  </a:tcPr>
                </a:tc>
                <a:extLst>
                  <a:ext uri="{0D108BD9-81ED-4DB2-BD59-A6C34878D82A}">
                    <a16:rowId xmlns:a16="http://schemas.microsoft.com/office/drawing/2014/main" val="753078329"/>
                  </a:ext>
                </a:extLst>
              </a:tr>
              <a:tr h="153037">
                <a:tc>
                  <a:txBody>
                    <a:bodyPr/>
                    <a:lstStyle/>
                    <a:p>
                      <a:pPr algn="ctr"/>
                      <a:r>
                        <a:rPr lang="fr-FR" sz="500" dirty="0">
                          <a:solidFill>
                            <a:schemeClr val="accent4">
                              <a:lumMod val="75000"/>
                            </a:schemeClr>
                          </a:solidFill>
                        </a:rPr>
                        <a:t>3</a:t>
                      </a:r>
                    </a:p>
                  </a:txBody>
                  <a:tcPr>
                    <a:solidFill>
                      <a:schemeClr val="bg1"/>
                    </a:solidFill>
                  </a:tcPr>
                </a:tc>
                <a:tc>
                  <a:txBody>
                    <a:bodyPr/>
                    <a:lstStyle/>
                    <a:p>
                      <a:pPr algn="ctr"/>
                      <a:r>
                        <a:rPr lang="fr-FR" sz="500" dirty="0">
                          <a:solidFill>
                            <a:schemeClr val="tx1">
                              <a:lumMod val="75000"/>
                              <a:lumOff val="25000"/>
                            </a:schemeClr>
                          </a:solidFill>
                        </a:rPr>
                        <a:t>4</a:t>
                      </a:r>
                    </a:p>
                  </a:txBody>
                  <a:tcPr>
                    <a:solidFill>
                      <a:schemeClr val="bg1"/>
                    </a:solidFill>
                  </a:tcPr>
                </a:tc>
                <a:tc>
                  <a:txBody>
                    <a:bodyPr/>
                    <a:lstStyle/>
                    <a:p>
                      <a:pPr algn="ctr"/>
                      <a:r>
                        <a:rPr lang="fr-FR" sz="500" dirty="0">
                          <a:solidFill>
                            <a:schemeClr val="tx1">
                              <a:lumMod val="75000"/>
                              <a:lumOff val="25000"/>
                            </a:schemeClr>
                          </a:solidFill>
                        </a:rPr>
                        <a:t>5</a:t>
                      </a:r>
                    </a:p>
                  </a:txBody>
                  <a:tcPr>
                    <a:solidFill>
                      <a:schemeClr val="bg1"/>
                    </a:solidFill>
                  </a:tcPr>
                </a:tc>
                <a:tc>
                  <a:txBody>
                    <a:bodyPr/>
                    <a:lstStyle/>
                    <a:p>
                      <a:pPr algn="ctr"/>
                      <a:r>
                        <a:rPr lang="fr-FR" sz="500" dirty="0">
                          <a:solidFill>
                            <a:schemeClr val="tx1">
                              <a:lumMod val="75000"/>
                              <a:lumOff val="25000"/>
                            </a:schemeClr>
                          </a:solidFill>
                        </a:rPr>
                        <a:t>6</a:t>
                      </a:r>
                    </a:p>
                  </a:txBody>
                  <a:tcPr>
                    <a:solidFill>
                      <a:schemeClr val="bg1"/>
                    </a:solidFill>
                  </a:tcPr>
                </a:tc>
                <a:tc>
                  <a:txBody>
                    <a:bodyPr/>
                    <a:lstStyle/>
                    <a:p>
                      <a:pPr algn="ctr"/>
                      <a:r>
                        <a:rPr lang="fr-FR" sz="500" dirty="0">
                          <a:solidFill>
                            <a:schemeClr val="tx1">
                              <a:lumMod val="75000"/>
                              <a:lumOff val="25000"/>
                            </a:schemeClr>
                          </a:solidFill>
                        </a:rPr>
                        <a:t>7</a:t>
                      </a:r>
                    </a:p>
                  </a:txBody>
                  <a:tcPr>
                    <a:solidFill>
                      <a:schemeClr val="bg1"/>
                    </a:solidFill>
                  </a:tcPr>
                </a:tc>
                <a:tc>
                  <a:txBody>
                    <a:bodyPr/>
                    <a:lstStyle/>
                    <a:p>
                      <a:pPr algn="ctr"/>
                      <a:r>
                        <a:rPr lang="fr-FR" sz="500" dirty="0">
                          <a:solidFill>
                            <a:schemeClr val="tx1">
                              <a:lumMod val="75000"/>
                              <a:lumOff val="25000"/>
                            </a:schemeClr>
                          </a:solidFill>
                        </a:rPr>
                        <a:t>8</a:t>
                      </a:r>
                    </a:p>
                  </a:txBody>
                  <a:tcPr>
                    <a:solidFill>
                      <a:schemeClr val="bg1"/>
                    </a:solidFill>
                  </a:tcPr>
                </a:tc>
                <a:tc>
                  <a:txBody>
                    <a:bodyPr/>
                    <a:lstStyle/>
                    <a:p>
                      <a:pPr algn="ctr"/>
                      <a:r>
                        <a:rPr lang="fr-FR" sz="500" dirty="0">
                          <a:solidFill>
                            <a:schemeClr val="tx1">
                              <a:lumMod val="75000"/>
                              <a:lumOff val="25000"/>
                            </a:schemeClr>
                          </a:solidFill>
                        </a:rPr>
                        <a:t>9</a:t>
                      </a:r>
                    </a:p>
                  </a:txBody>
                  <a:tcPr>
                    <a:solidFill>
                      <a:schemeClr val="bg1"/>
                    </a:solidFill>
                  </a:tcPr>
                </a:tc>
                <a:extLst>
                  <a:ext uri="{0D108BD9-81ED-4DB2-BD59-A6C34878D82A}">
                    <a16:rowId xmlns:a16="http://schemas.microsoft.com/office/drawing/2014/main" val="1278186325"/>
                  </a:ext>
                </a:extLst>
              </a:tr>
              <a:tr h="153037">
                <a:tc>
                  <a:txBody>
                    <a:bodyPr/>
                    <a:lstStyle/>
                    <a:p>
                      <a:pPr algn="ctr"/>
                      <a:r>
                        <a:rPr lang="fr-FR" sz="500" dirty="0">
                          <a:solidFill>
                            <a:schemeClr val="accent4">
                              <a:lumMod val="75000"/>
                            </a:schemeClr>
                          </a:solidFill>
                        </a:rPr>
                        <a:t>10</a:t>
                      </a:r>
                    </a:p>
                  </a:txBody>
                  <a:tcPr>
                    <a:solidFill>
                      <a:schemeClr val="bg1"/>
                    </a:solidFill>
                  </a:tcPr>
                </a:tc>
                <a:tc>
                  <a:txBody>
                    <a:bodyPr/>
                    <a:lstStyle/>
                    <a:p>
                      <a:pPr algn="ctr"/>
                      <a:r>
                        <a:rPr lang="fr-FR" sz="500" dirty="0">
                          <a:solidFill>
                            <a:schemeClr val="tx1">
                              <a:lumMod val="75000"/>
                              <a:lumOff val="25000"/>
                            </a:schemeClr>
                          </a:solidFill>
                        </a:rPr>
                        <a:t>11</a:t>
                      </a:r>
                    </a:p>
                  </a:txBody>
                  <a:tcPr>
                    <a:solidFill>
                      <a:schemeClr val="bg1"/>
                    </a:solidFill>
                  </a:tcPr>
                </a:tc>
                <a:tc>
                  <a:txBody>
                    <a:bodyPr/>
                    <a:lstStyle/>
                    <a:p>
                      <a:pPr algn="ctr"/>
                      <a:r>
                        <a:rPr lang="fr-FR" sz="500" dirty="0">
                          <a:solidFill>
                            <a:schemeClr val="tx1">
                              <a:lumMod val="75000"/>
                              <a:lumOff val="25000"/>
                            </a:schemeClr>
                          </a:solidFill>
                        </a:rPr>
                        <a:t>12</a:t>
                      </a:r>
                    </a:p>
                  </a:txBody>
                  <a:tcPr>
                    <a:solidFill>
                      <a:schemeClr val="bg1"/>
                    </a:solidFill>
                  </a:tcPr>
                </a:tc>
                <a:tc>
                  <a:txBody>
                    <a:bodyPr/>
                    <a:lstStyle/>
                    <a:p>
                      <a:pPr algn="ctr"/>
                      <a:r>
                        <a:rPr lang="fr-FR" sz="500" dirty="0">
                          <a:solidFill>
                            <a:schemeClr val="tx1">
                              <a:lumMod val="75000"/>
                              <a:lumOff val="25000"/>
                            </a:schemeClr>
                          </a:solidFill>
                        </a:rPr>
                        <a:t>13</a:t>
                      </a:r>
                    </a:p>
                  </a:txBody>
                  <a:tcPr>
                    <a:solidFill>
                      <a:schemeClr val="bg1"/>
                    </a:solidFill>
                  </a:tcPr>
                </a:tc>
                <a:tc>
                  <a:txBody>
                    <a:bodyPr/>
                    <a:lstStyle/>
                    <a:p>
                      <a:pPr algn="ctr"/>
                      <a:r>
                        <a:rPr lang="fr-FR" sz="500" dirty="0">
                          <a:solidFill>
                            <a:schemeClr val="tx1">
                              <a:lumMod val="75000"/>
                              <a:lumOff val="25000"/>
                            </a:schemeClr>
                          </a:solidFill>
                        </a:rPr>
                        <a:t>14</a:t>
                      </a:r>
                    </a:p>
                  </a:txBody>
                  <a:tcPr>
                    <a:solidFill>
                      <a:schemeClr val="bg1"/>
                    </a:solidFill>
                  </a:tcPr>
                </a:tc>
                <a:tc>
                  <a:txBody>
                    <a:bodyPr/>
                    <a:lstStyle/>
                    <a:p>
                      <a:pPr algn="ctr"/>
                      <a:r>
                        <a:rPr lang="fr-FR" sz="500" dirty="0">
                          <a:solidFill>
                            <a:schemeClr val="tx1">
                              <a:lumMod val="75000"/>
                              <a:lumOff val="25000"/>
                            </a:schemeClr>
                          </a:solidFill>
                        </a:rPr>
                        <a:t>15</a:t>
                      </a:r>
                    </a:p>
                  </a:txBody>
                  <a:tcPr>
                    <a:solidFill>
                      <a:schemeClr val="bg1"/>
                    </a:solidFill>
                  </a:tcPr>
                </a:tc>
                <a:tc>
                  <a:txBody>
                    <a:bodyPr/>
                    <a:lstStyle/>
                    <a:p>
                      <a:pPr algn="ctr"/>
                      <a:r>
                        <a:rPr lang="fr-FR" sz="500" dirty="0">
                          <a:solidFill>
                            <a:schemeClr val="tx1">
                              <a:lumMod val="75000"/>
                              <a:lumOff val="25000"/>
                            </a:schemeClr>
                          </a:solidFill>
                        </a:rPr>
                        <a:t>16</a:t>
                      </a:r>
                    </a:p>
                  </a:txBody>
                  <a:tcPr>
                    <a:solidFill>
                      <a:schemeClr val="bg1"/>
                    </a:solidFill>
                  </a:tcPr>
                </a:tc>
                <a:extLst>
                  <a:ext uri="{0D108BD9-81ED-4DB2-BD59-A6C34878D82A}">
                    <a16:rowId xmlns:a16="http://schemas.microsoft.com/office/drawing/2014/main" val="45844128"/>
                  </a:ext>
                </a:extLst>
              </a:tr>
              <a:tr h="153037">
                <a:tc>
                  <a:txBody>
                    <a:bodyPr/>
                    <a:lstStyle/>
                    <a:p>
                      <a:pPr algn="ctr"/>
                      <a:r>
                        <a:rPr lang="fr-FR" sz="500" dirty="0">
                          <a:solidFill>
                            <a:schemeClr val="accent4">
                              <a:lumMod val="75000"/>
                            </a:schemeClr>
                          </a:solidFill>
                        </a:rPr>
                        <a:t>17</a:t>
                      </a:r>
                    </a:p>
                  </a:txBody>
                  <a:tcPr>
                    <a:solidFill>
                      <a:schemeClr val="bg1"/>
                    </a:solidFill>
                  </a:tcPr>
                </a:tc>
                <a:tc>
                  <a:txBody>
                    <a:bodyPr/>
                    <a:lstStyle/>
                    <a:p>
                      <a:pPr algn="ctr"/>
                      <a:r>
                        <a:rPr lang="fr-FR" sz="500" dirty="0">
                          <a:solidFill>
                            <a:schemeClr val="tx1">
                              <a:lumMod val="75000"/>
                              <a:lumOff val="25000"/>
                            </a:schemeClr>
                          </a:solidFill>
                        </a:rPr>
                        <a:t>18</a:t>
                      </a:r>
                    </a:p>
                  </a:txBody>
                  <a:tcPr>
                    <a:solidFill>
                      <a:schemeClr val="bg1"/>
                    </a:solidFill>
                  </a:tcPr>
                </a:tc>
                <a:tc>
                  <a:txBody>
                    <a:bodyPr/>
                    <a:lstStyle/>
                    <a:p>
                      <a:pPr algn="ctr"/>
                      <a:r>
                        <a:rPr lang="fr-FR" sz="500" dirty="0">
                          <a:solidFill>
                            <a:schemeClr val="tx1">
                              <a:lumMod val="75000"/>
                              <a:lumOff val="25000"/>
                            </a:schemeClr>
                          </a:solidFill>
                        </a:rPr>
                        <a:t>19</a:t>
                      </a:r>
                    </a:p>
                  </a:txBody>
                  <a:tcPr>
                    <a:solidFill>
                      <a:schemeClr val="bg1"/>
                    </a:solidFill>
                  </a:tcPr>
                </a:tc>
                <a:tc>
                  <a:txBody>
                    <a:bodyPr/>
                    <a:lstStyle/>
                    <a:p>
                      <a:pPr algn="ctr"/>
                      <a:r>
                        <a:rPr lang="fr-FR" sz="500" dirty="0">
                          <a:solidFill>
                            <a:schemeClr val="tx1">
                              <a:lumMod val="75000"/>
                              <a:lumOff val="25000"/>
                            </a:schemeClr>
                          </a:solidFill>
                        </a:rPr>
                        <a:t>20</a:t>
                      </a:r>
                    </a:p>
                  </a:txBody>
                  <a:tcPr>
                    <a:solidFill>
                      <a:schemeClr val="bg1"/>
                    </a:solidFill>
                  </a:tcPr>
                </a:tc>
                <a:tc>
                  <a:txBody>
                    <a:bodyPr/>
                    <a:lstStyle/>
                    <a:p>
                      <a:pPr algn="ctr"/>
                      <a:r>
                        <a:rPr lang="fr-FR" sz="500" dirty="0">
                          <a:solidFill>
                            <a:schemeClr val="tx1">
                              <a:lumMod val="75000"/>
                              <a:lumOff val="25000"/>
                            </a:schemeClr>
                          </a:solidFill>
                        </a:rPr>
                        <a:t>21</a:t>
                      </a:r>
                    </a:p>
                  </a:txBody>
                  <a:tcPr>
                    <a:solidFill>
                      <a:schemeClr val="bg1"/>
                    </a:solidFill>
                  </a:tcPr>
                </a:tc>
                <a:tc>
                  <a:txBody>
                    <a:bodyPr/>
                    <a:lstStyle/>
                    <a:p>
                      <a:pPr algn="ctr"/>
                      <a:r>
                        <a:rPr lang="fr-FR" sz="500" dirty="0">
                          <a:solidFill>
                            <a:schemeClr val="tx1">
                              <a:lumMod val="75000"/>
                              <a:lumOff val="25000"/>
                            </a:schemeClr>
                          </a:solidFill>
                        </a:rPr>
                        <a:t>22</a:t>
                      </a:r>
                    </a:p>
                  </a:txBody>
                  <a:tcPr>
                    <a:solidFill>
                      <a:schemeClr val="bg1"/>
                    </a:solidFill>
                  </a:tcPr>
                </a:tc>
                <a:tc>
                  <a:txBody>
                    <a:bodyPr/>
                    <a:lstStyle/>
                    <a:p>
                      <a:pPr algn="ctr"/>
                      <a:r>
                        <a:rPr lang="fr-FR" sz="500" dirty="0">
                          <a:solidFill>
                            <a:schemeClr val="tx1">
                              <a:lumMod val="75000"/>
                              <a:lumOff val="25000"/>
                            </a:schemeClr>
                          </a:solidFill>
                        </a:rPr>
                        <a:t>23</a:t>
                      </a:r>
                    </a:p>
                  </a:txBody>
                  <a:tcPr>
                    <a:solidFill>
                      <a:schemeClr val="bg1"/>
                    </a:solidFill>
                  </a:tcPr>
                </a:tc>
                <a:extLst>
                  <a:ext uri="{0D108BD9-81ED-4DB2-BD59-A6C34878D82A}">
                    <a16:rowId xmlns:a16="http://schemas.microsoft.com/office/drawing/2014/main" val="3944446715"/>
                  </a:ext>
                </a:extLst>
              </a:tr>
              <a:tr h="153037">
                <a:tc>
                  <a:txBody>
                    <a:bodyPr/>
                    <a:lstStyle/>
                    <a:p>
                      <a:pPr algn="ctr"/>
                      <a:r>
                        <a:rPr lang="fr-FR" sz="500" dirty="0">
                          <a:solidFill>
                            <a:schemeClr val="accent4">
                              <a:lumMod val="75000"/>
                            </a:schemeClr>
                          </a:solidFill>
                        </a:rPr>
                        <a:t>24</a:t>
                      </a:r>
                    </a:p>
                  </a:txBody>
                  <a:tcPr>
                    <a:solidFill>
                      <a:schemeClr val="bg1"/>
                    </a:solidFill>
                  </a:tcPr>
                </a:tc>
                <a:tc>
                  <a:txBody>
                    <a:bodyPr/>
                    <a:lstStyle/>
                    <a:p>
                      <a:pPr algn="ctr"/>
                      <a:r>
                        <a:rPr lang="fr-FR" sz="500" dirty="0">
                          <a:solidFill>
                            <a:schemeClr val="tx1">
                              <a:lumMod val="75000"/>
                              <a:lumOff val="25000"/>
                            </a:schemeClr>
                          </a:solidFill>
                        </a:rPr>
                        <a:t>25</a:t>
                      </a:r>
                    </a:p>
                  </a:txBody>
                  <a:tcPr>
                    <a:solidFill>
                      <a:schemeClr val="bg1"/>
                    </a:solidFill>
                  </a:tcPr>
                </a:tc>
                <a:tc>
                  <a:txBody>
                    <a:bodyPr/>
                    <a:lstStyle/>
                    <a:p>
                      <a:pPr algn="ctr"/>
                      <a:r>
                        <a:rPr lang="fr-FR" sz="500" dirty="0">
                          <a:solidFill>
                            <a:schemeClr val="tx1">
                              <a:lumMod val="75000"/>
                              <a:lumOff val="25000"/>
                            </a:schemeClr>
                          </a:solidFill>
                        </a:rPr>
                        <a:t>26</a:t>
                      </a:r>
                    </a:p>
                  </a:txBody>
                  <a:tcPr>
                    <a:solidFill>
                      <a:schemeClr val="bg1"/>
                    </a:solidFill>
                  </a:tcPr>
                </a:tc>
                <a:tc>
                  <a:txBody>
                    <a:bodyPr/>
                    <a:lstStyle/>
                    <a:p>
                      <a:pPr algn="ctr"/>
                      <a:r>
                        <a:rPr lang="fr-FR" sz="500" dirty="0">
                          <a:solidFill>
                            <a:schemeClr val="tx1">
                              <a:lumMod val="75000"/>
                              <a:lumOff val="25000"/>
                            </a:schemeClr>
                          </a:solidFill>
                        </a:rPr>
                        <a:t>27</a:t>
                      </a:r>
                    </a:p>
                  </a:txBody>
                  <a:tcPr>
                    <a:solidFill>
                      <a:schemeClr val="bg1"/>
                    </a:solidFill>
                  </a:tcPr>
                </a:tc>
                <a:tc>
                  <a:txBody>
                    <a:bodyPr/>
                    <a:lstStyle/>
                    <a:p>
                      <a:pPr algn="ctr"/>
                      <a:r>
                        <a:rPr lang="fr-FR" sz="500" dirty="0">
                          <a:solidFill>
                            <a:schemeClr val="tx1">
                              <a:lumMod val="75000"/>
                              <a:lumOff val="25000"/>
                            </a:schemeClr>
                          </a:solidFill>
                        </a:rPr>
                        <a:t>28</a:t>
                      </a:r>
                    </a:p>
                  </a:txBody>
                  <a:tcPr>
                    <a:solidFill>
                      <a:schemeClr val="bg1"/>
                    </a:solidFill>
                  </a:tcPr>
                </a:tc>
                <a:tc>
                  <a:txBody>
                    <a:bodyPr/>
                    <a:lstStyle/>
                    <a:p>
                      <a:pPr algn="ctr"/>
                      <a:r>
                        <a:rPr lang="fr-FR" sz="500" dirty="0">
                          <a:solidFill>
                            <a:schemeClr val="tx1">
                              <a:lumMod val="75000"/>
                              <a:lumOff val="25000"/>
                            </a:schemeClr>
                          </a:solidFill>
                        </a:rPr>
                        <a:t>29</a:t>
                      </a:r>
                    </a:p>
                  </a:txBody>
                  <a:tcPr>
                    <a:solidFill>
                      <a:schemeClr val="bg1"/>
                    </a:solidFill>
                  </a:tcPr>
                </a:tc>
                <a:tc>
                  <a:txBody>
                    <a:bodyPr/>
                    <a:lstStyle/>
                    <a:p>
                      <a:pPr algn="ctr"/>
                      <a:r>
                        <a:rPr lang="fr-FR" sz="500" dirty="0">
                          <a:solidFill>
                            <a:schemeClr val="tx1">
                              <a:lumMod val="75000"/>
                              <a:lumOff val="25000"/>
                            </a:schemeClr>
                          </a:solidFill>
                        </a:rPr>
                        <a:t>30</a:t>
                      </a:r>
                    </a:p>
                  </a:txBody>
                  <a:tcPr>
                    <a:solidFill>
                      <a:schemeClr val="bg1"/>
                    </a:solidFill>
                  </a:tcPr>
                </a:tc>
                <a:extLst>
                  <a:ext uri="{0D108BD9-81ED-4DB2-BD59-A6C34878D82A}">
                    <a16:rowId xmlns:a16="http://schemas.microsoft.com/office/drawing/2014/main" val="3859669917"/>
                  </a:ext>
                </a:extLst>
              </a:tr>
              <a:tr h="153037">
                <a:tc>
                  <a:txBody>
                    <a:bodyPr/>
                    <a:lstStyle/>
                    <a:p>
                      <a:pPr algn="ctr"/>
                      <a:r>
                        <a:rPr lang="fr-FR" sz="500" dirty="0">
                          <a:solidFill>
                            <a:schemeClr val="accent4">
                              <a:lumMod val="75000"/>
                            </a:schemeClr>
                          </a:solidFill>
                        </a:rPr>
                        <a:t>31</a:t>
                      </a:r>
                    </a:p>
                  </a:txBody>
                  <a:tcPr>
                    <a:solidFill>
                      <a:schemeClr val="bg1"/>
                    </a:solidFill>
                  </a:tcPr>
                </a:tc>
                <a:tc>
                  <a:txBody>
                    <a:bodyPr/>
                    <a:lstStyle/>
                    <a:p>
                      <a:pPr algn="ctr"/>
                      <a:endParaRPr lang="fr-FR" sz="500" dirty="0">
                        <a:solidFill>
                          <a:schemeClr val="tx1">
                            <a:lumMod val="75000"/>
                            <a:lumOff val="25000"/>
                          </a:schemeClr>
                        </a:solidFill>
                      </a:endParaRPr>
                    </a:p>
                  </a:txBody>
                  <a:tcPr>
                    <a:solidFill>
                      <a:schemeClr val="bg1"/>
                    </a:solidFill>
                  </a:tcPr>
                </a:tc>
                <a:tc>
                  <a:txBody>
                    <a:bodyPr/>
                    <a:lstStyle/>
                    <a:p>
                      <a:pPr algn="ctr"/>
                      <a:endParaRPr lang="fr-FR" sz="500" dirty="0">
                        <a:solidFill>
                          <a:schemeClr val="tx1">
                            <a:lumMod val="75000"/>
                            <a:lumOff val="25000"/>
                          </a:schemeClr>
                        </a:solidFill>
                      </a:endParaRPr>
                    </a:p>
                  </a:txBody>
                  <a:tcPr>
                    <a:solidFill>
                      <a:schemeClr val="bg1"/>
                    </a:solidFill>
                  </a:tcPr>
                </a:tc>
                <a:tc>
                  <a:txBody>
                    <a:bodyPr/>
                    <a:lstStyle/>
                    <a:p>
                      <a:pPr algn="ctr"/>
                      <a:endParaRPr lang="fr-FR" sz="500" dirty="0">
                        <a:solidFill>
                          <a:schemeClr val="tx1">
                            <a:lumMod val="75000"/>
                            <a:lumOff val="25000"/>
                          </a:schemeClr>
                        </a:solidFill>
                      </a:endParaRPr>
                    </a:p>
                  </a:txBody>
                  <a:tcPr>
                    <a:solidFill>
                      <a:schemeClr val="bg1"/>
                    </a:solidFill>
                  </a:tcPr>
                </a:tc>
                <a:tc>
                  <a:txBody>
                    <a:bodyPr/>
                    <a:lstStyle/>
                    <a:p>
                      <a:pPr algn="ctr"/>
                      <a:endParaRPr lang="fr-FR" sz="500" dirty="0">
                        <a:solidFill>
                          <a:schemeClr val="tx1">
                            <a:lumMod val="75000"/>
                            <a:lumOff val="25000"/>
                          </a:schemeClr>
                        </a:solidFill>
                      </a:endParaRPr>
                    </a:p>
                  </a:txBody>
                  <a:tcPr>
                    <a:solidFill>
                      <a:schemeClr val="bg1"/>
                    </a:solidFill>
                  </a:tcPr>
                </a:tc>
                <a:tc>
                  <a:txBody>
                    <a:bodyPr/>
                    <a:lstStyle/>
                    <a:p>
                      <a:pPr algn="ctr"/>
                      <a:endParaRPr lang="fr-FR" sz="500" dirty="0">
                        <a:solidFill>
                          <a:schemeClr val="tx1">
                            <a:lumMod val="75000"/>
                            <a:lumOff val="25000"/>
                          </a:schemeClr>
                        </a:solidFill>
                      </a:endParaRPr>
                    </a:p>
                  </a:txBody>
                  <a:tcPr>
                    <a:solidFill>
                      <a:schemeClr val="bg1"/>
                    </a:solidFill>
                  </a:tcPr>
                </a:tc>
                <a:tc>
                  <a:txBody>
                    <a:bodyPr/>
                    <a:lstStyle/>
                    <a:p>
                      <a:pPr algn="ctr"/>
                      <a:endParaRPr lang="fr-FR" sz="500" dirty="0">
                        <a:solidFill>
                          <a:schemeClr val="tx1">
                            <a:lumMod val="75000"/>
                            <a:lumOff val="25000"/>
                          </a:schemeClr>
                        </a:solidFill>
                      </a:endParaRPr>
                    </a:p>
                  </a:txBody>
                  <a:tcPr>
                    <a:solidFill>
                      <a:schemeClr val="bg1"/>
                    </a:solidFill>
                  </a:tcPr>
                </a:tc>
                <a:extLst>
                  <a:ext uri="{0D108BD9-81ED-4DB2-BD59-A6C34878D82A}">
                    <a16:rowId xmlns:a16="http://schemas.microsoft.com/office/drawing/2014/main" val="689029389"/>
                  </a:ext>
                </a:extLst>
              </a:tr>
            </a:tbl>
          </a:graphicData>
        </a:graphic>
      </p:graphicFrame>
      <p:graphicFrame>
        <p:nvGraphicFramePr>
          <p:cNvPr id="499" name="Tableau 9">
            <a:extLst>
              <a:ext uri="{FF2B5EF4-FFF2-40B4-BE49-F238E27FC236}">
                <a16:creationId xmlns:a16="http://schemas.microsoft.com/office/drawing/2014/main" id="{A7D5DE74-ECD9-4B25-B0DB-9619A9B452FA}"/>
              </a:ext>
            </a:extLst>
          </p:cNvPr>
          <p:cNvGraphicFramePr>
            <a:graphicFrameLocks noGrp="1"/>
          </p:cNvGraphicFramePr>
          <p:nvPr>
            <p:extLst>
              <p:ext uri="{D42A27DB-BD31-4B8C-83A1-F6EECF244321}">
                <p14:modId xmlns:p14="http://schemas.microsoft.com/office/powerpoint/2010/main" val="4167470889"/>
              </p:ext>
            </p:extLst>
          </p:nvPr>
        </p:nvGraphicFramePr>
        <p:xfrm>
          <a:off x="825314" y="3143114"/>
          <a:ext cx="2012801" cy="1402080"/>
        </p:xfrm>
        <a:graphic>
          <a:graphicData uri="http://schemas.openxmlformats.org/drawingml/2006/table">
            <a:tbl>
              <a:tblPr firstRow="1" bandRow="1">
                <a:tableStyleId>{5C22544A-7EE6-4342-B048-85BDC9FD1C3A}</a:tableStyleId>
              </a:tblPr>
              <a:tblGrid>
                <a:gridCol w="287543">
                  <a:extLst>
                    <a:ext uri="{9D8B030D-6E8A-4147-A177-3AD203B41FA5}">
                      <a16:colId xmlns:a16="http://schemas.microsoft.com/office/drawing/2014/main" val="3617318326"/>
                    </a:ext>
                  </a:extLst>
                </a:gridCol>
                <a:gridCol w="287543">
                  <a:extLst>
                    <a:ext uri="{9D8B030D-6E8A-4147-A177-3AD203B41FA5}">
                      <a16:colId xmlns:a16="http://schemas.microsoft.com/office/drawing/2014/main" val="744895538"/>
                    </a:ext>
                  </a:extLst>
                </a:gridCol>
                <a:gridCol w="287543">
                  <a:extLst>
                    <a:ext uri="{9D8B030D-6E8A-4147-A177-3AD203B41FA5}">
                      <a16:colId xmlns:a16="http://schemas.microsoft.com/office/drawing/2014/main" val="4148669053"/>
                    </a:ext>
                  </a:extLst>
                </a:gridCol>
                <a:gridCol w="287543">
                  <a:extLst>
                    <a:ext uri="{9D8B030D-6E8A-4147-A177-3AD203B41FA5}">
                      <a16:colId xmlns:a16="http://schemas.microsoft.com/office/drawing/2014/main" val="3787816676"/>
                    </a:ext>
                  </a:extLst>
                </a:gridCol>
                <a:gridCol w="287543">
                  <a:extLst>
                    <a:ext uri="{9D8B030D-6E8A-4147-A177-3AD203B41FA5}">
                      <a16:colId xmlns:a16="http://schemas.microsoft.com/office/drawing/2014/main" val="1264469034"/>
                    </a:ext>
                  </a:extLst>
                </a:gridCol>
                <a:gridCol w="287543">
                  <a:extLst>
                    <a:ext uri="{9D8B030D-6E8A-4147-A177-3AD203B41FA5}">
                      <a16:colId xmlns:a16="http://schemas.microsoft.com/office/drawing/2014/main" val="533910058"/>
                    </a:ext>
                  </a:extLst>
                </a:gridCol>
                <a:gridCol w="287543">
                  <a:extLst>
                    <a:ext uri="{9D8B030D-6E8A-4147-A177-3AD203B41FA5}">
                      <a16:colId xmlns:a16="http://schemas.microsoft.com/office/drawing/2014/main" val="3384948866"/>
                    </a:ext>
                  </a:extLst>
                </a:gridCol>
              </a:tblGrid>
              <a:tr h="153037">
                <a:tc gridSpan="7">
                  <a:txBody>
                    <a:bodyPr/>
                    <a:lstStyle/>
                    <a:p>
                      <a:pPr algn="ctr"/>
                      <a:r>
                        <a:rPr lang="fr-FR" sz="900" dirty="0"/>
                        <a:t>AOUT 2022</a:t>
                      </a:r>
                    </a:p>
                  </a:txBody>
                  <a:tcPr>
                    <a:solidFill>
                      <a:srgbClr val="336B71"/>
                    </a:solidFill>
                  </a:tcPr>
                </a:tc>
                <a:tc hMerge="1">
                  <a:txBody>
                    <a:bodyPr/>
                    <a:lstStyle/>
                    <a:p>
                      <a:endParaRPr lang="fr-FR"/>
                    </a:p>
                  </a:txBody>
                  <a:tcPr/>
                </a:tc>
                <a:tc hMerge="1">
                  <a:txBody>
                    <a:bodyPr/>
                    <a:lstStyle/>
                    <a:p>
                      <a:endParaRPr lang="fr-FR"/>
                    </a:p>
                  </a:txBody>
                  <a:tcPr/>
                </a:tc>
                <a:tc hMerge="1">
                  <a:txBody>
                    <a:bodyPr/>
                    <a:lstStyle/>
                    <a:p>
                      <a:endParaRPr lang="fr-FR"/>
                    </a:p>
                  </a:txBody>
                  <a:tcPr/>
                </a:tc>
                <a:tc hMerge="1">
                  <a:txBody>
                    <a:bodyPr/>
                    <a:lstStyle/>
                    <a:p>
                      <a:endParaRPr lang="fr-FR"/>
                    </a:p>
                  </a:txBody>
                  <a:tcPr/>
                </a:tc>
                <a:tc hMerge="1">
                  <a:txBody>
                    <a:bodyPr/>
                    <a:lstStyle/>
                    <a:p>
                      <a:endParaRPr lang="fr-FR"/>
                    </a:p>
                  </a:txBody>
                  <a:tcPr/>
                </a:tc>
                <a:tc hMerge="1">
                  <a:txBody>
                    <a:bodyPr/>
                    <a:lstStyle/>
                    <a:p>
                      <a:endParaRPr lang="fr-FR" dirty="0"/>
                    </a:p>
                  </a:txBody>
                  <a:tcPr/>
                </a:tc>
                <a:extLst>
                  <a:ext uri="{0D108BD9-81ED-4DB2-BD59-A6C34878D82A}">
                    <a16:rowId xmlns:a16="http://schemas.microsoft.com/office/drawing/2014/main" val="533340226"/>
                  </a:ext>
                </a:extLst>
              </a:tr>
              <a:tr h="153037">
                <a:tc>
                  <a:txBody>
                    <a:bodyPr/>
                    <a:lstStyle/>
                    <a:p>
                      <a:pPr algn="ctr"/>
                      <a:r>
                        <a:rPr lang="fr-FR" sz="500" b="1" dirty="0">
                          <a:solidFill>
                            <a:schemeClr val="accent4">
                              <a:lumMod val="75000"/>
                            </a:schemeClr>
                          </a:solidFill>
                        </a:rPr>
                        <a:t>D</a:t>
                      </a:r>
                    </a:p>
                  </a:txBody>
                  <a:tcPr>
                    <a:solidFill>
                      <a:schemeClr val="bg1">
                        <a:lumMod val="85000"/>
                      </a:schemeClr>
                    </a:solidFill>
                  </a:tcPr>
                </a:tc>
                <a:tc>
                  <a:txBody>
                    <a:bodyPr/>
                    <a:lstStyle/>
                    <a:p>
                      <a:pPr algn="ctr"/>
                      <a:r>
                        <a:rPr lang="fr-FR" sz="500" b="1" dirty="0">
                          <a:solidFill>
                            <a:schemeClr val="tx1">
                              <a:lumMod val="75000"/>
                              <a:lumOff val="25000"/>
                            </a:schemeClr>
                          </a:solidFill>
                        </a:rPr>
                        <a:t>L</a:t>
                      </a:r>
                    </a:p>
                  </a:txBody>
                  <a:tcPr>
                    <a:solidFill>
                      <a:schemeClr val="bg1">
                        <a:lumMod val="85000"/>
                      </a:schemeClr>
                    </a:solidFill>
                  </a:tcPr>
                </a:tc>
                <a:tc>
                  <a:txBody>
                    <a:bodyPr/>
                    <a:lstStyle/>
                    <a:p>
                      <a:pPr algn="ctr"/>
                      <a:r>
                        <a:rPr lang="fr-FR" sz="500" b="1" dirty="0">
                          <a:solidFill>
                            <a:schemeClr val="tx1">
                              <a:lumMod val="75000"/>
                              <a:lumOff val="25000"/>
                            </a:schemeClr>
                          </a:solidFill>
                        </a:rPr>
                        <a:t>M</a:t>
                      </a:r>
                    </a:p>
                  </a:txBody>
                  <a:tcPr>
                    <a:solidFill>
                      <a:schemeClr val="bg1">
                        <a:lumMod val="85000"/>
                      </a:schemeClr>
                    </a:solidFill>
                  </a:tcPr>
                </a:tc>
                <a:tc>
                  <a:txBody>
                    <a:bodyPr/>
                    <a:lstStyle/>
                    <a:p>
                      <a:pPr algn="ctr"/>
                      <a:r>
                        <a:rPr lang="fr-FR" sz="500" b="1" dirty="0">
                          <a:solidFill>
                            <a:schemeClr val="tx1">
                              <a:lumMod val="75000"/>
                              <a:lumOff val="25000"/>
                            </a:schemeClr>
                          </a:solidFill>
                        </a:rPr>
                        <a:t>M</a:t>
                      </a:r>
                    </a:p>
                  </a:txBody>
                  <a:tcPr>
                    <a:solidFill>
                      <a:schemeClr val="bg1">
                        <a:lumMod val="85000"/>
                      </a:schemeClr>
                    </a:solidFill>
                  </a:tcPr>
                </a:tc>
                <a:tc>
                  <a:txBody>
                    <a:bodyPr/>
                    <a:lstStyle/>
                    <a:p>
                      <a:pPr algn="ctr"/>
                      <a:r>
                        <a:rPr lang="fr-FR" sz="500" b="1" dirty="0">
                          <a:solidFill>
                            <a:schemeClr val="tx1">
                              <a:lumMod val="75000"/>
                              <a:lumOff val="25000"/>
                            </a:schemeClr>
                          </a:solidFill>
                        </a:rPr>
                        <a:t>J</a:t>
                      </a:r>
                    </a:p>
                  </a:txBody>
                  <a:tcPr>
                    <a:solidFill>
                      <a:schemeClr val="bg1">
                        <a:lumMod val="85000"/>
                      </a:schemeClr>
                    </a:solidFill>
                  </a:tcPr>
                </a:tc>
                <a:tc>
                  <a:txBody>
                    <a:bodyPr/>
                    <a:lstStyle/>
                    <a:p>
                      <a:pPr algn="ctr"/>
                      <a:r>
                        <a:rPr lang="fr-FR" sz="500" b="1" dirty="0">
                          <a:solidFill>
                            <a:schemeClr val="tx1">
                              <a:lumMod val="75000"/>
                              <a:lumOff val="25000"/>
                            </a:schemeClr>
                          </a:solidFill>
                        </a:rPr>
                        <a:t>V</a:t>
                      </a:r>
                    </a:p>
                  </a:txBody>
                  <a:tcPr>
                    <a:solidFill>
                      <a:schemeClr val="bg1">
                        <a:lumMod val="85000"/>
                      </a:schemeClr>
                    </a:solidFill>
                  </a:tcPr>
                </a:tc>
                <a:tc>
                  <a:txBody>
                    <a:bodyPr/>
                    <a:lstStyle/>
                    <a:p>
                      <a:pPr algn="ctr"/>
                      <a:r>
                        <a:rPr lang="fr-FR" sz="500" b="1" dirty="0">
                          <a:solidFill>
                            <a:schemeClr val="tx1">
                              <a:lumMod val="75000"/>
                              <a:lumOff val="25000"/>
                            </a:schemeClr>
                          </a:solidFill>
                        </a:rPr>
                        <a:t>S</a:t>
                      </a:r>
                    </a:p>
                  </a:txBody>
                  <a:tcPr>
                    <a:solidFill>
                      <a:schemeClr val="bg1">
                        <a:lumMod val="85000"/>
                      </a:schemeClr>
                    </a:solidFill>
                  </a:tcPr>
                </a:tc>
                <a:extLst>
                  <a:ext uri="{0D108BD9-81ED-4DB2-BD59-A6C34878D82A}">
                    <a16:rowId xmlns:a16="http://schemas.microsoft.com/office/drawing/2014/main" val="4258868470"/>
                  </a:ext>
                </a:extLst>
              </a:tr>
              <a:tr h="153037">
                <a:tc>
                  <a:txBody>
                    <a:bodyPr/>
                    <a:lstStyle/>
                    <a:p>
                      <a:pPr algn="ctr"/>
                      <a:r>
                        <a:rPr lang="fr-FR" sz="500" dirty="0">
                          <a:solidFill>
                            <a:schemeClr val="accent4">
                              <a:lumMod val="75000"/>
                            </a:schemeClr>
                          </a:solidFill>
                        </a:rPr>
                        <a:t>1</a:t>
                      </a:r>
                    </a:p>
                  </a:txBody>
                  <a:tcPr>
                    <a:solidFill>
                      <a:schemeClr val="bg1"/>
                    </a:solidFill>
                  </a:tcPr>
                </a:tc>
                <a:tc>
                  <a:txBody>
                    <a:bodyPr/>
                    <a:lstStyle/>
                    <a:p>
                      <a:pPr algn="ctr"/>
                      <a:r>
                        <a:rPr lang="fr-FR" sz="500" dirty="0">
                          <a:solidFill>
                            <a:schemeClr val="tx1">
                              <a:lumMod val="75000"/>
                              <a:lumOff val="25000"/>
                            </a:schemeClr>
                          </a:solidFill>
                        </a:rPr>
                        <a:t>2</a:t>
                      </a:r>
                    </a:p>
                  </a:txBody>
                  <a:tcPr>
                    <a:solidFill>
                      <a:schemeClr val="bg1"/>
                    </a:solidFill>
                  </a:tcPr>
                </a:tc>
                <a:tc>
                  <a:txBody>
                    <a:bodyPr/>
                    <a:lstStyle/>
                    <a:p>
                      <a:pPr algn="ctr"/>
                      <a:r>
                        <a:rPr lang="fr-FR" sz="500" dirty="0">
                          <a:solidFill>
                            <a:schemeClr val="tx1">
                              <a:lumMod val="75000"/>
                              <a:lumOff val="25000"/>
                            </a:schemeClr>
                          </a:solidFill>
                        </a:rPr>
                        <a:t>3</a:t>
                      </a:r>
                    </a:p>
                  </a:txBody>
                  <a:tcPr>
                    <a:solidFill>
                      <a:schemeClr val="bg1"/>
                    </a:solidFill>
                  </a:tcPr>
                </a:tc>
                <a:tc>
                  <a:txBody>
                    <a:bodyPr/>
                    <a:lstStyle/>
                    <a:p>
                      <a:pPr algn="ctr"/>
                      <a:r>
                        <a:rPr lang="fr-FR" sz="500" dirty="0">
                          <a:solidFill>
                            <a:schemeClr val="tx1">
                              <a:lumMod val="75000"/>
                              <a:lumOff val="25000"/>
                            </a:schemeClr>
                          </a:solidFill>
                        </a:rPr>
                        <a:t>4</a:t>
                      </a:r>
                    </a:p>
                  </a:txBody>
                  <a:tcPr>
                    <a:solidFill>
                      <a:schemeClr val="bg1"/>
                    </a:solidFill>
                  </a:tcPr>
                </a:tc>
                <a:tc>
                  <a:txBody>
                    <a:bodyPr/>
                    <a:lstStyle/>
                    <a:p>
                      <a:pPr algn="ctr"/>
                      <a:r>
                        <a:rPr lang="fr-FR" sz="500" dirty="0">
                          <a:solidFill>
                            <a:schemeClr val="tx1">
                              <a:lumMod val="75000"/>
                              <a:lumOff val="25000"/>
                            </a:schemeClr>
                          </a:solidFill>
                        </a:rPr>
                        <a:t>5</a:t>
                      </a:r>
                    </a:p>
                  </a:txBody>
                  <a:tcPr>
                    <a:solidFill>
                      <a:schemeClr val="bg1"/>
                    </a:solidFill>
                  </a:tcPr>
                </a:tc>
                <a:tc>
                  <a:txBody>
                    <a:bodyPr/>
                    <a:lstStyle/>
                    <a:p>
                      <a:pPr algn="ctr"/>
                      <a:r>
                        <a:rPr lang="fr-FR" sz="500" dirty="0">
                          <a:solidFill>
                            <a:schemeClr val="tx1">
                              <a:lumMod val="75000"/>
                              <a:lumOff val="25000"/>
                            </a:schemeClr>
                          </a:solidFill>
                        </a:rPr>
                        <a:t>6</a:t>
                      </a:r>
                    </a:p>
                  </a:txBody>
                  <a:tcPr>
                    <a:solidFill>
                      <a:schemeClr val="bg1"/>
                    </a:solidFill>
                  </a:tcPr>
                </a:tc>
                <a:tc>
                  <a:txBody>
                    <a:bodyPr/>
                    <a:lstStyle/>
                    <a:p>
                      <a:pPr algn="ctr"/>
                      <a:r>
                        <a:rPr lang="fr-FR" sz="500" dirty="0">
                          <a:solidFill>
                            <a:schemeClr val="tx1">
                              <a:lumMod val="75000"/>
                              <a:lumOff val="25000"/>
                            </a:schemeClr>
                          </a:solidFill>
                        </a:rPr>
                        <a:t>7</a:t>
                      </a:r>
                    </a:p>
                  </a:txBody>
                  <a:tcPr>
                    <a:solidFill>
                      <a:schemeClr val="bg1"/>
                    </a:solidFill>
                  </a:tcPr>
                </a:tc>
                <a:extLst>
                  <a:ext uri="{0D108BD9-81ED-4DB2-BD59-A6C34878D82A}">
                    <a16:rowId xmlns:a16="http://schemas.microsoft.com/office/drawing/2014/main" val="753078329"/>
                  </a:ext>
                </a:extLst>
              </a:tr>
              <a:tr h="153037">
                <a:tc>
                  <a:txBody>
                    <a:bodyPr/>
                    <a:lstStyle/>
                    <a:p>
                      <a:pPr algn="ctr"/>
                      <a:r>
                        <a:rPr lang="fr-FR" sz="500" dirty="0">
                          <a:solidFill>
                            <a:schemeClr val="accent4">
                              <a:lumMod val="75000"/>
                            </a:schemeClr>
                          </a:solidFill>
                        </a:rPr>
                        <a:t>8</a:t>
                      </a:r>
                    </a:p>
                  </a:txBody>
                  <a:tcPr>
                    <a:solidFill>
                      <a:schemeClr val="bg1"/>
                    </a:solidFill>
                  </a:tcPr>
                </a:tc>
                <a:tc>
                  <a:txBody>
                    <a:bodyPr/>
                    <a:lstStyle/>
                    <a:p>
                      <a:pPr algn="ctr"/>
                      <a:r>
                        <a:rPr lang="fr-FR" sz="500" dirty="0">
                          <a:solidFill>
                            <a:schemeClr val="tx1">
                              <a:lumMod val="75000"/>
                              <a:lumOff val="25000"/>
                            </a:schemeClr>
                          </a:solidFill>
                        </a:rPr>
                        <a:t>9</a:t>
                      </a:r>
                    </a:p>
                  </a:txBody>
                  <a:tcPr>
                    <a:solidFill>
                      <a:schemeClr val="bg1"/>
                    </a:solidFill>
                  </a:tcPr>
                </a:tc>
                <a:tc>
                  <a:txBody>
                    <a:bodyPr/>
                    <a:lstStyle/>
                    <a:p>
                      <a:pPr algn="ctr"/>
                      <a:r>
                        <a:rPr lang="fr-FR" sz="500" dirty="0">
                          <a:solidFill>
                            <a:schemeClr val="tx1">
                              <a:lumMod val="75000"/>
                              <a:lumOff val="25000"/>
                            </a:schemeClr>
                          </a:solidFill>
                        </a:rPr>
                        <a:t>10</a:t>
                      </a:r>
                    </a:p>
                  </a:txBody>
                  <a:tcPr>
                    <a:solidFill>
                      <a:schemeClr val="bg1"/>
                    </a:solidFill>
                  </a:tcPr>
                </a:tc>
                <a:tc>
                  <a:txBody>
                    <a:bodyPr/>
                    <a:lstStyle/>
                    <a:p>
                      <a:pPr algn="ctr"/>
                      <a:r>
                        <a:rPr lang="fr-FR" sz="500" dirty="0">
                          <a:solidFill>
                            <a:schemeClr val="tx1">
                              <a:lumMod val="75000"/>
                              <a:lumOff val="25000"/>
                            </a:schemeClr>
                          </a:solidFill>
                        </a:rPr>
                        <a:t>11</a:t>
                      </a:r>
                    </a:p>
                  </a:txBody>
                  <a:tcPr>
                    <a:solidFill>
                      <a:schemeClr val="bg1"/>
                    </a:solidFill>
                  </a:tcPr>
                </a:tc>
                <a:tc>
                  <a:txBody>
                    <a:bodyPr/>
                    <a:lstStyle/>
                    <a:p>
                      <a:pPr algn="ctr"/>
                      <a:r>
                        <a:rPr lang="fr-FR" sz="500" dirty="0">
                          <a:solidFill>
                            <a:schemeClr val="tx1">
                              <a:lumMod val="75000"/>
                              <a:lumOff val="25000"/>
                            </a:schemeClr>
                          </a:solidFill>
                        </a:rPr>
                        <a:t>12</a:t>
                      </a:r>
                    </a:p>
                  </a:txBody>
                  <a:tcPr>
                    <a:solidFill>
                      <a:schemeClr val="bg1"/>
                    </a:solidFill>
                  </a:tcPr>
                </a:tc>
                <a:tc>
                  <a:txBody>
                    <a:bodyPr/>
                    <a:lstStyle/>
                    <a:p>
                      <a:pPr algn="ctr"/>
                      <a:r>
                        <a:rPr lang="fr-FR" sz="500" dirty="0">
                          <a:solidFill>
                            <a:schemeClr val="tx1">
                              <a:lumMod val="75000"/>
                              <a:lumOff val="25000"/>
                            </a:schemeClr>
                          </a:solidFill>
                        </a:rPr>
                        <a:t>13</a:t>
                      </a:r>
                    </a:p>
                  </a:txBody>
                  <a:tcPr>
                    <a:solidFill>
                      <a:schemeClr val="bg1"/>
                    </a:solidFill>
                  </a:tcPr>
                </a:tc>
                <a:tc>
                  <a:txBody>
                    <a:bodyPr/>
                    <a:lstStyle/>
                    <a:p>
                      <a:pPr algn="ctr"/>
                      <a:r>
                        <a:rPr lang="fr-FR" sz="500" dirty="0">
                          <a:solidFill>
                            <a:schemeClr val="tx1">
                              <a:lumMod val="75000"/>
                              <a:lumOff val="25000"/>
                            </a:schemeClr>
                          </a:solidFill>
                        </a:rPr>
                        <a:t>14</a:t>
                      </a:r>
                    </a:p>
                  </a:txBody>
                  <a:tcPr>
                    <a:solidFill>
                      <a:schemeClr val="bg1"/>
                    </a:solidFill>
                  </a:tcPr>
                </a:tc>
                <a:extLst>
                  <a:ext uri="{0D108BD9-81ED-4DB2-BD59-A6C34878D82A}">
                    <a16:rowId xmlns:a16="http://schemas.microsoft.com/office/drawing/2014/main" val="1278186325"/>
                  </a:ext>
                </a:extLst>
              </a:tr>
              <a:tr h="153037">
                <a:tc>
                  <a:txBody>
                    <a:bodyPr/>
                    <a:lstStyle/>
                    <a:p>
                      <a:pPr algn="ctr"/>
                      <a:r>
                        <a:rPr lang="fr-FR" sz="500" dirty="0">
                          <a:solidFill>
                            <a:schemeClr val="accent4">
                              <a:lumMod val="75000"/>
                            </a:schemeClr>
                          </a:solidFill>
                        </a:rPr>
                        <a:t>15</a:t>
                      </a:r>
                    </a:p>
                  </a:txBody>
                  <a:tcPr>
                    <a:solidFill>
                      <a:schemeClr val="bg1"/>
                    </a:solidFill>
                  </a:tcPr>
                </a:tc>
                <a:tc>
                  <a:txBody>
                    <a:bodyPr/>
                    <a:lstStyle/>
                    <a:p>
                      <a:pPr algn="ctr"/>
                      <a:r>
                        <a:rPr lang="fr-FR" sz="500" dirty="0">
                          <a:solidFill>
                            <a:schemeClr val="tx1">
                              <a:lumMod val="75000"/>
                              <a:lumOff val="25000"/>
                            </a:schemeClr>
                          </a:solidFill>
                        </a:rPr>
                        <a:t>16</a:t>
                      </a:r>
                    </a:p>
                  </a:txBody>
                  <a:tcPr>
                    <a:solidFill>
                      <a:schemeClr val="bg1"/>
                    </a:solidFill>
                  </a:tcPr>
                </a:tc>
                <a:tc>
                  <a:txBody>
                    <a:bodyPr/>
                    <a:lstStyle/>
                    <a:p>
                      <a:pPr algn="ctr"/>
                      <a:r>
                        <a:rPr lang="fr-FR" sz="500" dirty="0">
                          <a:solidFill>
                            <a:schemeClr val="tx1">
                              <a:lumMod val="75000"/>
                              <a:lumOff val="25000"/>
                            </a:schemeClr>
                          </a:solidFill>
                        </a:rPr>
                        <a:t>17</a:t>
                      </a:r>
                    </a:p>
                  </a:txBody>
                  <a:tcPr>
                    <a:solidFill>
                      <a:schemeClr val="bg1"/>
                    </a:solidFill>
                  </a:tcPr>
                </a:tc>
                <a:tc>
                  <a:txBody>
                    <a:bodyPr/>
                    <a:lstStyle/>
                    <a:p>
                      <a:pPr algn="ctr"/>
                      <a:r>
                        <a:rPr lang="fr-FR" sz="500" dirty="0">
                          <a:solidFill>
                            <a:schemeClr val="tx1">
                              <a:lumMod val="75000"/>
                              <a:lumOff val="25000"/>
                            </a:schemeClr>
                          </a:solidFill>
                        </a:rPr>
                        <a:t>18</a:t>
                      </a:r>
                    </a:p>
                  </a:txBody>
                  <a:tcPr>
                    <a:solidFill>
                      <a:schemeClr val="bg1"/>
                    </a:solidFill>
                  </a:tcPr>
                </a:tc>
                <a:tc>
                  <a:txBody>
                    <a:bodyPr/>
                    <a:lstStyle/>
                    <a:p>
                      <a:pPr algn="ctr"/>
                      <a:r>
                        <a:rPr lang="fr-FR" sz="500" dirty="0">
                          <a:solidFill>
                            <a:schemeClr val="tx1">
                              <a:lumMod val="75000"/>
                              <a:lumOff val="25000"/>
                            </a:schemeClr>
                          </a:solidFill>
                        </a:rPr>
                        <a:t>19</a:t>
                      </a:r>
                    </a:p>
                  </a:txBody>
                  <a:tcPr>
                    <a:solidFill>
                      <a:schemeClr val="bg1"/>
                    </a:solidFill>
                  </a:tcPr>
                </a:tc>
                <a:tc>
                  <a:txBody>
                    <a:bodyPr/>
                    <a:lstStyle/>
                    <a:p>
                      <a:pPr algn="ctr"/>
                      <a:r>
                        <a:rPr lang="fr-FR" sz="500" dirty="0">
                          <a:solidFill>
                            <a:schemeClr val="tx1">
                              <a:lumMod val="75000"/>
                              <a:lumOff val="25000"/>
                            </a:schemeClr>
                          </a:solidFill>
                        </a:rPr>
                        <a:t>20</a:t>
                      </a:r>
                    </a:p>
                  </a:txBody>
                  <a:tcPr>
                    <a:solidFill>
                      <a:schemeClr val="bg1"/>
                    </a:solidFill>
                  </a:tcPr>
                </a:tc>
                <a:tc>
                  <a:txBody>
                    <a:bodyPr/>
                    <a:lstStyle/>
                    <a:p>
                      <a:pPr algn="ctr"/>
                      <a:r>
                        <a:rPr lang="fr-FR" sz="500" dirty="0">
                          <a:solidFill>
                            <a:schemeClr val="tx1">
                              <a:lumMod val="75000"/>
                              <a:lumOff val="25000"/>
                            </a:schemeClr>
                          </a:solidFill>
                        </a:rPr>
                        <a:t>21</a:t>
                      </a:r>
                    </a:p>
                  </a:txBody>
                  <a:tcPr>
                    <a:solidFill>
                      <a:schemeClr val="bg1"/>
                    </a:solidFill>
                  </a:tcPr>
                </a:tc>
                <a:extLst>
                  <a:ext uri="{0D108BD9-81ED-4DB2-BD59-A6C34878D82A}">
                    <a16:rowId xmlns:a16="http://schemas.microsoft.com/office/drawing/2014/main" val="45844128"/>
                  </a:ext>
                </a:extLst>
              </a:tr>
              <a:tr h="153037">
                <a:tc>
                  <a:txBody>
                    <a:bodyPr/>
                    <a:lstStyle/>
                    <a:p>
                      <a:pPr algn="ctr"/>
                      <a:r>
                        <a:rPr lang="fr-FR" sz="500" dirty="0">
                          <a:solidFill>
                            <a:schemeClr val="accent4">
                              <a:lumMod val="75000"/>
                            </a:schemeClr>
                          </a:solidFill>
                        </a:rPr>
                        <a:t>22</a:t>
                      </a:r>
                    </a:p>
                  </a:txBody>
                  <a:tcPr>
                    <a:solidFill>
                      <a:schemeClr val="bg1"/>
                    </a:solidFill>
                  </a:tcPr>
                </a:tc>
                <a:tc>
                  <a:txBody>
                    <a:bodyPr/>
                    <a:lstStyle/>
                    <a:p>
                      <a:pPr algn="ctr"/>
                      <a:r>
                        <a:rPr lang="fr-FR" sz="500" dirty="0">
                          <a:solidFill>
                            <a:schemeClr val="tx1">
                              <a:lumMod val="75000"/>
                              <a:lumOff val="25000"/>
                            </a:schemeClr>
                          </a:solidFill>
                        </a:rPr>
                        <a:t>23</a:t>
                      </a:r>
                    </a:p>
                  </a:txBody>
                  <a:tcPr>
                    <a:solidFill>
                      <a:schemeClr val="bg1"/>
                    </a:solidFill>
                  </a:tcPr>
                </a:tc>
                <a:tc>
                  <a:txBody>
                    <a:bodyPr/>
                    <a:lstStyle/>
                    <a:p>
                      <a:pPr algn="ctr"/>
                      <a:r>
                        <a:rPr lang="fr-FR" sz="500" dirty="0">
                          <a:solidFill>
                            <a:schemeClr val="tx1">
                              <a:lumMod val="75000"/>
                              <a:lumOff val="25000"/>
                            </a:schemeClr>
                          </a:solidFill>
                        </a:rPr>
                        <a:t>24</a:t>
                      </a:r>
                    </a:p>
                  </a:txBody>
                  <a:tcPr>
                    <a:solidFill>
                      <a:schemeClr val="bg1"/>
                    </a:solidFill>
                  </a:tcPr>
                </a:tc>
                <a:tc>
                  <a:txBody>
                    <a:bodyPr/>
                    <a:lstStyle/>
                    <a:p>
                      <a:pPr algn="ctr"/>
                      <a:r>
                        <a:rPr lang="fr-FR" sz="500" dirty="0">
                          <a:solidFill>
                            <a:schemeClr val="tx1">
                              <a:lumMod val="75000"/>
                              <a:lumOff val="25000"/>
                            </a:schemeClr>
                          </a:solidFill>
                        </a:rPr>
                        <a:t>25</a:t>
                      </a:r>
                    </a:p>
                  </a:txBody>
                  <a:tcPr>
                    <a:solidFill>
                      <a:schemeClr val="bg1"/>
                    </a:solidFill>
                  </a:tcPr>
                </a:tc>
                <a:tc>
                  <a:txBody>
                    <a:bodyPr/>
                    <a:lstStyle/>
                    <a:p>
                      <a:pPr algn="ctr"/>
                      <a:r>
                        <a:rPr lang="fr-FR" sz="500" dirty="0">
                          <a:solidFill>
                            <a:schemeClr val="tx1">
                              <a:lumMod val="75000"/>
                              <a:lumOff val="25000"/>
                            </a:schemeClr>
                          </a:solidFill>
                        </a:rPr>
                        <a:t>26</a:t>
                      </a:r>
                    </a:p>
                  </a:txBody>
                  <a:tcPr>
                    <a:solidFill>
                      <a:schemeClr val="bg1"/>
                    </a:solidFill>
                  </a:tcPr>
                </a:tc>
                <a:tc>
                  <a:txBody>
                    <a:bodyPr/>
                    <a:lstStyle/>
                    <a:p>
                      <a:pPr algn="ctr"/>
                      <a:r>
                        <a:rPr lang="fr-FR" sz="500" dirty="0">
                          <a:solidFill>
                            <a:schemeClr val="tx1">
                              <a:lumMod val="75000"/>
                              <a:lumOff val="25000"/>
                            </a:schemeClr>
                          </a:solidFill>
                        </a:rPr>
                        <a:t>27</a:t>
                      </a:r>
                    </a:p>
                  </a:txBody>
                  <a:tcPr>
                    <a:solidFill>
                      <a:schemeClr val="bg1"/>
                    </a:solidFill>
                  </a:tcPr>
                </a:tc>
                <a:tc>
                  <a:txBody>
                    <a:bodyPr/>
                    <a:lstStyle/>
                    <a:p>
                      <a:pPr algn="ctr"/>
                      <a:r>
                        <a:rPr lang="fr-FR" sz="500" dirty="0">
                          <a:solidFill>
                            <a:schemeClr val="tx1">
                              <a:lumMod val="75000"/>
                              <a:lumOff val="25000"/>
                            </a:schemeClr>
                          </a:solidFill>
                        </a:rPr>
                        <a:t>28</a:t>
                      </a:r>
                    </a:p>
                  </a:txBody>
                  <a:tcPr>
                    <a:solidFill>
                      <a:schemeClr val="bg1"/>
                    </a:solidFill>
                  </a:tcPr>
                </a:tc>
                <a:extLst>
                  <a:ext uri="{0D108BD9-81ED-4DB2-BD59-A6C34878D82A}">
                    <a16:rowId xmlns:a16="http://schemas.microsoft.com/office/drawing/2014/main" val="3944446715"/>
                  </a:ext>
                </a:extLst>
              </a:tr>
              <a:tr h="153037">
                <a:tc>
                  <a:txBody>
                    <a:bodyPr/>
                    <a:lstStyle/>
                    <a:p>
                      <a:pPr algn="ctr"/>
                      <a:r>
                        <a:rPr lang="fr-FR" sz="500" dirty="0">
                          <a:solidFill>
                            <a:schemeClr val="accent4">
                              <a:lumMod val="75000"/>
                            </a:schemeClr>
                          </a:solidFill>
                        </a:rPr>
                        <a:t>29</a:t>
                      </a:r>
                    </a:p>
                  </a:txBody>
                  <a:tcPr>
                    <a:solidFill>
                      <a:schemeClr val="bg1"/>
                    </a:solidFill>
                  </a:tcPr>
                </a:tc>
                <a:tc>
                  <a:txBody>
                    <a:bodyPr/>
                    <a:lstStyle/>
                    <a:p>
                      <a:pPr algn="ctr"/>
                      <a:r>
                        <a:rPr lang="fr-FR" sz="500" dirty="0">
                          <a:solidFill>
                            <a:schemeClr val="tx1">
                              <a:lumMod val="75000"/>
                              <a:lumOff val="25000"/>
                            </a:schemeClr>
                          </a:solidFill>
                        </a:rPr>
                        <a:t>30</a:t>
                      </a:r>
                    </a:p>
                  </a:txBody>
                  <a:tcPr>
                    <a:solidFill>
                      <a:schemeClr val="bg1"/>
                    </a:solidFill>
                  </a:tcPr>
                </a:tc>
                <a:tc>
                  <a:txBody>
                    <a:bodyPr/>
                    <a:lstStyle/>
                    <a:p>
                      <a:pPr algn="ctr"/>
                      <a:r>
                        <a:rPr lang="fr-FR" sz="500" dirty="0">
                          <a:solidFill>
                            <a:schemeClr val="tx1">
                              <a:lumMod val="75000"/>
                              <a:lumOff val="25000"/>
                            </a:schemeClr>
                          </a:solidFill>
                        </a:rPr>
                        <a:t>31</a:t>
                      </a:r>
                    </a:p>
                  </a:txBody>
                  <a:tcPr>
                    <a:solidFill>
                      <a:schemeClr val="bg1"/>
                    </a:solidFill>
                  </a:tcPr>
                </a:tc>
                <a:tc>
                  <a:txBody>
                    <a:bodyPr/>
                    <a:lstStyle/>
                    <a:p>
                      <a:pPr algn="ctr"/>
                      <a:endParaRPr lang="fr-FR" sz="500" dirty="0">
                        <a:solidFill>
                          <a:schemeClr val="tx1">
                            <a:lumMod val="75000"/>
                            <a:lumOff val="25000"/>
                          </a:schemeClr>
                        </a:solidFill>
                      </a:endParaRPr>
                    </a:p>
                  </a:txBody>
                  <a:tcPr>
                    <a:solidFill>
                      <a:schemeClr val="bg1"/>
                    </a:solidFill>
                  </a:tcPr>
                </a:tc>
                <a:tc>
                  <a:txBody>
                    <a:bodyPr/>
                    <a:lstStyle/>
                    <a:p>
                      <a:pPr algn="ctr"/>
                      <a:endParaRPr lang="fr-FR" sz="500" dirty="0">
                        <a:solidFill>
                          <a:schemeClr val="tx1">
                            <a:lumMod val="75000"/>
                            <a:lumOff val="25000"/>
                          </a:schemeClr>
                        </a:solidFill>
                      </a:endParaRPr>
                    </a:p>
                  </a:txBody>
                  <a:tcPr>
                    <a:solidFill>
                      <a:schemeClr val="bg1"/>
                    </a:solidFill>
                  </a:tcPr>
                </a:tc>
                <a:tc>
                  <a:txBody>
                    <a:bodyPr/>
                    <a:lstStyle/>
                    <a:p>
                      <a:pPr algn="ctr"/>
                      <a:endParaRPr lang="fr-FR" sz="500" dirty="0">
                        <a:solidFill>
                          <a:schemeClr val="tx1">
                            <a:lumMod val="75000"/>
                            <a:lumOff val="25000"/>
                          </a:schemeClr>
                        </a:solidFill>
                      </a:endParaRPr>
                    </a:p>
                  </a:txBody>
                  <a:tcPr>
                    <a:solidFill>
                      <a:schemeClr val="bg1"/>
                    </a:solidFill>
                  </a:tcPr>
                </a:tc>
                <a:tc>
                  <a:txBody>
                    <a:bodyPr/>
                    <a:lstStyle/>
                    <a:p>
                      <a:pPr algn="ctr"/>
                      <a:endParaRPr lang="fr-FR" sz="500" dirty="0">
                        <a:solidFill>
                          <a:schemeClr val="tx1">
                            <a:lumMod val="75000"/>
                            <a:lumOff val="25000"/>
                          </a:schemeClr>
                        </a:solidFill>
                      </a:endParaRPr>
                    </a:p>
                  </a:txBody>
                  <a:tcPr>
                    <a:solidFill>
                      <a:schemeClr val="bg1"/>
                    </a:solidFill>
                  </a:tcPr>
                </a:tc>
                <a:extLst>
                  <a:ext uri="{0D108BD9-81ED-4DB2-BD59-A6C34878D82A}">
                    <a16:rowId xmlns:a16="http://schemas.microsoft.com/office/drawing/2014/main" val="3859669917"/>
                  </a:ext>
                </a:extLst>
              </a:tr>
              <a:tr h="153037">
                <a:tc>
                  <a:txBody>
                    <a:bodyPr/>
                    <a:lstStyle/>
                    <a:p>
                      <a:pPr algn="ctr"/>
                      <a:endParaRPr lang="fr-FR" sz="500" dirty="0">
                        <a:solidFill>
                          <a:schemeClr val="accent4">
                            <a:lumMod val="75000"/>
                          </a:schemeClr>
                        </a:solidFill>
                      </a:endParaRPr>
                    </a:p>
                  </a:txBody>
                  <a:tcPr>
                    <a:solidFill>
                      <a:schemeClr val="bg1"/>
                    </a:solidFill>
                  </a:tcPr>
                </a:tc>
                <a:tc>
                  <a:txBody>
                    <a:bodyPr/>
                    <a:lstStyle/>
                    <a:p>
                      <a:pPr algn="ctr"/>
                      <a:endParaRPr lang="fr-FR" sz="500" dirty="0">
                        <a:solidFill>
                          <a:schemeClr val="tx1">
                            <a:lumMod val="75000"/>
                            <a:lumOff val="25000"/>
                          </a:schemeClr>
                        </a:solidFill>
                      </a:endParaRPr>
                    </a:p>
                  </a:txBody>
                  <a:tcPr>
                    <a:solidFill>
                      <a:schemeClr val="bg1"/>
                    </a:solidFill>
                  </a:tcPr>
                </a:tc>
                <a:tc>
                  <a:txBody>
                    <a:bodyPr/>
                    <a:lstStyle/>
                    <a:p>
                      <a:pPr algn="ctr"/>
                      <a:endParaRPr lang="fr-FR" sz="500" dirty="0">
                        <a:solidFill>
                          <a:schemeClr val="tx1">
                            <a:lumMod val="75000"/>
                            <a:lumOff val="25000"/>
                          </a:schemeClr>
                        </a:solidFill>
                      </a:endParaRPr>
                    </a:p>
                  </a:txBody>
                  <a:tcPr>
                    <a:solidFill>
                      <a:schemeClr val="bg1"/>
                    </a:solidFill>
                  </a:tcPr>
                </a:tc>
                <a:tc>
                  <a:txBody>
                    <a:bodyPr/>
                    <a:lstStyle/>
                    <a:p>
                      <a:pPr algn="ctr"/>
                      <a:endParaRPr lang="fr-FR" sz="500" dirty="0">
                        <a:solidFill>
                          <a:schemeClr val="tx1">
                            <a:lumMod val="75000"/>
                            <a:lumOff val="25000"/>
                          </a:schemeClr>
                        </a:solidFill>
                      </a:endParaRPr>
                    </a:p>
                  </a:txBody>
                  <a:tcPr>
                    <a:solidFill>
                      <a:schemeClr val="bg1"/>
                    </a:solidFill>
                  </a:tcPr>
                </a:tc>
                <a:tc>
                  <a:txBody>
                    <a:bodyPr/>
                    <a:lstStyle/>
                    <a:p>
                      <a:pPr algn="ctr"/>
                      <a:endParaRPr lang="fr-FR" sz="500" dirty="0">
                        <a:solidFill>
                          <a:schemeClr val="tx1">
                            <a:lumMod val="75000"/>
                            <a:lumOff val="25000"/>
                          </a:schemeClr>
                        </a:solidFill>
                      </a:endParaRPr>
                    </a:p>
                  </a:txBody>
                  <a:tcPr>
                    <a:solidFill>
                      <a:schemeClr val="bg1"/>
                    </a:solidFill>
                  </a:tcPr>
                </a:tc>
                <a:tc>
                  <a:txBody>
                    <a:bodyPr/>
                    <a:lstStyle/>
                    <a:p>
                      <a:pPr algn="ctr"/>
                      <a:endParaRPr lang="fr-FR" sz="500" dirty="0">
                        <a:solidFill>
                          <a:schemeClr val="tx1">
                            <a:lumMod val="75000"/>
                            <a:lumOff val="25000"/>
                          </a:schemeClr>
                        </a:solidFill>
                      </a:endParaRPr>
                    </a:p>
                  </a:txBody>
                  <a:tcPr>
                    <a:solidFill>
                      <a:schemeClr val="bg1"/>
                    </a:solidFill>
                  </a:tcPr>
                </a:tc>
                <a:tc>
                  <a:txBody>
                    <a:bodyPr/>
                    <a:lstStyle/>
                    <a:p>
                      <a:pPr algn="ctr"/>
                      <a:endParaRPr lang="fr-FR" sz="500" dirty="0">
                        <a:solidFill>
                          <a:schemeClr val="tx1">
                            <a:lumMod val="75000"/>
                            <a:lumOff val="25000"/>
                          </a:schemeClr>
                        </a:solidFill>
                      </a:endParaRPr>
                    </a:p>
                  </a:txBody>
                  <a:tcPr>
                    <a:solidFill>
                      <a:schemeClr val="bg1"/>
                    </a:solidFill>
                  </a:tcPr>
                </a:tc>
                <a:extLst>
                  <a:ext uri="{0D108BD9-81ED-4DB2-BD59-A6C34878D82A}">
                    <a16:rowId xmlns:a16="http://schemas.microsoft.com/office/drawing/2014/main" val="689029389"/>
                  </a:ext>
                </a:extLst>
              </a:tr>
            </a:tbl>
          </a:graphicData>
        </a:graphic>
      </p:graphicFrame>
      <p:graphicFrame>
        <p:nvGraphicFramePr>
          <p:cNvPr id="500" name="Tableau 9">
            <a:extLst>
              <a:ext uri="{FF2B5EF4-FFF2-40B4-BE49-F238E27FC236}">
                <a16:creationId xmlns:a16="http://schemas.microsoft.com/office/drawing/2014/main" id="{4F2F5F43-666B-4FCC-BD73-4B0909C0D73D}"/>
              </a:ext>
            </a:extLst>
          </p:cNvPr>
          <p:cNvGraphicFramePr>
            <a:graphicFrameLocks noGrp="1"/>
          </p:cNvGraphicFramePr>
          <p:nvPr>
            <p:extLst>
              <p:ext uri="{D42A27DB-BD31-4B8C-83A1-F6EECF244321}">
                <p14:modId xmlns:p14="http://schemas.microsoft.com/office/powerpoint/2010/main" val="3644642526"/>
              </p:ext>
            </p:extLst>
          </p:nvPr>
        </p:nvGraphicFramePr>
        <p:xfrm>
          <a:off x="3011804" y="3143114"/>
          <a:ext cx="2012801" cy="1402080"/>
        </p:xfrm>
        <a:graphic>
          <a:graphicData uri="http://schemas.openxmlformats.org/drawingml/2006/table">
            <a:tbl>
              <a:tblPr firstRow="1" bandRow="1">
                <a:tableStyleId>{5C22544A-7EE6-4342-B048-85BDC9FD1C3A}</a:tableStyleId>
              </a:tblPr>
              <a:tblGrid>
                <a:gridCol w="287543">
                  <a:extLst>
                    <a:ext uri="{9D8B030D-6E8A-4147-A177-3AD203B41FA5}">
                      <a16:colId xmlns:a16="http://schemas.microsoft.com/office/drawing/2014/main" val="3617318326"/>
                    </a:ext>
                  </a:extLst>
                </a:gridCol>
                <a:gridCol w="287543">
                  <a:extLst>
                    <a:ext uri="{9D8B030D-6E8A-4147-A177-3AD203B41FA5}">
                      <a16:colId xmlns:a16="http://schemas.microsoft.com/office/drawing/2014/main" val="744895538"/>
                    </a:ext>
                  </a:extLst>
                </a:gridCol>
                <a:gridCol w="287543">
                  <a:extLst>
                    <a:ext uri="{9D8B030D-6E8A-4147-A177-3AD203B41FA5}">
                      <a16:colId xmlns:a16="http://schemas.microsoft.com/office/drawing/2014/main" val="4148669053"/>
                    </a:ext>
                  </a:extLst>
                </a:gridCol>
                <a:gridCol w="287543">
                  <a:extLst>
                    <a:ext uri="{9D8B030D-6E8A-4147-A177-3AD203B41FA5}">
                      <a16:colId xmlns:a16="http://schemas.microsoft.com/office/drawing/2014/main" val="3787816676"/>
                    </a:ext>
                  </a:extLst>
                </a:gridCol>
                <a:gridCol w="287543">
                  <a:extLst>
                    <a:ext uri="{9D8B030D-6E8A-4147-A177-3AD203B41FA5}">
                      <a16:colId xmlns:a16="http://schemas.microsoft.com/office/drawing/2014/main" val="1264469034"/>
                    </a:ext>
                  </a:extLst>
                </a:gridCol>
                <a:gridCol w="287543">
                  <a:extLst>
                    <a:ext uri="{9D8B030D-6E8A-4147-A177-3AD203B41FA5}">
                      <a16:colId xmlns:a16="http://schemas.microsoft.com/office/drawing/2014/main" val="533910058"/>
                    </a:ext>
                  </a:extLst>
                </a:gridCol>
                <a:gridCol w="287543">
                  <a:extLst>
                    <a:ext uri="{9D8B030D-6E8A-4147-A177-3AD203B41FA5}">
                      <a16:colId xmlns:a16="http://schemas.microsoft.com/office/drawing/2014/main" val="3384948866"/>
                    </a:ext>
                  </a:extLst>
                </a:gridCol>
              </a:tblGrid>
              <a:tr h="153037">
                <a:tc gridSpan="7">
                  <a:txBody>
                    <a:bodyPr/>
                    <a:lstStyle/>
                    <a:p>
                      <a:pPr algn="ctr"/>
                      <a:r>
                        <a:rPr lang="fr-FR" sz="900" dirty="0"/>
                        <a:t>SEPTEMBRE 2022</a:t>
                      </a:r>
                    </a:p>
                  </a:txBody>
                  <a:tcPr>
                    <a:solidFill>
                      <a:srgbClr val="C24C6A"/>
                    </a:solidFill>
                  </a:tcPr>
                </a:tc>
                <a:tc hMerge="1">
                  <a:txBody>
                    <a:bodyPr/>
                    <a:lstStyle/>
                    <a:p>
                      <a:endParaRPr lang="fr-FR"/>
                    </a:p>
                  </a:txBody>
                  <a:tcPr/>
                </a:tc>
                <a:tc hMerge="1">
                  <a:txBody>
                    <a:bodyPr/>
                    <a:lstStyle/>
                    <a:p>
                      <a:endParaRPr lang="fr-FR"/>
                    </a:p>
                  </a:txBody>
                  <a:tcPr/>
                </a:tc>
                <a:tc hMerge="1">
                  <a:txBody>
                    <a:bodyPr/>
                    <a:lstStyle/>
                    <a:p>
                      <a:endParaRPr lang="fr-FR"/>
                    </a:p>
                  </a:txBody>
                  <a:tcPr/>
                </a:tc>
                <a:tc hMerge="1">
                  <a:txBody>
                    <a:bodyPr/>
                    <a:lstStyle/>
                    <a:p>
                      <a:endParaRPr lang="fr-FR"/>
                    </a:p>
                  </a:txBody>
                  <a:tcPr/>
                </a:tc>
                <a:tc hMerge="1">
                  <a:txBody>
                    <a:bodyPr/>
                    <a:lstStyle/>
                    <a:p>
                      <a:endParaRPr lang="fr-FR"/>
                    </a:p>
                  </a:txBody>
                  <a:tcPr/>
                </a:tc>
                <a:tc hMerge="1">
                  <a:txBody>
                    <a:bodyPr/>
                    <a:lstStyle/>
                    <a:p>
                      <a:endParaRPr lang="fr-FR" dirty="0"/>
                    </a:p>
                  </a:txBody>
                  <a:tcPr/>
                </a:tc>
                <a:extLst>
                  <a:ext uri="{0D108BD9-81ED-4DB2-BD59-A6C34878D82A}">
                    <a16:rowId xmlns:a16="http://schemas.microsoft.com/office/drawing/2014/main" val="533340226"/>
                  </a:ext>
                </a:extLst>
              </a:tr>
              <a:tr h="153037">
                <a:tc>
                  <a:txBody>
                    <a:bodyPr/>
                    <a:lstStyle/>
                    <a:p>
                      <a:pPr algn="ctr"/>
                      <a:r>
                        <a:rPr lang="fr-FR" sz="500" b="1" dirty="0">
                          <a:solidFill>
                            <a:schemeClr val="accent4">
                              <a:lumMod val="75000"/>
                            </a:schemeClr>
                          </a:solidFill>
                        </a:rPr>
                        <a:t>D</a:t>
                      </a:r>
                    </a:p>
                  </a:txBody>
                  <a:tcPr>
                    <a:solidFill>
                      <a:schemeClr val="bg1">
                        <a:lumMod val="85000"/>
                      </a:schemeClr>
                    </a:solidFill>
                  </a:tcPr>
                </a:tc>
                <a:tc>
                  <a:txBody>
                    <a:bodyPr/>
                    <a:lstStyle/>
                    <a:p>
                      <a:pPr algn="ctr"/>
                      <a:r>
                        <a:rPr lang="fr-FR" sz="500" b="1" dirty="0">
                          <a:solidFill>
                            <a:schemeClr val="tx1">
                              <a:lumMod val="75000"/>
                              <a:lumOff val="25000"/>
                            </a:schemeClr>
                          </a:solidFill>
                        </a:rPr>
                        <a:t>L</a:t>
                      </a:r>
                    </a:p>
                  </a:txBody>
                  <a:tcPr>
                    <a:solidFill>
                      <a:schemeClr val="bg1">
                        <a:lumMod val="85000"/>
                      </a:schemeClr>
                    </a:solidFill>
                  </a:tcPr>
                </a:tc>
                <a:tc>
                  <a:txBody>
                    <a:bodyPr/>
                    <a:lstStyle/>
                    <a:p>
                      <a:pPr algn="ctr"/>
                      <a:r>
                        <a:rPr lang="fr-FR" sz="500" b="1" dirty="0">
                          <a:solidFill>
                            <a:schemeClr val="tx1">
                              <a:lumMod val="75000"/>
                              <a:lumOff val="25000"/>
                            </a:schemeClr>
                          </a:solidFill>
                        </a:rPr>
                        <a:t>M</a:t>
                      </a:r>
                    </a:p>
                  </a:txBody>
                  <a:tcPr>
                    <a:solidFill>
                      <a:schemeClr val="bg1">
                        <a:lumMod val="85000"/>
                      </a:schemeClr>
                    </a:solidFill>
                  </a:tcPr>
                </a:tc>
                <a:tc>
                  <a:txBody>
                    <a:bodyPr/>
                    <a:lstStyle/>
                    <a:p>
                      <a:pPr algn="ctr"/>
                      <a:r>
                        <a:rPr lang="fr-FR" sz="500" b="1" dirty="0">
                          <a:solidFill>
                            <a:schemeClr val="tx1">
                              <a:lumMod val="75000"/>
                              <a:lumOff val="25000"/>
                            </a:schemeClr>
                          </a:solidFill>
                        </a:rPr>
                        <a:t>M</a:t>
                      </a:r>
                    </a:p>
                  </a:txBody>
                  <a:tcPr>
                    <a:solidFill>
                      <a:schemeClr val="bg1">
                        <a:lumMod val="85000"/>
                      </a:schemeClr>
                    </a:solidFill>
                  </a:tcPr>
                </a:tc>
                <a:tc>
                  <a:txBody>
                    <a:bodyPr/>
                    <a:lstStyle/>
                    <a:p>
                      <a:pPr algn="ctr"/>
                      <a:r>
                        <a:rPr lang="fr-FR" sz="500" b="1" dirty="0">
                          <a:solidFill>
                            <a:schemeClr val="tx1">
                              <a:lumMod val="75000"/>
                              <a:lumOff val="25000"/>
                            </a:schemeClr>
                          </a:solidFill>
                        </a:rPr>
                        <a:t>J</a:t>
                      </a:r>
                    </a:p>
                  </a:txBody>
                  <a:tcPr>
                    <a:solidFill>
                      <a:schemeClr val="bg1">
                        <a:lumMod val="85000"/>
                      </a:schemeClr>
                    </a:solidFill>
                  </a:tcPr>
                </a:tc>
                <a:tc>
                  <a:txBody>
                    <a:bodyPr/>
                    <a:lstStyle/>
                    <a:p>
                      <a:pPr algn="ctr"/>
                      <a:r>
                        <a:rPr lang="fr-FR" sz="500" b="1" dirty="0">
                          <a:solidFill>
                            <a:schemeClr val="tx1">
                              <a:lumMod val="75000"/>
                              <a:lumOff val="25000"/>
                            </a:schemeClr>
                          </a:solidFill>
                        </a:rPr>
                        <a:t>V</a:t>
                      </a:r>
                    </a:p>
                  </a:txBody>
                  <a:tcPr>
                    <a:solidFill>
                      <a:schemeClr val="bg1">
                        <a:lumMod val="85000"/>
                      </a:schemeClr>
                    </a:solidFill>
                  </a:tcPr>
                </a:tc>
                <a:tc>
                  <a:txBody>
                    <a:bodyPr/>
                    <a:lstStyle/>
                    <a:p>
                      <a:pPr algn="ctr"/>
                      <a:r>
                        <a:rPr lang="fr-FR" sz="500" b="1" dirty="0">
                          <a:solidFill>
                            <a:schemeClr val="tx1">
                              <a:lumMod val="75000"/>
                              <a:lumOff val="25000"/>
                            </a:schemeClr>
                          </a:solidFill>
                        </a:rPr>
                        <a:t>S</a:t>
                      </a:r>
                    </a:p>
                  </a:txBody>
                  <a:tcPr>
                    <a:solidFill>
                      <a:schemeClr val="bg1">
                        <a:lumMod val="85000"/>
                      </a:schemeClr>
                    </a:solidFill>
                  </a:tcPr>
                </a:tc>
                <a:extLst>
                  <a:ext uri="{0D108BD9-81ED-4DB2-BD59-A6C34878D82A}">
                    <a16:rowId xmlns:a16="http://schemas.microsoft.com/office/drawing/2014/main" val="4258868470"/>
                  </a:ext>
                </a:extLst>
              </a:tr>
              <a:tr h="153037">
                <a:tc>
                  <a:txBody>
                    <a:bodyPr/>
                    <a:lstStyle/>
                    <a:p>
                      <a:pPr algn="ctr"/>
                      <a:endParaRPr lang="fr-FR" sz="500" dirty="0">
                        <a:solidFill>
                          <a:schemeClr val="accent4">
                            <a:lumMod val="75000"/>
                          </a:schemeClr>
                        </a:solidFill>
                      </a:endParaRPr>
                    </a:p>
                  </a:txBody>
                  <a:tcPr>
                    <a:solidFill>
                      <a:schemeClr val="bg1"/>
                    </a:solidFill>
                  </a:tcPr>
                </a:tc>
                <a:tc>
                  <a:txBody>
                    <a:bodyPr/>
                    <a:lstStyle/>
                    <a:p>
                      <a:pPr algn="ctr"/>
                      <a:endParaRPr lang="fr-FR" sz="500" dirty="0">
                        <a:solidFill>
                          <a:schemeClr val="tx1">
                            <a:lumMod val="75000"/>
                            <a:lumOff val="25000"/>
                          </a:schemeClr>
                        </a:solidFill>
                      </a:endParaRPr>
                    </a:p>
                  </a:txBody>
                  <a:tcPr>
                    <a:solidFill>
                      <a:schemeClr val="bg1"/>
                    </a:solidFill>
                  </a:tcPr>
                </a:tc>
                <a:tc>
                  <a:txBody>
                    <a:bodyPr/>
                    <a:lstStyle/>
                    <a:p>
                      <a:pPr algn="ctr"/>
                      <a:endParaRPr lang="fr-FR" sz="500" dirty="0">
                        <a:solidFill>
                          <a:schemeClr val="tx1">
                            <a:lumMod val="75000"/>
                            <a:lumOff val="25000"/>
                          </a:schemeClr>
                        </a:solidFill>
                      </a:endParaRPr>
                    </a:p>
                  </a:txBody>
                  <a:tcPr>
                    <a:solidFill>
                      <a:schemeClr val="bg1"/>
                    </a:solidFill>
                  </a:tcPr>
                </a:tc>
                <a:tc>
                  <a:txBody>
                    <a:bodyPr/>
                    <a:lstStyle/>
                    <a:p>
                      <a:pPr algn="ctr"/>
                      <a:r>
                        <a:rPr lang="fr-FR" sz="500" dirty="0">
                          <a:solidFill>
                            <a:schemeClr val="tx1">
                              <a:lumMod val="75000"/>
                              <a:lumOff val="25000"/>
                            </a:schemeClr>
                          </a:solidFill>
                        </a:rPr>
                        <a:t>1</a:t>
                      </a:r>
                    </a:p>
                  </a:txBody>
                  <a:tcPr>
                    <a:solidFill>
                      <a:schemeClr val="bg1"/>
                    </a:solidFill>
                  </a:tcPr>
                </a:tc>
                <a:tc>
                  <a:txBody>
                    <a:bodyPr/>
                    <a:lstStyle/>
                    <a:p>
                      <a:pPr algn="ctr"/>
                      <a:r>
                        <a:rPr lang="fr-FR" sz="500" dirty="0">
                          <a:solidFill>
                            <a:schemeClr val="tx1">
                              <a:lumMod val="75000"/>
                              <a:lumOff val="25000"/>
                            </a:schemeClr>
                          </a:solidFill>
                        </a:rPr>
                        <a:t>2</a:t>
                      </a:r>
                    </a:p>
                  </a:txBody>
                  <a:tcPr>
                    <a:solidFill>
                      <a:schemeClr val="bg1"/>
                    </a:solidFill>
                  </a:tcPr>
                </a:tc>
                <a:tc>
                  <a:txBody>
                    <a:bodyPr/>
                    <a:lstStyle/>
                    <a:p>
                      <a:pPr algn="ctr"/>
                      <a:r>
                        <a:rPr lang="fr-FR" sz="500" dirty="0">
                          <a:solidFill>
                            <a:schemeClr val="tx1">
                              <a:lumMod val="75000"/>
                              <a:lumOff val="25000"/>
                            </a:schemeClr>
                          </a:solidFill>
                        </a:rPr>
                        <a:t>3</a:t>
                      </a:r>
                    </a:p>
                  </a:txBody>
                  <a:tcPr>
                    <a:solidFill>
                      <a:schemeClr val="bg1"/>
                    </a:solidFill>
                  </a:tcPr>
                </a:tc>
                <a:tc>
                  <a:txBody>
                    <a:bodyPr/>
                    <a:lstStyle/>
                    <a:p>
                      <a:pPr algn="ctr"/>
                      <a:r>
                        <a:rPr lang="fr-FR" sz="500" dirty="0">
                          <a:solidFill>
                            <a:schemeClr val="tx1">
                              <a:lumMod val="75000"/>
                              <a:lumOff val="25000"/>
                            </a:schemeClr>
                          </a:solidFill>
                        </a:rPr>
                        <a:t>4</a:t>
                      </a:r>
                    </a:p>
                  </a:txBody>
                  <a:tcPr>
                    <a:solidFill>
                      <a:schemeClr val="bg1"/>
                    </a:solidFill>
                  </a:tcPr>
                </a:tc>
                <a:extLst>
                  <a:ext uri="{0D108BD9-81ED-4DB2-BD59-A6C34878D82A}">
                    <a16:rowId xmlns:a16="http://schemas.microsoft.com/office/drawing/2014/main" val="753078329"/>
                  </a:ext>
                </a:extLst>
              </a:tr>
              <a:tr h="153037">
                <a:tc>
                  <a:txBody>
                    <a:bodyPr/>
                    <a:lstStyle/>
                    <a:p>
                      <a:pPr algn="ctr"/>
                      <a:r>
                        <a:rPr lang="fr-FR" sz="500" dirty="0">
                          <a:solidFill>
                            <a:schemeClr val="accent4">
                              <a:lumMod val="75000"/>
                            </a:schemeClr>
                          </a:solidFill>
                        </a:rPr>
                        <a:t>5</a:t>
                      </a:r>
                    </a:p>
                  </a:txBody>
                  <a:tcPr>
                    <a:solidFill>
                      <a:schemeClr val="bg1"/>
                    </a:solidFill>
                  </a:tcPr>
                </a:tc>
                <a:tc>
                  <a:txBody>
                    <a:bodyPr/>
                    <a:lstStyle/>
                    <a:p>
                      <a:pPr algn="ctr"/>
                      <a:r>
                        <a:rPr lang="fr-FR" sz="500" dirty="0">
                          <a:solidFill>
                            <a:schemeClr val="tx1">
                              <a:lumMod val="75000"/>
                              <a:lumOff val="25000"/>
                            </a:schemeClr>
                          </a:solidFill>
                        </a:rPr>
                        <a:t>6</a:t>
                      </a:r>
                    </a:p>
                  </a:txBody>
                  <a:tcPr>
                    <a:solidFill>
                      <a:schemeClr val="bg1"/>
                    </a:solidFill>
                  </a:tcPr>
                </a:tc>
                <a:tc>
                  <a:txBody>
                    <a:bodyPr/>
                    <a:lstStyle/>
                    <a:p>
                      <a:pPr algn="ctr"/>
                      <a:r>
                        <a:rPr lang="fr-FR" sz="500" dirty="0">
                          <a:solidFill>
                            <a:schemeClr val="tx1">
                              <a:lumMod val="75000"/>
                              <a:lumOff val="25000"/>
                            </a:schemeClr>
                          </a:solidFill>
                        </a:rPr>
                        <a:t>7</a:t>
                      </a:r>
                    </a:p>
                  </a:txBody>
                  <a:tcPr>
                    <a:solidFill>
                      <a:schemeClr val="bg1"/>
                    </a:solidFill>
                  </a:tcPr>
                </a:tc>
                <a:tc>
                  <a:txBody>
                    <a:bodyPr/>
                    <a:lstStyle/>
                    <a:p>
                      <a:pPr algn="ctr"/>
                      <a:r>
                        <a:rPr lang="fr-FR" sz="500" dirty="0">
                          <a:solidFill>
                            <a:schemeClr val="tx1">
                              <a:lumMod val="75000"/>
                              <a:lumOff val="25000"/>
                            </a:schemeClr>
                          </a:solidFill>
                        </a:rPr>
                        <a:t>8</a:t>
                      </a:r>
                    </a:p>
                  </a:txBody>
                  <a:tcPr>
                    <a:solidFill>
                      <a:schemeClr val="bg1"/>
                    </a:solidFill>
                  </a:tcPr>
                </a:tc>
                <a:tc>
                  <a:txBody>
                    <a:bodyPr/>
                    <a:lstStyle/>
                    <a:p>
                      <a:pPr algn="ctr"/>
                      <a:r>
                        <a:rPr lang="fr-FR" sz="500" dirty="0">
                          <a:solidFill>
                            <a:schemeClr val="tx1">
                              <a:lumMod val="75000"/>
                              <a:lumOff val="25000"/>
                            </a:schemeClr>
                          </a:solidFill>
                        </a:rPr>
                        <a:t>9</a:t>
                      </a:r>
                    </a:p>
                  </a:txBody>
                  <a:tcPr>
                    <a:solidFill>
                      <a:schemeClr val="bg1"/>
                    </a:solidFill>
                  </a:tcPr>
                </a:tc>
                <a:tc>
                  <a:txBody>
                    <a:bodyPr/>
                    <a:lstStyle/>
                    <a:p>
                      <a:pPr algn="ctr"/>
                      <a:r>
                        <a:rPr lang="fr-FR" sz="500" dirty="0">
                          <a:solidFill>
                            <a:schemeClr val="tx1">
                              <a:lumMod val="75000"/>
                              <a:lumOff val="25000"/>
                            </a:schemeClr>
                          </a:solidFill>
                        </a:rPr>
                        <a:t>10</a:t>
                      </a:r>
                    </a:p>
                  </a:txBody>
                  <a:tcPr>
                    <a:solidFill>
                      <a:schemeClr val="bg1"/>
                    </a:solidFill>
                  </a:tcPr>
                </a:tc>
                <a:tc>
                  <a:txBody>
                    <a:bodyPr/>
                    <a:lstStyle/>
                    <a:p>
                      <a:pPr algn="ctr"/>
                      <a:r>
                        <a:rPr lang="fr-FR" sz="500" dirty="0">
                          <a:solidFill>
                            <a:schemeClr val="tx1">
                              <a:lumMod val="75000"/>
                              <a:lumOff val="25000"/>
                            </a:schemeClr>
                          </a:solidFill>
                        </a:rPr>
                        <a:t>11</a:t>
                      </a:r>
                    </a:p>
                  </a:txBody>
                  <a:tcPr>
                    <a:solidFill>
                      <a:schemeClr val="bg1"/>
                    </a:solidFill>
                  </a:tcPr>
                </a:tc>
                <a:extLst>
                  <a:ext uri="{0D108BD9-81ED-4DB2-BD59-A6C34878D82A}">
                    <a16:rowId xmlns:a16="http://schemas.microsoft.com/office/drawing/2014/main" val="1278186325"/>
                  </a:ext>
                </a:extLst>
              </a:tr>
              <a:tr h="153037">
                <a:tc>
                  <a:txBody>
                    <a:bodyPr/>
                    <a:lstStyle/>
                    <a:p>
                      <a:pPr algn="ctr"/>
                      <a:r>
                        <a:rPr lang="fr-FR" sz="500" dirty="0">
                          <a:solidFill>
                            <a:schemeClr val="accent4">
                              <a:lumMod val="75000"/>
                            </a:schemeClr>
                          </a:solidFill>
                        </a:rPr>
                        <a:t>12</a:t>
                      </a:r>
                    </a:p>
                  </a:txBody>
                  <a:tcPr>
                    <a:solidFill>
                      <a:schemeClr val="bg1"/>
                    </a:solidFill>
                  </a:tcPr>
                </a:tc>
                <a:tc>
                  <a:txBody>
                    <a:bodyPr/>
                    <a:lstStyle/>
                    <a:p>
                      <a:pPr algn="ctr"/>
                      <a:r>
                        <a:rPr lang="fr-FR" sz="500" dirty="0">
                          <a:solidFill>
                            <a:schemeClr val="tx1">
                              <a:lumMod val="75000"/>
                              <a:lumOff val="25000"/>
                            </a:schemeClr>
                          </a:solidFill>
                        </a:rPr>
                        <a:t>13</a:t>
                      </a:r>
                    </a:p>
                  </a:txBody>
                  <a:tcPr>
                    <a:solidFill>
                      <a:schemeClr val="bg1"/>
                    </a:solidFill>
                  </a:tcPr>
                </a:tc>
                <a:tc>
                  <a:txBody>
                    <a:bodyPr/>
                    <a:lstStyle/>
                    <a:p>
                      <a:pPr algn="ctr"/>
                      <a:r>
                        <a:rPr lang="fr-FR" sz="500" dirty="0">
                          <a:solidFill>
                            <a:schemeClr val="tx1">
                              <a:lumMod val="75000"/>
                              <a:lumOff val="25000"/>
                            </a:schemeClr>
                          </a:solidFill>
                        </a:rPr>
                        <a:t>14</a:t>
                      </a:r>
                    </a:p>
                  </a:txBody>
                  <a:tcPr>
                    <a:solidFill>
                      <a:schemeClr val="bg1"/>
                    </a:solidFill>
                  </a:tcPr>
                </a:tc>
                <a:tc>
                  <a:txBody>
                    <a:bodyPr/>
                    <a:lstStyle/>
                    <a:p>
                      <a:pPr algn="ctr"/>
                      <a:r>
                        <a:rPr lang="fr-FR" sz="500" dirty="0">
                          <a:solidFill>
                            <a:schemeClr val="tx1">
                              <a:lumMod val="75000"/>
                              <a:lumOff val="25000"/>
                            </a:schemeClr>
                          </a:solidFill>
                        </a:rPr>
                        <a:t>15</a:t>
                      </a:r>
                    </a:p>
                  </a:txBody>
                  <a:tcPr>
                    <a:solidFill>
                      <a:schemeClr val="bg1"/>
                    </a:solidFill>
                  </a:tcPr>
                </a:tc>
                <a:tc>
                  <a:txBody>
                    <a:bodyPr/>
                    <a:lstStyle/>
                    <a:p>
                      <a:pPr algn="ctr"/>
                      <a:r>
                        <a:rPr lang="fr-FR" sz="500" dirty="0">
                          <a:solidFill>
                            <a:schemeClr val="tx1">
                              <a:lumMod val="75000"/>
                              <a:lumOff val="25000"/>
                            </a:schemeClr>
                          </a:solidFill>
                        </a:rPr>
                        <a:t>16</a:t>
                      </a:r>
                    </a:p>
                  </a:txBody>
                  <a:tcPr>
                    <a:solidFill>
                      <a:schemeClr val="bg1"/>
                    </a:solidFill>
                  </a:tcPr>
                </a:tc>
                <a:tc>
                  <a:txBody>
                    <a:bodyPr/>
                    <a:lstStyle/>
                    <a:p>
                      <a:pPr algn="ctr"/>
                      <a:r>
                        <a:rPr lang="fr-FR" sz="500" dirty="0">
                          <a:solidFill>
                            <a:schemeClr val="tx1">
                              <a:lumMod val="75000"/>
                              <a:lumOff val="25000"/>
                            </a:schemeClr>
                          </a:solidFill>
                        </a:rPr>
                        <a:t>17</a:t>
                      </a:r>
                    </a:p>
                  </a:txBody>
                  <a:tcPr>
                    <a:solidFill>
                      <a:schemeClr val="bg1"/>
                    </a:solidFill>
                  </a:tcPr>
                </a:tc>
                <a:tc>
                  <a:txBody>
                    <a:bodyPr/>
                    <a:lstStyle/>
                    <a:p>
                      <a:pPr algn="ctr"/>
                      <a:r>
                        <a:rPr lang="fr-FR" sz="500" dirty="0">
                          <a:solidFill>
                            <a:schemeClr val="tx1">
                              <a:lumMod val="75000"/>
                              <a:lumOff val="25000"/>
                            </a:schemeClr>
                          </a:solidFill>
                        </a:rPr>
                        <a:t>18</a:t>
                      </a:r>
                    </a:p>
                  </a:txBody>
                  <a:tcPr>
                    <a:solidFill>
                      <a:schemeClr val="bg1"/>
                    </a:solidFill>
                  </a:tcPr>
                </a:tc>
                <a:extLst>
                  <a:ext uri="{0D108BD9-81ED-4DB2-BD59-A6C34878D82A}">
                    <a16:rowId xmlns:a16="http://schemas.microsoft.com/office/drawing/2014/main" val="45844128"/>
                  </a:ext>
                </a:extLst>
              </a:tr>
              <a:tr h="153037">
                <a:tc>
                  <a:txBody>
                    <a:bodyPr/>
                    <a:lstStyle/>
                    <a:p>
                      <a:pPr algn="ctr"/>
                      <a:r>
                        <a:rPr lang="fr-FR" sz="500" dirty="0">
                          <a:solidFill>
                            <a:schemeClr val="accent4">
                              <a:lumMod val="75000"/>
                            </a:schemeClr>
                          </a:solidFill>
                        </a:rPr>
                        <a:t>19</a:t>
                      </a:r>
                    </a:p>
                  </a:txBody>
                  <a:tcPr>
                    <a:solidFill>
                      <a:schemeClr val="bg1"/>
                    </a:solidFill>
                  </a:tcPr>
                </a:tc>
                <a:tc>
                  <a:txBody>
                    <a:bodyPr/>
                    <a:lstStyle/>
                    <a:p>
                      <a:pPr algn="ctr"/>
                      <a:r>
                        <a:rPr lang="fr-FR" sz="500" dirty="0">
                          <a:solidFill>
                            <a:schemeClr val="tx1">
                              <a:lumMod val="75000"/>
                              <a:lumOff val="25000"/>
                            </a:schemeClr>
                          </a:solidFill>
                        </a:rPr>
                        <a:t>20</a:t>
                      </a:r>
                    </a:p>
                  </a:txBody>
                  <a:tcPr>
                    <a:solidFill>
                      <a:schemeClr val="bg1"/>
                    </a:solidFill>
                  </a:tcPr>
                </a:tc>
                <a:tc>
                  <a:txBody>
                    <a:bodyPr/>
                    <a:lstStyle/>
                    <a:p>
                      <a:pPr algn="ctr"/>
                      <a:r>
                        <a:rPr lang="fr-FR" sz="500" dirty="0">
                          <a:solidFill>
                            <a:schemeClr val="tx1">
                              <a:lumMod val="75000"/>
                              <a:lumOff val="25000"/>
                            </a:schemeClr>
                          </a:solidFill>
                        </a:rPr>
                        <a:t>21</a:t>
                      </a:r>
                    </a:p>
                  </a:txBody>
                  <a:tcPr>
                    <a:solidFill>
                      <a:schemeClr val="bg1"/>
                    </a:solidFill>
                  </a:tcPr>
                </a:tc>
                <a:tc>
                  <a:txBody>
                    <a:bodyPr/>
                    <a:lstStyle/>
                    <a:p>
                      <a:pPr algn="ctr"/>
                      <a:r>
                        <a:rPr lang="fr-FR" sz="500" dirty="0">
                          <a:solidFill>
                            <a:schemeClr val="tx1">
                              <a:lumMod val="75000"/>
                              <a:lumOff val="25000"/>
                            </a:schemeClr>
                          </a:solidFill>
                        </a:rPr>
                        <a:t>22</a:t>
                      </a:r>
                    </a:p>
                  </a:txBody>
                  <a:tcPr>
                    <a:solidFill>
                      <a:schemeClr val="bg1"/>
                    </a:solidFill>
                  </a:tcPr>
                </a:tc>
                <a:tc>
                  <a:txBody>
                    <a:bodyPr/>
                    <a:lstStyle/>
                    <a:p>
                      <a:pPr algn="ctr"/>
                      <a:r>
                        <a:rPr lang="fr-FR" sz="500" dirty="0">
                          <a:solidFill>
                            <a:schemeClr val="tx1">
                              <a:lumMod val="75000"/>
                              <a:lumOff val="25000"/>
                            </a:schemeClr>
                          </a:solidFill>
                        </a:rPr>
                        <a:t>23</a:t>
                      </a:r>
                    </a:p>
                  </a:txBody>
                  <a:tcPr>
                    <a:solidFill>
                      <a:schemeClr val="bg1"/>
                    </a:solidFill>
                  </a:tcPr>
                </a:tc>
                <a:tc>
                  <a:txBody>
                    <a:bodyPr/>
                    <a:lstStyle/>
                    <a:p>
                      <a:pPr algn="ctr"/>
                      <a:r>
                        <a:rPr lang="fr-FR" sz="500" dirty="0">
                          <a:solidFill>
                            <a:schemeClr val="tx1">
                              <a:lumMod val="75000"/>
                              <a:lumOff val="25000"/>
                            </a:schemeClr>
                          </a:solidFill>
                        </a:rPr>
                        <a:t>24</a:t>
                      </a:r>
                    </a:p>
                  </a:txBody>
                  <a:tcPr>
                    <a:solidFill>
                      <a:schemeClr val="bg1"/>
                    </a:solidFill>
                  </a:tcPr>
                </a:tc>
                <a:tc>
                  <a:txBody>
                    <a:bodyPr/>
                    <a:lstStyle/>
                    <a:p>
                      <a:pPr algn="ctr"/>
                      <a:r>
                        <a:rPr lang="fr-FR" sz="500" dirty="0">
                          <a:solidFill>
                            <a:schemeClr val="tx1">
                              <a:lumMod val="75000"/>
                              <a:lumOff val="25000"/>
                            </a:schemeClr>
                          </a:solidFill>
                        </a:rPr>
                        <a:t>25</a:t>
                      </a:r>
                    </a:p>
                  </a:txBody>
                  <a:tcPr>
                    <a:solidFill>
                      <a:schemeClr val="bg1"/>
                    </a:solidFill>
                  </a:tcPr>
                </a:tc>
                <a:extLst>
                  <a:ext uri="{0D108BD9-81ED-4DB2-BD59-A6C34878D82A}">
                    <a16:rowId xmlns:a16="http://schemas.microsoft.com/office/drawing/2014/main" val="3944446715"/>
                  </a:ext>
                </a:extLst>
              </a:tr>
              <a:tr h="153037">
                <a:tc>
                  <a:txBody>
                    <a:bodyPr/>
                    <a:lstStyle/>
                    <a:p>
                      <a:pPr algn="ctr"/>
                      <a:r>
                        <a:rPr lang="fr-FR" sz="500" dirty="0">
                          <a:solidFill>
                            <a:schemeClr val="accent4">
                              <a:lumMod val="75000"/>
                            </a:schemeClr>
                          </a:solidFill>
                        </a:rPr>
                        <a:t>26</a:t>
                      </a:r>
                    </a:p>
                  </a:txBody>
                  <a:tcPr>
                    <a:solidFill>
                      <a:schemeClr val="bg1"/>
                    </a:solidFill>
                  </a:tcPr>
                </a:tc>
                <a:tc>
                  <a:txBody>
                    <a:bodyPr/>
                    <a:lstStyle/>
                    <a:p>
                      <a:pPr algn="ctr"/>
                      <a:r>
                        <a:rPr lang="fr-FR" sz="500" dirty="0">
                          <a:solidFill>
                            <a:schemeClr val="tx1">
                              <a:lumMod val="75000"/>
                              <a:lumOff val="25000"/>
                            </a:schemeClr>
                          </a:solidFill>
                        </a:rPr>
                        <a:t>27</a:t>
                      </a:r>
                    </a:p>
                  </a:txBody>
                  <a:tcPr>
                    <a:solidFill>
                      <a:schemeClr val="bg1"/>
                    </a:solidFill>
                  </a:tcPr>
                </a:tc>
                <a:tc>
                  <a:txBody>
                    <a:bodyPr/>
                    <a:lstStyle/>
                    <a:p>
                      <a:pPr algn="ctr"/>
                      <a:r>
                        <a:rPr lang="fr-FR" sz="500" dirty="0">
                          <a:solidFill>
                            <a:schemeClr val="tx1">
                              <a:lumMod val="75000"/>
                              <a:lumOff val="25000"/>
                            </a:schemeClr>
                          </a:solidFill>
                        </a:rPr>
                        <a:t>28</a:t>
                      </a:r>
                    </a:p>
                  </a:txBody>
                  <a:tcPr>
                    <a:solidFill>
                      <a:schemeClr val="bg1"/>
                    </a:solidFill>
                  </a:tcPr>
                </a:tc>
                <a:tc>
                  <a:txBody>
                    <a:bodyPr/>
                    <a:lstStyle/>
                    <a:p>
                      <a:pPr algn="ctr"/>
                      <a:r>
                        <a:rPr lang="fr-FR" sz="500" dirty="0">
                          <a:solidFill>
                            <a:schemeClr val="tx1">
                              <a:lumMod val="75000"/>
                              <a:lumOff val="25000"/>
                            </a:schemeClr>
                          </a:solidFill>
                        </a:rPr>
                        <a:t>29</a:t>
                      </a:r>
                    </a:p>
                  </a:txBody>
                  <a:tcPr>
                    <a:solidFill>
                      <a:schemeClr val="bg1"/>
                    </a:solidFill>
                  </a:tcPr>
                </a:tc>
                <a:tc>
                  <a:txBody>
                    <a:bodyPr/>
                    <a:lstStyle/>
                    <a:p>
                      <a:pPr algn="ctr"/>
                      <a:r>
                        <a:rPr lang="fr-FR" sz="500" dirty="0">
                          <a:solidFill>
                            <a:schemeClr val="tx1">
                              <a:lumMod val="75000"/>
                              <a:lumOff val="25000"/>
                            </a:schemeClr>
                          </a:solidFill>
                        </a:rPr>
                        <a:t>30</a:t>
                      </a:r>
                    </a:p>
                  </a:txBody>
                  <a:tcPr>
                    <a:solidFill>
                      <a:schemeClr val="bg1"/>
                    </a:solidFill>
                  </a:tcPr>
                </a:tc>
                <a:tc>
                  <a:txBody>
                    <a:bodyPr/>
                    <a:lstStyle/>
                    <a:p>
                      <a:pPr algn="ctr"/>
                      <a:endParaRPr lang="fr-FR" sz="500" dirty="0">
                        <a:solidFill>
                          <a:schemeClr val="tx1">
                            <a:lumMod val="75000"/>
                            <a:lumOff val="25000"/>
                          </a:schemeClr>
                        </a:solidFill>
                      </a:endParaRPr>
                    </a:p>
                  </a:txBody>
                  <a:tcPr>
                    <a:solidFill>
                      <a:schemeClr val="bg1"/>
                    </a:solidFill>
                  </a:tcPr>
                </a:tc>
                <a:tc>
                  <a:txBody>
                    <a:bodyPr/>
                    <a:lstStyle/>
                    <a:p>
                      <a:pPr algn="ctr"/>
                      <a:endParaRPr lang="fr-FR" sz="500" dirty="0">
                        <a:solidFill>
                          <a:schemeClr val="tx1">
                            <a:lumMod val="75000"/>
                            <a:lumOff val="25000"/>
                          </a:schemeClr>
                        </a:solidFill>
                      </a:endParaRPr>
                    </a:p>
                  </a:txBody>
                  <a:tcPr>
                    <a:solidFill>
                      <a:schemeClr val="bg1"/>
                    </a:solidFill>
                  </a:tcPr>
                </a:tc>
                <a:extLst>
                  <a:ext uri="{0D108BD9-81ED-4DB2-BD59-A6C34878D82A}">
                    <a16:rowId xmlns:a16="http://schemas.microsoft.com/office/drawing/2014/main" val="3859669917"/>
                  </a:ext>
                </a:extLst>
              </a:tr>
              <a:tr h="153037">
                <a:tc>
                  <a:txBody>
                    <a:bodyPr/>
                    <a:lstStyle/>
                    <a:p>
                      <a:pPr algn="ctr"/>
                      <a:endParaRPr lang="fr-FR" sz="500" dirty="0">
                        <a:solidFill>
                          <a:schemeClr val="accent4">
                            <a:lumMod val="75000"/>
                          </a:schemeClr>
                        </a:solidFill>
                      </a:endParaRPr>
                    </a:p>
                  </a:txBody>
                  <a:tcPr>
                    <a:solidFill>
                      <a:schemeClr val="bg1"/>
                    </a:solidFill>
                  </a:tcPr>
                </a:tc>
                <a:tc>
                  <a:txBody>
                    <a:bodyPr/>
                    <a:lstStyle/>
                    <a:p>
                      <a:pPr algn="ctr"/>
                      <a:endParaRPr lang="fr-FR" sz="500" dirty="0">
                        <a:solidFill>
                          <a:schemeClr val="tx1">
                            <a:lumMod val="75000"/>
                            <a:lumOff val="25000"/>
                          </a:schemeClr>
                        </a:solidFill>
                      </a:endParaRPr>
                    </a:p>
                  </a:txBody>
                  <a:tcPr>
                    <a:solidFill>
                      <a:schemeClr val="bg1"/>
                    </a:solidFill>
                  </a:tcPr>
                </a:tc>
                <a:tc>
                  <a:txBody>
                    <a:bodyPr/>
                    <a:lstStyle/>
                    <a:p>
                      <a:pPr algn="ctr"/>
                      <a:endParaRPr lang="fr-FR" sz="500" dirty="0">
                        <a:solidFill>
                          <a:schemeClr val="tx1">
                            <a:lumMod val="75000"/>
                            <a:lumOff val="25000"/>
                          </a:schemeClr>
                        </a:solidFill>
                      </a:endParaRPr>
                    </a:p>
                  </a:txBody>
                  <a:tcPr>
                    <a:solidFill>
                      <a:schemeClr val="bg1"/>
                    </a:solidFill>
                  </a:tcPr>
                </a:tc>
                <a:tc>
                  <a:txBody>
                    <a:bodyPr/>
                    <a:lstStyle/>
                    <a:p>
                      <a:pPr algn="ctr"/>
                      <a:endParaRPr lang="fr-FR" sz="500" dirty="0">
                        <a:solidFill>
                          <a:schemeClr val="tx1">
                            <a:lumMod val="75000"/>
                            <a:lumOff val="25000"/>
                          </a:schemeClr>
                        </a:solidFill>
                      </a:endParaRPr>
                    </a:p>
                  </a:txBody>
                  <a:tcPr>
                    <a:solidFill>
                      <a:schemeClr val="bg1"/>
                    </a:solidFill>
                  </a:tcPr>
                </a:tc>
                <a:tc>
                  <a:txBody>
                    <a:bodyPr/>
                    <a:lstStyle/>
                    <a:p>
                      <a:pPr algn="ctr"/>
                      <a:endParaRPr lang="fr-FR" sz="500" dirty="0">
                        <a:solidFill>
                          <a:schemeClr val="tx1">
                            <a:lumMod val="75000"/>
                            <a:lumOff val="25000"/>
                          </a:schemeClr>
                        </a:solidFill>
                      </a:endParaRPr>
                    </a:p>
                  </a:txBody>
                  <a:tcPr>
                    <a:solidFill>
                      <a:schemeClr val="bg1"/>
                    </a:solidFill>
                  </a:tcPr>
                </a:tc>
                <a:tc>
                  <a:txBody>
                    <a:bodyPr/>
                    <a:lstStyle/>
                    <a:p>
                      <a:pPr algn="ctr"/>
                      <a:endParaRPr lang="fr-FR" sz="500" dirty="0">
                        <a:solidFill>
                          <a:schemeClr val="tx1">
                            <a:lumMod val="75000"/>
                            <a:lumOff val="25000"/>
                          </a:schemeClr>
                        </a:solidFill>
                      </a:endParaRPr>
                    </a:p>
                  </a:txBody>
                  <a:tcPr>
                    <a:solidFill>
                      <a:schemeClr val="bg1"/>
                    </a:solidFill>
                  </a:tcPr>
                </a:tc>
                <a:tc>
                  <a:txBody>
                    <a:bodyPr/>
                    <a:lstStyle/>
                    <a:p>
                      <a:pPr algn="ctr"/>
                      <a:endParaRPr lang="fr-FR" sz="500" dirty="0">
                        <a:solidFill>
                          <a:schemeClr val="tx1">
                            <a:lumMod val="75000"/>
                            <a:lumOff val="25000"/>
                          </a:schemeClr>
                        </a:solidFill>
                      </a:endParaRPr>
                    </a:p>
                  </a:txBody>
                  <a:tcPr>
                    <a:solidFill>
                      <a:schemeClr val="bg1"/>
                    </a:solidFill>
                  </a:tcPr>
                </a:tc>
                <a:extLst>
                  <a:ext uri="{0D108BD9-81ED-4DB2-BD59-A6C34878D82A}">
                    <a16:rowId xmlns:a16="http://schemas.microsoft.com/office/drawing/2014/main" val="689029389"/>
                  </a:ext>
                </a:extLst>
              </a:tr>
            </a:tbl>
          </a:graphicData>
        </a:graphic>
      </p:graphicFrame>
      <p:graphicFrame>
        <p:nvGraphicFramePr>
          <p:cNvPr id="501" name="Tableau 9">
            <a:extLst>
              <a:ext uri="{FF2B5EF4-FFF2-40B4-BE49-F238E27FC236}">
                <a16:creationId xmlns:a16="http://schemas.microsoft.com/office/drawing/2014/main" id="{D4345035-B37E-49CB-B538-91DF6848EA0A}"/>
              </a:ext>
            </a:extLst>
          </p:cNvPr>
          <p:cNvGraphicFramePr>
            <a:graphicFrameLocks noGrp="1"/>
          </p:cNvGraphicFramePr>
          <p:nvPr>
            <p:extLst>
              <p:ext uri="{D42A27DB-BD31-4B8C-83A1-F6EECF244321}">
                <p14:modId xmlns:p14="http://schemas.microsoft.com/office/powerpoint/2010/main" val="3818673941"/>
              </p:ext>
            </p:extLst>
          </p:nvPr>
        </p:nvGraphicFramePr>
        <p:xfrm>
          <a:off x="5154596" y="3143114"/>
          <a:ext cx="2012801" cy="1402080"/>
        </p:xfrm>
        <a:graphic>
          <a:graphicData uri="http://schemas.openxmlformats.org/drawingml/2006/table">
            <a:tbl>
              <a:tblPr firstRow="1" bandRow="1">
                <a:tableStyleId>{5C22544A-7EE6-4342-B048-85BDC9FD1C3A}</a:tableStyleId>
              </a:tblPr>
              <a:tblGrid>
                <a:gridCol w="287543">
                  <a:extLst>
                    <a:ext uri="{9D8B030D-6E8A-4147-A177-3AD203B41FA5}">
                      <a16:colId xmlns:a16="http://schemas.microsoft.com/office/drawing/2014/main" val="3617318326"/>
                    </a:ext>
                  </a:extLst>
                </a:gridCol>
                <a:gridCol w="287543">
                  <a:extLst>
                    <a:ext uri="{9D8B030D-6E8A-4147-A177-3AD203B41FA5}">
                      <a16:colId xmlns:a16="http://schemas.microsoft.com/office/drawing/2014/main" val="744895538"/>
                    </a:ext>
                  </a:extLst>
                </a:gridCol>
                <a:gridCol w="287543">
                  <a:extLst>
                    <a:ext uri="{9D8B030D-6E8A-4147-A177-3AD203B41FA5}">
                      <a16:colId xmlns:a16="http://schemas.microsoft.com/office/drawing/2014/main" val="4148669053"/>
                    </a:ext>
                  </a:extLst>
                </a:gridCol>
                <a:gridCol w="287543">
                  <a:extLst>
                    <a:ext uri="{9D8B030D-6E8A-4147-A177-3AD203B41FA5}">
                      <a16:colId xmlns:a16="http://schemas.microsoft.com/office/drawing/2014/main" val="3787816676"/>
                    </a:ext>
                  </a:extLst>
                </a:gridCol>
                <a:gridCol w="287543">
                  <a:extLst>
                    <a:ext uri="{9D8B030D-6E8A-4147-A177-3AD203B41FA5}">
                      <a16:colId xmlns:a16="http://schemas.microsoft.com/office/drawing/2014/main" val="1264469034"/>
                    </a:ext>
                  </a:extLst>
                </a:gridCol>
                <a:gridCol w="287543">
                  <a:extLst>
                    <a:ext uri="{9D8B030D-6E8A-4147-A177-3AD203B41FA5}">
                      <a16:colId xmlns:a16="http://schemas.microsoft.com/office/drawing/2014/main" val="533910058"/>
                    </a:ext>
                  </a:extLst>
                </a:gridCol>
                <a:gridCol w="287543">
                  <a:extLst>
                    <a:ext uri="{9D8B030D-6E8A-4147-A177-3AD203B41FA5}">
                      <a16:colId xmlns:a16="http://schemas.microsoft.com/office/drawing/2014/main" val="3384948866"/>
                    </a:ext>
                  </a:extLst>
                </a:gridCol>
              </a:tblGrid>
              <a:tr h="153037">
                <a:tc gridSpan="7">
                  <a:txBody>
                    <a:bodyPr/>
                    <a:lstStyle/>
                    <a:p>
                      <a:pPr algn="ctr"/>
                      <a:r>
                        <a:rPr lang="fr-FR" sz="900" dirty="0"/>
                        <a:t>OCTOBRE 2022</a:t>
                      </a:r>
                    </a:p>
                  </a:txBody>
                  <a:tcPr>
                    <a:solidFill>
                      <a:srgbClr val="F0C00D"/>
                    </a:solidFill>
                  </a:tcPr>
                </a:tc>
                <a:tc hMerge="1">
                  <a:txBody>
                    <a:bodyPr/>
                    <a:lstStyle/>
                    <a:p>
                      <a:endParaRPr lang="fr-FR"/>
                    </a:p>
                  </a:txBody>
                  <a:tcPr/>
                </a:tc>
                <a:tc hMerge="1">
                  <a:txBody>
                    <a:bodyPr/>
                    <a:lstStyle/>
                    <a:p>
                      <a:endParaRPr lang="fr-FR"/>
                    </a:p>
                  </a:txBody>
                  <a:tcPr/>
                </a:tc>
                <a:tc hMerge="1">
                  <a:txBody>
                    <a:bodyPr/>
                    <a:lstStyle/>
                    <a:p>
                      <a:endParaRPr lang="fr-FR"/>
                    </a:p>
                  </a:txBody>
                  <a:tcPr/>
                </a:tc>
                <a:tc hMerge="1">
                  <a:txBody>
                    <a:bodyPr/>
                    <a:lstStyle/>
                    <a:p>
                      <a:endParaRPr lang="fr-FR"/>
                    </a:p>
                  </a:txBody>
                  <a:tcPr/>
                </a:tc>
                <a:tc hMerge="1">
                  <a:txBody>
                    <a:bodyPr/>
                    <a:lstStyle/>
                    <a:p>
                      <a:endParaRPr lang="fr-FR"/>
                    </a:p>
                  </a:txBody>
                  <a:tcPr/>
                </a:tc>
                <a:tc hMerge="1">
                  <a:txBody>
                    <a:bodyPr/>
                    <a:lstStyle/>
                    <a:p>
                      <a:endParaRPr lang="fr-FR" dirty="0"/>
                    </a:p>
                  </a:txBody>
                  <a:tcPr/>
                </a:tc>
                <a:extLst>
                  <a:ext uri="{0D108BD9-81ED-4DB2-BD59-A6C34878D82A}">
                    <a16:rowId xmlns:a16="http://schemas.microsoft.com/office/drawing/2014/main" val="533340226"/>
                  </a:ext>
                </a:extLst>
              </a:tr>
              <a:tr h="153037">
                <a:tc>
                  <a:txBody>
                    <a:bodyPr/>
                    <a:lstStyle/>
                    <a:p>
                      <a:pPr algn="ctr"/>
                      <a:r>
                        <a:rPr lang="fr-FR" sz="500" b="1" dirty="0">
                          <a:solidFill>
                            <a:schemeClr val="accent4">
                              <a:lumMod val="75000"/>
                            </a:schemeClr>
                          </a:solidFill>
                        </a:rPr>
                        <a:t>D</a:t>
                      </a:r>
                    </a:p>
                  </a:txBody>
                  <a:tcPr>
                    <a:solidFill>
                      <a:schemeClr val="bg1">
                        <a:lumMod val="85000"/>
                      </a:schemeClr>
                    </a:solidFill>
                  </a:tcPr>
                </a:tc>
                <a:tc>
                  <a:txBody>
                    <a:bodyPr/>
                    <a:lstStyle/>
                    <a:p>
                      <a:pPr algn="ctr"/>
                      <a:r>
                        <a:rPr lang="fr-FR" sz="500" b="1" dirty="0">
                          <a:solidFill>
                            <a:schemeClr val="tx1">
                              <a:lumMod val="75000"/>
                              <a:lumOff val="25000"/>
                            </a:schemeClr>
                          </a:solidFill>
                        </a:rPr>
                        <a:t>L</a:t>
                      </a:r>
                    </a:p>
                  </a:txBody>
                  <a:tcPr>
                    <a:solidFill>
                      <a:schemeClr val="bg1">
                        <a:lumMod val="85000"/>
                      </a:schemeClr>
                    </a:solidFill>
                  </a:tcPr>
                </a:tc>
                <a:tc>
                  <a:txBody>
                    <a:bodyPr/>
                    <a:lstStyle/>
                    <a:p>
                      <a:pPr algn="ctr"/>
                      <a:r>
                        <a:rPr lang="fr-FR" sz="500" b="1" dirty="0">
                          <a:solidFill>
                            <a:schemeClr val="tx1">
                              <a:lumMod val="75000"/>
                              <a:lumOff val="25000"/>
                            </a:schemeClr>
                          </a:solidFill>
                        </a:rPr>
                        <a:t>M</a:t>
                      </a:r>
                    </a:p>
                  </a:txBody>
                  <a:tcPr>
                    <a:solidFill>
                      <a:schemeClr val="bg1">
                        <a:lumMod val="85000"/>
                      </a:schemeClr>
                    </a:solidFill>
                  </a:tcPr>
                </a:tc>
                <a:tc>
                  <a:txBody>
                    <a:bodyPr/>
                    <a:lstStyle/>
                    <a:p>
                      <a:pPr algn="ctr"/>
                      <a:r>
                        <a:rPr lang="fr-FR" sz="500" b="1" dirty="0">
                          <a:solidFill>
                            <a:schemeClr val="tx1">
                              <a:lumMod val="75000"/>
                              <a:lumOff val="25000"/>
                            </a:schemeClr>
                          </a:solidFill>
                        </a:rPr>
                        <a:t>M</a:t>
                      </a:r>
                    </a:p>
                  </a:txBody>
                  <a:tcPr>
                    <a:solidFill>
                      <a:schemeClr val="bg1">
                        <a:lumMod val="85000"/>
                      </a:schemeClr>
                    </a:solidFill>
                  </a:tcPr>
                </a:tc>
                <a:tc>
                  <a:txBody>
                    <a:bodyPr/>
                    <a:lstStyle/>
                    <a:p>
                      <a:pPr algn="ctr"/>
                      <a:r>
                        <a:rPr lang="fr-FR" sz="500" b="1" dirty="0">
                          <a:solidFill>
                            <a:schemeClr val="tx1">
                              <a:lumMod val="75000"/>
                              <a:lumOff val="25000"/>
                            </a:schemeClr>
                          </a:solidFill>
                        </a:rPr>
                        <a:t>J</a:t>
                      </a:r>
                    </a:p>
                  </a:txBody>
                  <a:tcPr>
                    <a:solidFill>
                      <a:schemeClr val="bg1">
                        <a:lumMod val="85000"/>
                      </a:schemeClr>
                    </a:solidFill>
                  </a:tcPr>
                </a:tc>
                <a:tc>
                  <a:txBody>
                    <a:bodyPr/>
                    <a:lstStyle/>
                    <a:p>
                      <a:pPr algn="ctr"/>
                      <a:r>
                        <a:rPr lang="fr-FR" sz="500" b="1" dirty="0">
                          <a:solidFill>
                            <a:schemeClr val="tx1">
                              <a:lumMod val="75000"/>
                              <a:lumOff val="25000"/>
                            </a:schemeClr>
                          </a:solidFill>
                        </a:rPr>
                        <a:t>V</a:t>
                      </a:r>
                    </a:p>
                  </a:txBody>
                  <a:tcPr>
                    <a:solidFill>
                      <a:schemeClr val="bg1">
                        <a:lumMod val="85000"/>
                      </a:schemeClr>
                    </a:solidFill>
                  </a:tcPr>
                </a:tc>
                <a:tc>
                  <a:txBody>
                    <a:bodyPr/>
                    <a:lstStyle/>
                    <a:p>
                      <a:pPr algn="ctr"/>
                      <a:r>
                        <a:rPr lang="fr-FR" sz="500" b="1" dirty="0">
                          <a:solidFill>
                            <a:schemeClr val="tx1">
                              <a:lumMod val="75000"/>
                              <a:lumOff val="25000"/>
                            </a:schemeClr>
                          </a:solidFill>
                        </a:rPr>
                        <a:t>S</a:t>
                      </a:r>
                    </a:p>
                  </a:txBody>
                  <a:tcPr>
                    <a:solidFill>
                      <a:schemeClr val="bg1">
                        <a:lumMod val="85000"/>
                      </a:schemeClr>
                    </a:solidFill>
                  </a:tcPr>
                </a:tc>
                <a:extLst>
                  <a:ext uri="{0D108BD9-81ED-4DB2-BD59-A6C34878D82A}">
                    <a16:rowId xmlns:a16="http://schemas.microsoft.com/office/drawing/2014/main" val="4258868470"/>
                  </a:ext>
                </a:extLst>
              </a:tr>
              <a:tr h="153037">
                <a:tc>
                  <a:txBody>
                    <a:bodyPr/>
                    <a:lstStyle/>
                    <a:p>
                      <a:pPr algn="ctr"/>
                      <a:endParaRPr lang="fr-FR" sz="500" dirty="0">
                        <a:solidFill>
                          <a:schemeClr val="accent4">
                            <a:lumMod val="75000"/>
                          </a:schemeClr>
                        </a:solidFill>
                      </a:endParaRPr>
                    </a:p>
                  </a:txBody>
                  <a:tcPr>
                    <a:solidFill>
                      <a:schemeClr val="bg1"/>
                    </a:solidFill>
                  </a:tcPr>
                </a:tc>
                <a:tc>
                  <a:txBody>
                    <a:bodyPr/>
                    <a:lstStyle/>
                    <a:p>
                      <a:pPr algn="ctr"/>
                      <a:endParaRPr lang="fr-FR" sz="500" dirty="0">
                        <a:solidFill>
                          <a:schemeClr val="tx1">
                            <a:lumMod val="75000"/>
                            <a:lumOff val="25000"/>
                          </a:schemeClr>
                        </a:solidFill>
                      </a:endParaRPr>
                    </a:p>
                  </a:txBody>
                  <a:tcPr>
                    <a:solidFill>
                      <a:schemeClr val="bg1"/>
                    </a:solidFill>
                  </a:tcPr>
                </a:tc>
                <a:tc>
                  <a:txBody>
                    <a:bodyPr/>
                    <a:lstStyle/>
                    <a:p>
                      <a:pPr algn="ctr"/>
                      <a:endParaRPr lang="fr-FR" sz="500" dirty="0">
                        <a:solidFill>
                          <a:schemeClr val="tx1">
                            <a:lumMod val="75000"/>
                            <a:lumOff val="25000"/>
                          </a:schemeClr>
                        </a:solidFill>
                      </a:endParaRPr>
                    </a:p>
                  </a:txBody>
                  <a:tcPr>
                    <a:solidFill>
                      <a:schemeClr val="bg1"/>
                    </a:solidFill>
                  </a:tcPr>
                </a:tc>
                <a:tc>
                  <a:txBody>
                    <a:bodyPr/>
                    <a:lstStyle/>
                    <a:p>
                      <a:pPr algn="ctr"/>
                      <a:endParaRPr lang="fr-FR" sz="500" dirty="0">
                        <a:solidFill>
                          <a:schemeClr val="tx1">
                            <a:lumMod val="75000"/>
                            <a:lumOff val="25000"/>
                          </a:schemeClr>
                        </a:solidFill>
                      </a:endParaRPr>
                    </a:p>
                  </a:txBody>
                  <a:tcPr>
                    <a:solidFill>
                      <a:schemeClr val="bg1"/>
                    </a:solidFill>
                  </a:tcPr>
                </a:tc>
                <a:tc>
                  <a:txBody>
                    <a:bodyPr/>
                    <a:lstStyle/>
                    <a:p>
                      <a:pPr algn="ctr"/>
                      <a:endParaRPr lang="fr-FR" sz="500" dirty="0">
                        <a:solidFill>
                          <a:schemeClr val="tx1">
                            <a:lumMod val="75000"/>
                            <a:lumOff val="25000"/>
                          </a:schemeClr>
                        </a:solidFill>
                      </a:endParaRPr>
                    </a:p>
                  </a:txBody>
                  <a:tcPr>
                    <a:solidFill>
                      <a:schemeClr val="bg1"/>
                    </a:solidFill>
                  </a:tcPr>
                </a:tc>
                <a:tc>
                  <a:txBody>
                    <a:bodyPr/>
                    <a:lstStyle/>
                    <a:p>
                      <a:pPr algn="ctr"/>
                      <a:r>
                        <a:rPr lang="fr-FR" sz="500" dirty="0">
                          <a:solidFill>
                            <a:schemeClr val="tx1">
                              <a:lumMod val="75000"/>
                              <a:lumOff val="25000"/>
                            </a:schemeClr>
                          </a:solidFill>
                        </a:rPr>
                        <a:t>1</a:t>
                      </a:r>
                    </a:p>
                  </a:txBody>
                  <a:tcPr>
                    <a:solidFill>
                      <a:schemeClr val="bg1"/>
                    </a:solidFill>
                  </a:tcPr>
                </a:tc>
                <a:tc>
                  <a:txBody>
                    <a:bodyPr/>
                    <a:lstStyle/>
                    <a:p>
                      <a:pPr algn="ctr"/>
                      <a:r>
                        <a:rPr lang="fr-FR" sz="500" dirty="0">
                          <a:solidFill>
                            <a:schemeClr val="tx1">
                              <a:lumMod val="75000"/>
                              <a:lumOff val="25000"/>
                            </a:schemeClr>
                          </a:solidFill>
                        </a:rPr>
                        <a:t>2</a:t>
                      </a:r>
                    </a:p>
                  </a:txBody>
                  <a:tcPr>
                    <a:solidFill>
                      <a:schemeClr val="bg1"/>
                    </a:solidFill>
                  </a:tcPr>
                </a:tc>
                <a:extLst>
                  <a:ext uri="{0D108BD9-81ED-4DB2-BD59-A6C34878D82A}">
                    <a16:rowId xmlns:a16="http://schemas.microsoft.com/office/drawing/2014/main" val="753078329"/>
                  </a:ext>
                </a:extLst>
              </a:tr>
              <a:tr h="153037">
                <a:tc>
                  <a:txBody>
                    <a:bodyPr/>
                    <a:lstStyle/>
                    <a:p>
                      <a:pPr algn="ctr"/>
                      <a:r>
                        <a:rPr lang="fr-FR" sz="500" dirty="0">
                          <a:solidFill>
                            <a:schemeClr val="accent4">
                              <a:lumMod val="75000"/>
                            </a:schemeClr>
                          </a:solidFill>
                        </a:rPr>
                        <a:t>3</a:t>
                      </a:r>
                    </a:p>
                  </a:txBody>
                  <a:tcPr>
                    <a:solidFill>
                      <a:schemeClr val="bg1"/>
                    </a:solidFill>
                  </a:tcPr>
                </a:tc>
                <a:tc>
                  <a:txBody>
                    <a:bodyPr/>
                    <a:lstStyle/>
                    <a:p>
                      <a:pPr algn="ctr"/>
                      <a:r>
                        <a:rPr lang="fr-FR" sz="500" dirty="0">
                          <a:solidFill>
                            <a:schemeClr val="tx1">
                              <a:lumMod val="75000"/>
                              <a:lumOff val="25000"/>
                            </a:schemeClr>
                          </a:solidFill>
                        </a:rPr>
                        <a:t>4</a:t>
                      </a:r>
                    </a:p>
                  </a:txBody>
                  <a:tcPr>
                    <a:solidFill>
                      <a:schemeClr val="bg1"/>
                    </a:solidFill>
                  </a:tcPr>
                </a:tc>
                <a:tc>
                  <a:txBody>
                    <a:bodyPr/>
                    <a:lstStyle/>
                    <a:p>
                      <a:pPr algn="ctr"/>
                      <a:r>
                        <a:rPr lang="fr-FR" sz="500" dirty="0">
                          <a:solidFill>
                            <a:schemeClr val="tx1">
                              <a:lumMod val="75000"/>
                              <a:lumOff val="25000"/>
                            </a:schemeClr>
                          </a:solidFill>
                        </a:rPr>
                        <a:t>5</a:t>
                      </a:r>
                    </a:p>
                  </a:txBody>
                  <a:tcPr>
                    <a:solidFill>
                      <a:schemeClr val="bg1"/>
                    </a:solidFill>
                  </a:tcPr>
                </a:tc>
                <a:tc>
                  <a:txBody>
                    <a:bodyPr/>
                    <a:lstStyle/>
                    <a:p>
                      <a:pPr algn="ctr"/>
                      <a:r>
                        <a:rPr lang="fr-FR" sz="500" dirty="0">
                          <a:solidFill>
                            <a:schemeClr val="tx1">
                              <a:lumMod val="75000"/>
                              <a:lumOff val="25000"/>
                            </a:schemeClr>
                          </a:solidFill>
                        </a:rPr>
                        <a:t>6</a:t>
                      </a:r>
                    </a:p>
                  </a:txBody>
                  <a:tcPr>
                    <a:solidFill>
                      <a:schemeClr val="bg1"/>
                    </a:solidFill>
                  </a:tcPr>
                </a:tc>
                <a:tc>
                  <a:txBody>
                    <a:bodyPr/>
                    <a:lstStyle/>
                    <a:p>
                      <a:pPr algn="ctr"/>
                      <a:r>
                        <a:rPr lang="fr-FR" sz="500" dirty="0">
                          <a:solidFill>
                            <a:schemeClr val="tx1">
                              <a:lumMod val="75000"/>
                              <a:lumOff val="25000"/>
                            </a:schemeClr>
                          </a:solidFill>
                        </a:rPr>
                        <a:t>7</a:t>
                      </a:r>
                    </a:p>
                  </a:txBody>
                  <a:tcPr>
                    <a:solidFill>
                      <a:schemeClr val="bg1"/>
                    </a:solidFill>
                  </a:tcPr>
                </a:tc>
                <a:tc>
                  <a:txBody>
                    <a:bodyPr/>
                    <a:lstStyle/>
                    <a:p>
                      <a:pPr algn="ctr"/>
                      <a:r>
                        <a:rPr lang="fr-FR" sz="500" dirty="0">
                          <a:solidFill>
                            <a:schemeClr val="tx1">
                              <a:lumMod val="75000"/>
                              <a:lumOff val="25000"/>
                            </a:schemeClr>
                          </a:solidFill>
                        </a:rPr>
                        <a:t>8</a:t>
                      </a:r>
                    </a:p>
                  </a:txBody>
                  <a:tcPr>
                    <a:solidFill>
                      <a:schemeClr val="bg1"/>
                    </a:solidFill>
                  </a:tcPr>
                </a:tc>
                <a:tc>
                  <a:txBody>
                    <a:bodyPr/>
                    <a:lstStyle/>
                    <a:p>
                      <a:pPr algn="ctr"/>
                      <a:r>
                        <a:rPr lang="fr-FR" sz="500" dirty="0">
                          <a:solidFill>
                            <a:schemeClr val="tx1">
                              <a:lumMod val="75000"/>
                              <a:lumOff val="25000"/>
                            </a:schemeClr>
                          </a:solidFill>
                        </a:rPr>
                        <a:t>9</a:t>
                      </a:r>
                    </a:p>
                  </a:txBody>
                  <a:tcPr>
                    <a:solidFill>
                      <a:schemeClr val="bg1"/>
                    </a:solidFill>
                  </a:tcPr>
                </a:tc>
                <a:extLst>
                  <a:ext uri="{0D108BD9-81ED-4DB2-BD59-A6C34878D82A}">
                    <a16:rowId xmlns:a16="http://schemas.microsoft.com/office/drawing/2014/main" val="1278186325"/>
                  </a:ext>
                </a:extLst>
              </a:tr>
              <a:tr h="153037">
                <a:tc>
                  <a:txBody>
                    <a:bodyPr/>
                    <a:lstStyle/>
                    <a:p>
                      <a:pPr algn="ctr"/>
                      <a:r>
                        <a:rPr lang="fr-FR" sz="500" dirty="0">
                          <a:solidFill>
                            <a:schemeClr val="accent4">
                              <a:lumMod val="75000"/>
                            </a:schemeClr>
                          </a:solidFill>
                        </a:rPr>
                        <a:t>10</a:t>
                      </a:r>
                    </a:p>
                  </a:txBody>
                  <a:tcPr>
                    <a:solidFill>
                      <a:schemeClr val="bg1"/>
                    </a:solidFill>
                  </a:tcPr>
                </a:tc>
                <a:tc>
                  <a:txBody>
                    <a:bodyPr/>
                    <a:lstStyle/>
                    <a:p>
                      <a:pPr algn="ctr"/>
                      <a:r>
                        <a:rPr lang="fr-FR" sz="500" dirty="0">
                          <a:solidFill>
                            <a:schemeClr val="tx1">
                              <a:lumMod val="75000"/>
                              <a:lumOff val="25000"/>
                            </a:schemeClr>
                          </a:solidFill>
                        </a:rPr>
                        <a:t>11</a:t>
                      </a:r>
                    </a:p>
                  </a:txBody>
                  <a:tcPr>
                    <a:solidFill>
                      <a:schemeClr val="bg1"/>
                    </a:solidFill>
                  </a:tcPr>
                </a:tc>
                <a:tc>
                  <a:txBody>
                    <a:bodyPr/>
                    <a:lstStyle/>
                    <a:p>
                      <a:pPr algn="ctr"/>
                      <a:r>
                        <a:rPr lang="fr-FR" sz="500" dirty="0">
                          <a:solidFill>
                            <a:schemeClr val="tx1">
                              <a:lumMod val="75000"/>
                              <a:lumOff val="25000"/>
                            </a:schemeClr>
                          </a:solidFill>
                        </a:rPr>
                        <a:t>12</a:t>
                      </a:r>
                    </a:p>
                  </a:txBody>
                  <a:tcPr>
                    <a:solidFill>
                      <a:schemeClr val="bg1"/>
                    </a:solidFill>
                  </a:tcPr>
                </a:tc>
                <a:tc>
                  <a:txBody>
                    <a:bodyPr/>
                    <a:lstStyle/>
                    <a:p>
                      <a:pPr algn="ctr"/>
                      <a:r>
                        <a:rPr lang="fr-FR" sz="500" dirty="0">
                          <a:solidFill>
                            <a:schemeClr val="tx1">
                              <a:lumMod val="75000"/>
                              <a:lumOff val="25000"/>
                            </a:schemeClr>
                          </a:solidFill>
                        </a:rPr>
                        <a:t>13</a:t>
                      </a:r>
                    </a:p>
                  </a:txBody>
                  <a:tcPr>
                    <a:solidFill>
                      <a:schemeClr val="bg1"/>
                    </a:solidFill>
                  </a:tcPr>
                </a:tc>
                <a:tc>
                  <a:txBody>
                    <a:bodyPr/>
                    <a:lstStyle/>
                    <a:p>
                      <a:pPr algn="ctr"/>
                      <a:r>
                        <a:rPr lang="fr-FR" sz="500" dirty="0">
                          <a:solidFill>
                            <a:schemeClr val="tx1">
                              <a:lumMod val="75000"/>
                              <a:lumOff val="25000"/>
                            </a:schemeClr>
                          </a:solidFill>
                        </a:rPr>
                        <a:t>14</a:t>
                      </a:r>
                    </a:p>
                  </a:txBody>
                  <a:tcPr>
                    <a:solidFill>
                      <a:schemeClr val="bg1"/>
                    </a:solidFill>
                  </a:tcPr>
                </a:tc>
                <a:tc>
                  <a:txBody>
                    <a:bodyPr/>
                    <a:lstStyle/>
                    <a:p>
                      <a:pPr algn="ctr"/>
                      <a:r>
                        <a:rPr lang="fr-FR" sz="500" dirty="0">
                          <a:solidFill>
                            <a:schemeClr val="tx1">
                              <a:lumMod val="75000"/>
                              <a:lumOff val="25000"/>
                            </a:schemeClr>
                          </a:solidFill>
                        </a:rPr>
                        <a:t>15</a:t>
                      </a:r>
                    </a:p>
                  </a:txBody>
                  <a:tcPr>
                    <a:solidFill>
                      <a:schemeClr val="bg1"/>
                    </a:solidFill>
                  </a:tcPr>
                </a:tc>
                <a:tc>
                  <a:txBody>
                    <a:bodyPr/>
                    <a:lstStyle/>
                    <a:p>
                      <a:pPr algn="ctr"/>
                      <a:r>
                        <a:rPr lang="fr-FR" sz="500" dirty="0">
                          <a:solidFill>
                            <a:schemeClr val="tx1">
                              <a:lumMod val="75000"/>
                              <a:lumOff val="25000"/>
                            </a:schemeClr>
                          </a:solidFill>
                        </a:rPr>
                        <a:t>16</a:t>
                      </a:r>
                    </a:p>
                  </a:txBody>
                  <a:tcPr>
                    <a:solidFill>
                      <a:schemeClr val="bg1"/>
                    </a:solidFill>
                  </a:tcPr>
                </a:tc>
                <a:extLst>
                  <a:ext uri="{0D108BD9-81ED-4DB2-BD59-A6C34878D82A}">
                    <a16:rowId xmlns:a16="http://schemas.microsoft.com/office/drawing/2014/main" val="45844128"/>
                  </a:ext>
                </a:extLst>
              </a:tr>
              <a:tr h="153037">
                <a:tc>
                  <a:txBody>
                    <a:bodyPr/>
                    <a:lstStyle/>
                    <a:p>
                      <a:pPr algn="ctr"/>
                      <a:r>
                        <a:rPr lang="fr-FR" sz="500" dirty="0">
                          <a:solidFill>
                            <a:schemeClr val="accent4">
                              <a:lumMod val="75000"/>
                            </a:schemeClr>
                          </a:solidFill>
                        </a:rPr>
                        <a:t>17</a:t>
                      </a:r>
                    </a:p>
                  </a:txBody>
                  <a:tcPr>
                    <a:solidFill>
                      <a:schemeClr val="bg1"/>
                    </a:solidFill>
                  </a:tcPr>
                </a:tc>
                <a:tc>
                  <a:txBody>
                    <a:bodyPr/>
                    <a:lstStyle/>
                    <a:p>
                      <a:pPr algn="ctr"/>
                      <a:r>
                        <a:rPr lang="fr-FR" sz="500" dirty="0">
                          <a:solidFill>
                            <a:schemeClr val="tx1">
                              <a:lumMod val="75000"/>
                              <a:lumOff val="25000"/>
                            </a:schemeClr>
                          </a:solidFill>
                        </a:rPr>
                        <a:t>18</a:t>
                      </a:r>
                    </a:p>
                  </a:txBody>
                  <a:tcPr>
                    <a:solidFill>
                      <a:schemeClr val="bg1"/>
                    </a:solidFill>
                  </a:tcPr>
                </a:tc>
                <a:tc>
                  <a:txBody>
                    <a:bodyPr/>
                    <a:lstStyle/>
                    <a:p>
                      <a:pPr algn="ctr"/>
                      <a:r>
                        <a:rPr lang="fr-FR" sz="500" dirty="0">
                          <a:solidFill>
                            <a:schemeClr val="tx1">
                              <a:lumMod val="75000"/>
                              <a:lumOff val="25000"/>
                            </a:schemeClr>
                          </a:solidFill>
                        </a:rPr>
                        <a:t>19</a:t>
                      </a:r>
                    </a:p>
                  </a:txBody>
                  <a:tcPr>
                    <a:solidFill>
                      <a:schemeClr val="bg1"/>
                    </a:solidFill>
                  </a:tcPr>
                </a:tc>
                <a:tc>
                  <a:txBody>
                    <a:bodyPr/>
                    <a:lstStyle/>
                    <a:p>
                      <a:pPr algn="ctr"/>
                      <a:r>
                        <a:rPr lang="fr-FR" sz="500" dirty="0">
                          <a:solidFill>
                            <a:schemeClr val="tx1">
                              <a:lumMod val="75000"/>
                              <a:lumOff val="25000"/>
                            </a:schemeClr>
                          </a:solidFill>
                        </a:rPr>
                        <a:t>20</a:t>
                      </a:r>
                    </a:p>
                  </a:txBody>
                  <a:tcPr>
                    <a:solidFill>
                      <a:schemeClr val="bg1"/>
                    </a:solidFill>
                  </a:tcPr>
                </a:tc>
                <a:tc>
                  <a:txBody>
                    <a:bodyPr/>
                    <a:lstStyle/>
                    <a:p>
                      <a:pPr algn="ctr"/>
                      <a:r>
                        <a:rPr lang="fr-FR" sz="500" dirty="0">
                          <a:solidFill>
                            <a:schemeClr val="tx1">
                              <a:lumMod val="75000"/>
                              <a:lumOff val="25000"/>
                            </a:schemeClr>
                          </a:solidFill>
                        </a:rPr>
                        <a:t>21</a:t>
                      </a:r>
                    </a:p>
                  </a:txBody>
                  <a:tcPr>
                    <a:solidFill>
                      <a:schemeClr val="bg1"/>
                    </a:solidFill>
                  </a:tcPr>
                </a:tc>
                <a:tc>
                  <a:txBody>
                    <a:bodyPr/>
                    <a:lstStyle/>
                    <a:p>
                      <a:pPr algn="ctr"/>
                      <a:r>
                        <a:rPr lang="fr-FR" sz="500" dirty="0">
                          <a:solidFill>
                            <a:schemeClr val="tx1">
                              <a:lumMod val="75000"/>
                              <a:lumOff val="25000"/>
                            </a:schemeClr>
                          </a:solidFill>
                        </a:rPr>
                        <a:t>22</a:t>
                      </a:r>
                    </a:p>
                  </a:txBody>
                  <a:tcPr>
                    <a:solidFill>
                      <a:schemeClr val="bg1"/>
                    </a:solidFill>
                  </a:tcPr>
                </a:tc>
                <a:tc>
                  <a:txBody>
                    <a:bodyPr/>
                    <a:lstStyle/>
                    <a:p>
                      <a:pPr algn="ctr"/>
                      <a:r>
                        <a:rPr lang="fr-FR" sz="500" dirty="0">
                          <a:solidFill>
                            <a:schemeClr val="tx1">
                              <a:lumMod val="75000"/>
                              <a:lumOff val="25000"/>
                            </a:schemeClr>
                          </a:solidFill>
                        </a:rPr>
                        <a:t>23</a:t>
                      </a:r>
                    </a:p>
                  </a:txBody>
                  <a:tcPr>
                    <a:solidFill>
                      <a:schemeClr val="bg1"/>
                    </a:solidFill>
                  </a:tcPr>
                </a:tc>
                <a:extLst>
                  <a:ext uri="{0D108BD9-81ED-4DB2-BD59-A6C34878D82A}">
                    <a16:rowId xmlns:a16="http://schemas.microsoft.com/office/drawing/2014/main" val="3944446715"/>
                  </a:ext>
                </a:extLst>
              </a:tr>
              <a:tr h="153037">
                <a:tc>
                  <a:txBody>
                    <a:bodyPr/>
                    <a:lstStyle/>
                    <a:p>
                      <a:pPr algn="ctr"/>
                      <a:r>
                        <a:rPr lang="fr-FR" sz="500" dirty="0">
                          <a:solidFill>
                            <a:schemeClr val="accent4">
                              <a:lumMod val="75000"/>
                            </a:schemeClr>
                          </a:solidFill>
                        </a:rPr>
                        <a:t>24</a:t>
                      </a:r>
                    </a:p>
                  </a:txBody>
                  <a:tcPr>
                    <a:solidFill>
                      <a:schemeClr val="bg1"/>
                    </a:solidFill>
                  </a:tcPr>
                </a:tc>
                <a:tc>
                  <a:txBody>
                    <a:bodyPr/>
                    <a:lstStyle/>
                    <a:p>
                      <a:pPr algn="ctr"/>
                      <a:r>
                        <a:rPr lang="fr-FR" sz="500" dirty="0">
                          <a:solidFill>
                            <a:schemeClr val="tx1">
                              <a:lumMod val="75000"/>
                              <a:lumOff val="25000"/>
                            </a:schemeClr>
                          </a:solidFill>
                        </a:rPr>
                        <a:t>25</a:t>
                      </a:r>
                    </a:p>
                  </a:txBody>
                  <a:tcPr>
                    <a:solidFill>
                      <a:schemeClr val="bg1"/>
                    </a:solidFill>
                  </a:tcPr>
                </a:tc>
                <a:tc>
                  <a:txBody>
                    <a:bodyPr/>
                    <a:lstStyle/>
                    <a:p>
                      <a:pPr algn="ctr"/>
                      <a:r>
                        <a:rPr lang="fr-FR" sz="500" dirty="0">
                          <a:solidFill>
                            <a:schemeClr val="tx1">
                              <a:lumMod val="75000"/>
                              <a:lumOff val="25000"/>
                            </a:schemeClr>
                          </a:solidFill>
                        </a:rPr>
                        <a:t>26</a:t>
                      </a:r>
                    </a:p>
                  </a:txBody>
                  <a:tcPr>
                    <a:solidFill>
                      <a:schemeClr val="bg1"/>
                    </a:solidFill>
                  </a:tcPr>
                </a:tc>
                <a:tc>
                  <a:txBody>
                    <a:bodyPr/>
                    <a:lstStyle/>
                    <a:p>
                      <a:pPr algn="ctr"/>
                      <a:r>
                        <a:rPr lang="fr-FR" sz="500" dirty="0">
                          <a:solidFill>
                            <a:schemeClr val="tx1">
                              <a:lumMod val="75000"/>
                              <a:lumOff val="25000"/>
                            </a:schemeClr>
                          </a:solidFill>
                        </a:rPr>
                        <a:t>27</a:t>
                      </a:r>
                    </a:p>
                  </a:txBody>
                  <a:tcPr>
                    <a:solidFill>
                      <a:schemeClr val="bg1"/>
                    </a:solidFill>
                  </a:tcPr>
                </a:tc>
                <a:tc>
                  <a:txBody>
                    <a:bodyPr/>
                    <a:lstStyle/>
                    <a:p>
                      <a:pPr algn="ctr"/>
                      <a:r>
                        <a:rPr lang="fr-FR" sz="500" dirty="0">
                          <a:solidFill>
                            <a:schemeClr val="tx1">
                              <a:lumMod val="75000"/>
                              <a:lumOff val="25000"/>
                            </a:schemeClr>
                          </a:solidFill>
                        </a:rPr>
                        <a:t>28</a:t>
                      </a:r>
                    </a:p>
                  </a:txBody>
                  <a:tcPr>
                    <a:solidFill>
                      <a:schemeClr val="bg1"/>
                    </a:solidFill>
                  </a:tcPr>
                </a:tc>
                <a:tc>
                  <a:txBody>
                    <a:bodyPr/>
                    <a:lstStyle/>
                    <a:p>
                      <a:pPr algn="ctr"/>
                      <a:r>
                        <a:rPr lang="fr-FR" sz="500" dirty="0">
                          <a:solidFill>
                            <a:schemeClr val="tx1">
                              <a:lumMod val="75000"/>
                              <a:lumOff val="25000"/>
                            </a:schemeClr>
                          </a:solidFill>
                        </a:rPr>
                        <a:t>29</a:t>
                      </a:r>
                    </a:p>
                  </a:txBody>
                  <a:tcPr>
                    <a:solidFill>
                      <a:schemeClr val="bg1"/>
                    </a:solidFill>
                  </a:tcPr>
                </a:tc>
                <a:tc>
                  <a:txBody>
                    <a:bodyPr/>
                    <a:lstStyle/>
                    <a:p>
                      <a:pPr algn="ctr"/>
                      <a:r>
                        <a:rPr lang="fr-FR" sz="500" dirty="0">
                          <a:solidFill>
                            <a:schemeClr val="tx1">
                              <a:lumMod val="75000"/>
                              <a:lumOff val="25000"/>
                            </a:schemeClr>
                          </a:solidFill>
                        </a:rPr>
                        <a:t>30</a:t>
                      </a:r>
                    </a:p>
                  </a:txBody>
                  <a:tcPr>
                    <a:solidFill>
                      <a:schemeClr val="bg1"/>
                    </a:solidFill>
                  </a:tcPr>
                </a:tc>
                <a:extLst>
                  <a:ext uri="{0D108BD9-81ED-4DB2-BD59-A6C34878D82A}">
                    <a16:rowId xmlns:a16="http://schemas.microsoft.com/office/drawing/2014/main" val="3859669917"/>
                  </a:ext>
                </a:extLst>
              </a:tr>
              <a:tr h="153037">
                <a:tc>
                  <a:txBody>
                    <a:bodyPr/>
                    <a:lstStyle/>
                    <a:p>
                      <a:pPr algn="ctr"/>
                      <a:r>
                        <a:rPr lang="fr-FR" sz="500" dirty="0">
                          <a:solidFill>
                            <a:schemeClr val="accent4">
                              <a:lumMod val="75000"/>
                            </a:schemeClr>
                          </a:solidFill>
                        </a:rPr>
                        <a:t>31</a:t>
                      </a:r>
                    </a:p>
                  </a:txBody>
                  <a:tcPr>
                    <a:solidFill>
                      <a:schemeClr val="bg1"/>
                    </a:solidFill>
                  </a:tcPr>
                </a:tc>
                <a:tc>
                  <a:txBody>
                    <a:bodyPr/>
                    <a:lstStyle/>
                    <a:p>
                      <a:pPr algn="ctr"/>
                      <a:endParaRPr lang="fr-FR" sz="500" dirty="0">
                        <a:solidFill>
                          <a:schemeClr val="tx1">
                            <a:lumMod val="75000"/>
                            <a:lumOff val="25000"/>
                          </a:schemeClr>
                        </a:solidFill>
                      </a:endParaRPr>
                    </a:p>
                  </a:txBody>
                  <a:tcPr>
                    <a:solidFill>
                      <a:schemeClr val="bg1"/>
                    </a:solidFill>
                  </a:tcPr>
                </a:tc>
                <a:tc>
                  <a:txBody>
                    <a:bodyPr/>
                    <a:lstStyle/>
                    <a:p>
                      <a:pPr algn="ctr"/>
                      <a:endParaRPr lang="fr-FR" sz="500" dirty="0">
                        <a:solidFill>
                          <a:schemeClr val="tx1">
                            <a:lumMod val="75000"/>
                            <a:lumOff val="25000"/>
                          </a:schemeClr>
                        </a:solidFill>
                      </a:endParaRPr>
                    </a:p>
                  </a:txBody>
                  <a:tcPr>
                    <a:solidFill>
                      <a:schemeClr val="bg1"/>
                    </a:solidFill>
                  </a:tcPr>
                </a:tc>
                <a:tc>
                  <a:txBody>
                    <a:bodyPr/>
                    <a:lstStyle/>
                    <a:p>
                      <a:pPr algn="ctr"/>
                      <a:endParaRPr lang="fr-FR" sz="500" dirty="0">
                        <a:solidFill>
                          <a:schemeClr val="tx1">
                            <a:lumMod val="75000"/>
                            <a:lumOff val="25000"/>
                          </a:schemeClr>
                        </a:solidFill>
                      </a:endParaRPr>
                    </a:p>
                  </a:txBody>
                  <a:tcPr>
                    <a:solidFill>
                      <a:schemeClr val="bg1"/>
                    </a:solidFill>
                  </a:tcPr>
                </a:tc>
                <a:tc>
                  <a:txBody>
                    <a:bodyPr/>
                    <a:lstStyle/>
                    <a:p>
                      <a:pPr algn="ctr"/>
                      <a:endParaRPr lang="fr-FR" sz="500" dirty="0">
                        <a:solidFill>
                          <a:schemeClr val="tx1">
                            <a:lumMod val="75000"/>
                            <a:lumOff val="25000"/>
                          </a:schemeClr>
                        </a:solidFill>
                      </a:endParaRPr>
                    </a:p>
                  </a:txBody>
                  <a:tcPr>
                    <a:solidFill>
                      <a:schemeClr val="bg1"/>
                    </a:solidFill>
                  </a:tcPr>
                </a:tc>
                <a:tc>
                  <a:txBody>
                    <a:bodyPr/>
                    <a:lstStyle/>
                    <a:p>
                      <a:pPr algn="ctr"/>
                      <a:endParaRPr lang="fr-FR" sz="500" dirty="0">
                        <a:solidFill>
                          <a:schemeClr val="tx1">
                            <a:lumMod val="75000"/>
                            <a:lumOff val="25000"/>
                          </a:schemeClr>
                        </a:solidFill>
                      </a:endParaRPr>
                    </a:p>
                  </a:txBody>
                  <a:tcPr>
                    <a:solidFill>
                      <a:schemeClr val="bg1"/>
                    </a:solidFill>
                  </a:tcPr>
                </a:tc>
                <a:tc>
                  <a:txBody>
                    <a:bodyPr/>
                    <a:lstStyle/>
                    <a:p>
                      <a:pPr algn="ctr"/>
                      <a:endParaRPr lang="fr-FR" sz="500" dirty="0">
                        <a:solidFill>
                          <a:schemeClr val="tx1">
                            <a:lumMod val="75000"/>
                            <a:lumOff val="25000"/>
                          </a:schemeClr>
                        </a:solidFill>
                      </a:endParaRPr>
                    </a:p>
                  </a:txBody>
                  <a:tcPr>
                    <a:solidFill>
                      <a:schemeClr val="bg1"/>
                    </a:solidFill>
                  </a:tcPr>
                </a:tc>
                <a:extLst>
                  <a:ext uri="{0D108BD9-81ED-4DB2-BD59-A6C34878D82A}">
                    <a16:rowId xmlns:a16="http://schemas.microsoft.com/office/drawing/2014/main" val="689029389"/>
                  </a:ext>
                </a:extLst>
              </a:tr>
            </a:tbl>
          </a:graphicData>
        </a:graphic>
      </p:graphicFrame>
      <p:graphicFrame>
        <p:nvGraphicFramePr>
          <p:cNvPr id="502" name="Tableau 9">
            <a:extLst>
              <a:ext uri="{FF2B5EF4-FFF2-40B4-BE49-F238E27FC236}">
                <a16:creationId xmlns:a16="http://schemas.microsoft.com/office/drawing/2014/main" id="{A00AFFFD-3D75-4E7B-BB3E-70B9C41F03E7}"/>
              </a:ext>
            </a:extLst>
          </p:cNvPr>
          <p:cNvGraphicFramePr>
            <a:graphicFrameLocks noGrp="1"/>
          </p:cNvGraphicFramePr>
          <p:nvPr>
            <p:extLst>
              <p:ext uri="{D42A27DB-BD31-4B8C-83A1-F6EECF244321}">
                <p14:modId xmlns:p14="http://schemas.microsoft.com/office/powerpoint/2010/main" val="172593991"/>
              </p:ext>
            </p:extLst>
          </p:nvPr>
        </p:nvGraphicFramePr>
        <p:xfrm>
          <a:off x="7341085" y="3143114"/>
          <a:ext cx="2012801" cy="1402080"/>
        </p:xfrm>
        <a:graphic>
          <a:graphicData uri="http://schemas.openxmlformats.org/drawingml/2006/table">
            <a:tbl>
              <a:tblPr firstRow="1" bandRow="1">
                <a:tableStyleId>{5C22544A-7EE6-4342-B048-85BDC9FD1C3A}</a:tableStyleId>
              </a:tblPr>
              <a:tblGrid>
                <a:gridCol w="287543">
                  <a:extLst>
                    <a:ext uri="{9D8B030D-6E8A-4147-A177-3AD203B41FA5}">
                      <a16:colId xmlns:a16="http://schemas.microsoft.com/office/drawing/2014/main" val="3617318326"/>
                    </a:ext>
                  </a:extLst>
                </a:gridCol>
                <a:gridCol w="287543">
                  <a:extLst>
                    <a:ext uri="{9D8B030D-6E8A-4147-A177-3AD203B41FA5}">
                      <a16:colId xmlns:a16="http://schemas.microsoft.com/office/drawing/2014/main" val="744895538"/>
                    </a:ext>
                  </a:extLst>
                </a:gridCol>
                <a:gridCol w="287543">
                  <a:extLst>
                    <a:ext uri="{9D8B030D-6E8A-4147-A177-3AD203B41FA5}">
                      <a16:colId xmlns:a16="http://schemas.microsoft.com/office/drawing/2014/main" val="4148669053"/>
                    </a:ext>
                  </a:extLst>
                </a:gridCol>
                <a:gridCol w="287543">
                  <a:extLst>
                    <a:ext uri="{9D8B030D-6E8A-4147-A177-3AD203B41FA5}">
                      <a16:colId xmlns:a16="http://schemas.microsoft.com/office/drawing/2014/main" val="3787816676"/>
                    </a:ext>
                  </a:extLst>
                </a:gridCol>
                <a:gridCol w="287543">
                  <a:extLst>
                    <a:ext uri="{9D8B030D-6E8A-4147-A177-3AD203B41FA5}">
                      <a16:colId xmlns:a16="http://schemas.microsoft.com/office/drawing/2014/main" val="1264469034"/>
                    </a:ext>
                  </a:extLst>
                </a:gridCol>
                <a:gridCol w="287543">
                  <a:extLst>
                    <a:ext uri="{9D8B030D-6E8A-4147-A177-3AD203B41FA5}">
                      <a16:colId xmlns:a16="http://schemas.microsoft.com/office/drawing/2014/main" val="533910058"/>
                    </a:ext>
                  </a:extLst>
                </a:gridCol>
                <a:gridCol w="287543">
                  <a:extLst>
                    <a:ext uri="{9D8B030D-6E8A-4147-A177-3AD203B41FA5}">
                      <a16:colId xmlns:a16="http://schemas.microsoft.com/office/drawing/2014/main" val="3384948866"/>
                    </a:ext>
                  </a:extLst>
                </a:gridCol>
              </a:tblGrid>
              <a:tr h="153037">
                <a:tc gridSpan="7">
                  <a:txBody>
                    <a:bodyPr/>
                    <a:lstStyle/>
                    <a:p>
                      <a:pPr algn="ctr"/>
                      <a:r>
                        <a:rPr lang="fr-FR" sz="900" dirty="0"/>
                        <a:t>NOVEMBRE 2022</a:t>
                      </a:r>
                    </a:p>
                  </a:txBody>
                  <a:tcPr>
                    <a:solidFill>
                      <a:srgbClr val="FC7120"/>
                    </a:solidFill>
                  </a:tcPr>
                </a:tc>
                <a:tc hMerge="1">
                  <a:txBody>
                    <a:bodyPr/>
                    <a:lstStyle/>
                    <a:p>
                      <a:endParaRPr lang="fr-FR"/>
                    </a:p>
                  </a:txBody>
                  <a:tcPr/>
                </a:tc>
                <a:tc hMerge="1">
                  <a:txBody>
                    <a:bodyPr/>
                    <a:lstStyle/>
                    <a:p>
                      <a:endParaRPr lang="fr-FR"/>
                    </a:p>
                  </a:txBody>
                  <a:tcPr/>
                </a:tc>
                <a:tc hMerge="1">
                  <a:txBody>
                    <a:bodyPr/>
                    <a:lstStyle/>
                    <a:p>
                      <a:endParaRPr lang="fr-FR"/>
                    </a:p>
                  </a:txBody>
                  <a:tcPr/>
                </a:tc>
                <a:tc hMerge="1">
                  <a:txBody>
                    <a:bodyPr/>
                    <a:lstStyle/>
                    <a:p>
                      <a:endParaRPr lang="fr-FR"/>
                    </a:p>
                  </a:txBody>
                  <a:tcPr/>
                </a:tc>
                <a:tc hMerge="1">
                  <a:txBody>
                    <a:bodyPr/>
                    <a:lstStyle/>
                    <a:p>
                      <a:endParaRPr lang="fr-FR"/>
                    </a:p>
                  </a:txBody>
                  <a:tcPr/>
                </a:tc>
                <a:tc hMerge="1">
                  <a:txBody>
                    <a:bodyPr/>
                    <a:lstStyle/>
                    <a:p>
                      <a:endParaRPr lang="fr-FR" dirty="0"/>
                    </a:p>
                  </a:txBody>
                  <a:tcPr/>
                </a:tc>
                <a:extLst>
                  <a:ext uri="{0D108BD9-81ED-4DB2-BD59-A6C34878D82A}">
                    <a16:rowId xmlns:a16="http://schemas.microsoft.com/office/drawing/2014/main" val="533340226"/>
                  </a:ext>
                </a:extLst>
              </a:tr>
              <a:tr h="153037">
                <a:tc>
                  <a:txBody>
                    <a:bodyPr/>
                    <a:lstStyle/>
                    <a:p>
                      <a:pPr algn="ctr"/>
                      <a:r>
                        <a:rPr lang="fr-FR" sz="500" b="1" dirty="0">
                          <a:solidFill>
                            <a:schemeClr val="accent4">
                              <a:lumMod val="75000"/>
                            </a:schemeClr>
                          </a:solidFill>
                        </a:rPr>
                        <a:t>D</a:t>
                      </a:r>
                    </a:p>
                  </a:txBody>
                  <a:tcPr>
                    <a:solidFill>
                      <a:schemeClr val="bg1">
                        <a:lumMod val="85000"/>
                      </a:schemeClr>
                    </a:solidFill>
                  </a:tcPr>
                </a:tc>
                <a:tc>
                  <a:txBody>
                    <a:bodyPr/>
                    <a:lstStyle/>
                    <a:p>
                      <a:pPr algn="ctr"/>
                      <a:r>
                        <a:rPr lang="fr-FR" sz="500" b="1" dirty="0">
                          <a:solidFill>
                            <a:schemeClr val="tx1">
                              <a:lumMod val="75000"/>
                              <a:lumOff val="25000"/>
                            </a:schemeClr>
                          </a:solidFill>
                        </a:rPr>
                        <a:t>L</a:t>
                      </a:r>
                    </a:p>
                  </a:txBody>
                  <a:tcPr>
                    <a:solidFill>
                      <a:schemeClr val="bg1">
                        <a:lumMod val="85000"/>
                      </a:schemeClr>
                    </a:solidFill>
                  </a:tcPr>
                </a:tc>
                <a:tc>
                  <a:txBody>
                    <a:bodyPr/>
                    <a:lstStyle/>
                    <a:p>
                      <a:pPr algn="ctr"/>
                      <a:r>
                        <a:rPr lang="fr-FR" sz="500" b="1" dirty="0">
                          <a:solidFill>
                            <a:schemeClr val="tx1">
                              <a:lumMod val="75000"/>
                              <a:lumOff val="25000"/>
                            </a:schemeClr>
                          </a:solidFill>
                        </a:rPr>
                        <a:t>M</a:t>
                      </a:r>
                    </a:p>
                  </a:txBody>
                  <a:tcPr>
                    <a:solidFill>
                      <a:schemeClr val="bg1">
                        <a:lumMod val="85000"/>
                      </a:schemeClr>
                    </a:solidFill>
                  </a:tcPr>
                </a:tc>
                <a:tc>
                  <a:txBody>
                    <a:bodyPr/>
                    <a:lstStyle/>
                    <a:p>
                      <a:pPr algn="ctr"/>
                      <a:r>
                        <a:rPr lang="fr-FR" sz="500" b="1" dirty="0">
                          <a:solidFill>
                            <a:schemeClr val="tx1">
                              <a:lumMod val="75000"/>
                              <a:lumOff val="25000"/>
                            </a:schemeClr>
                          </a:solidFill>
                        </a:rPr>
                        <a:t>M</a:t>
                      </a:r>
                    </a:p>
                  </a:txBody>
                  <a:tcPr>
                    <a:solidFill>
                      <a:schemeClr val="bg1">
                        <a:lumMod val="85000"/>
                      </a:schemeClr>
                    </a:solidFill>
                  </a:tcPr>
                </a:tc>
                <a:tc>
                  <a:txBody>
                    <a:bodyPr/>
                    <a:lstStyle/>
                    <a:p>
                      <a:pPr algn="ctr"/>
                      <a:r>
                        <a:rPr lang="fr-FR" sz="500" b="1" dirty="0">
                          <a:solidFill>
                            <a:schemeClr val="tx1">
                              <a:lumMod val="75000"/>
                              <a:lumOff val="25000"/>
                            </a:schemeClr>
                          </a:solidFill>
                        </a:rPr>
                        <a:t>J</a:t>
                      </a:r>
                    </a:p>
                  </a:txBody>
                  <a:tcPr>
                    <a:solidFill>
                      <a:schemeClr val="bg1">
                        <a:lumMod val="85000"/>
                      </a:schemeClr>
                    </a:solidFill>
                  </a:tcPr>
                </a:tc>
                <a:tc>
                  <a:txBody>
                    <a:bodyPr/>
                    <a:lstStyle/>
                    <a:p>
                      <a:pPr algn="ctr"/>
                      <a:r>
                        <a:rPr lang="fr-FR" sz="500" b="1" dirty="0">
                          <a:solidFill>
                            <a:schemeClr val="tx1">
                              <a:lumMod val="75000"/>
                              <a:lumOff val="25000"/>
                            </a:schemeClr>
                          </a:solidFill>
                        </a:rPr>
                        <a:t>V</a:t>
                      </a:r>
                    </a:p>
                  </a:txBody>
                  <a:tcPr>
                    <a:solidFill>
                      <a:schemeClr val="bg1">
                        <a:lumMod val="85000"/>
                      </a:schemeClr>
                    </a:solidFill>
                  </a:tcPr>
                </a:tc>
                <a:tc>
                  <a:txBody>
                    <a:bodyPr/>
                    <a:lstStyle/>
                    <a:p>
                      <a:pPr algn="ctr"/>
                      <a:r>
                        <a:rPr lang="fr-FR" sz="500" b="1" dirty="0">
                          <a:solidFill>
                            <a:schemeClr val="tx1">
                              <a:lumMod val="75000"/>
                              <a:lumOff val="25000"/>
                            </a:schemeClr>
                          </a:solidFill>
                        </a:rPr>
                        <a:t>S</a:t>
                      </a:r>
                    </a:p>
                  </a:txBody>
                  <a:tcPr>
                    <a:solidFill>
                      <a:schemeClr val="bg1">
                        <a:lumMod val="85000"/>
                      </a:schemeClr>
                    </a:solidFill>
                  </a:tcPr>
                </a:tc>
                <a:extLst>
                  <a:ext uri="{0D108BD9-81ED-4DB2-BD59-A6C34878D82A}">
                    <a16:rowId xmlns:a16="http://schemas.microsoft.com/office/drawing/2014/main" val="4258868470"/>
                  </a:ext>
                </a:extLst>
              </a:tr>
              <a:tr h="153037">
                <a:tc>
                  <a:txBody>
                    <a:bodyPr/>
                    <a:lstStyle/>
                    <a:p>
                      <a:pPr algn="ctr"/>
                      <a:endParaRPr lang="fr-FR" sz="500" dirty="0">
                        <a:solidFill>
                          <a:schemeClr val="accent4">
                            <a:lumMod val="75000"/>
                          </a:schemeClr>
                        </a:solidFill>
                      </a:endParaRPr>
                    </a:p>
                  </a:txBody>
                  <a:tcPr>
                    <a:solidFill>
                      <a:schemeClr val="bg1"/>
                    </a:solidFill>
                  </a:tcPr>
                </a:tc>
                <a:tc>
                  <a:txBody>
                    <a:bodyPr/>
                    <a:lstStyle/>
                    <a:p>
                      <a:pPr algn="ctr"/>
                      <a:r>
                        <a:rPr lang="fr-FR" sz="500" dirty="0">
                          <a:solidFill>
                            <a:schemeClr val="tx1">
                              <a:lumMod val="75000"/>
                              <a:lumOff val="25000"/>
                            </a:schemeClr>
                          </a:solidFill>
                        </a:rPr>
                        <a:t>1</a:t>
                      </a:r>
                    </a:p>
                  </a:txBody>
                  <a:tcPr>
                    <a:solidFill>
                      <a:schemeClr val="bg1"/>
                    </a:solidFill>
                  </a:tcPr>
                </a:tc>
                <a:tc>
                  <a:txBody>
                    <a:bodyPr/>
                    <a:lstStyle/>
                    <a:p>
                      <a:pPr algn="ctr"/>
                      <a:r>
                        <a:rPr lang="fr-FR" sz="500" dirty="0">
                          <a:solidFill>
                            <a:schemeClr val="tx1">
                              <a:lumMod val="75000"/>
                              <a:lumOff val="25000"/>
                            </a:schemeClr>
                          </a:solidFill>
                        </a:rPr>
                        <a:t>2</a:t>
                      </a:r>
                    </a:p>
                  </a:txBody>
                  <a:tcPr>
                    <a:solidFill>
                      <a:schemeClr val="bg1"/>
                    </a:solidFill>
                  </a:tcPr>
                </a:tc>
                <a:tc>
                  <a:txBody>
                    <a:bodyPr/>
                    <a:lstStyle/>
                    <a:p>
                      <a:pPr algn="ctr"/>
                      <a:r>
                        <a:rPr lang="fr-FR" sz="500" dirty="0">
                          <a:solidFill>
                            <a:schemeClr val="tx1">
                              <a:lumMod val="75000"/>
                              <a:lumOff val="25000"/>
                            </a:schemeClr>
                          </a:solidFill>
                        </a:rPr>
                        <a:t>3</a:t>
                      </a:r>
                    </a:p>
                  </a:txBody>
                  <a:tcPr>
                    <a:solidFill>
                      <a:schemeClr val="bg1"/>
                    </a:solidFill>
                  </a:tcPr>
                </a:tc>
                <a:tc>
                  <a:txBody>
                    <a:bodyPr/>
                    <a:lstStyle/>
                    <a:p>
                      <a:pPr algn="ctr"/>
                      <a:r>
                        <a:rPr lang="fr-FR" sz="500" dirty="0">
                          <a:solidFill>
                            <a:schemeClr val="tx1">
                              <a:lumMod val="75000"/>
                              <a:lumOff val="25000"/>
                            </a:schemeClr>
                          </a:solidFill>
                        </a:rPr>
                        <a:t>4</a:t>
                      </a:r>
                    </a:p>
                  </a:txBody>
                  <a:tcPr>
                    <a:solidFill>
                      <a:schemeClr val="bg1"/>
                    </a:solidFill>
                  </a:tcPr>
                </a:tc>
                <a:tc>
                  <a:txBody>
                    <a:bodyPr/>
                    <a:lstStyle/>
                    <a:p>
                      <a:pPr algn="ctr"/>
                      <a:r>
                        <a:rPr lang="fr-FR" sz="500" dirty="0">
                          <a:solidFill>
                            <a:schemeClr val="tx1">
                              <a:lumMod val="75000"/>
                              <a:lumOff val="25000"/>
                            </a:schemeClr>
                          </a:solidFill>
                        </a:rPr>
                        <a:t>5</a:t>
                      </a:r>
                    </a:p>
                  </a:txBody>
                  <a:tcPr>
                    <a:solidFill>
                      <a:schemeClr val="bg1"/>
                    </a:solidFill>
                  </a:tcPr>
                </a:tc>
                <a:tc>
                  <a:txBody>
                    <a:bodyPr/>
                    <a:lstStyle/>
                    <a:p>
                      <a:pPr algn="ctr"/>
                      <a:r>
                        <a:rPr lang="fr-FR" sz="500" dirty="0">
                          <a:solidFill>
                            <a:schemeClr val="tx1">
                              <a:lumMod val="75000"/>
                              <a:lumOff val="25000"/>
                            </a:schemeClr>
                          </a:solidFill>
                        </a:rPr>
                        <a:t>6</a:t>
                      </a:r>
                    </a:p>
                  </a:txBody>
                  <a:tcPr>
                    <a:solidFill>
                      <a:schemeClr val="bg1"/>
                    </a:solidFill>
                  </a:tcPr>
                </a:tc>
                <a:extLst>
                  <a:ext uri="{0D108BD9-81ED-4DB2-BD59-A6C34878D82A}">
                    <a16:rowId xmlns:a16="http://schemas.microsoft.com/office/drawing/2014/main" val="753078329"/>
                  </a:ext>
                </a:extLst>
              </a:tr>
              <a:tr h="153037">
                <a:tc>
                  <a:txBody>
                    <a:bodyPr/>
                    <a:lstStyle/>
                    <a:p>
                      <a:pPr algn="ctr"/>
                      <a:r>
                        <a:rPr lang="fr-FR" sz="500" dirty="0">
                          <a:solidFill>
                            <a:schemeClr val="accent4">
                              <a:lumMod val="75000"/>
                            </a:schemeClr>
                          </a:solidFill>
                        </a:rPr>
                        <a:t>7</a:t>
                      </a:r>
                    </a:p>
                  </a:txBody>
                  <a:tcPr>
                    <a:solidFill>
                      <a:schemeClr val="bg1"/>
                    </a:solidFill>
                  </a:tcPr>
                </a:tc>
                <a:tc>
                  <a:txBody>
                    <a:bodyPr/>
                    <a:lstStyle/>
                    <a:p>
                      <a:pPr algn="ctr"/>
                      <a:r>
                        <a:rPr lang="fr-FR" sz="500" dirty="0">
                          <a:solidFill>
                            <a:schemeClr val="tx1">
                              <a:lumMod val="75000"/>
                              <a:lumOff val="25000"/>
                            </a:schemeClr>
                          </a:solidFill>
                        </a:rPr>
                        <a:t>8</a:t>
                      </a:r>
                    </a:p>
                  </a:txBody>
                  <a:tcPr>
                    <a:solidFill>
                      <a:schemeClr val="bg1"/>
                    </a:solidFill>
                  </a:tcPr>
                </a:tc>
                <a:tc>
                  <a:txBody>
                    <a:bodyPr/>
                    <a:lstStyle/>
                    <a:p>
                      <a:pPr algn="ctr"/>
                      <a:r>
                        <a:rPr lang="fr-FR" sz="500" dirty="0">
                          <a:solidFill>
                            <a:schemeClr val="tx1">
                              <a:lumMod val="75000"/>
                              <a:lumOff val="25000"/>
                            </a:schemeClr>
                          </a:solidFill>
                        </a:rPr>
                        <a:t>9</a:t>
                      </a:r>
                    </a:p>
                  </a:txBody>
                  <a:tcPr>
                    <a:solidFill>
                      <a:schemeClr val="bg1"/>
                    </a:solidFill>
                  </a:tcPr>
                </a:tc>
                <a:tc>
                  <a:txBody>
                    <a:bodyPr/>
                    <a:lstStyle/>
                    <a:p>
                      <a:pPr algn="ctr"/>
                      <a:r>
                        <a:rPr lang="fr-FR" sz="500" dirty="0">
                          <a:solidFill>
                            <a:schemeClr val="tx1">
                              <a:lumMod val="75000"/>
                              <a:lumOff val="25000"/>
                            </a:schemeClr>
                          </a:solidFill>
                        </a:rPr>
                        <a:t>10</a:t>
                      </a:r>
                    </a:p>
                  </a:txBody>
                  <a:tcPr>
                    <a:solidFill>
                      <a:schemeClr val="bg1"/>
                    </a:solidFill>
                  </a:tcPr>
                </a:tc>
                <a:tc>
                  <a:txBody>
                    <a:bodyPr/>
                    <a:lstStyle/>
                    <a:p>
                      <a:pPr algn="ctr"/>
                      <a:r>
                        <a:rPr lang="fr-FR" sz="500" dirty="0">
                          <a:solidFill>
                            <a:schemeClr val="tx1">
                              <a:lumMod val="75000"/>
                              <a:lumOff val="25000"/>
                            </a:schemeClr>
                          </a:solidFill>
                        </a:rPr>
                        <a:t>11</a:t>
                      </a:r>
                    </a:p>
                  </a:txBody>
                  <a:tcPr>
                    <a:solidFill>
                      <a:schemeClr val="bg1"/>
                    </a:solidFill>
                  </a:tcPr>
                </a:tc>
                <a:tc>
                  <a:txBody>
                    <a:bodyPr/>
                    <a:lstStyle/>
                    <a:p>
                      <a:pPr algn="ctr"/>
                      <a:r>
                        <a:rPr lang="fr-FR" sz="500" dirty="0">
                          <a:solidFill>
                            <a:schemeClr val="tx1">
                              <a:lumMod val="75000"/>
                              <a:lumOff val="25000"/>
                            </a:schemeClr>
                          </a:solidFill>
                        </a:rPr>
                        <a:t>12</a:t>
                      </a:r>
                    </a:p>
                  </a:txBody>
                  <a:tcPr>
                    <a:solidFill>
                      <a:schemeClr val="bg1"/>
                    </a:solidFill>
                  </a:tcPr>
                </a:tc>
                <a:tc>
                  <a:txBody>
                    <a:bodyPr/>
                    <a:lstStyle/>
                    <a:p>
                      <a:pPr algn="ctr"/>
                      <a:r>
                        <a:rPr lang="fr-FR" sz="500" dirty="0">
                          <a:solidFill>
                            <a:schemeClr val="tx1">
                              <a:lumMod val="75000"/>
                              <a:lumOff val="25000"/>
                            </a:schemeClr>
                          </a:solidFill>
                        </a:rPr>
                        <a:t>13</a:t>
                      </a:r>
                    </a:p>
                  </a:txBody>
                  <a:tcPr>
                    <a:solidFill>
                      <a:schemeClr val="bg1"/>
                    </a:solidFill>
                  </a:tcPr>
                </a:tc>
                <a:extLst>
                  <a:ext uri="{0D108BD9-81ED-4DB2-BD59-A6C34878D82A}">
                    <a16:rowId xmlns:a16="http://schemas.microsoft.com/office/drawing/2014/main" val="1278186325"/>
                  </a:ext>
                </a:extLst>
              </a:tr>
              <a:tr h="153037">
                <a:tc>
                  <a:txBody>
                    <a:bodyPr/>
                    <a:lstStyle/>
                    <a:p>
                      <a:pPr algn="ctr"/>
                      <a:r>
                        <a:rPr lang="fr-FR" sz="500" dirty="0">
                          <a:solidFill>
                            <a:schemeClr val="accent4">
                              <a:lumMod val="75000"/>
                            </a:schemeClr>
                          </a:solidFill>
                        </a:rPr>
                        <a:t>14</a:t>
                      </a:r>
                    </a:p>
                  </a:txBody>
                  <a:tcPr>
                    <a:solidFill>
                      <a:schemeClr val="bg1"/>
                    </a:solidFill>
                  </a:tcPr>
                </a:tc>
                <a:tc>
                  <a:txBody>
                    <a:bodyPr/>
                    <a:lstStyle/>
                    <a:p>
                      <a:pPr algn="ctr"/>
                      <a:r>
                        <a:rPr lang="fr-FR" sz="500" dirty="0">
                          <a:solidFill>
                            <a:schemeClr val="tx1">
                              <a:lumMod val="75000"/>
                              <a:lumOff val="25000"/>
                            </a:schemeClr>
                          </a:solidFill>
                        </a:rPr>
                        <a:t>15</a:t>
                      </a:r>
                    </a:p>
                  </a:txBody>
                  <a:tcPr>
                    <a:solidFill>
                      <a:schemeClr val="bg1"/>
                    </a:solidFill>
                  </a:tcPr>
                </a:tc>
                <a:tc>
                  <a:txBody>
                    <a:bodyPr/>
                    <a:lstStyle/>
                    <a:p>
                      <a:pPr algn="ctr"/>
                      <a:r>
                        <a:rPr lang="fr-FR" sz="500" dirty="0">
                          <a:solidFill>
                            <a:schemeClr val="tx1">
                              <a:lumMod val="75000"/>
                              <a:lumOff val="25000"/>
                            </a:schemeClr>
                          </a:solidFill>
                        </a:rPr>
                        <a:t>16</a:t>
                      </a:r>
                    </a:p>
                  </a:txBody>
                  <a:tcPr>
                    <a:solidFill>
                      <a:schemeClr val="bg1"/>
                    </a:solidFill>
                  </a:tcPr>
                </a:tc>
                <a:tc>
                  <a:txBody>
                    <a:bodyPr/>
                    <a:lstStyle/>
                    <a:p>
                      <a:pPr algn="ctr"/>
                      <a:r>
                        <a:rPr lang="fr-FR" sz="500" dirty="0">
                          <a:solidFill>
                            <a:schemeClr val="tx1">
                              <a:lumMod val="75000"/>
                              <a:lumOff val="25000"/>
                            </a:schemeClr>
                          </a:solidFill>
                        </a:rPr>
                        <a:t>17</a:t>
                      </a:r>
                    </a:p>
                  </a:txBody>
                  <a:tcPr>
                    <a:solidFill>
                      <a:schemeClr val="bg1"/>
                    </a:solidFill>
                  </a:tcPr>
                </a:tc>
                <a:tc>
                  <a:txBody>
                    <a:bodyPr/>
                    <a:lstStyle/>
                    <a:p>
                      <a:pPr algn="ctr"/>
                      <a:r>
                        <a:rPr lang="fr-FR" sz="500" dirty="0">
                          <a:solidFill>
                            <a:schemeClr val="tx1">
                              <a:lumMod val="75000"/>
                              <a:lumOff val="25000"/>
                            </a:schemeClr>
                          </a:solidFill>
                        </a:rPr>
                        <a:t>18</a:t>
                      </a:r>
                    </a:p>
                  </a:txBody>
                  <a:tcPr>
                    <a:solidFill>
                      <a:schemeClr val="bg1"/>
                    </a:solidFill>
                  </a:tcPr>
                </a:tc>
                <a:tc>
                  <a:txBody>
                    <a:bodyPr/>
                    <a:lstStyle/>
                    <a:p>
                      <a:pPr algn="ctr"/>
                      <a:r>
                        <a:rPr lang="fr-FR" sz="500" dirty="0">
                          <a:solidFill>
                            <a:schemeClr val="tx1">
                              <a:lumMod val="75000"/>
                              <a:lumOff val="25000"/>
                            </a:schemeClr>
                          </a:solidFill>
                        </a:rPr>
                        <a:t>19</a:t>
                      </a:r>
                    </a:p>
                  </a:txBody>
                  <a:tcPr>
                    <a:solidFill>
                      <a:schemeClr val="bg1"/>
                    </a:solidFill>
                  </a:tcPr>
                </a:tc>
                <a:tc>
                  <a:txBody>
                    <a:bodyPr/>
                    <a:lstStyle/>
                    <a:p>
                      <a:pPr algn="ctr"/>
                      <a:r>
                        <a:rPr lang="fr-FR" sz="500" dirty="0">
                          <a:solidFill>
                            <a:schemeClr val="tx1">
                              <a:lumMod val="75000"/>
                              <a:lumOff val="25000"/>
                            </a:schemeClr>
                          </a:solidFill>
                        </a:rPr>
                        <a:t>20</a:t>
                      </a:r>
                    </a:p>
                  </a:txBody>
                  <a:tcPr>
                    <a:solidFill>
                      <a:schemeClr val="bg1"/>
                    </a:solidFill>
                  </a:tcPr>
                </a:tc>
                <a:extLst>
                  <a:ext uri="{0D108BD9-81ED-4DB2-BD59-A6C34878D82A}">
                    <a16:rowId xmlns:a16="http://schemas.microsoft.com/office/drawing/2014/main" val="45844128"/>
                  </a:ext>
                </a:extLst>
              </a:tr>
              <a:tr h="153037">
                <a:tc>
                  <a:txBody>
                    <a:bodyPr/>
                    <a:lstStyle/>
                    <a:p>
                      <a:pPr algn="ctr"/>
                      <a:r>
                        <a:rPr lang="fr-FR" sz="500" dirty="0">
                          <a:solidFill>
                            <a:schemeClr val="accent4">
                              <a:lumMod val="75000"/>
                            </a:schemeClr>
                          </a:solidFill>
                        </a:rPr>
                        <a:t>21</a:t>
                      </a:r>
                    </a:p>
                  </a:txBody>
                  <a:tcPr>
                    <a:solidFill>
                      <a:schemeClr val="bg1"/>
                    </a:solidFill>
                  </a:tcPr>
                </a:tc>
                <a:tc>
                  <a:txBody>
                    <a:bodyPr/>
                    <a:lstStyle/>
                    <a:p>
                      <a:pPr algn="ctr"/>
                      <a:r>
                        <a:rPr lang="fr-FR" sz="500" dirty="0">
                          <a:solidFill>
                            <a:schemeClr val="tx1">
                              <a:lumMod val="75000"/>
                              <a:lumOff val="25000"/>
                            </a:schemeClr>
                          </a:solidFill>
                        </a:rPr>
                        <a:t>22</a:t>
                      </a:r>
                    </a:p>
                  </a:txBody>
                  <a:tcPr>
                    <a:solidFill>
                      <a:schemeClr val="bg1"/>
                    </a:solidFill>
                  </a:tcPr>
                </a:tc>
                <a:tc>
                  <a:txBody>
                    <a:bodyPr/>
                    <a:lstStyle/>
                    <a:p>
                      <a:pPr algn="ctr"/>
                      <a:r>
                        <a:rPr lang="fr-FR" sz="500" dirty="0">
                          <a:solidFill>
                            <a:schemeClr val="tx1">
                              <a:lumMod val="75000"/>
                              <a:lumOff val="25000"/>
                            </a:schemeClr>
                          </a:solidFill>
                        </a:rPr>
                        <a:t>23</a:t>
                      </a:r>
                    </a:p>
                  </a:txBody>
                  <a:tcPr>
                    <a:solidFill>
                      <a:schemeClr val="bg1"/>
                    </a:solidFill>
                  </a:tcPr>
                </a:tc>
                <a:tc>
                  <a:txBody>
                    <a:bodyPr/>
                    <a:lstStyle/>
                    <a:p>
                      <a:pPr algn="ctr"/>
                      <a:r>
                        <a:rPr lang="fr-FR" sz="500" dirty="0">
                          <a:solidFill>
                            <a:schemeClr val="tx1">
                              <a:lumMod val="75000"/>
                              <a:lumOff val="25000"/>
                            </a:schemeClr>
                          </a:solidFill>
                        </a:rPr>
                        <a:t>24</a:t>
                      </a:r>
                    </a:p>
                  </a:txBody>
                  <a:tcPr>
                    <a:solidFill>
                      <a:schemeClr val="bg1"/>
                    </a:solidFill>
                  </a:tcPr>
                </a:tc>
                <a:tc>
                  <a:txBody>
                    <a:bodyPr/>
                    <a:lstStyle/>
                    <a:p>
                      <a:pPr algn="ctr"/>
                      <a:r>
                        <a:rPr lang="fr-FR" sz="500" dirty="0">
                          <a:solidFill>
                            <a:schemeClr val="tx1">
                              <a:lumMod val="75000"/>
                              <a:lumOff val="25000"/>
                            </a:schemeClr>
                          </a:solidFill>
                        </a:rPr>
                        <a:t>25</a:t>
                      </a:r>
                    </a:p>
                  </a:txBody>
                  <a:tcPr>
                    <a:solidFill>
                      <a:schemeClr val="bg1"/>
                    </a:solidFill>
                  </a:tcPr>
                </a:tc>
                <a:tc>
                  <a:txBody>
                    <a:bodyPr/>
                    <a:lstStyle/>
                    <a:p>
                      <a:pPr algn="ctr"/>
                      <a:r>
                        <a:rPr lang="fr-FR" sz="500" dirty="0">
                          <a:solidFill>
                            <a:schemeClr val="tx1">
                              <a:lumMod val="75000"/>
                              <a:lumOff val="25000"/>
                            </a:schemeClr>
                          </a:solidFill>
                        </a:rPr>
                        <a:t>26</a:t>
                      </a:r>
                    </a:p>
                  </a:txBody>
                  <a:tcPr>
                    <a:solidFill>
                      <a:schemeClr val="bg1"/>
                    </a:solidFill>
                  </a:tcPr>
                </a:tc>
                <a:tc>
                  <a:txBody>
                    <a:bodyPr/>
                    <a:lstStyle/>
                    <a:p>
                      <a:pPr algn="ctr"/>
                      <a:r>
                        <a:rPr lang="fr-FR" sz="500" dirty="0">
                          <a:solidFill>
                            <a:schemeClr val="tx1">
                              <a:lumMod val="75000"/>
                              <a:lumOff val="25000"/>
                            </a:schemeClr>
                          </a:solidFill>
                        </a:rPr>
                        <a:t>27</a:t>
                      </a:r>
                    </a:p>
                  </a:txBody>
                  <a:tcPr>
                    <a:solidFill>
                      <a:schemeClr val="bg1"/>
                    </a:solidFill>
                  </a:tcPr>
                </a:tc>
                <a:extLst>
                  <a:ext uri="{0D108BD9-81ED-4DB2-BD59-A6C34878D82A}">
                    <a16:rowId xmlns:a16="http://schemas.microsoft.com/office/drawing/2014/main" val="3944446715"/>
                  </a:ext>
                </a:extLst>
              </a:tr>
              <a:tr h="153037">
                <a:tc>
                  <a:txBody>
                    <a:bodyPr/>
                    <a:lstStyle/>
                    <a:p>
                      <a:pPr algn="ctr"/>
                      <a:r>
                        <a:rPr lang="fr-FR" sz="500" dirty="0">
                          <a:solidFill>
                            <a:schemeClr val="accent4">
                              <a:lumMod val="75000"/>
                            </a:schemeClr>
                          </a:solidFill>
                        </a:rPr>
                        <a:t>28</a:t>
                      </a:r>
                    </a:p>
                  </a:txBody>
                  <a:tcPr>
                    <a:solidFill>
                      <a:schemeClr val="bg1"/>
                    </a:solidFill>
                  </a:tcPr>
                </a:tc>
                <a:tc>
                  <a:txBody>
                    <a:bodyPr/>
                    <a:lstStyle/>
                    <a:p>
                      <a:pPr algn="ctr"/>
                      <a:r>
                        <a:rPr lang="fr-FR" sz="500" dirty="0">
                          <a:solidFill>
                            <a:schemeClr val="tx1">
                              <a:lumMod val="75000"/>
                              <a:lumOff val="25000"/>
                            </a:schemeClr>
                          </a:solidFill>
                        </a:rPr>
                        <a:t>29</a:t>
                      </a:r>
                    </a:p>
                  </a:txBody>
                  <a:tcPr>
                    <a:solidFill>
                      <a:schemeClr val="bg1"/>
                    </a:solidFill>
                  </a:tcPr>
                </a:tc>
                <a:tc>
                  <a:txBody>
                    <a:bodyPr/>
                    <a:lstStyle/>
                    <a:p>
                      <a:pPr algn="ctr"/>
                      <a:r>
                        <a:rPr lang="fr-FR" sz="500" dirty="0">
                          <a:solidFill>
                            <a:schemeClr val="tx1">
                              <a:lumMod val="75000"/>
                              <a:lumOff val="25000"/>
                            </a:schemeClr>
                          </a:solidFill>
                        </a:rPr>
                        <a:t>30</a:t>
                      </a:r>
                    </a:p>
                  </a:txBody>
                  <a:tcPr>
                    <a:solidFill>
                      <a:schemeClr val="bg1"/>
                    </a:solidFill>
                  </a:tcPr>
                </a:tc>
                <a:tc>
                  <a:txBody>
                    <a:bodyPr/>
                    <a:lstStyle/>
                    <a:p>
                      <a:pPr algn="ctr"/>
                      <a:endParaRPr lang="fr-FR" sz="500" dirty="0">
                        <a:solidFill>
                          <a:schemeClr val="tx1">
                            <a:lumMod val="75000"/>
                            <a:lumOff val="25000"/>
                          </a:schemeClr>
                        </a:solidFill>
                      </a:endParaRPr>
                    </a:p>
                  </a:txBody>
                  <a:tcPr>
                    <a:solidFill>
                      <a:schemeClr val="bg1"/>
                    </a:solidFill>
                  </a:tcPr>
                </a:tc>
                <a:tc>
                  <a:txBody>
                    <a:bodyPr/>
                    <a:lstStyle/>
                    <a:p>
                      <a:pPr algn="ctr"/>
                      <a:endParaRPr lang="fr-FR" sz="500" dirty="0">
                        <a:solidFill>
                          <a:schemeClr val="tx1">
                            <a:lumMod val="75000"/>
                            <a:lumOff val="25000"/>
                          </a:schemeClr>
                        </a:solidFill>
                      </a:endParaRPr>
                    </a:p>
                  </a:txBody>
                  <a:tcPr>
                    <a:solidFill>
                      <a:schemeClr val="bg1"/>
                    </a:solidFill>
                  </a:tcPr>
                </a:tc>
                <a:tc>
                  <a:txBody>
                    <a:bodyPr/>
                    <a:lstStyle/>
                    <a:p>
                      <a:pPr algn="ctr"/>
                      <a:endParaRPr lang="fr-FR" sz="500" dirty="0">
                        <a:solidFill>
                          <a:schemeClr val="tx1">
                            <a:lumMod val="75000"/>
                            <a:lumOff val="25000"/>
                          </a:schemeClr>
                        </a:solidFill>
                      </a:endParaRPr>
                    </a:p>
                  </a:txBody>
                  <a:tcPr>
                    <a:solidFill>
                      <a:schemeClr val="bg1"/>
                    </a:solidFill>
                  </a:tcPr>
                </a:tc>
                <a:tc>
                  <a:txBody>
                    <a:bodyPr/>
                    <a:lstStyle/>
                    <a:p>
                      <a:pPr algn="ctr"/>
                      <a:endParaRPr lang="fr-FR" sz="500" dirty="0">
                        <a:solidFill>
                          <a:schemeClr val="tx1">
                            <a:lumMod val="75000"/>
                            <a:lumOff val="25000"/>
                          </a:schemeClr>
                        </a:solidFill>
                      </a:endParaRPr>
                    </a:p>
                  </a:txBody>
                  <a:tcPr>
                    <a:solidFill>
                      <a:schemeClr val="bg1"/>
                    </a:solidFill>
                  </a:tcPr>
                </a:tc>
                <a:extLst>
                  <a:ext uri="{0D108BD9-81ED-4DB2-BD59-A6C34878D82A}">
                    <a16:rowId xmlns:a16="http://schemas.microsoft.com/office/drawing/2014/main" val="3859669917"/>
                  </a:ext>
                </a:extLst>
              </a:tr>
              <a:tr h="153037">
                <a:tc>
                  <a:txBody>
                    <a:bodyPr/>
                    <a:lstStyle/>
                    <a:p>
                      <a:pPr algn="ctr"/>
                      <a:endParaRPr lang="fr-FR" sz="500" dirty="0">
                        <a:solidFill>
                          <a:schemeClr val="accent4">
                            <a:lumMod val="75000"/>
                          </a:schemeClr>
                        </a:solidFill>
                      </a:endParaRPr>
                    </a:p>
                  </a:txBody>
                  <a:tcPr>
                    <a:solidFill>
                      <a:schemeClr val="bg1"/>
                    </a:solidFill>
                  </a:tcPr>
                </a:tc>
                <a:tc>
                  <a:txBody>
                    <a:bodyPr/>
                    <a:lstStyle/>
                    <a:p>
                      <a:pPr algn="ctr"/>
                      <a:endParaRPr lang="fr-FR" sz="500" dirty="0">
                        <a:solidFill>
                          <a:schemeClr val="tx1">
                            <a:lumMod val="75000"/>
                            <a:lumOff val="25000"/>
                          </a:schemeClr>
                        </a:solidFill>
                      </a:endParaRPr>
                    </a:p>
                  </a:txBody>
                  <a:tcPr>
                    <a:solidFill>
                      <a:schemeClr val="bg1"/>
                    </a:solidFill>
                  </a:tcPr>
                </a:tc>
                <a:tc>
                  <a:txBody>
                    <a:bodyPr/>
                    <a:lstStyle/>
                    <a:p>
                      <a:pPr algn="ctr"/>
                      <a:endParaRPr lang="fr-FR" sz="500" dirty="0">
                        <a:solidFill>
                          <a:schemeClr val="tx1">
                            <a:lumMod val="75000"/>
                            <a:lumOff val="25000"/>
                          </a:schemeClr>
                        </a:solidFill>
                      </a:endParaRPr>
                    </a:p>
                  </a:txBody>
                  <a:tcPr>
                    <a:solidFill>
                      <a:schemeClr val="bg1"/>
                    </a:solidFill>
                  </a:tcPr>
                </a:tc>
                <a:tc>
                  <a:txBody>
                    <a:bodyPr/>
                    <a:lstStyle/>
                    <a:p>
                      <a:pPr algn="ctr"/>
                      <a:endParaRPr lang="fr-FR" sz="500" dirty="0">
                        <a:solidFill>
                          <a:schemeClr val="tx1">
                            <a:lumMod val="75000"/>
                            <a:lumOff val="25000"/>
                          </a:schemeClr>
                        </a:solidFill>
                      </a:endParaRPr>
                    </a:p>
                  </a:txBody>
                  <a:tcPr>
                    <a:solidFill>
                      <a:schemeClr val="bg1"/>
                    </a:solidFill>
                  </a:tcPr>
                </a:tc>
                <a:tc>
                  <a:txBody>
                    <a:bodyPr/>
                    <a:lstStyle/>
                    <a:p>
                      <a:pPr algn="ctr"/>
                      <a:endParaRPr lang="fr-FR" sz="500" dirty="0">
                        <a:solidFill>
                          <a:schemeClr val="tx1">
                            <a:lumMod val="75000"/>
                            <a:lumOff val="25000"/>
                          </a:schemeClr>
                        </a:solidFill>
                      </a:endParaRPr>
                    </a:p>
                  </a:txBody>
                  <a:tcPr>
                    <a:solidFill>
                      <a:schemeClr val="bg1"/>
                    </a:solidFill>
                  </a:tcPr>
                </a:tc>
                <a:tc>
                  <a:txBody>
                    <a:bodyPr/>
                    <a:lstStyle/>
                    <a:p>
                      <a:pPr algn="ctr"/>
                      <a:endParaRPr lang="fr-FR" sz="500" dirty="0">
                        <a:solidFill>
                          <a:schemeClr val="tx1">
                            <a:lumMod val="75000"/>
                            <a:lumOff val="25000"/>
                          </a:schemeClr>
                        </a:solidFill>
                      </a:endParaRPr>
                    </a:p>
                  </a:txBody>
                  <a:tcPr>
                    <a:solidFill>
                      <a:schemeClr val="bg1"/>
                    </a:solidFill>
                  </a:tcPr>
                </a:tc>
                <a:tc>
                  <a:txBody>
                    <a:bodyPr/>
                    <a:lstStyle/>
                    <a:p>
                      <a:pPr algn="ctr"/>
                      <a:endParaRPr lang="fr-FR" sz="500" dirty="0">
                        <a:solidFill>
                          <a:schemeClr val="tx1">
                            <a:lumMod val="75000"/>
                            <a:lumOff val="25000"/>
                          </a:schemeClr>
                        </a:solidFill>
                      </a:endParaRPr>
                    </a:p>
                  </a:txBody>
                  <a:tcPr>
                    <a:solidFill>
                      <a:schemeClr val="bg1"/>
                    </a:solidFill>
                  </a:tcPr>
                </a:tc>
                <a:extLst>
                  <a:ext uri="{0D108BD9-81ED-4DB2-BD59-A6C34878D82A}">
                    <a16:rowId xmlns:a16="http://schemas.microsoft.com/office/drawing/2014/main" val="689029389"/>
                  </a:ext>
                </a:extLst>
              </a:tr>
            </a:tbl>
          </a:graphicData>
        </a:graphic>
      </p:graphicFrame>
      <p:graphicFrame>
        <p:nvGraphicFramePr>
          <p:cNvPr id="503" name="Tableau 9">
            <a:extLst>
              <a:ext uri="{FF2B5EF4-FFF2-40B4-BE49-F238E27FC236}">
                <a16:creationId xmlns:a16="http://schemas.microsoft.com/office/drawing/2014/main" id="{DB9F0D9D-382F-4560-83B6-E9286C046719}"/>
              </a:ext>
            </a:extLst>
          </p:cNvPr>
          <p:cNvGraphicFramePr>
            <a:graphicFrameLocks noGrp="1"/>
          </p:cNvGraphicFramePr>
          <p:nvPr>
            <p:extLst>
              <p:ext uri="{D42A27DB-BD31-4B8C-83A1-F6EECF244321}">
                <p14:modId xmlns:p14="http://schemas.microsoft.com/office/powerpoint/2010/main" val="4143064292"/>
              </p:ext>
            </p:extLst>
          </p:nvPr>
        </p:nvGraphicFramePr>
        <p:xfrm>
          <a:off x="822071" y="4838557"/>
          <a:ext cx="2012801" cy="1402080"/>
        </p:xfrm>
        <a:graphic>
          <a:graphicData uri="http://schemas.openxmlformats.org/drawingml/2006/table">
            <a:tbl>
              <a:tblPr firstRow="1" bandRow="1">
                <a:tableStyleId>{5C22544A-7EE6-4342-B048-85BDC9FD1C3A}</a:tableStyleId>
              </a:tblPr>
              <a:tblGrid>
                <a:gridCol w="287543">
                  <a:extLst>
                    <a:ext uri="{9D8B030D-6E8A-4147-A177-3AD203B41FA5}">
                      <a16:colId xmlns:a16="http://schemas.microsoft.com/office/drawing/2014/main" val="3617318326"/>
                    </a:ext>
                  </a:extLst>
                </a:gridCol>
                <a:gridCol w="287543">
                  <a:extLst>
                    <a:ext uri="{9D8B030D-6E8A-4147-A177-3AD203B41FA5}">
                      <a16:colId xmlns:a16="http://schemas.microsoft.com/office/drawing/2014/main" val="744895538"/>
                    </a:ext>
                  </a:extLst>
                </a:gridCol>
                <a:gridCol w="287543">
                  <a:extLst>
                    <a:ext uri="{9D8B030D-6E8A-4147-A177-3AD203B41FA5}">
                      <a16:colId xmlns:a16="http://schemas.microsoft.com/office/drawing/2014/main" val="4148669053"/>
                    </a:ext>
                  </a:extLst>
                </a:gridCol>
                <a:gridCol w="287543">
                  <a:extLst>
                    <a:ext uri="{9D8B030D-6E8A-4147-A177-3AD203B41FA5}">
                      <a16:colId xmlns:a16="http://schemas.microsoft.com/office/drawing/2014/main" val="3787816676"/>
                    </a:ext>
                  </a:extLst>
                </a:gridCol>
                <a:gridCol w="287543">
                  <a:extLst>
                    <a:ext uri="{9D8B030D-6E8A-4147-A177-3AD203B41FA5}">
                      <a16:colId xmlns:a16="http://schemas.microsoft.com/office/drawing/2014/main" val="1264469034"/>
                    </a:ext>
                  </a:extLst>
                </a:gridCol>
                <a:gridCol w="287543">
                  <a:extLst>
                    <a:ext uri="{9D8B030D-6E8A-4147-A177-3AD203B41FA5}">
                      <a16:colId xmlns:a16="http://schemas.microsoft.com/office/drawing/2014/main" val="533910058"/>
                    </a:ext>
                  </a:extLst>
                </a:gridCol>
                <a:gridCol w="287543">
                  <a:extLst>
                    <a:ext uri="{9D8B030D-6E8A-4147-A177-3AD203B41FA5}">
                      <a16:colId xmlns:a16="http://schemas.microsoft.com/office/drawing/2014/main" val="3384948866"/>
                    </a:ext>
                  </a:extLst>
                </a:gridCol>
              </a:tblGrid>
              <a:tr h="153037">
                <a:tc gridSpan="7">
                  <a:txBody>
                    <a:bodyPr/>
                    <a:lstStyle/>
                    <a:p>
                      <a:pPr algn="ctr"/>
                      <a:r>
                        <a:rPr lang="fr-FR" sz="900" dirty="0"/>
                        <a:t>DECEMBRE 2022</a:t>
                      </a:r>
                    </a:p>
                  </a:txBody>
                  <a:tcPr>
                    <a:solidFill>
                      <a:srgbClr val="3EBEAE"/>
                    </a:solidFill>
                  </a:tcPr>
                </a:tc>
                <a:tc hMerge="1">
                  <a:txBody>
                    <a:bodyPr/>
                    <a:lstStyle/>
                    <a:p>
                      <a:endParaRPr lang="fr-FR"/>
                    </a:p>
                  </a:txBody>
                  <a:tcPr/>
                </a:tc>
                <a:tc hMerge="1">
                  <a:txBody>
                    <a:bodyPr/>
                    <a:lstStyle/>
                    <a:p>
                      <a:endParaRPr lang="fr-FR"/>
                    </a:p>
                  </a:txBody>
                  <a:tcPr/>
                </a:tc>
                <a:tc hMerge="1">
                  <a:txBody>
                    <a:bodyPr/>
                    <a:lstStyle/>
                    <a:p>
                      <a:endParaRPr lang="fr-FR"/>
                    </a:p>
                  </a:txBody>
                  <a:tcPr/>
                </a:tc>
                <a:tc hMerge="1">
                  <a:txBody>
                    <a:bodyPr/>
                    <a:lstStyle/>
                    <a:p>
                      <a:endParaRPr lang="fr-FR"/>
                    </a:p>
                  </a:txBody>
                  <a:tcPr/>
                </a:tc>
                <a:tc hMerge="1">
                  <a:txBody>
                    <a:bodyPr/>
                    <a:lstStyle/>
                    <a:p>
                      <a:endParaRPr lang="fr-FR"/>
                    </a:p>
                  </a:txBody>
                  <a:tcPr/>
                </a:tc>
                <a:tc hMerge="1">
                  <a:txBody>
                    <a:bodyPr/>
                    <a:lstStyle/>
                    <a:p>
                      <a:endParaRPr lang="fr-FR" dirty="0"/>
                    </a:p>
                  </a:txBody>
                  <a:tcPr/>
                </a:tc>
                <a:extLst>
                  <a:ext uri="{0D108BD9-81ED-4DB2-BD59-A6C34878D82A}">
                    <a16:rowId xmlns:a16="http://schemas.microsoft.com/office/drawing/2014/main" val="533340226"/>
                  </a:ext>
                </a:extLst>
              </a:tr>
              <a:tr h="153037">
                <a:tc>
                  <a:txBody>
                    <a:bodyPr/>
                    <a:lstStyle/>
                    <a:p>
                      <a:pPr algn="ctr"/>
                      <a:r>
                        <a:rPr lang="fr-FR" sz="500" b="1" dirty="0">
                          <a:solidFill>
                            <a:schemeClr val="accent4">
                              <a:lumMod val="75000"/>
                            </a:schemeClr>
                          </a:solidFill>
                        </a:rPr>
                        <a:t>D</a:t>
                      </a:r>
                    </a:p>
                  </a:txBody>
                  <a:tcPr>
                    <a:solidFill>
                      <a:schemeClr val="bg1">
                        <a:lumMod val="85000"/>
                      </a:schemeClr>
                    </a:solidFill>
                  </a:tcPr>
                </a:tc>
                <a:tc>
                  <a:txBody>
                    <a:bodyPr/>
                    <a:lstStyle/>
                    <a:p>
                      <a:pPr algn="ctr"/>
                      <a:r>
                        <a:rPr lang="fr-FR" sz="500" b="1" dirty="0">
                          <a:solidFill>
                            <a:schemeClr val="tx1">
                              <a:lumMod val="75000"/>
                              <a:lumOff val="25000"/>
                            </a:schemeClr>
                          </a:solidFill>
                        </a:rPr>
                        <a:t>L</a:t>
                      </a:r>
                    </a:p>
                  </a:txBody>
                  <a:tcPr>
                    <a:solidFill>
                      <a:schemeClr val="bg1">
                        <a:lumMod val="85000"/>
                      </a:schemeClr>
                    </a:solidFill>
                  </a:tcPr>
                </a:tc>
                <a:tc>
                  <a:txBody>
                    <a:bodyPr/>
                    <a:lstStyle/>
                    <a:p>
                      <a:pPr algn="ctr"/>
                      <a:r>
                        <a:rPr lang="fr-FR" sz="500" b="1" dirty="0">
                          <a:solidFill>
                            <a:schemeClr val="tx1">
                              <a:lumMod val="75000"/>
                              <a:lumOff val="25000"/>
                            </a:schemeClr>
                          </a:solidFill>
                        </a:rPr>
                        <a:t>M</a:t>
                      </a:r>
                    </a:p>
                  </a:txBody>
                  <a:tcPr>
                    <a:solidFill>
                      <a:schemeClr val="bg1">
                        <a:lumMod val="85000"/>
                      </a:schemeClr>
                    </a:solidFill>
                  </a:tcPr>
                </a:tc>
                <a:tc>
                  <a:txBody>
                    <a:bodyPr/>
                    <a:lstStyle/>
                    <a:p>
                      <a:pPr algn="ctr"/>
                      <a:r>
                        <a:rPr lang="fr-FR" sz="500" b="1" dirty="0">
                          <a:solidFill>
                            <a:schemeClr val="tx1">
                              <a:lumMod val="75000"/>
                              <a:lumOff val="25000"/>
                            </a:schemeClr>
                          </a:solidFill>
                        </a:rPr>
                        <a:t>M</a:t>
                      </a:r>
                    </a:p>
                  </a:txBody>
                  <a:tcPr>
                    <a:solidFill>
                      <a:schemeClr val="bg1">
                        <a:lumMod val="85000"/>
                      </a:schemeClr>
                    </a:solidFill>
                  </a:tcPr>
                </a:tc>
                <a:tc>
                  <a:txBody>
                    <a:bodyPr/>
                    <a:lstStyle/>
                    <a:p>
                      <a:pPr algn="ctr"/>
                      <a:r>
                        <a:rPr lang="fr-FR" sz="500" b="1" dirty="0">
                          <a:solidFill>
                            <a:schemeClr val="tx1">
                              <a:lumMod val="75000"/>
                              <a:lumOff val="25000"/>
                            </a:schemeClr>
                          </a:solidFill>
                        </a:rPr>
                        <a:t>J</a:t>
                      </a:r>
                    </a:p>
                  </a:txBody>
                  <a:tcPr>
                    <a:solidFill>
                      <a:schemeClr val="bg1">
                        <a:lumMod val="85000"/>
                      </a:schemeClr>
                    </a:solidFill>
                  </a:tcPr>
                </a:tc>
                <a:tc>
                  <a:txBody>
                    <a:bodyPr/>
                    <a:lstStyle/>
                    <a:p>
                      <a:pPr algn="ctr"/>
                      <a:r>
                        <a:rPr lang="fr-FR" sz="500" b="1" dirty="0">
                          <a:solidFill>
                            <a:schemeClr val="tx1">
                              <a:lumMod val="75000"/>
                              <a:lumOff val="25000"/>
                            </a:schemeClr>
                          </a:solidFill>
                        </a:rPr>
                        <a:t>V</a:t>
                      </a:r>
                    </a:p>
                  </a:txBody>
                  <a:tcPr>
                    <a:solidFill>
                      <a:schemeClr val="bg1">
                        <a:lumMod val="85000"/>
                      </a:schemeClr>
                    </a:solidFill>
                  </a:tcPr>
                </a:tc>
                <a:tc>
                  <a:txBody>
                    <a:bodyPr/>
                    <a:lstStyle/>
                    <a:p>
                      <a:pPr algn="ctr"/>
                      <a:r>
                        <a:rPr lang="fr-FR" sz="500" b="1" dirty="0">
                          <a:solidFill>
                            <a:schemeClr val="tx1">
                              <a:lumMod val="75000"/>
                              <a:lumOff val="25000"/>
                            </a:schemeClr>
                          </a:solidFill>
                        </a:rPr>
                        <a:t>S</a:t>
                      </a:r>
                    </a:p>
                  </a:txBody>
                  <a:tcPr>
                    <a:solidFill>
                      <a:schemeClr val="bg1">
                        <a:lumMod val="85000"/>
                      </a:schemeClr>
                    </a:solidFill>
                  </a:tcPr>
                </a:tc>
                <a:extLst>
                  <a:ext uri="{0D108BD9-81ED-4DB2-BD59-A6C34878D82A}">
                    <a16:rowId xmlns:a16="http://schemas.microsoft.com/office/drawing/2014/main" val="4258868470"/>
                  </a:ext>
                </a:extLst>
              </a:tr>
              <a:tr h="153037">
                <a:tc>
                  <a:txBody>
                    <a:bodyPr/>
                    <a:lstStyle/>
                    <a:p>
                      <a:pPr algn="ctr"/>
                      <a:endParaRPr lang="fr-FR" sz="500" dirty="0">
                        <a:solidFill>
                          <a:schemeClr val="accent4">
                            <a:lumMod val="75000"/>
                          </a:schemeClr>
                        </a:solidFill>
                      </a:endParaRPr>
                    </a:p>
                  </a:txBody>
                  <a:tcPr>
                    <a:solidFill>
                      <a:schemeClr val="bg1"/>
                    </a:solidFill>
                  </a:tcPr>
                </a:tc>
                <a:tc>
                  <a:txBody>
                    <a:bodyPr/>
                    <a:lstStyle/>
                    <a:p>
                      <a:pPr algn="ctr"/>
                      <a:endParaRPr lang="fr-FR" sz="500" dirty="0">
                        <a:solidFill>
                          <a:schemeClr val="tx1">
                            <a:lumMod val="75000"/>
                            <a:lumOff val="25000"/>
                          </a:schemeClr>
                        </a:solidFill>
                      </a:endParaRPr>
                    </a:p>
                  </a:txBody>
                  <a:tcPr>
                    <a:solidFill>
                      <a:schemeClr val="bg1"/>
                    </a:solidFill>
                  </a:tcPr>
                </a:tc>
                <a:tc>
                  <a:txBody>
                    <a:bodyPr/>
                    <a:lstStyle/>
                    <a:p>
                      <a:pPr algn="ctr"/>
                      <a:endParaRPr lang="fr-FR" sz="500" dirty="0">
                        <a:solidFill>
                          <a:schemeClr val="tx1">
                            <a:lumMod val="75000"/>
                            <a:lumOff val="25000"/>
                          </a:schemeClr>
                        </a:solidFill>
                      </a:endParaRPr>
                    </a:p>
                  </a:txBody>
                  <a:tcPr>
                    <a:solidFill>
                      <a:schemeClr val="bg1"/>
                    </a:solidFill>
                  </a:tcPr>
                </a:tc>
                <a:tc>
                  <a:txBody>
                    <a:bodyPr/>
                    <a:lstStyle/>
                    <a:p>
                      <a:pPr algn="ctr"/>
                      <a:endParaRPr lang="fr-FR" sz="500" dirty="0">
                        <a:solidFill>
                          <a:schemeClr val="tx1">
                            <a:lumMod val="75000"/>
                            <a:lumOff val="25000"/>
                          </a:schemeClr>
                        </a:solidFill>
                      </a:endParaRPr>
                    </a:p>
                  </a:txBody>
                  <a:tcPr>
                    <a:solidFill>
                      <a:schemeClr val="bg1"/>
                    </a:solidFill>
                  </a:tcPr>
                </a:tc>
                <a:tc>
                  <a:txBody>
                    <a:bodyPr/>
                    <a:lstStyle/>
                    <a:p>
                      <a:pPr algn="ctr"/>
                      <a:r>
                        <a:rPr lang="fr-FR" sz="500" dirty="0">
                          <a:solidFill>
                            <a:schemeClr val="tx1">
                              <a:lumMod val="75000"/>
                              <a:lumOff val="25000"/>
                            </a:schemeClr>
                          </a:solidFill>
                        </a:rPr>
                        <a:t>1</a:t>
                      </a:r>
                    </a:p>
                  </a:txBody>
                  <a:tcPr>
                    <a:solidFill>
                      <a:schemeClr val="bg1"/>
                    </a:solidFill>
                  </a:tcPr>
                </a:tc>
                <a:tc>
                  <a:txBody>
                    <a:bodyPr/>
                    <a:lstStyle/>
                    <a:p>
                      <a:pPr algn="ctr"/>
                      <a:r>
                        <a:rPr lang="fr-FR" sz="500" dirty="0">
                          <a:solidFill>
                            <a:schemeClr val="tx1">
                              <a:lumMod val="75000"/>
                              <a:lumOff val="25000"/>
                            </a:schemeClr>
                          </a:solidFill>
                        </a:rPr>
                        <a:t>2</a:t>
                      </a:r>
                    </a:p>
                  </a:txBody>
                  <a:tcPr>
                    <a:solidFill>
                      <a:schemeClr val="bg1"/>
                    </a:solidFill>
                  </a:tcPr>
                </a:tc>
                <a:tc>
                  <a:txBody>
                    <a:bodyPr/>
                    <a:lstStyle/>
                    <a:p>
                      <a:pPr algn="ctr"/>
                      <a:r>
                        <a:rPr lang="fr-FR" sz="500" dirty="0">
                          <a:solidFill>
                            <a:schemeClr val="tx1">
                              <a:lumMod val="75000"/>
                              <a:lumOff val="25000"/>
                            </a:schemeClr>
                          </a:solidFill>
                        </a:rPr>
                        <a:t>3</a:t>
                      </a:r>
                    </a:p>
                  </a:txBody>
                  <a:tcPr>
                    <a:solidFill>
                      <a:schemeClr val="bg1"/>
                    </a:solidFill>
                  </a:tcPr>
                </a:tc>
                <a:extLst>
                  <a:ext uri="{0D108BD9-81ED-4DB2-BD59-A6C34878D82A}">
                    <a16:rowId xmlns:a16="http://schemas.microsoft.com/office/drawing/2014/main" val="753078329"/>
                  </a:ext>
                </a:extLst>
              </a:tr>
              <a:tr h="153037">
                <a:tc>
                  <a:txBody>
                    <a:bodyPr/>
                    <a:lstStyle/>
                    <a:p>
                      <a:pPr algn="ctr"/>
                      <a:r>
                        <a:rPr lang="fr-FR" sz="500" dirty="0">
                          <a:solidFill>
                            <a:schemeClr val="accent4">
                              <a:lumMod val="75000"/>
                            </a:schemeClr>
                          </a:solidFill>
                        </a:rPr>
                        <a:t>4</a:t>
                      </a:r>
                    </a:p>
                  </a:txBody>
                  <a:tcPr>
                    <a:solidFill>
                      <a:schemeClr val="bg1"/>
                    </a:solidFill>
                  </a:tcPr>
                </a:tc>
                <a:tc>
                  <a:txBody>
                    <a:bodyPr/>
                    <a:lstStyle/>
                    <a:p>
                      <a:pPr algn="ctr"/>
                      <a:r>
                        <a:rPr lang="fr-FR" sz="500" dirty="0">
                          <a:solidFill>
                            <a:schemeClr val="tx1">
                              <a:lumMod val="75000"/>
                              <a:lumOff val="25000"/>
                            </a:schemeClr>
                          </a:solidFill>
                        </a:rPr>
                        <a:t>5</a:t>
                      </a:r>
                    </a:p>
                  </a:txBody>
                  <a:tcPr>
                    <a:solidFill>
                      <a:schemeClr val="bg1"/>
                    </a:solidFill>
                  </a:tcPr>
                </a:tc>
                <a:tc>
                  <a:txBody>
                    <a:bodyPr/>
                    <a:lstStyle/>
                    <a:p>
                      <a:pPr algn="ctr"/>
                      <a:r>
                        <a:rPr lang="fr-FR" sz="500" dirty="0">
                          <a:solidFill>
                            <a:schemeClr val="tx1">
                              <a:lumMod val="75000"/>
                              <a:lumOff val="25000"/>
                            </a:schemeClr>
                          </a:solidFill>
                        </a:rPr>
                        <a:t>6</a:t>
                      </a:r>
                    </a:p>
                  </a:txBody>
                  <a:tcPr>
                    <a:solidFill>
                      <a:schemeClr val="bg1"/>
                    </a:solidFill>
                  </a:tcPr>
                </a:tc>
                <a:tc>
                  <a:txBody>
                    <a:bodyPr/>
                    <a:lstStyle/>
                    <a:p>
                      <a:pPr algn="ctr"/>
                      <a:r>
                        <a:rPr lang="fr-FR" sz="500" dirty="0">
                          <a:solidFill>
                            <a:schemeClr val="tx1">
                              <a:lumMod val="75000"/>
                              <a:lumOff val="25000"/>
                            </a:schemeClr>
                          </a:solidFill>
                        </a:rPr>
                        <a:t>7</a:t>
                      </a:r>
                    </a:p>
                  </a:txBody>
                  <a:tcPr>
                    <a:solidFill>
                      <a:schemeClr val="bg1"/>
                    </a:solidFill>
                  </a:tcPr>
                </a:tc>
                <a:tc>
                  <a:txBody>
                    <a:bodyPr/>
                    <a:lstStyle/>
                    <a:p>
                      <a:pPr algn="ctr"/>
                      <a:r>
                        <a:rPr lang="fr-FR" sz="500" dirty="0">
                          <a:solidFill>
                            <a:schemeClr val="tx1">
                              <a:lumMod val="75000"/>
                              <a:lumOff val="25000"/>
                            </a:schemeClr>
                          </a:solidFill>
                        </a:rPr>
                        <a:t>8</a:t>
                      </a:r>
                    </a:p>
                  </a:txBody>
                  <a:tcPr>
                    <a:solidFill>
                      <a:schemeClr val="bg1"/>
                    </a:solidFill>
                  </a:tcPr>
                </a:tc>
                <a:tc>
                  <a:txBody>
                    <a:bodyPr/>
                    <a:lstStyle/>
                    <a:p>
                      <a:pPr algn="ctr"/>
                      <a:r>
                        <a:rPr lang="fr-FR" sz="500" dirty="0">
                          <a:solidFill>
                            <a:schemeClr val="tx1">
                              <a:lumMod val="75000"/>
                              <a:lumOff val="25000"/>
                            </a:schemeClr>
                          </a:solidFill>
                        </a:rPr>
                        <a:t>9</a:t>
                      </a:r>
                    </a:p>
                  </a:txBody>
                  <a:tcPr>
                    <a:solidFill>
                      <a:schemeClr val="bg1"/>
                    </a:solidFill>
                  </a:tcPr>
                </a:tc>
                <a:tc>
                  <a:txBody>
                    <a:bodyPr/>
                    <a:lstStyle/>
                    <a:p>
                      <a:pPr algn="ctr"/>
                      <a:r>
                        <a:rPr lang="fr-FR" sz="500" dirty="0">
                          <a:solidFill>
                            <a:schemeClr val="tx1">
                              <a:lumMod val="75000"/>
                              <a:lumOff val="25000"/>
                            </a:schemeClr>
                          </a:solidFill>
                        </a:rPr>
                        <a:t>10</a:t>
                      </a:r>
                    </a:p>
                  </a:txBody>
                  <a:tcPr>
                    <a:solidFill>
                      <a:schemeClr val="bg1"/>
                    </a:solidFill>
                  </a:tcPr>
                </a:tc>
                <a:extLst>
                  <a:ext uri="{0D108BD9-81ED-4DB2-BD59-A6C34878D82A}">
                    <a16:rowId xmlns:a16="http://schemas.microsoft.com/office/drawing/2014/main" val="1278186325"/>
                  </a:ext>
                </a:extLst>
              </a:tr>
              <a:tr h="153037">
                <a:tc>
                  <a:txBody>
                    <a:bodyPr/>
                    <a:lstStyle/>
                    <a:p>
                      <a:pPr algn="ctr"/>
                      <a:r>
                        <a:rPr lang="fr-FR" sz="500" dirty="0">
                          <a:solidFill>
                            <a:schemeClr val="accent4">
                              <a:lumMod val="75000"/>
                            </a:schemeClr>
                          </a:solidFill>
                        </a:rPr>
                        <a:t>11</a:t>
                      </a:r>
                    </a:p>
                  </a:txBody>
                  <a:tcPr>
                    <a:solidFill>
                      <a:schemeClr val="bg1"/>
                    </a:solidFill>
                  </a:tcPr>
                </a:tc>
                <a:tc>
                  <a:txBody>
                    <a:bodyPr/>
                    <a:lstStyle/>
                    <a:p>
                      <a:pPr algn="ctr"/>
                      <a:r>
                        <a:rPr lang="fr-FR" sz="500" dirty="0">
                          <a:solidFill>
                            <a:schemeClr val="tx1">
                              <a:lumMod val="75000"/>
                              <a:lumOff val="25000"/>
                            </a:schemeClr>
                          </a:solidFill>
                        </a:rPr>
                        <a:t>12</a:t>
                      </a:r>
                    </a:p>
                  </a:txBody>
                  <a:tcPr>
                    <a:solidFill>
                      <a:schemeClr val="bg1"/>
                    </a:solidFill>
                  </a:tcPr>
                </a:tc>
                <a:tc>
                  <a:txBody>
                    <a:bodyPr/>
                    <a:lstStyle/>
                    <a:p>
                      <a:pPr algn="ctr"/>
                      <a:r>
                        <a:rPr lang="fr-FR" sz="500" dirty="0">
                          <a:solidFill>
                            <a:schemeClr val="tx1">
                              <a:lumMod val="75000"/>
                              <a:lumOff val="25000"/>
                            </a:schemeClr>
                          </a:solidFill>
                        </a:rPr>
                        <a:t>13</a:t>
                      </a:r>
                    </a:p>
                  </a:txBody>
                  <a:tcPr>
                    <a:solidFill>
                      <a:schemeClr val="bg1"/>
                    </a:solidFill>
                  </a:tcPr>
                </a:tc>
                <a:tc>
                  <a:txBody>
                    <a:bodyPr/>
                    <a:lstStyle/>
                    <a:p>
                      <a:pPr algn="ctr"/>
                      <a:r>
                        <a:rPr lang="fr-FR" sz="500" dirty="0">
                          <a:solidFill>
                            <a:schemeClr val="tx1">
                              <a:lumMod val="75000"/>
                              <a:lumOff val="25000"/>
                            </a:schemeClr>
                          </a:solidFill>
                        </a:rPr>
                        <a:t>14</a:t>
                      </a:r>
                    </a:p>
                  </a:txBody>
                  <a:tcPr>
                    <a:solidFill>
                      <a:schemeClr val="bg1"/>
                    </a:solidFill>
                  </a:tcPr>
                </a:tc>
                <a:tc>
                  <a:txBody>
                    <a:bodyPr/>
                    <a:lstStyle/>
                    <a:p>
                      <a:pPr algn="ctr"/>
                      <a:r>
                        <a:rPr lang="fr-FR" sz="500" dirty="0">
                          <a:solidFill>
                            <a:schemeClr val="tx1">
                              <a:lumMod val="75000"/>
                              <a:lumOff val="25000"/>
                            </a:schemeClr>
                          </a:solidFill>
                        </a:rPr>
                        <a:t>15</a:t>
                      </a:r>
                    </a:p>
                  </a:txBody>
                  <a:tcPr>
                    <a:solidFill>
                      <a:schemeClr val="bg1"/>
                    </a:solidFill>
                  </a:tcPr>
                </a:tc>
                <a:tc>
                  <a:txBody>
                    <a:bodyPr/>
                    <a:lstStyle/>
                    <a:p>
                      <a:pPr algn="ctr"/>
                      <a:r>
                        <a:rPr lang="fr-FR" sz="500" dirty="0">
                          <a:solidFill>
                            <a:schemeClr val="tx1">
                              <a:lumMod val="75000"/>
                              <a:lumOff val="25000"/>
                            </a:schemeClr>
                          </a:solidFill>
                        </a:rPr>
                        <a:t>16</a:t>
                      </a:r>
                    </a:p>
                  </a:txBody>
                  <a:tcPr>
                    <a:solidFill>
                      <a:schemeClr val="bg1"/>
                    </a:solidFill>
                  </a:tcPr>
                </a:tc>
                <a:tc>
                  <a:txBody>
                    <a:bodyPr/>
                    <a:lstStyle/>
                    <a:p>
                      <a:pPr algn="ctr"/>
                      <a:r>
                        <a:rPr lang="fr-FR" sz="500" dirty="0">
                          <a:solidFill>
                            <a:schemeClr val="tx1">
                              <a:lumMod val="75000"/>
                              <a:lumOff val="25000"/>
                            </a:schemeClr>
                          </a:solidFill>
                        </a:rPr>
                        <a:t>17</a:t>
                      </a:r>
                    </a:p>
                  </a:txBody>
                  <a:tcPr>
                    <a:solidFill>
                      <a:schemeClr val="bg1"/>
                    </a:solidFill>
                  </a:tcPr>
                </a:tc>
                <a:extLst>
                  <a:ext uri="{0D108BD9-81ED-4DB2-BD59-A6C34878D82A}">
                    <a16:rowId xmlns:a16="http://schemas.microsoft.com/office/drawing/2014/main" val="45844128"/>
                  </a:ext>
                </a:extLst>
              </a:tr>
              <a:tr h="153037">
                <a:tc>
                  <a:txBody>
                    <a:bodyPr/>
                    <a:lstStyle/>
                    <a:p>
                      <a:pPr algn="ctr"/>
                      <a:r>
                        <a:rPr lang="fr-FR" sz="500" dirty="0">
                          <a:solidFill>
                            <a:schemeClr val="accent4">
                              <a:lumMod val="75000"/>
                            </a:schemeClr>
                          </a:solidFill>
                        </a:rPr>
                        <a:t>18</a:t>
                      </a:r>
                    </a:p>
                  </a:txBody>
                  <a:tcPr>
                    <a:solidFill>
                      <a:schemeClr val="bg1"/>
                    </a:solidFill>
                  </a:tcPr>
                </a:tc>
                <a:tc>
                  <a:txBody>
                    <a:bodyPr/>
                    <a:lstStyle/>
                    <a:p>
                      <a:pPr algn="ctr"/>
                      <a:r>
                        <a:rPr lang="fr-FR" sz="500" dirty="0">
                          <a:solidFill>
                            <a:schemeClr val="tx1">
                              <a:lumMod val="75000"/>
                              <a:lumOff val="25000"/>
                            </a:schemeClr>
                          </a:solidFill>
                        </a:rPr>
                        <a:t>19</a:t>
                      </a:r>
                    </a:p>
                  </a:txBody>
                  <a:tcPr>
                    <a:solidFill>
                      <a:schemeClr val="bg1"/>
                    </a:solidFill>
                  </a:tcPr>
                </a:tc>
                <a:tc>
                  <a:txBody>
                    <a:bodyPr/>
                    <a:lstStyle/>
                    <a:p>
                      <a:pPr algn="ctr"/>
                      <a:r>
                        <a:rPr lang="fr-FR" sz="500" dirty="0">
                          <a:solidFill>
                            <a:schemeClr val="tx1">
                              <a:lumMod val="75000"/>
                              <a:lumOff val="25000"/>
                            </a:schemeClr>
                          </a:solidFill>
                        </a:rPr>
                        <a:t>20</a:t>
                      </a:r>
                    </a:p>
                  </a:txBody>
                  <a:tcPr>
                    <a:solidFill>
                      <a:schemeClr val="bg1"/>
                    </a:solidFill>
                  </a:tcPr>
                </a:tc>
                <a:tc>
                  <a:txBody>
                    <a:bodyPr/>
                    <a:lstStyle/>
                    <a:p>
                      <a:pPr algn="ctr"/>
                      <a:r>
                        <a:rPr lang="fr-FR" sz="500" dirty="0">
                          <a:solidFill>
                            <a:schemeClr val="tx1">
                              <a:lumMod val="75000"/>
                              <a:lumOff val="25000"/>
                            </a:schemeClr>
                          </a:solidFill>
                        </a:rPr>
                        <a:t>21</a:t>
                      </a:r>
                    </a:p>
                  </a:txBody>
                  <a:tcPr>
                    <a:solidFill>
                      <a:schemeClr val="bg1"/>
                    </a:solidFill>
                  </a:tcPr>
                </a:tc>
                <a:tc>
                  <a:txBody>
                    <a:bodyPr/>
                    <a:lstStyle/>
                    <a:p>
                      <a:pPr algn="ctr"/>
                      <a:r>
                        <a:rPr lang="fr-FR" sz="500" dirty="0">
                          <a:solidFill>
                            <a:schemeClr val="tx1">
                              <a:lumMod val="75000"/>
                              <a:lumOff val="25000"/>
                            </a:schemeClr>
                          </a:solidFill>
                        </a:rPr>
                        <a:t>22</a:t>
                      </a:r>
                    </a:p>
                  </a:txBody>
                  <a:tcPr>
                    <a:solidFill>
                      <a:schemeClr val="bg1"/>
                    </a:solidFill>
                  </a:tcPr>
                </a:tc>
                <a:tc>
                  <a:txBody>
                    <a:bodyPr/>
                    <a:lstStyle/>
                    <a:p>
                      <a:pPr algn="ctr"/>
                      <a:r>
                        <a:rPr lang="fr-FR" sz="500" dirty="0">
                          <a:solidFill>
                            <a:schemeClr val="tx1">
                              <a:lumMod val="75000"/>
                              <a:lumOff val="25000"/>
                            </a:schemeClr>
                          </a:solidFill>
                        </a:rPr>
                        <a:t>23</a:t>
                      </a:r>
                    </a:p>
                  </a:txBody>
                  <a:tcPr>
                    <a:solidFill>
                      <a:schemeClr val="bg1"/>
                    </a:solidFill>
                  </a:tcPr>
                </a:tc>
                <a:tc>
                  <a:txBody>
                    <a:bodyPr/>
                    <a:lstStyle/>
                    <a:p>
                      <a:pPr algn="ctr"/>
                      <a:r>
                        <a:rPr lang="fr-FR" sz="500" dirty="0">
                          <a:solidFill>
                            <a:schemeClr val="tx1">
                              <a:lumMod val="75000"/>
                              <a:lumOff val="25000"/>
                            </a:schemeClr>
                          </a:solidFill>
                        </a:rPr>
                        <a:t>24</a:t>
                      </a:r>
                    </a:p>
                  </a:txBody>
                  <a:tcPr>
                    <a:solidFill>
                      <a:schemeClr val="bg1"/>
                    </a:solidFill>
                  </a:tcPr>
                </a:tc>
                <a:extLst>
                  <a:ext uri="{0D108BD9-81ED-4DB2-BD59-A6C34878D82A}">
                    <a16:rowId xmlns:a16="http://schemas.microsoft.com/office/drawing/2014/main" val="3944446715"/>
                  </a:ext>
                </a:extLst>
              </a:tr>
              <a:tr h="153037">
                <a:tc>
                  <a:txBody>
                    <a:bodyPr/>
                    <a:lstStyle/>
                    <a:p>
                      <a:pPr algn="ctr"/>
                      <a:r>
                        <a:rPr lang="fr-FR" sz="500" dirty="0">
                          <a:solidFill>
                            <a:schemeClr val="accent4">
                              <a:lumMod val="75000"/>
                            </a:schemeClr>
                          </a:solidFill>
                        </a:rPr>
                        <a:t>25</a:t>
                      </a:r>
                    </a:p>
                  </a:txBody>
                  <a:tcPr>
                    <a:solidFill>
                      <a:schemeClr val="bg1"/>
                    </a:solidFill>
                  </a:tcPr>
                </a:tc>
                <a:tc>
                  <a:txBody>
                    <a:bodyPr/>
                    <a:lstStyle/>
                    <a:p>
                      <a:pPr algn="ctr"/>
                      <a:r>
                        <a:rPr lang="fr-FR" sz="500" dirty="0">
                          <a:solidFill>
                            <a:schemeClr val="tx1">
                              <a:lumMod val="75000"/>
                              <a:lumOff val="25000"/>
                            </a:schemeClr>
                          </a:solidFill>
                        </a:rPr>
                        <a:t>26</a:t>
                      </a:r>
                    </a:p>
                  </a:txBody>
                  <a:tcPr>
                    <a:solidFill>
                      <a:schemeClr val="bg1"/>
                    </a:solidFill>
                  </a:tcPr>
                </a:tc>
                <a:tc>
                  <a:txBody>
                    <a:bodyPr/>
                    <a:lstStyle/>
                    <a:p>
                      <a:pPr algn="ctr"/>
                      <a:r>
                        <a:rPr lang="fr-FR" sz="500" dirty="0">
                          <a:solidFill>
                            <a:schemeClr val="tx1">
                              <a:lumMod val="75000"/>
                              <a:lumOff val="25000"/>
                            </a:schemeClr>
                          </a:solidFill>
                        </a:rPr>
                        <a:t>27</a:t>
                      </a:r>
                    </a:p>
                  </a:txBody>
                  <a:tcPr>
                    <a:solidFill>
                      <a:schemeClr val="bg1"/>
                    </a:solidFill>
                  </a:tcPr>
                </a:tc>
                <a:tc>
                  <a:txBody>
                    <a:bodyPr/>
                    <a:lstStyle/>
                    <a:p>
                      <a:pPr algn="ctr"/>
                      <a:r>
                        <a:rPr lang="fr-FR" sz="500" dirty="0">
                          <a:solidFill>
                            <a:schemeClr val="tx1">
                              <a:lumMod val="75000"/>
                              <a:lumOff val="25000"/>
                            </a:schemeClr>
                          </a:solidFill>
                        </a:rPr>
                        <a:t>28</a:t>
                      </a:r>
                    </a:p>
                  </a:txBody>
                  <a:tcPr>
                    <a:solidFill>
                      <a:schemeClr val="bg1"/>
                    </a:solidFill>
                  </a:tcPr>
                </a:tc>
                <a:tc>
                  <a:txBody>
                    <a:bodyPr/>
                    <a:lstStyle/>
                    <a:p>
                      <a:pPr algn="ctr"/>
                      <a:r>
                        <a:rPr lang="fr-FR" sz="500" dirty="0">
                          <a:solidFill>
                            <a:schemeClr val="tx1">
                              <a:lumMod val="75000"/>
                              <a:lumOff val="25000"/>
                            </a:schemeClr>
                          </a:solidFill>
                        </a:rPr>
                        <a:t>29</a:t>
                      </a:r>
                    </a:p>
                  </a:txBody>
                  <a:tcPr>
                    <a:solidFill>
                      <a:schemeClr val="bg1"/>
                    </a:solidFill>
                  </a:tcPr>
                </a:tc>
                <a:tc>
                  <a:txBody>
                    <a:bodyPr/>
                    <a:lstStyle/>
                    <a:p>
                      <a:pPr algn="ctr"/>
                      <a:r>
                        <a:rPr lang="fr-FR" sz="500" dirty="0">
                          <a:solidFill>
                            <a:schemeClr val="tx1">
                              <a:lumMod val="75000"/>
                              <a:lumOff val="25000"/>
                            </a:schemeClr>
                          </a:solidFill>
                        </a:rPr>
                        <a:t>30</a:t>
                      </a:r>
                    </a:p>
                  </a:txBody>
                  <a:tcPr>
                    <a:solidFill>
                      <a:schemeClr val="bg1"/>
                    </a:solidFill>
                  </a:tcPr>
                </a:tc>
                <a:tc>
                  <a:txBody>
                    <a:bodyPr/>
                    <a:lstStyle/>
                    <a:p>
                      <a:pPr algn="ctr"/>
                      <a:endParaRPr lang="fr-FR" sz="500" dirty="0">
                        <a:solidFill>
                          <a:schemeClr val="tx1">
                            <a:lumMod val="75000"/>
                            <a:lumOff val="25000"/>
                          </a:schemeClr>
                        </a:solidFill>
                      </a:endParaRPr>
                    </a:p>
                  </a:txBody>
                  <a:tcPr>
                    <a:solidFill>
                      <a:schemeClr val="bg1"/>
                    </a:solidFill>
                  </a:tcPr>
                </a:tc>
                <a:extLst>
                  <a:ext uri="{0D108BD9-81ED-4DB2-BD59-A6C34878D82A}">
                    <a16:rowId xmlns:a16="http://schemas.microsoft.com/office/drawing/2014/main" val="3859669917"/>
                  </a:ext>
                </a:extLst>
              </a:tr>
              <a:tr h="153037">
                <a:tc>
                  <a:txBody>
                    <a:bodyPr/>
                    <a:lstStyle/>
                    <a:p>
                      <a:pPr algn="ctr"/>
                      <a:endParaRPr lang="fr-FR" sz="500" dirty="0">
                        <a:solidFill>
                          <a:schemeClr val="accent4">
                            <a:lumMod val="75000"/>
                          </a:schemeClr>
                        </a:solidFill>
                      </a:endParaRPr>
                    </a:p>
                  </a:txBody>
                  <a:tcPr>
                    <a:solidFill>
                      <a:schemeClr val="bg1"/>
                    </a:solidFill>
                  </a:tcPr>
                </a:tc>
                <a:tc>
                  <a:txBody>
                    <a:bodyPr/>
                    <a:lstStyle/>
                    <a:p>
                      <a:pPr algn="ctr"/>
                      <a:endParaRPr lang="fr-FR" sz="500" dirty="0">
                        <a:solidFill>
                          <a:schemeClr val="tx1">
                            <a:lumMod val="75000"/>
                            <a:lumOff val="25000"/>
                          </a:schemeClr>
                        </a:solidFill>
                      </a:endParaRPr>
                    </a:p>
                  </a:txBody>
                  <a:tcPr>
                    <a:solidFill>
                      <a:schemeClr val="bg1"/>
                    </a:solidFill>
                  </a:tcPr>
                </a:tc>
                <a:tc>
                  <a:txBody>
                    <a:bodyPr/>
                    <a:lstStyle/>
                    <a:p>
                      <a:pPr algn="ctr"/>
                      <a:endParaRPr lang="fr-FR" sz="500" dirty="0">
                        <a:solidFill>
                          <a:schemeClr val="tx1">
                            <a:lumMod val="75000"/>
                            <a:lumOff val="25000"/>
                          </a:schemeClr>
                        </a:solidFill>
                      </a:endParaRPr>
                    </a:p>
                  </a:txBody>
                  <a:tcPr>
                    <a:solidFill>
                      <a:schemeClr val="bg1"/>
                    </a:solidFill>
                  </a:tcPr>
                </a:tc>
                <a:tc>
                  <a:txBody>
                    <a:bodyPr/>
                    <a:lstStyle/>
                    <a:p>
                      <a:pPr algn="ctr"/>
                      <a:endParaRPr lang="fr-FR" sz="500" dirty="0">
                        <a:solidFill>
                          <a:schemeClr val="tx1">
                            <a:lumMod val="75000"/>
                            <a:lumOff val="25000"/>
                          </a:schemeClr>
                        </a:solidFill>
                      </a:endParaRPr>
                    </a:p>
                  </a:txBody>
                  <a:tcPr>
                    <a:solidFill>
                      <a:schemeClr val="bg1"/>
                    </a:solidFill>
                  </a:tcPr>
                </a:tc>
                <a:tc>
                  <a:txBody>
                    <a:bodyPr/>
                    <a:lstStyle/>
                    <a:p>
                      <a:pPr algn="ctr"/>
                      <a:endParaRPr lang="fr-FR" sz="500" dirty="0">
                        <a:solidFill>
                          <a:schemeClr val="tx1">
                            <a:lumMod val="75000"/>
                            <a:lumOff val="25000"/>
                          </a:schemeClr>
                        </a:solidFill>
                      </a:endParaRPr>
                    </a:p>
                  </a:txBody>
                  <a:tcPr>
                    <a:solidFill>
                      <a:schemeClr val="bg1"/>
                    </a:solidFill>
                  </a:tcPr>
                </a:tc>
                <a:tc>
                  <a:txBody>
                    <a:bodyPr/>
                    <a:lstStyle/>
                    <a:p>
                      <a:pPr algn="ctr"/>
                      <a:endParaRPr lang="fr-FR" sz="500" dirty="0">
                        <a:solidFill>
                          <a:schemeClr val="tx1">
                            <a:lumMod val="75000"/>
                            <a:lumOff val="25000"/>
                          </a:schemeClr>
                        </a:solidFill>
                      </a:endParaRPr>
                    </a:p>
                  </a:txBody>
                  <a:tcPr>
                    <a:solidFill>
                      <a:schemeClr val="bg1"/>
                    </a:solidFill>
                  </a:tcPr>
                </a:tc>
                <a:tc>
                  <a:txBody>
                    <a:bodyPr/>
                    <a:lstStyle/>
                    <a:p>
                      <a:pPr algn="ctr"/>
                      <a:endParaRPr lang="fr-FR" sz="500" dirty="0">
                        <a:solidFill>
                          <a:schemeClr val="tx1">
                            <a:lumMod val="75000"/>
                            <a:lumOff val="25000"/>
                          </a:schemeClr>
                        </a:solidFill>
                      </a:endParaRPr>
                    </a:p>
                  </a:txBody>
                  <a:tcPr>
                    <a:solidFill>
                      <a:schemeClr val="bg1"/>
                    </a:solidFill>
                  </a:tcPr>
                </a:tc>
                <a:extLst>
                  <a:ext uri="{0D108BD9-81ED-4DB2-BD59-A6C34878D82A}">
                    <a16:rowId xmlns:a16="http://schemas.microsoft.com/office/drawing/2014/main" val="689029389"/>
                  </a:ext>
                </a:extLst>
              </a:tr>
            </a:tbl>
          </a:graphicData>
        </a:graphic>
      </p:graphicFrame>
      <p:graphicFrame>
        <p:nvGraphicFramePr>
          <p:cNvPr id="504" name="Tableau 9">
            <a:extLst>
              <a:ext uri="{FF2B5EF4-FFF2-40B4-BE49-F238E27FC236}">
                <a16:creationId xmlns:a16="http://schemas.microsoft.com/office/drawing/2014/main" id="{9A21ECAD-C2D9-45B9-B9A2-94D5896781DB}"/>
              </a:ext>
            </a:extLst>
          </p:cNvPr>
          <p:cNvGraphicFramePr>
            <a:graphicFrameLocks noGrp="1"/>
          </p:cNvGraphicFramePr>
          <p:nvPr>
            <p:extLst>
              <p:ext uri="{D42A27DB-BD31-4B8C-83A1-F6EECF244321}">
                <p14:modId xmlns:p14="http://schemas.microsoft.com/office/powerpoint/2010/main" val="1997905239"/>
              </p:ext>
            </p:extLst>
          </p:nvPr>
        </p:nvGraphicFramePr>
        <p:xfrm>
          <a:off x="3011804" y="4838557"/>
          <a:ext cx="2012801" cy="1402080"/>
        </p:xfrm>
        <a:graphic>
          <a:graphicData uri="http://schemas.openxmlformats.org/drawingml/2006/table">
            <a:tbl>
              <a:tblPr firstRow="1" bandRow="1">
                <a:tableStyleId>{5C22544A-7EE6-4342-B048-85BDC9FD1C3A}</a:tableStyleId>
              </a:tblPr>
              <a:tblGrid>
                <a:gridCol w="287543">
                  <a:extLst>
                    <a:ext uri="{9D8B030D-6E8A-4147-A177-3AD203B41FA5}">
                      <a16:colId xmlns:a16="http://schemas.microsoft.com/office/drawing/2014/main" val="3617318326"/>
                    </a:ext>
                  </a:extLst>
                </a:gridCol>
                <a:gridCol w="287543">
                  <a:extLst>
                    <a:ext uri="{9D8B030D-6E8A-4147-A177-3AD203B41FA5}">
                      <a16:colId xmlns:a16="http://schemas.microsoft.com/office/drawing/2014/main" val="744895538"/>
                    </a:ext>
                  </a:extLst>
                </a:gridCol>
                <a:gridCol w="287543">
                  <a:extLst>
                    <a:ext uri="{9D8B030D-6E8A-4147-A177-3AD203B41FA5}">
                      <a16:colId xmlns:a16="http://schemas.microsoft.com/office/drawing/2014/main" val="4148669053"/>
                    </a:ext>
                  </a:extLst>
                </a:gridCol>
                <a:gridCol w="287543">
                  <a:extLst>
                    <a:ext uri="{9D8B030D-6E8A-4147-A177-3AD203B41FA5}">
                      <a16:colId xmlns:a16="http://schemas.microsoft.com/office/drawing/2014/main" val="3787816676"/>
                    </a:ext>
                  </a:extLst>
                </a:gridCol>
                <a:gridCol w="287543">
                  <a:extLst>
                    <a:ext uri="{9D8B030D-6E8A-4147-A177-3AD203B41FA5}">
                      <a16:colId xmlns:a16="http://schemas.microsoft.com/office/drawing/2014/main" val="1264469034"/>
                    </a:ext>
                  </a:extLst>
                </a:gridCol>
                <a:gridCol w="287543">
                  <a:extLst>
                    <a:ext uri="{9D8B030D-6E8A-4147-A177-3AD203B41FA5}">
                      <a16:colId xmlns:a16="http://schemas.microsoft.com/office/drawing/2014/main" val="533910058"/>
                    </a:ext>
                  </a:extLst>
                </a:gridCol>
                <a:gridCol w="287543">
                  <a:extLst>
                    <a:ext uri="{9D8B030D-6E8A-4147-A177-3AD203B41FA5}">
                      <a16:colId xmlns:a16="http://schemas.microsoft.com/office/drawing/2014/main" val="3384948866"/>
                    </a:ext>
                  </a:extLst>
                </a:gridCol>
              </a:tblGrid>
              <a:tr h="153037">
                <a:tc gridSpan="7">
                  <a:txBody>
                    <a:bodyPr/>
                    <a:lstStyle/>
                    <a:p>
                      <a:pPr algn="ctr"/>
                      <a:r>
                        <a:rPr lang="fr-FR" sz="900" dirty="0"/>
                        <a:t>JANVIER 2023</a:t>
                      </a:r>
                    </a:p>
                  </a:txBody>
                  <a:tcPr>
                    <a:solidFill>
                      <a:srgbClr val="F0C00D"/>
                    </a:solidFill>
                  </a:tcPr>
                </a:tc>
                <a:tc hMerge="1">
                  <a:txBody>
                    <a:bodyPr/>
                    <a:lstStyle/>
                    <a:p>
                      <a:endParaRPr lang="fr-FR"/>
                    </a:p>
                  </a:txBody>
                  <a:tcPr/>
                </a:tc>
                <a:tc hMerge="1">
                  <a:txBody>
                    <a:bodyPr/>
                    <a:lstStyle/>
                    <a:p>
                      <a:endParaRPr lang="fr-FR"/>
                    </a:p>
                  </a:txBody>
                  <a:tcPr/>
                </a:tc>
                <a:tc hMerge="1">
                  <a:txBody>
                    <a:bodyPr/>
                    <a:lstStyle/>
                    <a:p>
                      <a:endParaRPr lang="fr-FR"/>
                    </a:p>
                  </a:txBody>
                  <a:tcPr/>
                </a:tc>
                <a:tc hMerge="1">
                  <a:txBody>
                    <a:bodyPr/>
                    <a:lstStyle/>
                    <a:p>
                      <a:endParaRPr lang="fr-FR"/>
                    </a:p>
                  </a:txBody>
                  <a:tcPr/>
                </a:tc>
                <a:tc hMerge="1">
                  <a:txBody>
                    <a:bodyPr/>
                    <a:lstStyle/>
                    <a:p>
                      <a:endParaRPr lang="fr-FR"/>
                    </a:p>
                  </a:txBody>
                  <a:tcPr/>
                </a:tc>
                <a:tc hMerge="1">
                  <a:txBody>
                    <a:bodyPr/>
                    <a:lstStyle/>
                    <a:p>
                      <a:endParaRPr lang="fr-FR" dirty="0"/>
                    </a:p>
                  </a:txBody>
                  <a:tcPr/>
                </a:tc>
                <a:extLst>
                  <a:ext uri="{0D108BD9-81ED-4DB2-BD59-A6C34878D82A}">
                    <a16:rowId xmlns:a16="http://schemas.microsoft.com/office/drawing/2014/main" val="533340226"/>
                  </a:ext>
                </a:extLst>
              </a:tr>
              <a:tr h="153037">
                <a:tc>
                  <a:txBody>
                    <a:bodyPr/>
                    <a:lstStyle/>
                    <a:p>
                      <a:pPr algn="ctr"/>
                      <a:r>
                        <a:rPr lang="fr-FR" sz="500" b="1" dirty="0">
                          <a:solidFill>
                            <a:schemeClr val="accent4">
                              <a:lumMod val="75000"/>
                            </a:schemeClr>
                          </a:solidFill>
                        </a:rPr>
                        <a:t>D</a:t>
                      </a:r>
                    </a:p>
                  </a:txBody>
                  <a:tcPr>
                    <a:solidFill>
                      <a:schemeClr val="bg1">
                        <a:lumMod val="85000"/>
                      </a:schemeClr>
                    </a:solidFill>
                  </a:tcPr>
                </a:tc>
                <a:tc>
                  <a:txBody>
                    <a:bodyPr/>
                    <a:lstStyle/>
                    <a:p>
                      <a:pPr algn="ctr"/>
                      <a:r>
                        <a:rPr lang="fr-FR" sz="500" b="1" dirty="0">
                          <a:solidFill>
                            <a:schemeClr val="tx1">
                              <a:lumMod val="75000"/>
                              <a:lumOff val="25000"/>
                            </a:schemeClr>
                          </a:solidFill>
                        </a:rPr>
                        <a:t>L</a:t>
                      </a:r>
                    </a:p>
                  </a:txBody>
                  <a:tcPr>
                    <a:solidFill>
                      <a:schemeClr val="bg1">
                        <a:lumMod val="85000"/>
                      </a:schemeClr>
                    </a:solidFill>
                  </a:tcPr>
                </a:tc>
                <a:tc>
                  <a:txBody>
                    <a:bodyPr/>
                    <a:lstStyle/>
                    <a:p>
                      <a:pPr algn="ctr"/>
                      <a:r>
                        <a:rPr lang="fr-FR" sz="500" b="1" dirty="0">
                          <a:solidFill>
                            <a:schemeClr val="tx1">
                              <a:lumMod val="75000"/>
                              <a:lumOff val="25000"/>
                            </a:schemeClr>
                          </a:solidFill>
                        </a:rPr>
                        <a:t>M</a:t>
                      </a:r>
                    </a:p>
                  </a:txBody>
                  <a:tcPr>
                    <a:solidFill>
                      <a:schemeClr val="bg1">
                        <a:lumMod val="85000"/>
                      </a:schemeClr>
                    </a:solidFill>
                  </a:tcPr>
                </a:tc>
                <a:tc>
                  <a:txBody>
                    <a:bodyPr/>
                    <a:lstStyle/>
                    <a:p>
                      <a:pPr algn="ctr"/>
                      <a:r>
                        <a:rPr lang="fr-FR" sz="500" b="1" dirty="0">
                          <a:solidFill>
                            <a:schemeClr val="tx1">
                              <a:lumMod val="75000"/>
                              <a:lumOff val="25000"/>
                            </a:schemeClr>
                          </a:solidFill>
                        </a:rPr>
                        <a:t>M</a:t>
                      </a:r>
                    </a:p>
                  </a:txBody>
                  <a:tcPr>
                    <a:solidFill>
                      <a:schemeClr val="bg1">
                        <a:lumMod val="85000"/>
                      </a:schemeClr>
                    </a:solidFill>
                  </a:tcPr>
                </a:tc>
                <a:tc>
                  <a:txBody>
                    <a:bodyPr/>
                    <a:lstStyle/>
                    <a:p>
                      <a:pPr algn="ctr"/>
                      <a:r>
                        <a:rPr lang="fr-FR" sz="500" b="1" dirty="0">
                          <a:solidFill>
                            <a:schemeClr val="tx1">
                              <a:lumMod val="75000"/>
                              <a:lumOff val="25000"/>
                            </a:schemeClr>
                          </a:solidFill>
                        </a:rPr>
                        <a:t>J</a:t>
                      </a:r>
                    </a:p>
                  </a:txBody>
                  <a:tcPr>
                    <a:solidFill>
                      <a:schemeClr val="bg1">
                        <a:lumMod val="85000"/>
                      </a:schemeClr>
                    </a:solidFill>
                  </a:tcPr>
                </a:tc>
                <a:tc>
                  <a:txBody>
                    <a:bodyPr/>
                    <a:lstStyle/>
                    <a:p>
                      <a:pPr algn="ctr"/>
                      <a:r>
                        <a:rPr lang="fr-FR" sz="500" b="1" dirty="0">
                          <a:solidFill>
                            <a:schemeClr val="tx1">
                              <a:lumMod val="75000"/>
                              <a:lumOff val="25000"/>
                            </a:schemeClr>
                          </a:solidFill>
                        </a:rPr>
                        <a:t>V</a:t>
                      </a:r>
                    </a:p>
                  </a:txBody>
                  <a:tcPr>
                    <a:solidFill>
                      <a:schemeClr val="bg1">
                        <a:lumMod val="85000"/>
                      </a:schemeClr>
                    </a:solidFill>
                  </a:tcPr>
                </a:tc>
                <a:tc>
                  <a:txBody>
                    <a:bodyPr/>
                    <a:lstStyle/>
                    <a:p>
                      <a:pPr algn="ctr"/>
                      <a:r>
                        <a:rPr lang="fr-FR" sz="500" b="1" dirty="0">
                          <a:solidFill>
                            <a:schemeClr val="tx1">
                              <a:lumMod val="75000"/>
                              <a:lumOff val="25000"/>
                            </a:schemeClr>
                          </a:solidFill>
                        </a:rPr>
                        <a:t>S</a:t>
                      </a:r>
                    </a:p>
                  </a:txBody>
                  <a:tcPr>
                    <a:solidFill>
                      <a:schemeClr val="bg1">
                        <a:lumMod val="85000"/>
                      </a:schemeClr>
                    </a:solidFill>
                  </a:tcPr>
                </a:tc>
                <a:extLst>
                  <a:ext uri="{0D108BD9-81ED-4DB2-BD59-A6C34878D82A}">
                    <a16:rowId xmlns:a16="http://schemas.microsoft.com/office/drawing/2014/main" val="4258868470"/>
                  </a:ext>
                </a:extLst>
              </a:tr>
              <a:tr h="153037">
                <a:tc>
                  <a:txBody>
                    <a:bodyPr/>
                    <a:lstStyle/>
                    <a:p>
                      <a:pPr algn="ctr"/>
                      <a:endParaRPr lang="fr-FR" sz="500" dirty="0">
                        <a:solidFill>
                          <a:schemeClr val="accent4">
                            <a:lumMod val="75000"/>
                          </a:schemeClr>
                        </a:solidFill>
                      </a:endParaRPr>
                    </a:p>
                  </a:txBody>
                  <a:tcPr>
                    <a:solidFill>
                      <a:schemeClr val="bg1"/>
                    </a:solidFill>
                  </a:tcPr>
                </a:tc>
                <a:tc>
                  <a:txBody>
                    <a:bodyPr/>
                    <a:lstStyle/>
                    <a:p>
                      <a:pPr algn="ctr"/>
                      <a:endParaRPr lang="fr-FR" sz="500" dirty="0">
                        <a:solidFill>
                          <a:schemeClr val="tx1">
                            <a:lumMod val="75000"/>
                            <a:lumOff val="25000"/>
                          </a:schemeClr>
                        </a:solidFill>
                      </a:endParaRPr>
                    </a:p>
                  </a:txBody>
                  <a:tcPr>
                    <a:solidFill>
                      <a:schemeClr val="bg1"/>
                    </a:solidFill>
                  </a:tcPr>
                </a:tc>
                <a:tc>
                  <a:txBody>
                    <a:bodyPr/>
                    <a:lstStyle/>
                    <a:p>
                      <a:pPr algn="ctr"/>
                      <a:endParaRPr lang="fr-FR" sz="500" dirty="0">
                        <a:solidFill>
                          <a:schemeClr val="tx1">
                            <a:lumMod val="75000"/>
                            <a:lumOff val="25000"/>
                          </a:schemeClr>
                        </a:solidFill>
                      </a:endParaRPr>
                    </a:p>
                  </a:txBody>
                  <a:tcPr>
                    <a:solidFill>
                      <a:schemeClr val="bg1"/>
                    </a:solidFill>
                  </a:tcPr>
                </a:tc>
                <a:tc>
                  <a:txBody>
                    <a:bodyPr/>
                    <a:lstStyle/>
                    <a:p>
                      <a:pPr algn="ctr"/>
                      <a:endParaRPr lang="fr-FR" sz="500" dirty="0">
                        <a:solidFill>
                          <a:schemeClr val="tx1">
                            <a:lumMod val="75000"/>
                            <a:lumOff val="25000"/>
                          </a:schemeClr>
                        </a:solidFill>
                      </a:endParaRPr>
                    </a:p>
                  </a:txBody>
                  <a:tcPr>
                    <a:solidFill>
                      <a:schemeClr val="bg1"/>
                    </a:solidFill>
                  </a:tcPr>
                </a:tc>
                <a:tc>
                  <a:txBody>
                    <a:bodyPr/>
                    <a:lstStyle/>
                    <a:p>
                      <a:pPr algn="ctr"/>
                      <a:endParaRPr lang="fr-FR" sz="500" dirty="0">
                        <a:solidFill>
                          <a:schemeClr val="tx1">
                            <a:lumMod val="75000"/>
                            <a:lumOff val="25000"/>
                          </a:schemeClr>
                        </a:solidFill>
                      </a:endParaRPr>
                    </a:p>
                  </a:txBody>
                  <a:tcPr>
                    <a:solidFill>
                      <a:schemeClr val="bg1"/>
                    </a:solidFill>
                  </a:tcPr>
                </a:tc>
                <a:tc>
                  <a:txBody>
                    <a:bodyPr/>
                    <a:lstStyle/>
                    <a:p>
                      <a:pPr algn="ctr"/>
                      <a:endParaRPr lang="fr-FR" sz="500" dirty="0">
                        <a:solidFill>
                          <a:schemeClr val="tx1">
                            <a:lumMod val="75000"/>
                            <a:lumOff val="25000"/>
                          </a:schemeClr>
                        </a:solidFill>
                      </a:endParaRPr>
                    </a:p>
                  </a:txBody>
                  <a:tcPr>
                    <a:solidFill>
                      <a:schemeClr val="bg1"/>
                    </a:solidFill>
                  </a:tcPr>
                </a:tc>
                <a:tc>
                  <a:txBody>
                    <a:bodyPr/>
                    <a:lstStyle/>
                    <a:p>
                      <a:pPr algn="ctr"/>
                      <a:r>
                        <a:rPr lang="fr-FR" sz="500" dirty="0">
                          <a:solidFill>
                            <a:schemeClr val="tx1">
                              <a:lumMod val="75000"/>
                              <a:lumOff val="25000"/>
                            </a:schemeClr>
                          </a:solidFill>
                        </a:rPr>
                        <a:t>1</a:t>
                      </a:r>
                    </a:p>
                  </a:txBody>
                  <a:tcPr>
                    <a:solidFill>
                      <a:schemeClr val="bg1"/>
                    </a:solidFill>
                  </a:tcPr>
                </a:tc>
                <a:extLst>
                  <a:ext uri="{0D108BD9-81ED-4DB2-BD59-A6C34878D82A}">
                    <a16:rowId xmlns:a16="http://schemas.microsoft.com/office/drawing/2014/main" val="753078329"/>
                  </a:ext>
                </a:extLst>
              </a:tr>
              <a:tr h="153037">
                <a:tc>
                  <a:txBody>
                    <a:bodyPr/>
                    <a:lstStyle/>
                    <a:p>
                      <a:pPr algn="ctr"/>
                      <a:r>
                        <a:rPr lang="fr-FR" sz="500" dirty="0">
                          <a:solidFill>
                            <a:schemeClr val="accent4">
                              <a:lumMod val="75000"/>
                            </a:schemeClr>
                          </a:solidFill>
                        </a:rPr>
                        <a:t>2</a:t>
                      </a:r>
                    </a:p>
                  </a:txBody>
                  <a:tcPr>
                    <a:solidFill>
                      <a:schemeClr val="bg1"/>
                    </a:solidFill>
                  </a:tcPr>
                </a:tc>
                <a:tc>
                  <a:txBody>
                    <a:bodyPr/>
                    <a:lstStyle/>
                    <a:p>
                      <a:pPr algn="ctr"/>
                      <a:r>
                        <a:rPr lang="fr-FR" sz="500" dirty="0">
                          <a:solidFill>
                            <a:schemeClr val="tx1">
                              <a:lumMod val="75000"/>
                              <a:lumOff val="25000"/>
                            </a:schemeClr>
                          </a:solidFill>
                        </a:rPr>
                        <a:t>3</a:t>
                      </a:r>
                    </a:p>
                  </a:txBody>
                  <a:tcPr>
                    <a:solidFill>
                      <a:schemeClr val="bg1"/>
                    </a:solidFill>
                  </a:tcPr>
                </a:tc>
                <a:tc>
                  <a:txBody>
                    <a:bodyPr/>
                    <a:lstStyle/>
                    <a:p>
                      <a:pPr algn="ctr"/>
                      <a:r>
                        <a:rPr lang="fr-FR" sz="500" dirty="0">
                          <a:solidFill>
                            <a:schemeClr val="tx1">
                              <a:lumMod val="75000"/>
                              <a:lumOff val="25000"/>
                            </a:schemeClr>
                          </a:solidFill>
                        </a:rPr>
                        <a:t>4</a:t>
                      </a:r>
                    </a:p>
                  </a:txBody>
                  <a:tcPr>
                    <a:solidFill>
                      <a:schemeClr val="bg1"/>
                    </a:solidFill>
                  </a:tcPr>
                </a:tc>
                <a:tc>
                  <a:txBody>
                    <a:bodyPr/>
                    <a:lstStyle/>
                    <a:p>
                      <a:pPr algn="ctr"/>
                      <a:r>
                        <a:rPr lang="fr-FR" sz="500" dirty="0">
                          <a:solidFill>
                            <a:schemeClr val="tx1">
                              <a:lumMod val="75000"/>
                              <a:lumOff val="25000"/>
                            </a:schemeClr>
                          </a:solidFill>
                        </a:rPr>
                        <a:t>5</a:t>
                      </a:r>
                    </a:p>
                  </a:txBody>
                  <a:tcPr>
                    <a:solidFill>
                      <a:schemeClr val="bg1"/>
                    </a:solidFill>
                  </a:tcPr>
                </a:tc>
                <a:tc>
                  <a:txBody>
                    <a:bodyPr/>
                    <a:lstStyle/>
                    <a:p>
                      <a:pPr algn="ctr"/>
                      <a:r>
                        <a:rPr lang="fr-FR" sz="500" dirty="0">
                          <a:solidFill>
                            <a:schemeClr val="tx1">
                              <a:lumMod val="75000"/>
                              <a:lumOff val="25000"/>
                            </a:schemeClr>
                          </a:solidFill>
                        </a:rPr>
                        <a:t>6</a:t>
                      </a:r>
                    </a:p>
                  </a:txBody>
                  <a:tcPr>
                    <a:solidFill>
                      <a:schemeClr val="bg1"/>
                    </a:solidFill>
                  </a:tcPr>
                </a:tc>
                <a:tc>
                  <a:txBody>
                    <a:bodyPr/>
                    <a:lstStyle/>
                    <a:p>
                      <a:pPr algn="ctr"/>
                      <a:r>
                        <a:rPr lang="fr-FR" sz="500" dirty="0">
                          <a:solidFill>
                            <a:schemeClr val="tx1">
                              <a:lumMod val="75000"/>
                              <a:lumOff val="25000"/>
                            </a:schemeClr>
                          </a:solidFill>
                        </a:rPr>
                        <a:t>7</a:t>
                      </a:r>
                    </a:p>
                  </a:txBody>
                  <a:tcPr>
                    <a:solidFill>
                      <a:schemeClr val="bg1"/>
                    </a:solidFill>
                  </a:tcPr>
                </a:tc>
                <a:tc>
                  <a:txBody>
                    <a:bodyPr/>
                    <a:lstStyle/>
                    <a:p>
                      <a:pPr algn="ctr"/>
                      <a:r>
                        <a:rPr lang="fr-FR" sz="500" dirty="0">
                          <a:solidFill>
                            <a:schemeClr val="tx1">
                              <a:lumMod val="75000"/>
                              <a:lumOff val="25000"/>
                            </a:schemeClr>
                          </a:solidFill>
                        </a:rPr>
                        <a:t>8</a:t>
                      </a:r>
                    </a:p>
                  </a:txBody>
                  <a:tcPr>
                    <a:solidFill>
                      <a:schemeClr val="bg1"/>
                    </a:solidFill>
                  </a:tcPr>
                </a:tc>
                <a:extLst>
                  <a:ext uri="{0D108BD9-81ED-4DB2-BD59-A6C34878D82A}">
                    <a16:rowId xmlns:a16="http://schemas.microsoft.com/office/drawing/2014/main" val="1278186325"/>
                  </a:ext>
                </a:extLst>
              </a:tr>
              <a:tr h="153037">
                <a:tc>
                  <a:txBody>
                    <a:bodyPr/>
                    <a:lstStyle/>
                    <a:p>
                      <a:pPr algn="ctr"/>
                      <a:r>
                        <a:rPr lang="fr-FR" sz="500" dirty="0">
                          <a:solidFill>
                            <a:schemeClr val="accent4">
                              <a:lumMod val="75000"/>
                            </a:schemeClr>
                          </a:solidFill>
                        </a:rPr>
                        <a:t>9</a:t>
                      </a:r>
                    </a:p>
                  </a:txBody>
                  <a:tcPr>
                    <a:solidFill>
                      <a:schemeClr val="bg1"/>
                    </a:solidFill>
                  </a:tcPr>
                </a:tc>
                <a:tc>
                  <a:txBody>
                    <a:bodyPr/>
                    <a:lstStyle/>
                    <a:p>
                      <a:pPr algn="ctr"/>
                      <a:r>
                        <a:rPr lang="fr-FR" sz="500" dirty="0">
                          <a:solidFill>
                            <a:schemeClr val="tx1">
                              <a:lumMod val="75000"/>
                              <a:lumOff val="25000"/>
                            </a:schemeClr>
                          </a:solidFill>
                        </a:rPr>
                        <a:t>10</a:t>
                      </a:r>
                    </a:p>
                  </a:txBody>
                  <a:tcPr>
                    <a:solidFill>
                      <a:schemeClr val="bg1"/>
                    </a:solidFill>
                  </a:tcPr>
                </a:tc>
                <a:tc>
                  <a:txBody>
                    <a:bodyPr/>
                    <a:lstStyle/>
                    <a:p>
                      <a:pPr algn="ctr"/>
                      <a:r>
                        <a:rPr lang="fr-FR" sz="500" dirty="0">
                          <a:solidFill>
                            <a:schemeClr val="tx1">
                              <a:lumMod val="75000"/>
                              <a:lumOff val="25000"/>
                            </a:schemeClr>
                          </a:solidFill>
                        </a:rPr>
                        <a:t>11</a:t>
                      </a:r>
                    </a:p>
                  </a:txBody>
                  <a:tcPr>
                    <a:solidFill>
                      <a:schemeClr val="bg1"/>
                    </a:solidFill>
                  </a:tcPr>
                </a:tc>
                <a:tc>
                  <a:txBody>
                    <a:bodyPr/>
                    <a:lstStyle/>
                    <a:p>
                      <a:pPr algn="ctr"/>
                      <a:r>
                        <a:rPr lang="fr-FR" sz="500" dirty="0">
                          <a:solidFill>
                            <a:schemeClr val="tx1">
                              <a:lumMod val="75000"/>
                              <a:lumOff val="25000"/>
                            </a:schemeClr>
                          </a:solidFill>
                        </a:rPr>
                        <a:t>12</a:t>
                      </a:r>
                    </a:p>
                  </a:txBody>
                  <a:tcPr>
                    <a:solidFill>
                      <a:schemeClr val="bg1"/>
                    </a:solidFill>
                  </a:tcPr>
                </a:tc>
                <a:tc>
                  <a:txBody>
                    <a:bodyPr/>
                    <a:lstStyle/>
                    <a:p>
                      <a:pPr algn="ctr"/>
                      <a:r>
                        <a:rPr lang="fr-FR" sz="500" dirty="0">
                          <a:solidFill>
                            <a:schemeClr val="tx1">
                              <a:lumMod val="75000"/>
                              <a:lumOff val="25000"/>
                            </a:schemeClr>
                          </a:solidFill>
                        </a:rPr>
                        <a:t>13</a:t>
                      </a:r>
                    </a:p>
                  </a:txBody>
                  <a:tcPr>
                    <a:solidFill>
                      <a:schemeClr val="bg1"/>
                    </a:solidFill>
                  </a:tcPr>
                </a:tc>
                <a:tc>
                  <a:txBody>
                    <a:bodyPr/>
                    <a:lstStyle/>
                    <a:p>
                      <a:pPr algn="ctr"/>
                      <a:r>
                        <a:rPr lang="fr-FR" sz="500" dirty="0">
                          <a:solidFill>
                            <a:schemeClr val="tx1">
                              <a:lumMod val="75000"/>
                              <a:lumOff val="25000"/>
                            </a:schemeClr>
                          </a:solidFill>
                        </a:rPr>
                        <a:t>14</a:t>
                      </a:r>
                    </a:p>
                  </a:txBody>
                  <a:tcPr>
                    <a:solidFill>
                      <a:schemeClr val="bg1"/>
                    </a:solidFill>
                  </a:tcPr>
                </a:tc>
                <a:tc>
                  <a:txBody>
                    <a:bodyPr/>
                    <a:lstStyle/>
                    <a:p>
                      <a:pPr algn="ctr"/>
                      <a:r>
                        <a:rPr lang="fr-FR" sz="500" dirty="0">
                          <a:solidFill>
                            <a:schemeClr val="tx1">
                              <a:lumMod val="75000"/>
                              <a:lumOff val="25000"/>
                            </a:schemeClr>
                          </a:solidFill>
                        </a:rPr>
                        <a:t>15</a:t>
                      </a:r>
                    </a:p>
                  </a:txBody>
                  <a:tcPr>
                    <a:solidFill>
                      <a:schemeClr val="bg1"/>
                    </a:solidFill>
                  </a:tcPr>
                </a:tc>
                <a:extLst>
                  <a:ext uri="{0D108BD9-81ED-4DB2-BD59-A6C34878D82A}">
                    <a16:rowId xmlns:a16="http://schemas.microsoft.com/office/drawing/2014/main" val="45844128"/>
                  </a:ext>
                </a:extLst>
              </a:tr>
              <a:tr h="153037">
                <a:tc>
                  <a:txBody>
                    <a:bodyPr/>
                    <a:lstStyle/>
                    <a:p>
                      <a:pPr algn="ctr"/>
                      <a:r>
                        <a:rPr lang="fr-FR" sz="500" dirty="0">
                          <a:solidFill>
                            <a:schemeClr val="accent4">
                              <a:lumMod val="75000"/>
                            </a:schemeClr>
                          </a:solidFill>
                        </a:rPr>
                        <a:t>16</a:t>
                      </a:r>
                    </a:p>
                  </a:txBody>
                  <a:tcPr>
                    <a:solidFill>
                      <a:schemeClr val="bg1"/>
                    </a:solidFill>
                  </a:tcPr>
                </a:tc>
                <a:tc>
                  <a:txBody>
                    <a:bodyPr/>
                    <a:lstStyle/>
                    <a:p>
                      <a:pPr algn="ctr"/>
                      <a:r>
                        <a:rPr lang="fr-FR" sz="500" dirty="0">
                          <a:solidFill>
                            <a:schemeClr val="tx1">
                              <a:lumMod val="75000"/>
                              <a:lumOff val="25000"/>
                            </a:schemeClr>
                          </a:solidFill>
                        </a:rPr>
                        <a:t>17</a:t>
                      </a:r>
                    </a:p>
                  </a:txBody>
                  <a:tcPr>
                    <a:solidFill>
                      <a:schemeClr val="bg1"/>
                    </a:solidFill>
                  </a:tcPr>
                </a:tc>
                <a:tc>
                  <a:txBody>
                    <a:bodyPr/>
                    <a:lstStyle/>
                    <a:p>
                      <a:pPr algn="ctr"/>
                      <a:r>
                        <a:rPr lang="fr-FR" sz="500" dirty="0">
                          <a:solidFill>
                            <a:schemeClr val="tx1">
                              <a:lumMod val="75000"/>
                              <a:lumOff val="25000"/>
                            </a:schemeClr>
                          </a:solidFill>
                        </a:rPr>
                        <a:t>18</a:t>
                      </a:r>
                    </a:p>
                  </a:txBody>
                  <a:tcPr>
                    <a:solidFill>
                      <a:schemeClr val="bg1"/>
                    </a:solidFill>
                  </a:tcPr>
                </a:tc>
                <a:tc>
                  <a:txBody>
                    <a:bodyPr/>
                    <a:lstStyle/>
                    <a:p>
                      <a:pPr algn="ctr"/>
                      <a:r>
                        <a:rPr lang="fr-FR" sz="500" dirty="0">
                          <a:solidFill>
                            <a:schemeClr val="tx1">
                              <a:lumMod val="75000"/>
                              <a:lumOff val="25000"/>
                            </a:schemeClr>
                          </a:solidFill>
                        </a:rPr>
                        <a:t>19</a:t>
                      </a:r>
                    </a:p>
                  </a:txBody>
                  <a:tcPr>
                    <a:solidFill>
                      <a:schemeClr val="bg1"/>
                    </a:solidFill>
                  </a:tcPr>
                </a:tc>
                <a:tc>
                  <a:txBody>
                    <a:bodyPr/>
                    <a:lstStyle/>
                    <a:p>
                      <a:pPr algn="ctr"/>
                      <a:r>
                        <a:rPr lang="fr-FR" sz="500" dirty="0">
                          <a:solidFill>
                            <a:schemeClr val="tx1">
                              <a:lumMod val="75000"/>
                              <a:lumOff val="25000"/>
                            </a:schemeClr>
                          </a:solidFill>
                        </a:rPr>
                        <a:t>20</a:t>
                      </a:r>
                    </a:p>
                  </a:txBody>
                  <a:tcPr>
                    <a:solidFill>
                      <a:schemeClr val="bg1"/>
                    </a:solidFill>
                  </a:tcPr>
                </a:tc>
                <a:tc>
                  <a:txBody>
                    <a:bodyPr/>
                    <a:lstStyle/>
                    <a:p>
                      <a:pPr algn="ctr"/>
                      <a:r>
                        <a:rPr lang="fr-FR" sz="500" dirty="0">
                          <a:solidFill>
                            <a:schemeClr val="tx1">
                              <a:lumMod val="75000"/>
                              <a:lumOff val="25000"/>
                            </a:schemeClr>
                          </a:solidFill>
                        </a:rPr>
                        <a:t>21</a:t>
                      </a:r>
                    </a:p>
                  </a:txBody>
                  <a:tcPr>
                    <a:solidFill>
                      <a:schemeClr val="bg1"/>
                    </a:solidFill>
                  </a:tcPr>
                </a:tc>
                <a:tc>
                  <a:txBody>
                    <a:bodyPr/>
                    <a:lstStyle/>
                    <a:p>
                      <a:pPr algn="ctr"/>
                      <a:r>
                        <a:rPr lang="fr-FR" sz="500" dirty="0">
                          <a:solidFill>
                            <a:schemeClr val="tx1">
                              <a:lumMod val="75000"/>
                              <a:lumOff val="25000"/>
                            </a:schemeClr>
                          </a:solidFill>
                        </a:rPr>
                        <a:t>22</a:t>
                      </a:r>
                    </a:p>
                  </a:txBody>
                  <a:tcPr>
                    <a:solidFill>
                      <a:schemeClr val="bg1"/>
                    </a:solidFill>
                  </a:tcPr>
                </a:tc>
                <a:extLst>
                  <a:ext uri="{0D108BD9-81ED-4DB2-BD59-A6C34878D82A}">
                    <a16:rowId xmlns:a16="http://schemas.microsoft.com/office/drawing/2014/main" val="3944446715"/>
                  </a:ext>
                </a:extLst>
              </a:tr>
              <a:tr h="153037">
                <a:tc>
                  <a:txBody>
                    <a:bodyPr/>
                    <a:lstStyle/>
                    <a:p>
                      <a:pPr algn="ctr"/>
                      <a:r>
                        <a:rPr lang="fr-FR" sz="500" dirty="0">
                          <a:solidFill>
                            <a:schemeClr val="accent4">
                              <a:lumMod val="75000"/>
                            </a:schemeClr>
                          </a:solidFill>
                        </a:rPr>
                        <a:t>23</a:t>
                      </a:r>
                    </a:p>
                  </a:txBody>
                  <a:tcPr>
                    <a:solidFill>
                      <a:schemeClr val="bg1"/>
                    </a:solidFill>
                  </a:tcPr>
                </a:tc>
                <a:tc>
                  <a:txBody>
                    <a:bodyPr/>
                    <a:lstStyle/>
                    <a:p>
                      <a:pPr algn="ctr"/>
                      <a:r>
                        <a:rPr lang="fr-FR" sz="500" dirty="0">
                          <a:solidFill>
                            <a:schemeClr val="tx1">
                              <a:lumMod val="75000"/>
                              <a:lumOff val="25000"/>
                            </a:schemeClr>
                          </a:solidFill>
                        </a:rPr>
                        <a:t>24</a:t>
                      </a:r>
                    </a:p>
                  </a:txBody>
                  <a:tcPr>
                    <a:solidFill>
                      <a:schemeClr val="bg1"/>
                    </a:solidFill>
                  </a:tcPr>
                </a:tc>
                <a:tc>
                  <a:txBody>
                    <a:bodyPr/>
                    <a:lstStyle/>
                    <a:p>
                      <a:pPr algn="ctr"/>
                      <a:r>
                        <a:rPr lang="fr-FR" sz="500" dirty="0">
                          <a:solidFill>
                            <a:schemeClr val="tx1">
                              <a:lumMod val="75000"/>
                              <a:lumOff val="25000"/>
                            </a:schemeClr>
                          </a:solidFill>
                        </a:rPr>
                        <a:t>25</a:t>
                      </a:r>
                    </a:p>
                  </a:txBody>
                  <a:tcPr>
                    <a:solidFill>
                      <a:schemeClr val="bg1"/>
                    </a:solidFill>
                  </a:tcPr>
                </a:tc>
                <a:tc>
                  <a:txBody>
                    <a:bodyPr/>
                    <a:lstStyle/>
                    <a:p>
                      <a:pPr algn="ctr"/>
                      <a:r>
                        <a:rPr lang="fr-FR" sz="500" dirty="0">
                          <a:solidFill>
                            <a:schemeClr val="tx1">
                              <a:lumMod val="75000"/>
                              <a:lumOff val="25000"/>
                            </a:schemeClr>
                          </a:solidFill>
                        </a:rPr>
                        <a:t>26</a:t>
                      </a:r>
                    </a:p>
                  </a:txBody>
                  <a:tcPr>
                    <a:solidFill>
                      <a:schemeClr val="bg1"/>
                    </a:solidFill>
                  </a:tcPr>
                </a:tc>
                <a:tc>
                  <a:txBody>
                    <a:bodyPr/>
                    <a:lstStyle/>
                    <a:p>
                      <a:pPr algn="ctr"/>
                      <a:r>
                        <a:rPr lang="fr-FR" sz="500" dirty="0">
                          <a:solidFill>
                            <a:schemeClr val="tx1">
                              <a:lumMod val="75000"/>
                              <a:lumOff val="25000"/>
                            </a:schemeClr>
                          </a:solidFill>
                        </a:rPr>
                        <a:t>27</a:t>
                      </a:r>
                    </a:p>
                  </a:txBody>
                  <a:tcPr>
                    <a:solidFill>
                      <a:schemeClr val="bg1"/>
                    </a:solidFill>
                  </a:tcPr>
                </a:tc>
                <a:tc>
                  <a:txBody>
                    <a:bodyPr/>
                    <a:lstStyle/>
                    <a:p>
                      <a:pPr algn="ctr"/>
                      <a:r>
                        <a:rPr lang="fr-FR" sz="500" dirty="0">
                          <a:solidFill>
                            <a:schemeClr val="tx1">
                              <a:lumMod val="75000"/>
                              <a:lumOff val="25000"/>
                            </a:schemeClr>
                          </a:solidFill>
                        </a:rPr>
                        <a:t>28</a:t>
                      </a:r>
                    </a:p>
                  </a:txBody>
                  <a:tcPr>
                    <a:solidFill>
                      <a:schemeClr val="bg1"/>
                    </a:solidFill>
                  </a:tcPr>
                </a:tc>
                <a:tc>
                  <a:txBody>
                    <a:bodyPr/>
                    <a:lstStyle/>
                    <a:p>
                      <a:pPr algn="ctr"/>
                      <a:r>
                        <a:rPr lang="fr-FR" sz="500" dirty="0">
                          <a:solidFill>
                            <a:schemeClr val="tx1">
                              <a:lumMod val="75000"/>
                              <a:lumOff val="25000"/>
                            </a:schemeClr>
                          </a:solidFill>
                        </a:rPr>
                        <a:t>29</a:t>
                      </a:r>
                    </a:p>
                  </a:txBody>
                  <a:tcPr>
                    <a:solidFill>
                      <a:schemeClr val="bg1"/>
                    </a:solidFill>
                  </a:tcPr>
                </a:tc>
                <a:extLst>
                  <a:ext uri="{0D108BD9-81ED-4DB2-BD59-A6C34878D82A}">
                    <a16:rowId xmlns:a16="http://schemas.microsoft.com/office/drawing/2014/main" val="3859669917"/>
                  </a:ext>
                </a:extLst>
              </a:tr>
              <a:tr h="153037">
                <a:tc>
                  <a:txBody>
                    <a:bodyPr/>
                    <a:lstStyle/>
                    <a:p>
                      <a:pPr algn="ctr"/>
                      <a:r>
                        <a:rPr lang="fr-FR" sz="500" dirty="0">
                          <a:solidFill>
                            <a:schemeClr val="accent4">
                              <a:lumMod val="75000"/>
                            </a:schemeClr>
                          </a:solidFill>
                        </a:rPr>
                        <a:t>30</a:t>
                      </a:r>
                    </a:p>
                  </a:txBody>
                  <a:tcPr>
                    <a:solidFill>
                      <a:schemeClr val="bg1"/>
                    </a:solidFill>
                  </a:tcPr>
                </a:tc>
                <a:tc>
                  <a:txBody>
                    <a:bodyPr/>
                    <a:lstStyle/>
                    <a:p>
                      <a:pPr algn="ctr"/>
                      <a:r>
                        <a:rPr lang="fr-FR" sz="500" dirty="0">
                          <a:solidFill>
                            <a:schemeClr val="tx1">
                              <a:lumMod val="75000"/>
                              <a:lumOff val="25000"/>
                            </a:schemeClr>
                          </a:solidFill>
                        </a:rPr>
                        <a:t>31</a:t>
                      </a:r>
                    </a:p>
                  </a:txBody>
                  <a:tcPr>
                    <a:solidFill>
                      <a:schemeClr val="bg1"/>
                    </a:solidFill>
                  </a:tcPr>
                </a:tc>
                <a:tc>
                  <a:txBody>
                    <a:bodyPr/>
                    <a:lstStyle/>
                    <a:p>
                      <a:pPr algn="ctr"/>
                      <a:endParaRPr lang="fr-FR" sz="500" dirty="0">
                        <a:solidFill>
                          <a:schemeClr val="tx1">
                            <a:lumMod val="75000"/>
                            <a:lumOff val="25000"/>
                          </a:schemeClr>
                        </a:solidFill>
                      </a:endParaRPr>
                    </a:p>
                  </a:txBody>
                  <a:tcPr>
                    <a:solidFill>
                      <a:schemeClr val="bg1"/>
                    </a:solidFill>
                  </a:tcPr>
                </a:tc>
                <a:tc>
                  <a:txBody>
                    <a:bodyPr/>
                    <a:lstStyle/>
                    <a:p>
                      <a:pPr algn="ctr"/>
                      <a:endParaRPr lang="fr-FR" sz="500" dirty="0">
                        <a:solidFill>
                          <a:schemeClr val="tx1">
                            <a:lumMod val="75000"/>
                            <a:lumOff val="25000"/>
                          </a:schemeClr>
                        </a:solidFill>
                      </a:endParaRPr>
                    </a:p>
                  </a:txBody>
                  <a:tcPr>
                    <a:solidFill>
                      <a:schemeClr val="bg1"/>
                    </a:solidFill>
                  </a:tcPr>
                </a:tc>
                <a:tc>
                  <a:txBody>
                    <a:bodyPr/>
                    <a:lstStyle/>
                    <a:p>
                      <a:pPr algn="ctr"/>
                      <a:endParaRPr lang="fr-FR" sz="500" dirty="0">
                        <a:solidFill>
                          <a:schemeClr val="tx1">
                            <a:lumMod val="75000"/>
                            <a:lumOff val="25000"/>
                          </a:schemeClr>
                        </a:solidFill>
                      </a:endParaRPr>
                    </a:p>
                  </a:txBody>
                  <a:tcPr>
                    <a:solidFill>
                      <a:schemeClr val="bg1"/>
                    </a:solidFill>
                  </a:tcPr>
                </a:tc>
                <a:tc>
                  <a:txBody>
                    <a:bodyPr/>
                    <a:lstStyle/>
                    <a:p>
                      <a:pPr algn="ctr"/>
                      <a:endParaRPr lang="fr-FR" sz="500" dirty="0">
                        <a:solidFill>
                          <a:schemeClr val="tx1">
                            <a:lumMod val="75000"/>
                            <a:lumOff val="25000"/>
                          </a:schemeClr>
                        </a:solidFill>
                      </a:endParaRPr>
                    </a:p>
                  </a:txBody>
                  <a:tcPr>
                    <a:solidFill>
                      <a:schemeClr val="bg1"/>
                    </a:solidFill>
                  </a:tcPr>
                </a:tc>
                <a:tc>
                  <a:txBody>
                    <a:bodyPr/>
                    <a:lstStyle/>
                    <a:p>
                      <a:pPr algn="ctr"/>
                      <a:endParaRPr lang="fr-FR" sz="500" dirty="0">
                        <a:solidFill>
                          <a:schemeClr val="tx1">
                            <a:lumMod val="75000"/>
                            <a:lumOff val="25000"/>
                          </a:schemeClr>
                        </a:solidFill>
                      </a:endParaRPr>
                    </a:p>
                  </a:txBody>
                  <a:tcPr>
                    <a:solidFill>
                      <a:schemeClr val="bg1"/>
                    </a:solidFill>
                  </a:tcPr>
                </a:tc>
                <a:extLst>
                  <a:ext uri="{0D108BD9-81ED-4DB2-BD59-A6C34878D82A}">
                    <a16:rowId xmlns:a16="http://schemas.microsoft.com/office/drawing/2014/main" val="689029389"/>
                  </a:ext>
                </a:extLst>
              </a:tr>
            </a:tbl>
          </a:graphicData>
        </a:graphic>
      </p:graphicFrame>
      <p:graphicFrame>
        <p:nvGraphicFramePr>
          <p:cNvPr id="563" name="Tableau 9">
            <a:extLst>
              <a:ext uri="{FF2B5EF4-FFF2-40B4-BE49-F238E27FC236}">
                <a16:creationId xmlns:a16="http://schemas.microsoft.com/office/drawing/2014/main" id="{546E0664-1631-4E69-82F6-013AD1D68E1E}"/>
              </a:ext>
            </a:extLst>
          </p:cNvPr>
          <p:cNvGraphicFramePr>
            <a:graphicFrameLocks noGrp="1"/>
          </p:cNvGraphicFramePr>
          <p:nvPr>
            <p:extLst>
              <p:ext uri="{D42A27DB-BD31-4B8C-83A1-F6EECF244321}">
                <p14:modId xmlns:p14="http://schemas.microsoft.com/office/powerpoint/2010/main" val="728290343"/>
              </p:ext>
            </p:extLst>
          </p:nvPr>
        </p:nvGraphicFramePr>
        <p:xfrm>
          <a:off x="5176444" y="4838557"/>
          <a:ext cx="1933538" cy="1630680"/>
        </p:xfrm>
        <a:graphic>
          <a:graphicData uri="http://schemas.openxmlformats.org/drawingml/2006/table">
            <a:tbl>
              <a:tblPr firstRow="1" bandRow="1">
                <a:tableStyleId>{5C22544A-7EE6-4342-B048-85BDC9FD1C3A}</a:tableStyleId>
              </a:tblPr>
              <a:tblGrid>
                <a:gridCol w="287543">
                  <a:extLst>
                    <a:ext uri="{9D8B030D-6E8A-4147-A177-3AD203B41FA5}">
                      <a16:colId xmlns:a16="http://schemas.microsoft.com/office/drawing/2014/main" val="3617318326"/>
                    </a:ext>
                  </a:extLst>
                </a:gridCol>
                <a:gridCol w="287543">
                  <a:extLst>
                    <a:ext uri="{9D8B030D-6E8A-4147-A177-3AD203B41FA5}">
                      <a16:colId xmlns:a16="http://schemas.microsoft.com/office/drawing/2014/main" val="744895538"/>
                    </a:ext>
                  </a:extLst>
                </a:gridCol>
                <a:gridCol w="287543">
                  <a:extLst>
                    <a:ext uri="{9D8B030D-6E8A-4147-A177-3AD203B41FA5}">
                      <a16:colId xmlns:a16="http://schemas.microsoft.com/office/drawing/2014/main" val="4148669053"/>
                    </a:ext>
                  </a:extLst>
                </a:gridCol>
                <a:gridCol w="287543">
                  <a:extLst>
                    <a:ext uri="{9D8B030D-6E8A-4147-A177-3AD203B41FA5}">
                      <a16:colId xmlns:a16="http://schemas.microsoft.com/office/drawing/2014/main" val="3787816676"/>
                    </a:ext>
                  </a:extLst>
                </a:gridCol>
                <a:gridCol w="287543">
                  <a:extLst>
                    <a:ext uri="{9D8B030D-6E8A-4147-A177-3AD203B41FA5}">
                      <a16:colId xmlns:a16="http://schemas.microsoft.com/office/drawing/2014/main" val="1264469034"/>
                    </a:ext>
                  </a:extLst>
                </a:gridCol>
                <a:gridCol w="287543">
                  <a:extLst>
                    <a:ext uri="{9D8B030D-6E8A-4147-A177-3AD203B41FA5}">
                      <a16:colId xmlns:a16="http://schemas.microsoft.com/office/drawing/2014/main" val="533910058"/>
                    </a:ext>
                  </a:extLst>
                </a:gridCol>
                <a:gridCol w="208280">
                  <a:extLst>
                    <a:ext uri="{9D8B030D-6E8A-4147-A177-3AD203B41FA5}">
                      <a16:colId xmlns:a16="http://schemas.microsoft.com/office/drawing/2014/main" val="3384948866"/>
                    </a:ext>
                  </a:extLst>
                </a:gridCol>
              </a:tblGrid>
              <a:tr h="153037">
                <a:tc gridSpan="7">
                  <a:txBody>
                    <a:bodyPr/>
                    <a:lstStyle/>
                    <a:p>
                      <a:pPr algn="ctr"/>
                      <a:r>
                        <a:rPr lang="fr-FR" sz="900" dirty="0"/>
                        <a:t>FEVRIER 2023</a:t>
                      </a:r>
                    </a:p>
                  </a:txBody>
                  <a:tcPr>
                    <a:solidFill>
                      <a:srgbClr val="F34530"/>
                    </a:solidFill>
                  </a:tcPr>
                </a:tc>
                <a:tc hMerge="1">
                  <a:txBody>
                    <a:bodyPr/>
                    <a:lstStyle/>
                    <a:p>
                      <a:endParaRPr lang="fr-FR"/>
                    </a:p>
                  </a:txBody>
                  <a:tcPr/>
                </a:tc>
                <a:tc hMerge="1">
                  <a:txBody>
                    <a:bodyPr/>
                    <a:lstStyle/>
                    <a:p>
                      <a:endParaRPr lang="fr-FR"/>
                    </a:p>
                  </a:txBody>
                  <a:tcPr/>
                </a:tc>
                <a:tc hMerge="1">
                  <a:txBody>
                    <a:bodyPr/>
                    <a:lstStyle/>
                    <a:p>
                      <a:endParaRPr lang="fr-FR"/>
                    </a:p>
                  </a:txBody>
                  <a:tcPr/>
                </a:tc>
                <a:tc hMerge="1">
                  <a:txBody>
                    <a:bodyPr/>
                    <a:lstStyle/>
                    <a:p>
                      <a:endParaRPr lang="fr-FR"/>
                    </a:p>
                  </a:txBody>
                  <a:tcPr/>
                </a:tc>
                <a:tc hMerge="1">
                  <a:txBody>
                    <a:bodyPr/>
                    <a:lstStyle/>
                    <a:p>
                      <a:endParaRPr lang="fr-FR"/>
                    </a:p>
                  </a:txBody>
                  <a:tcPr/>
                </a:tc>
                <a:tc hMerge="1">
                  <a:txBody>
                    <a:bodyPr/>
                    <a:lstStyle/>
                    <a:p>
                      <a:endParaRPr lang="fr-FR" dirty="0"/>
                    </a:p>
                  </a:txBody>
                  <a:tcPr/>
                </a:tc>
                <a:extLst>
                  <a:ext uri="{0D108BD9-81ED-4DB2-BD59-A6C34878D82A}">
                    <a16:rowId xmlns:a16="http://schemas.microsoft.com/office/drawing/2014/main" val="533340226"/>
                  </a:ext>
                </a:extLst>
              </a:tr>
              <a:tr h="153037">
                <a:tc>
                  <a:txBody>
                    <a:bodyPr/>
                    <a:lstStyle/>
                    <a:p>
                      <a:pPr algn="ctr"/>
                      <a:r>
                        <a:rPr lang="fr-FR" sz="500" b="1" dirty="0">
                          <a:solidFill>
                            <a:schemeClr val="accent4">
                              <a:lumMod val="75000"/>
                            </a:schemeClr>
                          </a:solidFill>
                        </a:rPr>
                        <a:t>D</a:t>
                      </a:r>
                    </a:p>
                  </a:txBody>
                  <a:tcPr>
                    <a:solidFill>
                      <a:schemeClr val="bg1">
                        <a:lumMod val="85000"/>
                      </a:schemeClr>
                    </a:solidFill>
                  </a:tcPr>
                </a:tc>
                <a:tc>
                  <a:txBody>
                    <a:bodyPr/>
                    <a:lstStyle/>
                    <a:p>
                      <a:pPr algn="ctr"/>
                      <a:r>
                        <a:rPr lang="fr-FR" sz="500" b="1" dirty="0">
                          <a:solidFill>
                            <a:schemeClr val="tx1">
                              <a:lumMod val="75000"/>
                              <a:lumOff val="25000"/>
                            </a:schemeClr>
                          </a:solidFill>
                        </a:rPr>
                        <a:t>L</a:t>
                      </a:r>
                    </a:p>
                  </a:txBody>
                  <a:tcPr>
                    <a:solidFill>
                      <a:schemeClr val="bg1">
                        <a:lumMod val="85000"/>
                      </a:schemeClr>
                    </a:solidFill>
                  </a:tcPr>
                </a:tc>
                <a:tc>
                  <a:txBody>
                    <a:bodyPr/>
                    <a:lstStyle/>
                    <a:p>
                      <a:pPr algn="ctr"/>
                      <a:r>
                        <a:rPr lang="fr-FR" sz="500" b="1" dirty="0">
                          <a:solidFill>
                            <a:schemeClr val="tx1">
                              <a:lumMod val="75000"/>
                              <a:lumOff val="25000"/>
                            </a:schemeClr>
                          </a:solidFill>
                        </a:rPr>
                        <a:t>M</a:t>
                      </a:r>
                    </a:p>
                  </a:txBody>
                  <a:tcPr>
                    <a:solidFill>
                      <a:schemeClr val="bg1">
                        <a:lumMod val="85000"/>
                      </a:schemeClr>
                    </a:solidFill>
                  </a:tcPr>
                </a:tc>
                <a:tc>
                  <a:txBody>
                    <a:bodyPr/>
                    <a:lstStyle/>
                    <a:p>
                      <a:pPr algn="ctr"/>
                      <a:r>
                        <a:rPr lang="fr-FR" sz="500" b="1" dirty="0">
                          <a:solidFill>
                            <a:schemeClr val="tx1">
                              <a:lumMod val="75000"/>
                              <a:lumOff val="25000"/>
                            </a:schemeClr>
                          </a:solidFill>
                        </a:rPr>
                        <a:t>M</a:t>
                      </a:r>
                    </a:p>
                  </a:txBody>
                  <a:tcPr>
                    <a:solidFill>
                      <a:schemeClr val="bg1">
                        <a:lumMod val="85000"/>
                      </a:schemeClr>
                    </a:solidFill>
                  </a:tcPr>
                </a:tc>
                <a:tc>
                  <a:txBody>
                    <a:bodyPr/>
                    <a:lstStyle/>
                    <a:p>
                      <a:pPr algn="ctr"/>
                      <a:r>
                        <a:rPr lang="fr-FR" sz="500" b="1" dirty="0">
                          <a:solidFill>
                            <a:schemeClr val="tx1">
                              <a:lumMod val="75000"/>
                              <a:lumOff val="25000"/>
                            </a:schemeClr>
                          </a:solidFill>
                        </a:rPr>
                        <a:t>J</a:t>
                      </a:r>
                    </a:p>
                  </a:txBody>
                  <a:tcPr>
                    <a:solidFill>
                      <a:schemeClr val="bg1">
                        <a:lumMod val="85000"/>
                      </a:schemeClr>
                    </a:solidFill>
                  </a:tcPr>
                </a:tc>
                <a:tc>
                  <a:txBody>
                    <a:bodyPr/>
                    <a:lstStyle/>
                    <a:p>
                      <a:pPr algn="ctr"/>
                      <a:r>
                        <a:rPr lang="fr-FR" sz="500" b="1" dirty="0">
                          <a:solidFill>
                            <a:schemeClr val="tx1">
                              <a:lumMod val="75000"/>
                              <a:lumOff val="25000"/>
                            </a:schemeClr>
                          </a:solidFill>
                        </a:rPr>
                        <a:t>V</a:t>
                      </a:r>
                    </a:p>
                  </a:txBody>
                  <a:tcPr>
                    <a:solidFill>
                      <a:schemeClr val="bg1">
                        <a:lumMod val="85000"/>
                      </a:schemeClr>
                    </a:solidFill>
                  </a:tcPr>
                </a:tc>
                <a:tc>
                  <a:txBody>
                    <a:bodyPr/>
                    <a:lstStyle/>
                    <a:p>
                      <a:pPr algn="ctr"/>
                      <a:r>
                        <a:rPr lang="fr-FR" sz="500" b="1" dirty="0">
                          <a:solidFill>
                            <a:schemeClr val="tx1">
                              <a:lumMod val="75000"/>
                              <a:lumOff val="25000"/>
                            </a:schemeClr>
                          </a:solidFill>
                        </a:rPr>
                        <a:t>S</a:t>
                      </a:r>
                    </a:p>
                  </a:txBody>
                  <a:tcPr>
                    <a:solidFill>
                      <a:schemeClr val="bg1">
                        <a:lumMod val="85000"/>
                      </a:schemeClr>
                    </a:solidFill>
                  </a:tcPr>
                </a:tc>
                <a:extLst>
                  <a:ext uri="{0D108BD9-81ED-4DB2-BD59-A6C34878D82A}">
                    <a16:rowId xmlns:a16="http://schemas.microsoft.com/office/drawing/2014/main" val="4258868470"/>
                  </a:ext>
                </a:extLst>
              </a:tr>
              <a:tr h="153037">
                <a:tc>
                  <a:txBody>
                    <a:bodyPr/>
                    <a:lstStyle/>
                    <a:p>
                      <a:pPr algn="ctr"/>
                      <a:endParaRPr lang="fr-FR" sz="500" dirty="0">
                        <a:solidFill>
                          <a:schemeClr val="accent4">
                            <a:lumMod val="75000"/>
                          </a:schemeClr>
                        </a:solidFill>
                      </a:endParaRPr>
                    </a:p>
                  </a:txBody>
                  <a:tcPr>
                    <a:solidFill>
                      <a:schemeClr val="bg1"/>
                    </a:solidFill>
                  </a:tcPr>
                </a:tc>
                <a:tc>
                  <a:txBody>
                    <a:bodyPr/>
                    <a:lstStyle/>
                    <a:p>
                      <a:pPr algn="ctr"/>
                      <a:endParaRPr lang="fr-FR" sz="500" dirty="0">
                        <a:solidFill>
                          <a:schemeClr val="tx1">
                            <a:lumMod val="75000"/>
                            <a:lumOff val="25000"/>
                          </a:schemeClr>
                        </a:solidFill>
                      </a:endParaRPr>
                    </a:p>
                  </a:txBody>
                  <a:tcPr>
                    <a:solidFill>
                      <a:schemeClr val="bg1"/>
                    </a:solidFill>
                  </a:tcPr>
                </a:tc>
                <a:tc>
                  <a:txBody>
                    <a:bodyPr/>
                    <a:lstStyle/>
                    <a:p>
                      <a:pPr algn="ctr"/>
                      <a:r>
                        <a:rPr lang="fr-FR" sz="500" dirty="0">
                          <a:solidFill>
                            <a:schemeClr val="tx1">
                              <a:lumMod val="75000"/>
                              <a:lumOff val="25000"/>
                            </a:schemeClr>
                          </a:solidFill>
                        </a:rPr>
                        <a:t>1</a:t>
                      </a:r>
                    </a:p>
                  </a:txBody>
                  <a:tcPr>
                    <a:solidFill>
                      <a:schemeClr val="bg1"/>
                    </a:solidFill>
                  </a:tcPr>
                </a:tc>
                <a:tc>
                  <a:txBody>
                    <a:bodyPr/>
                    <a:lstStyle/>
                    <a:p>
                      <a:pPr algn="ctr"/>
                      <a:r>
                        <a:rPr lang="fr-FR" sz="500" dirty="0">
                          <a:solidFill>
                            <a:schemeClr val="tx1">
                              <a:lumMod val="75000"/>
                              <a:lumOff val="25000"/>
                            </a:schemeClr>
                          </a:solidFill>
                        </a:rPr>
                        <a:t>2</a:t>
                      </a:r>
                    </a:p>
                  </a:txBody>
                  <a:tcPr>
                    <a:solidFill>
                      <a:schemeClr val="bg1"/>
                    </a:solidFill>
                  </a:tcPr>
                </a:tc>
                <a:tc>
                  <a:txBody>
                    <a:bodyPr/>
                    <a:lstStyle/>
                    <a:p>
                      <a:pPr algn="ctr"/>
                      <a:r>
                        <a:rPr lang="fr-FR" sz="500" dirty="0">
                          <a:solidFill>
                            <a:schemeClr val="tx1">
                              <a:lumMod val="75000"/>
                              <a:lumOff val="25000"/>
                            </a:schemeClr>
                          </a:solidFill>
                        </a:rPr>
                        <a:t>3</a:t>
                      </a:r>
                    </a:p>
                  </a:txBody>
                  <a:tcPr>
                    <a:solidFill>
                      <a:schemeClr val="bg1"/>
                    </a:solidFill>
                  </a:tcPr>
                </a:tc>
                <a:tc>
                  <a:txBody>
                    <a:bodyPr/>
                    <a:lstStyle/>
                    <a:p>
                      <a:pPr algn="ctr"/>
                      <a:r>
                        <a:rPr lang="fr-FR" sz="500" dirty="0">
                          <a:solidFill>
                            <a:schemeClr val="tx1">
                              <a:lumMod val="75000"/>
                              <a:lumOff val="25000"/>
                            </a:schemeClr>
                          </a:solidFill>
                        </a:rPr>
                        <a:t>4</a:t>
                      </a:r>
                    </a:p>
                  </a:txBody>
                  <a:tcPr>
                    <a:solidFill>
                      <a:schemeClr val="bg1"/>
                    </a:solidFill>
                  </a:tcPr>
                </a:tc>
                <a:tc>
                  <a:txBody>
                    <a:bodyPr/>
                    <a:lstStyle/>
                    <a:p>
                      <a:pPr algn="ctr"/>
                      <a:r>
                        <a:rPr lang="fr-FR" sz="500" dirty="0">
                          <a:solidFill>
                            <a:schemeClr val="tx1">
                              <a:lumMod val="75000"/>
                              <a:lumOff val="25000"/>
                            </a:schemeClr>
                          </a:solidFill>
                        </a:rPr>
                        <a:t>5</a:t>
                      </a:r>
                    </a:p>
                  </a:txBody>
                  <a:tcPr>
                    <a:solidFill>
                      <a:schemeClr val="bg1"/>
                    </a:solidFill>
                  </a:tcPr>
                </a:tc>
                <a:extLst>
                  <a:ext uri="{0D108BD9-81ED-4DB2-BD59-A6C34878D82A}">
                    <a16:rowId xmlns:a16="http://schemas.microsoft.com/office/drawing/2014/main" val="753078329"/>
                  </a:ext>
                </a:extLst>
              </a:tr>
              <a:tr h="153037">
                <a:tc>
                  <a:txBody>
                    <a:bodyPr/>
                    <a:lstStyle/>
                    <a:p>
                      <a:pPr algn="ctr"/>
                      <a:r>
                        <a:rPr lang="fr-FR" sz="500" dirty="0">
                          <a:solidFill>
                            <a:schemeClr val="accent4">
                              <a:lumMod val="75000"/>
                            </a:schemeClr>
                          </a:solidFill>
                        </a:rPr>
                        <a:t>6</a:t>
                      </a:r>
                    </a:p>
                  </a:txBody>
                  <a:tcPr>
                    <a:solidFill>
                      <a:schemeClr val="bg1"/>
                    </a:solidFill>
                  </a:tcPr>
                </a:tc>
                <a:tc>
                  <a:txBody>
                    <a:bodyPr/>
                    <a:lstStyle/>
                    <a:p>
                      <a:pPr algn="ctr"/>
                      <a:r>
                        <a:rPr lang="fr-FR" sz="500" dirty="0">
                          <a:solidFill>
                            <a:schemeClr val="tx1">
                              <a:lumMod val="75000"/>
                              <a:lumOff val="25000"/>
                            </a:schemeClr>
                          </a:solidFill>
                        </a:rPr>
                        <a:t>7</a:t>
                      </a:r>
                    </a:p>
                  </a:txBody>
                  <a:tcPr>
                    <a:solidFill>
                      <a:schemeClr val="bg1"/>
                    </a:solidFill>
                  </a:tcPr>
                </a:tc>
                <a:tc>
                  <a:txBody>
                    <a:bodyPr/>
                    <a:lstStyle/>
                    <a:p>
                      <a:pPr algn="ctr"/>
                      <a:r>
                        <a:rPr lang="fr-FR" sz="500" dirty="0">
                          <a:solidFill>
                            <a:schemeClr val="tx1">
                              <a:lumMod val="75000"/>
                              <a:lumOff val="25000"/>
                            </a:schemeClr>
                          </a:solidFill>
                        </a:rPr>
                        <a:t>8</a:t>
                      </a:r>
                    </a:p>
                  </a:txBody>
                  <a:tcPr>
                    <a:solidFill>
                      <a:schemeClr val="bg1"/>
                    </a:solidFill>
                  </a:tcPr>
                </a:tc>
                <a:tc>
                  <a:txBody>
                    <a:bodyPr/>
                    <a:lstStyle/>
                    <a:p>
                      <a:pPr algn="ctr"/>
                      <a:r>
                        <a:rPr lang="fr-FR" sz="500" dirty="0">
                          <a:solidFill>
                            <a:schemeClr val="tx1">
                              <a:lumMod val="75000"/>
                              <a:lumOff val="25000"/>
                            </a:schemeClr>
                          </a:solidFill>
                        </a:rPr>
                        <a:t>9</a:t>
                      </a:r>
                    </a:p>
                  </a:txBody>
                  <a:tcPr>
                    <a:solidFill>
                      <a:schemeClr val="bg1"/>
                    </a:solidFill>
                  </a:tcPr>
                </a:tc>
                <a:tc>
                  <a:txBody>
                    <a:bodyPr/>
                    <a:lstStyle/>
                    <a:p>
                      <a:pPr algn="ctr"/>
                      <a:r>
                        <a:rPr lang="fr-FR" sz="500" dirty="0">
                          <a:solidFill>
                            <a:schemeClr val="tx1">
                              <a:lumMod val="75000"/>
                              <a:lumOff val="25000"/>
                            </a:schemeClr>
                          </a:solidFill>
                        </a:rPr>
                        <a:t>10</a:t>
                      </a:r>
                    </a:p>
                  </a:txBody>
                  <a:tcPr>
                    <a:solidFill>
                      <a:schemeClr val="bg1"/>
                    </a:solidFill>
                  </a:tcPr>
                </a:tc>
                <a:tc>
                  <a:txBody>
                    <a:bodyPr/>
                    <a:lstStyle/>
                    <a:p>
                      <a:pPr algn="ctr"/>
                      <a:r>
                        <a:rPr lang="fr-FR" sz="500" dirty="0">
                          <a:solidFill>
                            <a:schemeClr val="tx1">
                              <a:lumMod val="75000"/>
                              <a:lumOff val="25000"/>
                            </a:schemeClr>
                          </a:solidFill>
                        </a:rPr>
                        <a:t>11</a:t>
                      </a:r>
                    </a:p>
                  </a:txBody>
                  <a:tcPr>
                    <a:solidFill>
                      <a:schemeClr val="bg1"/>
                    </a:solidFill>
                  </a:tcPr>
                </a:tc>
                <a:tc>
                  <a:txBody>
                    <a:bodyPr/>
                    <a:lstStyle/>
                    <a:p>
                      <a:pPr algn="ctr"/>
                      <a:r>
                        <a:rPr lang="fr-FR" sz="500" dirty="0">
                          <a:solidFill>
                            <a:schemeClr val="tx1">
                              <a:lumMod val="75000"/>
                              <a:lumOff val="25000"/>
                            </a:schemeClr>
                          </a:solidFill>
                        </a:rPr>
                        <a:t>12</a:t>
                      </a:r>
                    </a:p>
                  </a:txBody>
                  <a:tcPr>
                    <a:solidFill>
                      <a:schemeClr val="bg1"/>
                    </a:solidFill>
                  </a:tcPr>
                </a:tc>
                <a:extLst>
                  <a:ext uri="{0D108BD9-81ED-4DB2-BD59-A6C34878D82A}">
                    <a16:rowId xmlns:a16="http://schemas.microsoft.com/office/drawing/2014/main" val="1278186325"/>
                  </a:ext>
                </a:extLst>
              </a:tr>
              <a:tr h="153037">
                <a:tc>
                  <a:txBody>
                    <a:bodyPr/>
                    <a:lstStyle/>
                    <a:p>
                      <a:pPr algn="ctr"/>
                      <a:r>
                        <a:rPr lang="fr-FR" sz="500" dirty="0">
                          <a:solidFill>
                            <a:schemeClr val="accent4">
                              <a:lumMod val="75000"/>
                            </a:schemeClr>
                          </a:solidFill>
                        </a:rPr>
                        <a:t>13</a:t>
                      </a:r>
                    </a:p>
                  </a:txBody>
                  <a:tcPr>
                    <a:solidFill>
                      <a:schemeClr val="bg1"/>
                    </a:solidFill>
                  </a:tcPr>
                </a:tc>
                <a:tc>
                  <a:txBody>
                    <a:bodyPr/>
                    <a:lstStyle/>
                    <a:p>
                      <a:pPr algn="ctr"/>
                      <a:r>
                        <a:rPr lang="fr-FR" sz="500" dirty="0">
                          <a:solidFill>
                            <a:schemeClr val="tx1">
                              <a:lumMod val="75000"/>
                              <a:lumOff val="25000"/>
                            </a:schemeClr>
                          </a:solidFill>
                        </a:rPr>
                        <a:t>14</a:t>
                      </a:r>
                    </a:p>
                  </a:txBody>
                  <a:tcPr>
                    <a:solidFill>
                      <a:schemeClr val="bg1"/>
                    </a:solidFill>
                  </a:tcPr>
                </a:tc>
                <a:tc>
                  <a:txBody>
                    <a:bodyPr/>
                    <a:lstStyle/>
                    <a:p>
                      <a:pPr algn="ctr"/>
                      <a:r>
                        <a:rPr lang="fr-FR" sz="500" dirty="0">
                          <a:solidFill>
                            <a:schemeClr val="tx1">
                              <a:lumMod val="75000"/>
                              <a:lumOff val="25000"/>
                            </a:schemeClr>
                          </a:solidFill>
                        </a:rPr>
                        <a:t>15</a:t>
                      </a:r>
                    </a:p>
                  </a:txBody>
                  <a:tcPr>
                    <a:solidFill>
                      <a:schemeClr val="bg1"/>
                    </a:solidFill>
                  </a:tcPr>
                </a:tc>
                <a:tc>
                  <a:txBody>
                    <a:bodyPr/>
                    <a:lstStyle/>
                    <a:p>
                      <a:pPr algn="ctr"/>
                      <a:r>
                        <a:rPr lang="fr-FR" sz="500" dirty="0">
                          <a:solidFill>
                            <a:schemeClr val="tx1">
                              <a:lumMod val="75000"/>
                              <a:lumOff val="25000"/>
                            </a:schemeClr>
                          </a:solidFill>
                        </a:rPr>
                        <a:t>16</a:t>
                      </a:r>
                    </a:p>
                  </a:txBody>
                  <a:tcPr>
                    <a:solidFill>
                      <a:schemeClr val="bg1"/>
                    </a:solidFill>
                  </a:tcPr>
                </a:tc>
                <a:tc>
                  <a:txBody>
                    <a:bodyPr/>
                    <a:lstStyle/>
                    <a:p>
                      <a:pPr algn="ctr"/>
                      <a:r>
                        <a:rPr lang="fr-FR" sz="500" dirty="0">
                          <a:solidFill>
                            <a:schemeClr val="tx1">
                              <a:lumMod val="75000"/>
                              <a:lumOff val="25000"/>
                            </a:schemeClr>
                          </a:solidFill>
                        </a:rPr>
                        <a:t>17</a:t>
                      </a:r>
                    </a:p>
                  </a:txBody>
                  <a:tcPr>
                    <a:solidFill>
                      <a:schemeClr val="bg1"/>
                    </a:solidFill>
                  </a:tcPr>
                </a:tc>
                <a:tc>
                  <a:txBody>
                    <a:bodyPr/>
                    <a:lstStyle/>
                    <a:p>
                      <a:pPr algn="ctr"/>
                      <a:r>
                        <a:rPr lang="fr-FR" sz="500" dirty="0">
                          <a:solidFill>
                            <a:schemeClr val="tx1">
                              <a:lumMod val="75000"/>
                              <a:lumOff val="25000"/>
                            </a:schemeClr>
                          </a:solidFill>
                        </a:rPr>
                        <a:t>18</a:t>
                      </a:r>
                    </a:p>
                  </a:txBody>
                  <a:tcPr>
                    <a:solidFill>
                      <a:schemeClr val="bg1"/>
                    </a:solidFill>
                  </a:tcPr>
                </a:tc>
                <a:tc>
                  <a:txBody>
                    <a:bodyPr/>
                    <a:lstStyle/>
                    <a:p>
                      <a:pPr algn="ctr"/>
                      <a:r>
                        <a:rPr lang="fr-FR" sz="500" dirty="0">
                          <a:solidFill>
                            <a:schemeClr val="tx1">
                              <a:lumMod val="75000"/>
                              <a:lumOff val="25000"/>
                            </a:schemeClr>
                          </a:solidFill>
                        </a:rPr>
                        <a:t>19</a:t>
                      </a:r>
                    </a:p>
                  </a:txBody>
                  <a:tcPr>
                    <a:solidFill>
                      <a:schemeClr val="bg1"/>
                    </a:solidFill>
                  </a:tcPr>
                </a:tc>
                <a:extLst>
                  <a:ext uri="{0D108BD9-81ED-4DB2-BD59-A6C34878D82A}">
                    <a16:rowId xmlns:a16="http://schemas.microsoft.com/office/drawing/2014/main" val="45844128"/>
                  </a:ext>
                </a:extLst>
              </a:tr>
              <a:tr h="153037">
                <a:tc>
                  <a:txBody>
                    <a:bodyPr/>
                    <a:lstStyle/>
                    <a:p>
                      <a:pPr algn="ctr"/>
                      <a:r>
                        <a:rPr lang="fr-FR" sz="500" dirty="0">
                          <a:solidFill>
                            <a:schemeClr val="accent4">
                              <a:lumMod val="75000"/>
                            </a:schemeClr>
                          </a:solidFill>
                        </a:rPr>
                        <a:t>20</a:t>
                      </a:r>
                    </a:p>
                  </a:txBody>
                  <a:tcPr>
                    <a:solidFill>
                      <a:schemeClr val="bg1"/>
                    </a:solidFill>
                  </a:tcPr>
                </a:tc>
                <a:tc>
                  <a:txBody>
                    <a:bodyPr/>
                    <a:lstStyle/>
                    <a:p>
                      <a:pPr algn="ctr"/>
                      <a:r>
                        <a:rPr lang="fr-FR" sz="500" dirty="0">
                          <a:solidFill>
                            <a:schemeClr val="tx1">
                              <a:lumMod val="75000"/>
                              <a:lumOff val="25000"/>
                            </a:schemeClr>
                          </a:solidFill>
                        </a:rPr>
                        <a:t>21</a:t>
                      </a:r>
                    </a:p>
                  </a:txBody>
                  <a:tcPr>
                    <a:solidFill>
                      <a:schemeClr val="bg1"/>
                    </a:solidFill>
                  </a:tcPr>
                </a:tc>
                <a:tc>
                  <a:txBody>
                    <a:bodyPr/>
                    <a:lstStyle/>
                    <a:p>
                      <a:pPr algn="ctr"/>
                      <a:r>
                        <a:rPr lang="fr-FR" sz="500" dirty="0">
                          <a:solidFill>
                            <a:schemeClr val="tx1">
                              <a:lumMod val="75000"/>
                              <a:lumOff val="25000"/>
                            </a:schemeClr>
                          </a:solidFill>
                        </a:rPr>
                        <a:t>22</a:t>
                      </a:r>
                    </a:p>
                  </a:txBody>
                  <a:tcPr>
                    <a:solidFill>
                      <a:schemeClr val="bg1"/>
                    </a:solidFill>
                  </a:tcPr>
                </a:tc>
                <a:tc>
                  <a:txBody>
                    <a:bodyPr/>
                    <a:lstStyle/>
                    <a:p>
                      <a:pPr algn="ctr"/>
                      <a:r>
                        <a:rPr lang="fr-FR" sz="500" dirty="0">
                          <a:solidFill>
                            <a:schemeClr val="tx1">
                              <a:lumMod val="75000"/>
                              <a:lumOff val="25000"/>
                            </a:schemeClr>
                          </a:solidFill>
                        </a:rPr>
                        <a:t>23</a:t>
                      </a:r>
                    </a:p>
                  </a:txBody>
                  <a:tcPr>
                    <a:solidFill>
                      <a:schemeClr val="bg1"/>
                    </a:solidFill>
                  </a:tcPr>
                </a:tc>
                <a:tc>
                  <a:txBody>
                    <a:bodyPr/>
                    <a:lstStyle/>
                    <a:p>
                      <a:pPr algn="ctr"/>
                      <a:r>
                        <a:rPr lang="fr-FR" sz="500" dirty="0">
                          <a:solidFill>
                            <a:schemeClr val="tx1">
                              <a:lumMod val="75000"/>
                              <a:lumOff val="25000"/>
                            </a:schemeClr>
                          </a:solidFill>
                        </a:rPr>
                        <a:t>24</a:t>
                      </a:r>
                    </a:p>
                  </a:txBody>
                  <a:tcPr>
                    <a:solidFill>
                      <a:schemeClr val="bg1"/>
                    </a:solidFill>
                  </a:tcPr>
                </a:tc>
                <a:tc>
                  <a:txBody>
                    <a:bodyPr/>
                    <a:lstStyle/>
                    <a:p>
                      <a:pPr algn="ctr"/>
                      <a:r>
                        <a:rPr lang="fr-FR" sz="500" dirty="0">
                          <a:solidFill>
                            <a:schemeClr val="tx1">
                              <a:lumMod val="75000"/>
                              <a:lumOff val="25000"/>
                            </a:schemeClr>
                          </a:solidFill>
                        </a:rPr>
                        <a:t>25</a:t>
                      </a:r>
                    </a:p>
                  </a:txBody>
                  <a:tcPr>
                    <a:solidFill>
                      <a:schemeClr val="bg1"/>
                    </a:solidFill>
                  </a:tcPr>
                </a:tc>
                <a:tc>
                  <a:txBody>
                    <a:bodyPr/>
                    <a:lstStyle/>
                    <a:p>
                      <a:pPr algn="ctr"/>
                      <a:r>
                        <a:rPr lang="fr-FR" sz="500" dirty="0">
                          <a:solidFill>
                            <a:schemeClr val="tx1">
                              <a:lumMod val="75000"/>
                              <a:lumOff val="25000"/>
                            </a:schemeClr>
                          </a:solidFill>
                        </a:rPr>
                        <a:t>26</a:t>
                      </a:r>
                    </a:p>
                  </a:txBody>
                  <a:tcPr>
                    <a:solidFill>
                      <a:schemeClr val="bg1"/>
                    </a:solidFill>
                  </a:tcPr>
                </a:tc>
                <a:extLst>
                  <a:ext uri="{0D108BD9-81ED-4DB2-BD59-A6C34878D82A}">
                    <a16:rowId xmlns:a16="http://schemas.microsoft.com/office/drawing/2014/main" val="3944446715"/>
                  </a:ext>
                </a:extLst>
              </a:tr>
              <a:tr h="153037">
                <a:tc>
                  <a:txBody>
                    <a:bodyPr/>
                    <a:lstStyle/>
                    <a:p>
                      <a:pPr algn="ctr"/>
                      <a:r>
                        <a:rPr lang="fr-FR" sz="500" dirty="0">
                          <a:solidFill>
                            <a:schemeClr val="accent4">
                              <a:lumMod val="75000"/>
                            </a:schemeClr>
                          </a:solidFill>
                        </a:rPr>
                        <a:t>27</a:t>
                      </a:r>
                    </a:p>
                  </a:txBody>
                  <a:tcPr>
                    <a:solidFill>
                      <a:schemeClr val="bg1"/>
                    </a:solidFill>
                  </a:tcPr>
                </a:tc>
                <a:tc>
                  <a:txBody>
                    <a:bodyPr/>
                    <a:lstStyle/>
                    <a:p>
                      <a:pPr algn="ctr"/>
                      <a:r>
                        <a:rPr lang="fr-FR" sz="500" dirty="0">
                          <a:solidFill>
                            <a:schemeClr val="tx1">
                              <a:lumMod val="75000"/>
                              <a:lumOff val="25000"/>
                            </a:schemeClr>
                          </a:solidFill>
                        </a:rPr>
                        <a:t>28</a:t>
                      </a:r>
                    </a:p>
                  </a:txBody>
                  <a:tcPr>
                    <a:solidFill>
                      <a:schemeClr val="bg1"/>
                    </a:solidFill>
                  </a:tcPr>
                </a:tc>
                <a:tc>
                  <a:txBody>
                    <a:bodyPr/>
                    <a:lstStyle/>
                    <a:p>
                      <a:pPr algn="ctr"/>
                      <a:r>
                        <a:rPr lang="fr-FR" sz="500" dirty="0">
                          <a:solidFill>
                            <a:schemeClr val="tx1">
                              <a:lumMod val="75000"/>
                              <a:lumOff val="25000"/>
                            </a:schemeClr>
                          </a:solidFill>
                        </a:rPr>
                        <a:t>29</a:t>
                      </a:r>
                    </a:p>
                  </a:txBody>
                  <a:tcPr>
                    <a:solidFill>
                      <a:schemeClr val="bg1"/>
                    </a:solidFill>
                  </a:tcPr>
                </a:tc>
                <a:tc>
                  <a:txBody>
                    <a:bodyPr/>
                    <a:lstStyle/>
                    <a:p>
                      <a:pPr algn="ctr"/>
                      <a:r>
                        <a:rPr lang="fr-FR" sz="500" dirty="0">
                          <a:solidFill>
                            <a:schemeClr val="tx1">
                              <a:lumMod val="75000"/>
                              <a:lumOff val="25000"/>
                            </a:schemeClr>
                          </a:solidFill>
                        </a:rPr>
                        <a:t>30</a:t>
                      </a:r>
                    </a:p>
                  </a:txBody>
                  <a:tcPr>
                    <a:solidFill>
                      <a:schemeClr val="bg1"/>
                    </a:solidFill>
                  </a:tcPr>
                </a:tc>
                <a:tc>
                  <a:txBody>
                    <a:bodyPr/>
                    <a:lstStyle/>
                    <a:p>
                      <a:pPr algn="ctr"/>
                      <a:endParaRPr lang="fr-FR" sz="500" dirty="0">
                        <a:solidFill>
                          <a:schemeClr val="tx1">
                            <a:lumMod val="75000"/>
                            <a:lumOff val="25000"/>
                          </a:schemeClr>
                        </a:solidFill>
                      </a:endParaRPr>
                    </a:p>
                  </a:txBody>
                  <a:tcPr>
                    <a:solidFill>
                      <a:schemeClr val="bg1"/>
                    </a:solidFill>
                  </a:tcPr>
                </a:tc>
                <a:tc>
                  <a:txBody>
                    <a:bodyPr/>
                    <a:lstStyle/>
                    <a:p>
                      <a:pPr algn="ctr"/>
                      <a:endParaRPr lang="fr-FR" sz="500" dirty="0">
                        <a:solidFill>
                          <a:schemeClr val="tx1">
                            <a:lumMod val="75000"/>
                            <a:lumOff val="25000"/>
                          </a:schemeClr>
                        </a:solidFill>
                      </a:endParaRPr>
                    </a:p>
                  </a:txBody>
                  <a:tcPr>
                    <a:solidFill>
                      <a:schemeClr val="bg1"/>
                    </a:solidFill>
                  </a:tcPr>
                </a:tc>
                <a:tc>
                  <a:txBody>
                    <a:bodyPr/>
                    <a:lstStyle/>
                    <a:p>
                      <a:pPr algn="ctr"/>
                      <a:endParaRPr lang="fr-FR" sz="500" dirty="0">
                        <a:solidFill>
                          <a:schemeClr val="tx1">
                            <a:lumMod val="75000"/>
                            <a:lumOff val="25000"/>
                          </a:schemeClr>
                        </a:solidFill>
                      </a:endParaRPr>
                    </a:p>
                  </a:txBody>
                  <a:tcPr>
                    <a:solidFill>
                      <a:schemeClr val="bg1"/>
                    </a:solidFill>
                  </a:tcPr>
                </a:tc>
                <a:extLst>
                  <a:ext uri="{0D108BD9-81ED-4DB2-BD59-A6C34878D82A}">
                    <a16:rowId xmlns:a16="http://schemas.microsoft.com/office/drawing/2014/main" val="3859669917"/>
                  </a:ext>
                </a:extLst>
              </a:tr>
              <a:tr h="153037">
                <a:tc>
                  <a:txBody>
                    <a:bodyPr/>
                    <a:lstStyle/>
                    <a:p>
                      <a:pPr algn="ctr"/>
                      <a:endParaRPr lang="fr-FR" sz="500" dirty="0">
                        <a:solidFill>
                          <a:schemeClr val="accent4">
                            <a:lumMod val="75000"/>
                          </a:schemeClr>
                        </a:solidFill>
                      </a:endParaRPr>
                    </a:p>
                  </a:txBody>
                  <a:tcPr>
                    <a:solidFill>
                      <a:schemeClr val="bg1"/>
                    </a:solidFill>
                  </a:tcPr>
                </a:tc>
                <a:tc>
                  <a:txBody>
                    <a:bodyPr/>
                    <a:lstStyle/>
                    <a:p>
                      <a:pPr algn="ctr"/>
                      <a:endParaRPr lang="fr-FR" sz="500" dirty="0">
                        <a:solidFill>
                          <a:schemeClr val="tx1">
                            <a:lumMod val="75000"/>
                            <a:lumOff val="25000"/>
                          </a:schemeClr>
                        </a:solidFill>
                      </a:endParaRPr>
                    </a:p>
                  </a:txBody>
                  <a:tcPr>
                    <a:solidFill>
                      <a:schemeClr val="bg1"/>
                    </a:solidFill>
                  </a:tcPr>
                </a:tc>
                <a:tc>
                  <a:txBody>
                    <a:bodyPr/>
                    <a:lstStyle/>
                    <a:p>
                      <a:pPr algn="ctr"/>
                      <a:endParaRPr lang="fr-FR" sz="500" dirty="0">
                        <a:solidFill>
                          <a:schemeClr val="tx1">
                            <a:lumMod val="75000"/>
                            <a:lumOff val="25000"/>
                          </a:schemeClr>
                        </a:solidFill>
                      </a:endParaRPr>
                    </a:p>
                  </a:txBody>
                  <a:tcPr>
                    <a:solidFill>
                      <a:schemeClr val="bg1"/>
                    </a:solidFill>
                  </a:tcPr>
                </a:tc>
                <a:tc>
                  <a:txBody>
                    <a:bodyPr/>
                    <a:lstStyle/>
                    <a:p>
                      <a:pPr algn="ctr"/>
                      <a:endParaRPr lang="fr-FR" sz="500" dirty="0">
                        <a:solidFill>
                          <a:schemeClr val="tx1">
                            <a:lumMod val="75000"/>
                            <a:lumOff val="25000"/>
                          </a:schemeClr>
                        </a:solidFill>
                      </a:endParaRPr>
                    </a:p>
                  </a:txBody>
                  <a:tcPr>
                    <a:solidFill>
                      <a:schemeClr val="bg1"/>
                    </a:solidFill>
                  </a:tcPr>
                </a:tc>
                <a:tc>
                  <a:txBody>
                    <a:bodyPr/>
                    <a:lstStyle/>
                    <a:p>
                      <a:pPr algn="ctr"/>
                      <a:endParaRPr lang="fr-FR" sz="500" dirty="0">
                        <a:solidFill>
                          <a:schemeClr val="tx1">
                            <a:lumMod val="75000"/>
                            <a:lumOff val="25000"/>
                          </a:schemeClr>
                        </a:solidFill>
                      </a:endParaRPr>
                    </a:p>
                  </a:txBody>
                  <a:tcPr>
                    <a:solidFill>
                      <a:schemeClr val="bg1"/>
                    </a:solidFill>
                  </a:tcPr>
                </a:tc>
                <a:tc>
                  <a:txBody>
                    <a:bodyPr/>
                    <a:lstStyle/>
                    <a:p>
                      <a:pPr algn="ctr"/>
                      <a:endParaRPr lang="fr-FR" sz="500" dirty="0">
                        <a:solidFill>
                          <a:schemeClr val="tx1">
                            <a:lumMod val="75000"/>
                            <a:lumOff val="25000"/>
                          </a:schemeClr>
                        </a:solidFill>
                      </a:endParaRPr>
                    </a:p>
                  </a:txBody>
                  <a:tcPr>
                    <a:solidFill>
                      <a:schemeClr val="bg1"/>
                    </a:solidFill>
                  </a:tcPr>
                </a:tc>
                <a:tc>
                  <a:txBody>
                    <a:bodyPr/>
                    <a:lstStyle/>
                    <a:p>
                      <a:pPr algn="ctr"/>
                      <a:endParaRPr lang="fr-FR" sz="500" dirty="0">
                        <a:solidFill>
                          <a:schemeClr val="tx1">
                            <a:lumMod val="75000"/>
                            <a:lumOff val="25000"/>
                          </a:schemeClr>
                        </a:solidFill>
                      </a:endParaRPr>
                    </a:p>
                  </a:txBody>
                  <a:tcPr>
                    <a:solidFill>
                      <a:schemeClr val="bg1"/>
                    </a:solidFill>
                  </a:tcPr>
                </a:tc>
                <a:extLst>
                  <a:ext uri="{0D108BD9-81ED-4DB2-BD59-A6C34878D82A}">
                    <a16:rowId xmlns:a16="http://schemas.microsoft.com/office/drawing/2014/main" val="689029389"/>
                  </a:ext>
                </a:extLst>
              </a:tr>
            </a:tbl>
          </a:graphicData>
        </a:graphic>
      </p:graphicFrame>
      <p:graphicFrame>
        <p:nvGraphicFramePr>
          <p:cNvPr id="564" name="Tableau 9">
            <a:extLst>
              <a:ext uri="{FF2B5EF4-FFF2-40B4-BE49-F238E27FC236}">
                <a16:creationId xmlns:a16="http://schemas.microsoft.com/office/drawing/2014/main" id="{5E5B3C0C-25E2-475A-AE4C-1A2FE7F5D936}"/>
              </a:ext>
            </a:extLst>
          </p:cNvPr>
          <p:cNvGraphicFramePr>
            <a:graphicFrameLocks noGrp="1"/>
          </p:cNvGraphicFramePr>
          <p:nvPr>
            <p:extLst>
              <p:ext uri="{D42A27DB-BD31-4B8C-83A1-F6EECF244321}">
                <p14:modId xmlns:p14="http://schemas.microsoft.com/office/powerpoint/2010/main" val="4023503082"/>
              </p:ext>
            </p:extLst>
          </p:nvPr>
        </p:nvGraphicFramePr>
        <p:xfrm>
          <a:off x="7341084" y="4838557"/>
          <a:ext cx="2012801" cy="1402080"/>
        </p:xfrm>
        <a:graphic>
          <a:graphicData uri="http://schemas.openxmlformats.org/drawingml/2006/table">
            <a:tbl>
              <a:tblPr firstRow="1" bandRow="1">
                <a:tableStyleId>{5C22544A-7EE6-4342-B048-85BDC9FD1C3A}</a:tableStyleId>
              </a:tblPr>
              <a:tblGrid>
                <a:gridCol w="287543">
                  <a:extLst>
                    <a:ext uri="{9D8B030D-6E8A-4147-A177-3AD203B41FA5}">
                      <a16:colId xmlns:a16="http://schemas.microsoft.com/office/drawing/2014/main" val="3617318326"/>
                    </a:ext>
                  </a:extLst>
                </a:gridCol>
                <a:gridCol w="287543">
                  <a:extLst>
                    <a:ext uri="{9D8B030D-6E8A-4147-A177-3AD203B41FA5}">
                      <a16:colId xmlns:a16="http://schemas.microsoft.com/office/drawing/2014/main" val="744895538"/>
                    </a:ext>
                  </a:extLst>
                </a:gridCol>
                <a:gridCol w="287543">
                  <a:extLst>
                    <a:ext uri="{9D8B030D-6E8A-4147-A177-3AD203B41FA5}">
                      <a16:colId xmlns:a16="http://schemas.microsoft.com/office/drawing/2014/main" val="4148669053"/>
                    </a:ext>
                  </a:extLst>
                </a:gridCol>
                <a:gridCol w="287543">
                  <a:extLst>
                    <a:ext uri="{9D8B030D-6E8A-4147-A177-3AD203B41FA5}">
                      <a16:colId xmlns:a16="http://schemas.microsoft.com/office/drawing/2014/main" val="3787816676"/>
                    </a:ext>
                  </a:extLst>
                </a:gridCol>
                <a:gridCol w="287543">
                  <a:extLst>
                    <a:ext uri="{9D8B030D-6E8A-4147-A177-3AD203B41FA5}">
                      <a16:colId xmlns:a16="http://schemas.microsoft.com/office/drawing/2014/main" val="1264469034"/>
                    </a:ext>
                  </a:extLst>
                </a:gridCol>
                <a:gridCol w="287543">
                  <a:extLst>
                    <a:ext uri="{9D8B030D-6E8A-4147-A177-3AD203B41FA5}">
                      <a16:colId xmlns:a16="http://schemas.microsoft.com/office/drawing/2014/main" val="533910058"/>
                    </a:ext>
                  </a:extLst>
                </a:gridCol>
                <a:gridCol w="287543">
                  <a:extLst>
                    <a:ext uri="{9D8B030D-6E8A-4147-A177-3AD203B41FA5}">
                      <a16:colId xmlns:a16="http://schemas.microsoft.com/office/drawing/2014/main" val="3384948866"/>
                    </a:ext>
                  </a:extLst>
                </a:gridCol>
              </a:tblGrid>
              <a:tr h="153037">
                <a:tc gridSpan="7">
                  <a:txBody>
                    <a:bodyPr/>
                    <a:lstStyle/>
                    <a:p>
                      <a:pPr algn="ctr"/>
                      <a:r>
                        <a:rPr lang="fr-FR" sz="900" dirty="0"/>
                        <a:t>MARS 2023</a:t>
                      </a:r>
                    </a:p>
                  </a:txBody>
                  <a:tcPr>
                    <a:solidFill>
                      <a:srgbClr val="C24C6A"/>
                    </a:solidFill>
                  </a:tcPr>
                </a:tc>
                <a:tc hMerge="1">
                  <a:txBody>
                    <a:bodyPr/>
                    <a:lstStyle/>
                    <a:p>
                      <a:endParaRPr lang="fr-FR"/>
                    </a:p>
                  </a:txBody>
                  <a:tcPr/>
                </a:tc>
                <a:tc hMerge="1">
                  <a:txBody>
                    <a:bodyPr/>
                    <a:lstStyle/>
                    <a:p>
                      <a:endParaRPr lang="fr-FR"/>
                    </a:p>
                  </a:txBody>
                  <a:tcPr/>
                </a:tc>
                <a:tc hMerge="1">
                  <a:txBody>
                    <a:bodyPr/>
                    <a:lstStyle/>
                    <a:p>
                      <a:endParaRPr lang="fr-FR"/>
                    </a:p>
                  </a:txBody>
                  <a:tcPr/>
                </a:tc>
                <a:tc hMerge="1">
                  <a:txBody>
                    <a:bodyPr/>
                    <a:lstStyle/>
                    <a:p>
                      <a:endParaRPr lang="fr-FR"/>
                    </a:p>
                  </a:txBody>
                  <a:tcPr/>
                </a:tc>
                <a:tc hMerge="1">
                  <a:txBody>
                    <a:bodyPr/>
                    <a:lstStyle/>
                    <a:p>
                      <a:endParaRPr lang="fr-FR"/>
                    </a:p>
                  </a:txBody>
                  <a:tcPr/>
                </a:tc>
                <a:tc hMerge="1">
                  <a:txBody>
                    <a:bodyPr/>
                    <a:lstStyle/>
                    <a:p>
                      <a:endParaRPr lang="fr-FR" dirty="0"/>
                    </a:p>
                  </a:txBody>
                  <a:tcPr/>
                </a:tc>
                <a:extLst>
                  <a:ext uri="{0D108BD9-81ED-4DB2-BD59-A6C34878D82A}">
                    <a16:rowId xmlns:a16="http://schemas.microsoft.com/office/drawing/2014/main" val="533340226"/>
                  </a:ext>
                </a:extLst>
              </a:tr>
              <a:tr h="153037">
                <a:tc>
                  <a:txBody>
                    <a:bodyPr/>
                    <a:lstStyle/>
                    <a:p>
                      <a:pPr algn="ctr"/>
                      <a:r>
                        <a:rPr lang="fr-FR" sz="500" b="1" dirty="0">
                          <a:solidFill>
                            <a:schemeClr val="accent4">
                              <a:lumMod val="75000"/>
                            </a:schemeClr>
                          </a:solidFill>
                        </a:rPr>
                        <a:t>D</a:t>
                      </a:r>
                    </a:p>
                  </a:txBody>
                  <a:tcPr>
                    <a:solidFill>
                      <a:schemeClr val="bg1">
                        <a:lumMod val="85000"/>
                      </a:schemeClr>
                    </a:solidFill>
                  </a:tcPr>
                </a:tc>
                <a:tc>
                  <a:txBody>
                    <a:bodyPr/>
                    <a:lstStyle/>
                    <a:p>
                      <a:pPr algn="ctr"/>
                      <a:r>
                        <a:rPr lang="fr-FR" sz="500" b="1" dirty="0">
                          <a:solidFill>
                            <a:schemeClr val="tx1">
                              <a:lumMod val="75000"/>
                              <a:lumOff val="25000"/>
                            </a:schemeClr>
                          </a:solidFill>
                        </a:rPr>
                        <a:t>L</a:t>
                      </a:r>
                    </a:p>
                  </a:txBody>
                  <a:tcPr>
                    <a:solidFill>
                      <a:schemeClr val="bg1">
                        <a:lumMod val="85000"/>
                      </a:schemeClr>
                    </a:solidFill>
                  </a:tcPr>
                </a:tc>
                <a:tc>
                  <a:txBody>
                    <a:bodyPr/>
                    <a:lstStyle/>
                    <a:p>
                      <a:pPr algn="ctr"/>
                      <a:r>
                        <a:rPr lang="fr-FR" sz="500" b="1" dirty="0">
                          <a:solidFill>
                            <a:schemeClr val="tx1">
                              <a:lumMod val="75000"/>
                              <a:lumOff val="25000"/>
                            </a:schemeClr>
                          </a:solidFill>
                        </a:rPr>
                        <a:t>M</a:t>
                      </a:r>
                    </a:p>
                  </a:txBody>
                  <a:tcPr>
                    <a:solidFill>
                      <a:schemeClr val="bg1">
                        <a:lumMod val="85000"/>
                      </a:schemeClr>
                    </a:solidFill>
                  </a:tcPr>
                </a:tc>
                <a:tc>
                  <a:txBody>
                    <a:bodyPr/>
                    <a:lstStyle/>
                    <a:p>
                      <a:pPr algn="ctr"/>
                      <a:r>
                        <a:rPr lang="fr-FR" sz="500" b="1" dirty="0">
                          <a:solidFill>
                            <a:schemeClr val="tx1">
                              <a:lumMod val="75000"/>
                              <a:lumOff val="25000"/>
                            </a:schemeClr>
                          </a:solidFill>
                        </a:rPr>
                        <a:t>M</a:t>
                      </a:r>
                    </a:p>
                  </a:txBody>
                  <a:tcPr>
                    <a:solidFill>
                      <a:schemeClr val="bg1">
                        <a:lumMod val="85000"/>
                      </a:schemeClr>
                    </a:solidFill>
                  </a:tcPr>
                </a:tc>
                <a:tc>
                  <a:txBody>
                    <a:bodyPr/>
                    <a:lstStyle/>
                    <a:p>
                      <a:pPr algn="ctr"/>
                      <a:r>
                        <a:rPr lang="fr-FR" sz="500" b="1" dirty="0">
                          <a:solidFill>
                            <a:schemeClr val="tx1">
                              <a:lumMod val="75000"/>
                              <a:lumOff val="25000"/>
                            </a:schemeClr>
                          </a:solidFill>
                        </a:rPr>
                        <a:t>J</a:t>
                      </a:r>
                    </a:p>
                  </a:txBody>
                  <a:tcPr>
                    <a:solidFill>
                      <a:schemeClr val="bg1">
                        <a:lumMod val="85000"/>
                      </a:schemeClr>
                    </a:solidFill>
                  </a:tcPr>
                </a:tc>
                <a:tc>
                  <a:txBody>
                    <a:bodyPr/>
                    <a:lstStyle/>
                    <a:p>
                      <a:pPr algn="ctr"/>
                      <a:r>
                        <a:rPr lang="fr-FR" sz="500" b="1" dirty="0">
                          <a:solidFill>
                            <a:schemeClr val="tx1">
                              <a:lumMod val="75000"/>
                              <a:lumOff val="25000"/>
                            </a:schemeClr>
                          </a:solidFill>
                        </a:rPr>
                        <a:t>V</a:t>
                      </a:r>
                    </a:p>
                  </a:txBody>
                  <a:tcPr>
                    <a:solidFill>
                      <a:schemeClr val="bg1">
                        <a:lumMod val="85000"/>
                      </a:schemeClr>
                    </a:solidFill>
                  </a:tcPr>
                </a:tc>
                <a:tc>
                  <a:txBody>
                    <a:bodyPr/>
                    <a:lstStyle/>
                    <a:p>
                      <a:pPr algn="ctr"/>
                      <a:r>
                        <a:rPr lang="fr-FR" sz="500" b="1" dirty="0">
                          <a:solidFill>
                            <a:schemeClr val="tx1">
                              <a:lumMod val="75000"/>
                              <a:lumOff val="25000"/>
                            </a:schemeClr>
                          </a:solidFill>
                        </a:rPr>
                        <a:t>S</a:t>
                      </a:r>
                    </a:p>
                  </a:txBody>
                  <a:tcPr>
                    <a:solidFill>
                      <a:schemeClr val="bg1">
                        <a:lumMod val="85000"/>
                      </a:schemeClr>
                    </a:solidFill>
                  </a:tcPr>
                </a:tc>
                <a:extLst>
                  <a:ext uri="{0D108BD9-81ED-4DB2-BD59-A6C34878D82A}">
                    <a16:rowId xmlns:a16="http://schemas.microsoft.com/office/drawing/2014/main" val="4258868470"/>
                  </a:ext>
                </a:extLst>
              </a:tr>
              <a:tr h="153037">
                <a:tc>
                  <a:txBody>
                    <a:bodyPr/>
                    <a:lstStyle/>
                    <a:p>
                      <a:pPr algn="ctr"/>
                      <a:endParaRPr lang="fr-FR" sz="500" dirty="0">
                        <a:solidFill>
                          <a:schemeClr val="accent4">
                            <a:lumMod val="75000"/>
                          </a:schemeClr>
                        </a:solidFill>
                      </a:endParaRPr>
                    </a:p>
                  </a:txBody>
                  <a:tcPr>
                    <a:solidFill>
                      <a:schemeClr val="bg1"/>
                    </a:solidFill>
                  </a:tcPr>
                </a:tc>
                <a:tc>
                  <a:txBody>
                    <a:bodyPr/>
                    <a:lstStyle/>
                    <a:p>
                      <a:pPr algn="ctr"/>
                      <a:endParaRPr lang="fr-FR" sz="500" dirty="0">
                        <a:solidFill>
                          <a:schemeClr val="tx1">
                            <a:lumMod val="75000"/>
                            <a:lumOff val="25000"/>
                          </a:schemeClr>
                        </a:solidFill>
                      </a:endParaRPr>
                    </a:p>
                  </a:txBody>
                  <a:tcPr>
                    <a:solidFill>
                      <a:schemeClr val="bg1"/>
                    </a:solidFill>
                  </a:tcPr>
                </a:tc>
                <a:tc>
                  <a:txBody>
                    <a:bodyPr/>
                    <a:lstStyle/>
                    <a:p>
                      <a:pPr algn="ctr"/>
                      <a:endParaRPr lang="fr-FR" sz="500" dirty="0">
                        <a:solidFill>
                          <a:schemeClr val="tx1">
                            <a:lumMod val="75000"/>
                            <a:lumOff val="25000"/>
                          </a:schemeClr>
                        </a:solidFill>
                      </a:endParaRPr>
                    </a:p>
                  </a:txBody>
                  <a:tcPr>
                    <a:solidFill>
                      <a:schemeClr val="bg1"/>
                    </a:solidFill>
                  </a:tcPr>
                </a:tc>
                <a:tc>
                  <a:txBody>
                    <a:bodyPr/>
                    <a:lstStyle/>
                    <a:p>
                      <a:pPr algn="ctr"/>
                      <a:endParaRPr lang="fr-FR" sz="500" dirty="0">
                        <a:solidFill>
                          <a:schemeClr val="tx1">
                            <a:lumMod val="75000"/>
                            <a:lumOff val="25000"/>
                          </a:schemeClr>
                        </a:solidFill>
                      </a:endParaRPr>
                    </a:p>
                  </a:txBody>
                  <a:tcPr>
                    <a:solidFill>
                      <a:schemeClr val="bg1"/>
                    </a:solidFill>
                  </a:tcPr>
                </a:tc>
                <a:tc>
                  <a:txBody>
                    <a:bodyPr/>
                    <a:lstStyle/>
                    <a:p>
                      <a:pPr algn="ctr"/>
                      <a:r>
                        <a:rPr lang="fr-FR" sz="500" dirty="0">
                          <a:solidFill>
                            <a:schemeClr val="tx1">
                              <a:lumMod val="75000"/>
                              <a:lumOff val="25000"/>
                            </a:schemeClr>
                          </a:solidFill>
                        </a:rPr>
                        <a:t>1</a:t>
                      </a:r>
                    </a:p>
                  </a:txBody>
                  <a:tcPr>
                    <a:solidFill>
                      <a:schemeClr val="bg1"/>
                    </a:solidFill>
                  </a:tcPr>
                </a:tc>
                <a:tc>
                  <a:txBody>
                    <a:bodyPr/>
                    <a:lstStyle/>
                    <a:p>
                      <a:pPr algn="ctr"/>
                      <a:r>
                        <a:rPr lang="fr-FR" sz="500" dirty="0">
                          <a:solidFill>
                            <a:schemeClr val="tx1">
                              <a:lumMod val="75000"/>
                              <a:lumOff val="25000"/>
                            </a:schemeClr>
                          </a:solidFill>
                        </a:rPr>
                        <a:t>2</a:t>
                      </a:r>
                    </a:p>
                  </a:txBody>
                  <a:tcPr>
                    <a:solidFill>
                      <a:schemeClr val="bg1"/>
                    </a:solidFill>
                  </a:tcPr>
                </a:tc>
                <a:tc>
                  <a:txBody>
                    <a:bodyPr/>
                    <a:lstStyle/>
                    <a:p>
                      <a:pPr algn="ctr"/>
                      <a:r>
                        <a:rPr lang="fr-FR" sz="500" dirty="0">
                          <a:solidFill>
                            <a:schemeClr val="tx1">
                              <a:lumMod val="75000"/>
                              <a:lumOff val="25000"/>
                            </a:schemeClr>
                          </a:solidFill>
                        </a:rPr>
                        <a:t>3</a:t>
                      </a:r>
                    </a:p>
                  </a:txBody>
                  <a:tcPr>
                    <a:solidFill>
                      <a:schemeClr val="bg1"/>
                    </a:solidFill>
                  </a:tcPr>
                </a:tc>
                <a:extLst>
                  <a:ext uri="{0D108BD9-81ED-4DB2-BD59-A6C34878D82A}">
                    <a16:rowId xmlns:a16="http://schemas.microsoft.com/office/drawing/2014/main" val="753078329"/>
                  </a:ext>
                </a:extLst>
              </a:tr>
              <a:tr h="153037">
                <a:tc>
                  <a:txBody>
                    <a:bodyPr/>
                    <a:lstStyle/>
                    <a:p>
                      <a:pPr algn="ctr"/>
                      <a:r>
                        <a:rPr lang="fr-FR" sz="500" dirty="0">
                          <a:solidFill>
                            <a:schemeClr val="accent4">
                              <a:lumMod val="75000"/>
                            </a:schemeClr>
                          </a:solidFill>
                        </a:rPr>
                        <a:t>4</a:t>
                      </a:r>
                    </a:p>
                  </a:txBody>
                  <a:tcPr>
                    <a:solidFill>
                      <a:schemeClr val="bg1"/>
                    </a:solidFill>
                  </a:tcPr>
                </a:tc>
                <a:tc>
                  <a:txBody>
                    <a:bodyPr/>
                    <a:lstStyle/>
                    <a:p>
                      <a:pPr algn="ctr"/>
                      <a:r>
                        <a:rPr lang="fr-FR" sz="500" dirty="0">
                          <a:solidFill>
                            <a:schemeClr val="tx1">
                              <a:lumMod val="75000"/>
                              <a:lumOff val="25000"/>
                            </a:schemeClr>
                          </a:solidFill>
                        </a:rPr>
                        <a:t>5</a:t>
                      </a:r>
                    </a:p>
                  </a:txBody>
                  <a:tcPr>
                    <a:solidFill>
                      <a:schemeClr val="bg1"/>
                    </a:solidFill>
                  </a:tcPr>
                </a:tc>
                <a:tc>
                  <a:txBody>
                    <a:bodyPr/>
                    <a:lstStyle/>
                    <a:p>
                      <a:pPr algn="ctr"/>
                      <a:r>
                        <a:rPr lang="fr-FR" sz="500" dirty="0">
                          <a:solidFill>
                            <a:schemeClr val="tx1">
                              <a:lumMod val="75000"/>
                              <a:lumOff val="25000"/>
                            </a:schemeClr>
                          </a:solidFill>
                        </a:rPr>
                        <a:t>6</a:t>
                      </a:r>
                    </a:p>
                  </a:txBody>
                  <a:tcPr>
                    <a:solidFill>
                      <a:schemeClr val="bg1"/>
                    </a:solidFill>
                  </a:tcPr>
                </a:tc>
                <a:tc>
                  <a:txBody>
                    <a:bodyPr/>
                    <a:lstStyle/>
                    <a:p>
                      <a:pPr algn="ctr"/>
                      <a:r>
                        <a:rPr lang="fr-FR" sz="500" dirty="0">
                          <a:solidFill>
                            <a:schemeClr val="tx1">
                              <a:lumMod val="75000"/>
                              <a:lumOff val="25000"/>
                            </a:schemeClr>
                          </a:solidFill>
                        </a:rPr>
                        <a:t>7</a:t>
                      </a:r>
                    </a:p>
                  </a:txBody>
                  <a:tcPr>
                    <a:solidFill>
                      <a:schemeClr val="bg1"/>
                    </a:solidFill>
                  </a:tcPr>
                </a:tc>
                <a:tc>
                  <a:txBody>
                    <a:bodyPr/>
                    <a:lstStyle/>
                    <a:p>
                      <a:pPr algn="ctr"/>
                      <a:r>
                        <a:rPr lang="fr-FR" sz="500" dirty="0">
                          <a:solidFill>
                            <a:schemeClr val="tx1">
                              <a:lumMod val="75000"/>
                              <a:lumOff val="25000"/>
                            </a:schemeClr>
                          </a:solidFill>
                        </a:rPr>
                        <a:t>8</a:t>
                      </a:r>
                    </a:p>
                  </a:txBody>
                  <a:tcPr>
                    <a:solidFill>
                      <a:schemeClr val="bg1"/>
                    </a:solidFill>
                  </a:tcPr>
                </a:tc>
                <a:tc>
                  <a:txBody>
                    <a:bodyPr/>
                    <a:lstStyle/>
                    <a:p>
                      <a:pPr algn="ctr"/>
                      <a:r>
                        <a:rPr lang="fr-FR" sz="500" dirty="0">
                          <a:solidFill>
                            <a:schemeClr val="tx1">
                              <a:lumMod val="75000"/>
                              <a:lumOff val="25000"/>
                            </a:schemeClr>
                          </a:solidFill>
                        </a:rPr>
                        <a:t>9</a:t>
                      </a:r>
                    </a:p>
                  </a:txBody>
                  <a:tcPr>
                    <a:solidFill>
                      <a:schemeClr val="bg1"/>
                    </a:solidFill>
                  </a:tcPr>
                </a:tc>
                <a:tc>
                  <a:txBody>
                    <a:bodyPr/>
                    <a:lstStyle/>
                    <a:p>
                      <a:pPr algn="ctr"/>
                      <a:r>
                        <a:rPr lang="fr-FR" sz="500" dirty="0">
                          <a:solidFill>
                            <a:schemeClr val="tx1">
                              <a:lumMod val="75000"/>
                              <a:lumOff val="25000"/>
                            </a:schemeClr>
                          </a:solidFill>
                        </a:rPr>
                        <a:t>10</a:t>
                      </a:r>
                    </a:p>
                  </a:txBody>
                  <a:tcPr>
                    <a:solidFill>
                      <a:schemeClr val="bg1"/>
                    </a:solidFill>
                  </a:tcPr>
                </a:tc>
                <a:extLst>
                  <a:ext uri="{0D108BD9-81ED-4DB2-BD59-A6C34878D82A}">
                    <a16:rowId xmlns:a16="http://schemas.microsoft.com/office/drawing/2014/main" val="1278186325"/>
                  </a:ext>
                </a:extLst>
              </a:tr>
              <a:tr h="153037">
                <a:tc>
                  <a:txBody>
                    <a:bodyPr/>
                    <a:lstStyle/>
                    <a:p>
                      <a:pPr algn="ctr"/>
                      <a:r>
                        <a:rPr lang="fr-FR" sz="500" dirty="0">
                          <a:solidFill>
                            <a:schemeClr val="accent4">
                              <a:lumMod val="75000"/>
                            </a:schemeClr>
                          </a:solidFill>
                        </a:rPr>
                        <a:t>11</a:t>
                      </a:r>
                    </a:p>
                  </a:txBody>
                  <a:tcPr>
                    <a:solidFill>
                      <a:schemeClr val="bg1"/>
                    </a:solidFill>
                  </a:tcPr>
                </a:tc>
                <a:tc>
                  <a:txBody>
                    <a:bodyPr/>
                    <a:lstStyle/>
                    <a:p>
                      <a:pPr algn="ctr"/>
                      <a:r>
                        <a:rPr lang="fr-FR" sz="500" dirty="0">
                          <a:solidFill>
                            <a:schemeClr val="tx1">
                              <a:lumMod val="75000"/>
                              <a:lumOff val="25000"/>
                            </a:schemeClr>
                          </a:solidFill>
                        </a:rPr>
                        <a:t>12</a:t>
                      </a:r>
                    </a:p>
                  </a:txBody>
                  <a:tcPr>
                    <a:solidFill>
                      <a:schemeClr val="bg1"/>
                    </a:solidFill>
                  </a:tcPr>
                </a:tc>
                <a:tc>
                  <a:txBody>
                    <a:bodyPr/>
                    <a:lstStyle/>
                    <a:p>
                      <a:pPr algn="ctr"/>
                      <a:r>
                        <a:rPr lang="fr-FR" sz="500" dirty="0">
                          <a:solidFill>
                            <a:schemeClr val="tx1">
                              <a:lumMod val="75000"/>
                              <a:lumOff val="25000"/>
                            </a:schemeClr>
                          </a:solidFill>
                        </a:rPr>
                        <a:t>13</a:t>
                      </a:r>
                    </a:p>
                  </a:txBody>
                  <a:tcPr>
                    <a:solidFill>
                      <a:schemeClr val="bg1"/>
                    </a:solidFill>
                  </a:tcPr>
                </a:tc>
                <a:tc>
                  <a:txBody>
                    <a:bodyPr/>
                    <a:lstStyle/>
                    <a:p>
                      <a:pPr algn="ctr"/>
                      <a:r>
                        <a:rPr lang="fr-FR" sz="500" dirty="0">
                          <a:solidFill>
                            <a:schemeClr val="tx1">
                              <a:lumMod val="75000"/>
                              <a:lumOff val="25000"/>
                            </a:schemeClr>
                          </a:solidFill>
                        </a:rPr>
                        <a:t>14</a:t>
                      </a:r>
                    </a:p>
                  </a:txBody>
                  <a:tcPr>
                    <a:solidFill>
                      <a:schemeClr val="bg1"/>
                    </a:solidFill>
                  </a:tcPr>
                </a:tc>
                <a:tc>
                  <a:txBody>
                    <a:bodyPr/>
                    <a:lstStyle/>
                    <a:p>
                      <a:pPr algn="ctr"/>
                      <a:r>
                        <a:rPr lang="fr-FR" sz="500" dirty="0">
                          <a:solidFill>
                            <a:schemeClr val="tx1">
                              <a:lumMod val="75000"/>
                              <a:lumOff val="25000"/>
                            </a:schemeClr>
                          </a:solidFill>
                        </a:rPr>
                        <a:t>15</a:t>
                      </a:r>
                    </a:p>
                  </a:txBody>
                  <a:tcPr>
                    <a:solidFill>
                      <a:schemeClr val="bg1"/>
                    </a:solidFill>
                  </a:tcPr>
                </a:tc>
                <a:tc>
                  <a:txBody>
                    <a:bodyPr/>
                    <a:lstStyle/>
                    <a:p>
                      <a:pPr algn="ctr"/>
                      <a:r>
                        <a:rPr lang="fr-FR" sz="500" dirty="0">
                          <a:solidFill>
                            <a:schemeClr val="tx1">
                              <a:lumMod val="75000"/>
                              <a:lumOff val="25000"/>
                            </a:schemeClr>
                          </a:solidFill>
                        </a:rPr>
                        <a:t>16</a:t>
                      </a:r>
                    </a:p>
                  </a:txBody>
                  <a:tcPr>
                    <a:solidFill>
                      <a:schemeClr val="bg1"/>
                    </a:solidFill>
                  </a:tcPr>
                </a:tc>
                <a:tc>
                  <a:txBody>
                    <a:bodyPr/>
                    <a:lstStyle/>
                    <a:p>
                      <a:pPr algn="ctr"/>
                      <a:r>
                        <a:rPr lang="fr-FR" sz="500" dirty="0">
                          <a:solidFill>
                            <a:schemeClr val="tx1">
                              <a:lumMod val="75000"/>
                              <a:lumOff val="25000"/>
                            </a:schemeClr>
                          </a:solidFill>
                        </a:rPr>
                        <a:t>17</a:t>
                      </a:r>
                    </a:p>
                  </a:txBody>
                  <a:tcPr>
                    <a:solidFill>
                      <a:schemeClr val="bg1"/>
                    </a:solidFill>
                  </a:tcPr>
                </a:tc>
                <a:extLst>
                  <a:ext uri="{0D108BD9-81ED-4DB2-BD59-A6C34878D82A}">
                    <a16:rowId xmlns:a16="http://schemas.microsoft.com/office/drawing/2014/main" val="45844128"/>
                  </a:ext>
                </a:extLst>
              </a:tr>
              <a:tr h="153037">
                <a:tc>
                  <a:txBody>
                    <a:bodyPr/>
                    <a:lstStyle/>
                    <a:p>
                      <a:pPr algn="ctr"/>
                      <a:r>
                        <a:rPr lang="fr-FR" sz="500" dirty="0">
                          <a:solidFill>
                            <a:schemeClr val="accent4">
                              <a:lumMod val="75000"/>
                            </a:schemeClr>
                          </a:solidFill>
                        </a:rPr>
                        <a:t>18</a:t>
                      </a:r>
                    </a:p>
                  </a:txBody>
                  <a:tcPr>
                    <a:solidFill>
                      <a:schemeClr val="bg1"/>
                    </a:solidFill>
                  </a:tcPr>
                </a:tc>
                <a:tc>
                  <a:txBody>
                    <a:bodyPr/>
                    <a:lstStyle/>
                    <a:p>
                      <a:pPr algn="ctr"/>
                      <a:r>
                        <a:rPr lang="fr-FR" sz="500" dirty="0">
                          <a:solidFill>
                            <a:schemeClr val="tx1">
                              <a:lumMod val="75000"/>
                              <a:lumOff val="25000"/>
                            </a:schemeClr>
                          </a:solidFill>
                        </a:rPr>
                        <a:t>19</a:t>
                      </a:r>
                    </a:p>
                  </a:txBody>
                  <a:tcPr>
                    <a:solidFill>
                      <a:schemeClr val="bg1"/>
                    </a:solidFill>
                  </a:tcPr>
                </a:tc>
                <a:tc>
                  <a:txBody>
                    <a:bodyPr/>
                    <a:lstStyle/>
                    <a:p>
                      <a:pPr algn="ctr"/>
                      <a:r>
                        <a:rPr lang="fr-FR" sz="500" dirty="0">
                          <a:solidFill>
                            <a:schemeClr val="tx1">
                              <a:lumMod val="75000"/>
                              <a:lumOff val="25000"/>
                            </a:schemeClr>
                          </a:solidFill>
                        </a:rPr>
                        <a:t>20</a:t>
                      </a:r>
                    </a:p>
                  </a:txBody>
                  <a:tcPr>
                    <a:solidFill>
                      <a:schemeClr val="bg1"/>
                    </a:solidFill>
                  </a:tcPr>
                </a:tc>
                <a:tc>
                  <a:txBody>
                    <a:bodyPr/>
                    <a:lstStyle/>
                    <a:p>
                      <a:pPr algn="ctr"/>
                      <a:r>
                        <a:rPr lang="fr-FR" sz="500" dirty="0">
                          <a:solidFill>
                            <a:schemeClr val="tx1">
                              <a:lumMod val="75000"/>
                              <a:lumOff val="25000"/>
                            </a:schemeClr>
                          </a:solidFill>
                        </a:rPr>
                        <a:t>21</a:t>
                      </a:r>
                    </a:p>
                  </a:txBody>
                  <a:tcPr>
                    <a:solidFill>
                      <a:schemeClr val="bg1"/>
                    </a:solidFill>
                  </a:tcPr>
                </a:tc>
                <a:tc>
                  <a:txBody>
                    <a:bodyPr/>
                    <a:lstStyle/>
                    <a:p>
                      <a:pPr algn="ctr"/>
                      <a:r>
                        <a:rPr lang="fr-FR" sz="500" dirty="0">
                          <a:solidFill>
                            <a:schemeClr val="tx1">
                              <a:lumMod val="75000"/>
                              <a:lumOff val="25000"/>
                            </a:schemeClr>
                          </a:solidFill>
                        </a:rPr>
                        <a:t>22</a:t>
                      </a:r>
                    </a:p>
                  </a:txBody>
                  <a:tcPr>
                    <a:solidFill>
                      <a:schemeClr val="bg1"/>
                    </a:solidFill>
                  </a:tcPr>
                </a:tc>
                <a:tc>
                  <a:txBody>
                    <a:bodyPr/>
                    <a:lstStyle/>
                    <a:p>
                      <a:pPr algn="ctr"/>
                      <a:r>
                        <a:rPr lang="fr-FR" sz="500" dirty="0">
                          <a:solidFill>
                            <a:schemeClr val="tx1">
                              <a:lumMod val="75000"/>
                              <a:lumOff val="25000"/>
                            </a:schemeClr>
                          </a:solidFill>
                        </a:rPr>
                        <a:t>23</a:t>
                      </a:r>
                    </a:p>
                  </a:txBody>
                  <a:tcPr>
                    <a:solidFill>
                      <a:schemeClr val="bg1"/>
                    </a:solidFill>
                  </a:tcPr>
                </a:tc>
                <a:tc>
                  <a:txBody>
                    <a:bodyPr/>
                    <a:lstStyle/>
                    <a:p>
                      <a:pPr algn="ctr"/>
                      <a:r>
                        <a:rPr lang="fr-FR" sz="500" dirty="0">
                          <a:solidFill>
                            <a:schemeClr val="tx1">
                              <a:lumMod val="75000"/>
                              <a:lumOff val="25000"/>
                            </a:schemeClr>
                          </a:solidFill>
                        </a:rPr>
                        <a:t>24</a:t>
                      </a:r>
                    </a:p>
                  </a:txBody>
                  <a:tcPr>
                    <a:solidFill>
                      <a:schemeClr val="bg1"/>
                    </a:solidFill>
                  </a:tcPr>
                </a:tc>
                <a:extLst>
                  <a:ext uri="{0D108BD9-81ED-4DB2-BD59-A6C34878D82A}">
                    <a16:rowId xmlns:a16="http://schemas.microsoft.com/office/drawing/2014/main" val="3944446715"/>
                  </a:ext>
                </a:extLst>
              </a:tr>
              <a:tr h="153037">
                <a:tc>
                  <a:txBody>
                    <a:bodyPr/>
                    <a:lstStyle/>
                    <a:p>
                      <a:pPr algn="ctr"/>
                      <a:r>
                        <a:rPr lang="fr-FR" sz="500" dirty="0">
                          <a:solidFill>
                            <a:schemeClr val="accent4">
                              <a:lumMod val="75000"/>
                            </a:schemeClr>
                          </a:solidFill>
                        </a:rPr>
                        <a:t>25</a:t>
                      </a:r>
                    </a:p>
                  </a:txBody>
                  <a:tcPr>
                    <a:solidFill>
                      <a:schemeClr val="bg1"/>
                    </a:solidFill>
                  </a:tcPr>
                </a:tc>
                <a:tc>
                  <a:txBody>
                    <a:bodyPr/>
                    <a:lstStyle/>
                    <a:p>
                      <a:pPr algn="ctr"/>
                      <a:r>
                        <a:rPr lang="fr-FR" sz="500" dirty="0">
                          <a:solidFill>
                            <a:schemeClr val="tx1">
                              <a:lumMod val="75000"/>
                              <a:lumOff val="25000"/>
                            </a:schemeClr>
                          </a:solidFill>
                        </a:rPr>
                        <a:t>26</a:t>
                      </a:r>
                    </a:p>
                  </a:txBody>
                  <a:tcPr>
                    <a:solidFill>
                      <a:schemeClr val="bg1"/>
                    </a:solidFill>
                  </a:tcPr>
                </a:tc>
                <a:tc>
                  <a:txBody>
                    <a:bodyPr/>
                    <a:lstStyle/>
                    <a:p>
                      <a:pPr algn="ctr"/>
                      <a:r>
                        <a:rPr lang="fr-FR" sz="500" dirty="0">
                          <a:solidFill>
                            <a:schemeClr val="tx1">
                              <a:lumMod val="75000"/>
                              <a:lumOff val="25000"/>
                            </a:schemeClr>
                          </a:solidFill>
                        </a:rPr>
                        <a:t>27</a:t>
                      </a:r>
                    </a:p>
                  </a:txBody>
                  <a:tcPr>
                    <a:solidFill>
                      <a:schemeClr val="bg1"/>
                    </a:solidFill>
                  </a:tcPr>
                </a:tc>
                <a:tc>
                  <a:txBody>
                    <a:bodyPr/>
                    <a:lstStyle/>
                    <a:p>
                      <a:pPr algn="ctr"/>
                      <a:r>
                        <a:rPr lang="fr-FR" sz="500" dirty="0">
                          <a:solidFill>
                            <a:schemeClr val="tx1">
                              <a:lumMod val="75000"/>
                              <a:lumOff val="25000"/>
                            </a:schemeClr>
                          </a:solidFill>
                        </a:rPr>
                        <a:t>28</a:t>
                      </a:r>
                    </a:p>
                  </a:txBody>
                  <a:tcPr>
                    <a:solidFill>
                      <a:schemeClr val="bg1"/>
                    </a:solidFill>
                  </a:tcPr>
                </a:tc>
                <a:tc>
                  <a:txBody>
                    <a:bodyPr/>
                    <a:lstStyle/>
                    <a:p>
                      <a:pPr algn="ctr"/>
                      <a:r>
                        <a:rPr lang="fr-FR" sz="500" dirty="0">
                          <a:solidFill>
                            <a:schemeClr val="tx1">
                              <a:lumMod val="75000"/>
                              <a:lumOff val="25000"/>
                            </a:schemeClr>
                          </a:solidFill>
                        </a:rPr>
                        <a:t>29</a:t>
                      </a:r>
                    </a:p>
                  </a:txBody>
                  <a:tcPr>
                    <a:solidFill>
                      <a:schemeClr val="bg1"/>
                    </a:solidFill>
                  </a:tcPr>
                </a:tc>
                <a:tc>
                  <a:txBody>
                    <a:bodyPr/>
                    <a:lstStyle/>
                    <a:p>
                      <a:pPr algn="ctr"/>
                      <a:r>
                        <a:rPr lang="fr-FR" sz="500" dirty="0">
                          <a:solidFill>
                            <a:schemeClr val="tx1">
                              <a:lumMod val="75000"/>
                              <a:lumOff val="25000"/>
                            </a:schemeClr>
                          </a:solidFill>
                        </a:rPr>
                        <a:t>30</a:t>
                      </a:r>
                    </a:p>
                  </a:txBody>
                  <a:tcPr>
                    <a:solidFill>
                      <a:schemeClr val="bg1"/>
                    </a:solidFill>
                  </a:tcPr>
                </a:tc>
                <a:tc>
                  <a:txBody>
                    <a:bodyPr/>
                    <a:lstStyle/>
                    <a:p>
                      <a:pPr algn="ctr"/>
                      <a:r>
                        <a:rPr lang="fr-FR" sz="500" dirty="0">
                          <a:solidFill>
                            <a:schemeClr val="tx1">
                              <a:lumMod val="75000"/>
                              <a:lumOff val="25000"/>
                            </a:schemeClr>
                          </a:solidFill>
                        </a:rPr>
                        <a:t>31</a:t>
                      </a:r>
                    </a:p>
                  </a:txBody>
                  <a:tcPr>
                    <a:solidFill>
                      <a:schemeClr val="bg1"/>
                    </a:solidFill>
                  </a:tcPr>
                </a:tc>
                <a:extLst>
                  <a:ext uri="{0D108BD9-81ED-4DB2-BD59-A6C34878D82A}">
                    <a16:rowId xmlns:a16="http://schemas.microsoft.com/office/drawing/2014/main" val="3859669917"/>
                  </a:ext>
                </a:extLst>
              </a:tr>
              <a:tr h="153037">
                <a:tc>
                  <a:txBody>
                    <a:bodyPr/>
                    <a:lstStyle/>
                    <a:p>
                      <a:pPr algn="ctr"/>
                      <a:endParaRPr lang="fr-FR" sz="500" dirty="0">
                        <a:solidFill>
                          <a:schemeClr val="accent4">
                            <a:lumMod val="75000"/>
                          </a:schemeClr>
                        </a:solidFill>
                      </a:endParaRPr>
                    </a:p>
                  </a:txBody>
                  <a:tcPr>
                    <a:solidFill>
                      <a:schemeClr val="bg1"/>
                    </a:solidFill>
                  </a:tcPr>
                </a:tc>
                <a:tc>
                  <a:txBody>
                    <a:bodyPr/>
                    <a:lstStyle/>
                    <a:p>
                      <a:pPr algn="ctr"/>
                      <a:endParaRPr lang="fr-FR" sz="500" dirty="0">
                        <a:solidFill>
                          <a:schemeClr val="tx1">
                            <a:lumMod val="75000"/>
                            <a:lumOff val="25000"/>
                          </a:schemeClr>
                        </a:solidFill>
                      </a:endParaRPr>
                    </a:p>
                  </a:txBody>
                  <a:tcPr>
                    <a:solidFill>
                      <a:schemeClr val="bg1"/>
                    </a:solidFill>
                  </a:tcPr>
                </a:tc>
                <a:tc>
                  <a:txBody>
                    <a:bodyPr/>
                    <a:lstStyle/>
                    <a:p>
                      <a:pPr algn="ctr"/>
                      <a:endParaRPr lang="fr-FR" sz="500" dirty="0">
                        <a:solidFill>
                          <a:schemeClr val="tx1">
                            <a:lumMod val="75000"/>
                            <a:lumOff val="25000"/>
                          </a:schemeClr>
                        </a:solidFill>
                      </a:endParaRPr>
                    </a:p>
                  </a:txBody>
                  <a:tcPr>
                    <a:solidFill>
                      <a:schemeClr val="bg1"/>
                    </a:solidFill>
                  </a:tcPr>
                </a:tc>
                <a:tc>
                  <a:txBody>
                    <a:bodyPr/>
                    <a:lstStyle/>
                    <a:p>
                      <a:pPr algn="ctr"/>
                      <a:endParaRPr lang="fr-FR" sz="500" dirty="0">
                        <a:solidFill>
                          <a:schemeClr val="tx1">
                            <a:lumMod val="75000"/>
                            <a:lumOff val="25000"/>
                          </a:schemeClr>
                        </a:solidFill>
                      </a:endParaRPr>
                    </a:p>
                  </a:txBody>
                  <a:tcPr>
                    <a:solidFill>
                      <a:schemeClr val="bg1"/>
                    </a:solidFill>
                  </a:tcPr>
                </a:tc>
                <a:tc>
                  <a:txBody>
                    <a:bodyPr/>
                    <a:lstStyle/>
                    <a:p>
                      <a:pPr algn="ctr"/>
                      <a:endParaRPr lang="fr-FR" sz="500" dirty="0">
                        <a:solidFill>
                          <a:schemeClr val="tx1">
                            <a:lumMod val="75000"/>
                            <a:lumOff val="25000"/>
                          </a:schemeClr>
                        </a:solidFill>
                      </a:endParaRPr>
                    </a:p>
                  </a:txBody>
                  <a:tcPr>
                    <a:solidFill>
                      <a:schemeClr val="bg1"/>
                    </a:solidFill>
                  </a:tcPr>
                </a:tc>
                <a:tc>
                  <a:txBody>
                    <a:bodyPr/>
                    <a:lstStyle/>
                    <a:p>
                      <a:pPr algn="ctr"/>
                      <a:endParaRPr lang="fr-FR" sz="500" dirty="0">
                        <a:solidFill>
                          <a:schemeClr val="tx1">
                            <a:lumMod val="75000"/>
                            <a:lumOff val="25000"/>
                          </a:schemeClr>
                        </a:solidFill>
                      </a:endParaRPr>
                    </a:p>
                  </a:txBody>
                  <a:tcPr>
                    <a:solidFill>
                      <a:schemeClr val="bg1"/>
                    </a:solidFill>
                  </a:tcPr>
                </a:tc>
                <a:tc>
                  <a:txBody>
                    <a:bodyPr/>
                    <a:lstStyle/>
                    <a:p>
                      <a:pPr algn="ctr"/>
                      <a:endParaRPr lang="fr-FR" sz="500" dirty="0">
                        <a:solidFill>
                          <a:schemeClr val="tx1">
                            <a:lumMod val="75000"/>
                            <a:lumOff val="25000"/>
                          </a:schemeClr>
                        </a:solidFill>
                      </a:endParaRPr>
                    </a:p>
                  </a:txBody>
                  <a:tcPr>
                    <a:solidFill>
                      <a:schemeClr val="bg1"/>
                    </a:solidFill>
                  </a:tcPr>
                </a:tc>
                <a:extLst>
                  <a:ext uri="{0D108BD9-81ED-4DB2-BD59-A6C34878D82A}">
                    <a16:rowId xmlns:a16="http://schemas.microsoft.com/office/drawing/2014/main" val="689029389"/>
                  </a:ext>
                </a:extLst>
              </a:tr>
            </a:tbl>
          </a:graphicData>
        </a:graphic>
      </p:graphicFrame>
      <p:graphicFrame>
        <p:nvGraphicFramePr>
          <p:cNvPr id="565" name="Tableau 9">
            <a:extLst>
              <a:ext uri="{FF2B5EF4-FFF2-40B4-BE49-F238E27FC236}">
                <a16:creationId xmlns:a16="http://schemas.microsoft.com/office/drawing/2014/main" id="{7E1B6702-1AA4-4CB1-8F0C-A26E617A80DC}"/>
              </a:ext>
            </a:extLst>
          </p:cNvPr>
          <p:cNvGraphicFramePr>
            <a:graphicFrameLocks noGrp="1"/>
          </p:cNvGraphicFramePr>
          <p:nvPr>
            <p:extLst>
              <p:ext uri="{D42A27DB-BD31-4B8C-83A1-F6EECF244321}">
                <p14:modId xmlns:p14="http://schemas.microsoft.com/office/powerpoint/2010/main" val="3266898002"/>
              </p:ext>
            </p:extLst>
          </p:nvPr>
        </p:nvGraphicFramePr>
        <p:xfrm>
          <a:off x="9670484" y="1525667"/>
          <a:ext cx="2012801" cy="1402080"/>
        </p:xfrm>
        <a:graphic>
          <a:graphicData uri="http://schemas.openxmlformats.org/drawingml/2006/table">
            <a:tbl>
              <a:tblPr firstRow="1" bandRow="1">
                <a:tableStyleId>{5C22544A-7EE6-4342-B048-85BDC9FD1C3A}</a:tableStyleId>
              </a:tblPr>
              <a:tblGrid>
                <a:gridCol w="287543">
                  <a:extLst>
                    <a:ext uri="{9D8B030D-6E8A-4147-A177-3AD203B41FA5}">
                      <a16:colId xmlns:a16="http://schemas.microsoft.com/office/drawing/2014/main" val="3617318326"/>
                    </a:ext>
                  </a:extLst>
                </a:gridCol>
                <a:gridCol w="287543">
                  <a:extLst>
                    <a:ext uri="{9D8B030D-6E8A-4147-A177-3AD203B41FA5}">
                      <a16:colId xmlns:a16="http://schemas.microsoft.com/office/drawing/2014/main" val="744895538"/>
                    </a:ext>
                  </a:extLst>
                </a:gridCol>
                <a:gridCol w="287543">
                  <a:extLst>
                    <a:ext uri="{9D8B030D-6E8A-4147-A177-3AD203B41FA5}">
                      <a16:colId xmlns:a16="http://schemas.microsoft.com/office/drawing/2014/main" val="4148669053"/>
                    </a:ext>
                  </a:extLst>
                </a:gridCol>
                <a:gridCol w="287543">
                  <a:extLst>
                    <a:ext uri="{9D8B030D-6E8A-4147-A177-3AD203B41FA5}">
                      <a16:colId xmlns:a16="http://schemas.microsoft.com/office/drawing/2014/main" val="3787816676"/>
                    </a:ext>
                  </a:extLst>
                </a:gridCol>
                <a:gridCol w="287543">
                  <a:extLst>
                    <a:ext uri="{9D8B030D-6E8A-4147-A177-3AD203B41FA5}">
                      <a16:colId xmlns:a16="http://schemas.microsoft.com/office/drawing/2014/main" val="1264469034"/>
                    </a:ext>
                  </a:extLst>
                </a:gridCol>
                <a:gridCol w="287543">
                  <a:extLst>
                    <a:ext uri="{9D8B030D-6E8A-4147-A177-3AD203B41FA5}">
                      <a16:colId xmlns:a16="http://schemas.microsoft.com/office/drawing/2014/main" val="533910058"/>
                    </a:ext>
                  </a:extLst>
                </a:gridCol>
                <a:gridCol w="287543">
                  <a:extLst>
                    <a:ext uri="{9D8B030D-6E8A-4147-A177-3AD203B41FA5}">
                      <a16:colId xmlns:a16="http://schemas.microsoft.com/office/drawing/2014/main" val="3384948866"/>
                    </a:ext>
                  </a:extLst>
                </a:gridCol>
              </a:tblGrid>
              <a:tr h="153037">
                <a:tc gridSpan="7">
                  <a:txBody>
                    <a:bodyPr/>
                    <a:lstStyle/>
                    <a:p>
                      <a:pPr algn="ctr"/>
                      <a:r>
                        <a:rPr lang="fr-FR" sz="900" dirty="0"/>
                        <a:t>AVRIL 2023</a:t>
                      </a:r>
                    </a:p>
                  </a:txBody>
                  <a:tcPr>
                    <a:solidFill>
                      <a:srgbClr val="FFC000"/>
                    </a:solidFill>
                  </a:tcPr>
                </a:tc>
                <a:tc hMerge="1">
                  <a:txBody>
                    <a:bodyPr/>
                    <a:lstStyle/>
                    <a:p>
                      <a:endParaRPr lang="fr-FR"/>
                    </a:p>
                  </a:txBody>
                  <a:tcPr/>
                </a:tc>
                <a:tc hMerge="1">
                  <a:txBody>
                    <a:bodyPr/>
                    <a:lstStyle/>
                    <a:p>
                      <a:endParaRPr lang="fr-FR"/>
                    </a:p>
                  </a:txBody>
                  <a:tcPr/>
                </a:tc>
                <a:tc hMerge="1">
                  <a:txBody>
                    <a:bodyPr/>
                    <a:lstStyle/>
                    <a:p>
                      <a:endParaRPr lang="fr-FR"/>
                    </a:p>
                  </a:txBody>
                  <a:tcPr/>
                </a:tc>
                <a:tc hMerge="1">
                  <a:txBody>
                    <a:bodyPr/>
                    <a:lstStyle/>
                    <a:p>
                      <a:endParaRPr lang="fr-FR"/>
                    </a:p>
                  </a:txBody>
                  <a:tcPr/>
                </a:tc>
                <a:tc hMerge="1">
                  <a:txBody>
                    <a:bodyPr/>
                    <a:lstStyle/>
                    <a:p>
                      <a:endParaRPr lang="fr-FR"/>
                    </a:p>
                  </a:txBody>
                  <a:tcPr/>
                </a:tc>
                <a:tc hMerge="1">
                  <a:txBody>
                    <a:bodyPr/>
                    <a:lstStyle/>
                    <a:p>
                      <a:endParaRPr lang="fr-FR" dirty="0"/>
                    </a:p>
                  </a:txBody>
                  <a:tcPr/>
                </a:tc>
                <a:extLst>
                  <a:ext uri="{0D108BD9-81ED-4DB2-BD59-A6C34878D82A}">
                    <a16:rowId xmlns:a16="http://schemas.microsoft.com/office/drawing/2014/main" val="533340226"/>
                  </a:ext>
                </a:extLst>
              </a:tr>
              <a:tr h="153037">
                <a:tc>
                  <a:txBody>
                    <a:bodyPr/>
                    <a:lstStyle/>
                    <a:p>
                      <a:pPr algn="ctr"/>
                      <a:r>
                        <a:rPr lang="fr-FR" sz="500" b="1" dirty="0">
                          <a:solidFill>
                            <a:schemeClr val="accent4">
                              <a:lumMod val="75000"/>
                            </a:schemeClr>
                          </a:solidFill>
                        </a:rPr>
                        <a:t>D</a:t>
                      </a:r>
                    </a:p>
                  </a:txBody>
                  <a:tcPr>
                    <a:solidFill>
                      <a:schemeClr val="bg1">
                        <a:lumMod val="85000"/>
                      </a:schemeClr>
                    </a:solidFill>
                  </a:tcPr>
                </a:tc>
                <a:tc>
                  <a:txBody>
                    <a:bodyPr/>
                    <a:lstStyle/>
                    <a:p>
                      <a:pPr algn="ctr"/>
                      <a:r>
                        <a:rPr lang="fr-FR" sz="500" b="1" dirty="0">
                          <a:solidFill>
                            <a:schemeClr val="tx1">
                              <a:lumMod val="75000"/>
                              <a:lumOff val="25000"/>
                            </a:schemeClr>
                          </a:solidFill>
                        </a:rPr>
                        <a:t>L</a:t>
                      </a:r>
                    </a:p>
                  </a:txBody>
                  <a:tcPr>
                    <a:solidFill>
                      <a:schemeClr val="bg1">
                        <a:lumMod val="85000"/>
                      </a:schemeClr>
                    </a:solidFill>
                  </a:tcPr>
                </a:tc>
                <a:tc>
                  <a:txBody>
                    <a:bodyPr/>
                    <a:lstStyle/>
                    <a:p>
                      <a:pPr algn="ctr"/>
                      <a:r>
                        <a:rPr lang="fr-FR" sz="500" b="1" dirty="0">
                          <a:solidFill>
                            <a:schemeClr val="tx1">
                              <a:lumMod val="75000"/>
                              <a:lumOff val="25000"/>
                            </a:schemeClr>
                          </a:solidFill>
                        </a:rPr>
                        <a:t>M</a:t>
                      </a:r>
                    </a:p>
                  </a:txBody>
                  <a:tcPr>
                    <a:solidFill>
                      <a:schemeClr val="bg1">
                        <a:lumMod val="85000"/>
                      </a:schemeClr>
                    </a:solidFill>
                  </a:tcPr>
                </a:tc>
                <a:tc>
                  <a:txBody>
                    <a:bodyPr/>
                    <a:lstStyle/>
                    <a:p>
                      <a:pPr algn="ctr"/>
                      <a:r>
                        <a:rPr lang="fr-FR" sz="500" b="1" dirty="0">
                          <a:solidFill>
                            <a:schemeClr val="tx1">
                              <a:lumMod val="75000"/>
                              <a:lumOff val="25000"/>
                            </a:schemeClr>
                          </a:solidFill>
                        </a:rPr>
                        <a:t>M</a:t>
                      </a:r>
                    </a:p>
                  </a:txBody>
                  <a:tcPr>
                    <a:solidFill>
                      <a:schemeClr val="bg1">
                        <a:lumMod val="85000"/>
                      </a:schemeClr>
                    </a:solidFill>
                  </a:tcPr>
                </a:tc>
                <a:tc>
                  <a:txBody>
                    <a:bodyPr/>
                    <a:lstStyle/>
                    <a:p>
                      <a:pPr algn="ctr"/>
                      <a:r>
                        <a:rPr lang="fr-FR" sz="500" b="1" dirty="0">
                          <a:solidFill>
                            <a:schemeClr val="tx1">
                              <a:lumMod val="75000"/>
                              <a:lumOff val="25000"/>
                            </a:schemeClr>
                          </a:solidFill>
                        </a:rPr>
                        <a:t>J</a:t>
                      </a:r>
                    </a:p>
                  </a:txBody>
                  <a:tcPr>
                    <a:solidFill>
                      <a:schemeClr val="bg1">
                        <a:lumMod val="85000"/>
                      </a:schemeClr>
                    </a:solidFill>
                  </a:tcPr>
                </a:tc>
                <a:tc>
                  <a:txBody>
                    <a:bodyPr/>
                    <a:lstStyle/>
                    <a:p>
                      <a:pPr algn="ctr"/>
                      <a:r>
                        <a:rPr lang="fr-FR" sz="500" b="1" dirty="0">
                          <a:solidFill>
                            <a:schemeClr val="tx1">
                              <a:lumMod val="75000"/>
                              <a:lumOff val="25000"/>
                            </a:schemeClr>
                          </a:solidFill>
                        </a:rPr>
                        <a:t>V</a:t>
                      </a:r>
                    </a:p>
                  </a:txBody>
                  <a:tcPr>
                    <a:solidFill>
                      <a:schemeClr val="bg1">
                        <a:lumMod val="85000"/>
                      </a:schemeClr>
                    </a:solidFill>
                  </a:tcPr>
                </a:tc>
                <a:tc>
                  <a:txBody>
                    <a:bodyPr/>
                    <a:lstStyle/>
                    <a:p>
                      <a:pPr algn="ctr"/>
                      <a:r>
                        <a:rPr lang="fr-FR" sz="500" b="1" dirty="0">
                          <a:solidFill>
                            <a:schemeClr val="tx1">
                              <a:lumMod val="75000"/>
                              <a:lumOff val="25000"/>
                            </a:schemeClr>
                          </a:solidFill>
                        </a:rPr>
                        <a:t>S</a:t>
                      </a:r>
                    </a:p>
                  </a:txBody>
                  <a:tcPr>
                    <a:solidFill>
                      <a:schemeClr val="bg1">
                        <a:lumMod val="85000"/>
                      </a:schemeClr>
                    </a:solidFill>
                  </a:tcPr>
                </a:tc>
                <a:extLst>
                  <a:ext uri="{0D108BD9-81ED-4DB2-BD59-A6C34878D82A}">
                    <a16:rowId xmlns:a16="http://schemas.microsoft.com/office/drawing/2014/main" val="4258868470"/>
                  </a:ext>
                </a:extLst>
              </a:tr>
              <a:tr h="153037">
                <a:tc>
                  <a:txBody>
                    <a:bodyPr/>
                    <a:lstStyle/>
                    <a:p>
                      <a:pPr algn="ctr"/>
                      <a:r>
                        <a:rPr lang="fr-FR" sz="500" dirty="0">
                          <a:solidFill>
                            <a:schemeClr val="accent4">
                              <a:lumMod val="75000"/>
                            </a:schemeClr>
                          </a:solidFill>
                        </a:rPr>
                        <a:t>1</a:t>
                      </a:r>
                    </a:p>
                  </a:txBody>
                  <a:tcPr>
                    <a:solidFill>
                      <a:schemeClr val="bg1"/>
                    </a:solidFill>
                  </a:tcPr>
                </a:tc>
                <a:tc>
                  <a:txBody>
                    <a:bodyPr/>
                    <a:lstStyle/>
                    <a:p>
                      <a:pPr algn="ctr"/>
                      <a:r>
                        <a:rPr lang="fr-FR" sz="500" dirty="0">
                          <a:solidFill>
                            <a:schemeClr val="tx1">
                              <a:lumMod val="75000"/>
                              <a:lumOff val="25000"/>
                            </a:schemeClr>
                          </a:solidFill>
                        </a:rPr>
                        <a:t>2</a:t>
                      </a:r>
                    </a:p>
                  </a:txBody>
                  <a:tcPr>
                    <a:solidFill>
                      <a:schemeClr val="bg1"/>
                    </a:solidFill>
                  </a:tcPr>
                </a:tc>
                <a:tc>
                  <a:txBody>
                    <a:bodyPr/>
                    <a:lstStyle/>
                    <a:p>
                      <a:pPr algn="ctr"/>
                      <a:r>
                        <a:rPr lang="fr-FR" sz="500" dirty="0">
                          <a:solidFill>
                            <a:schemeClr val="tx1">
                              <a:lumMod val="75000"/>
                              <a:lumOff val="25000"/>
                            </a:schemeClr>
                          </a:solidFill>
                        </a:rPr>
                        <a:t>3</a:t>
                      </a:r>
                    </a:p>
                  </a:txBody>
                  <a:tcPr>
                    <a:solidFill>
                      <a:schemeClr val="bg1"/>
                    </a:solidFill>
                  </a:tcPr>
                </a:tc>
                <a:tc>
                  <a:txBody>
                    <a:bodyPr/>
                    <a:lstStyle/>
                    <a:p>
                      <a:pPr algn="ctr"/>
                      <a:r>
                        <a:rPr lang="fr-FR" sz="500" dirty="0">
                          <a:solidFill>
                            <a:schemeClr val="tx1">
                              <a:lumMod val="75000"/>
                              <a:lumOff val="25000"/>
                            </a:schemeClr>
                          </a:solidFill>
                        </a:rPr>
                        <a:t>4</a:t>
                      </a:r>
                    </a:p>
                  </a:txBody>
                  <a:tcPr>
                    <a:solidFill>
                      <a:schemeClr val="bg1"/>
                    </a:solidFill>
                  </a:tcPr>
                </a:tc>
                <a:tc>
                  <a:txBody>
                    <a:bodyPr/>
                    <a:lstStyle/>
                    <a:p>
                      <a:pPr algn="ctr"/>
                      <a:r>
                        <a:rPr lang="fr-FR" sz="500" dirty="0">
                          <a:solidFill>
                            <a:schemeClr val="tx1">
                              <a:lumMod val="75000"/>
                              <a:lumOff val="25000"/>
                            </a:schemeClr>
                          </a:solidFill>
                        </a:rPr>
                        <a:t>5</a:t>
                      </a:r>
                    </a:p>
                  </a:txBody>
                  <a:tcPr>
                    <a:solidFill>
                      <a:schemeClr val="bg1"/>
                    </a:solidFill>
                  </a:tcPr>
                </a:tc>
                <a:tc>
                  <a:txBody>
                    <a:bodyPr/>
                    <a:lstStyle/>
                    <a:p>
                      <a:pPr algn="ctr"/>
                      <a:r>
                        <a:rPr lang="fr-FR" sz="500" dirty="0">
                          <a:solidFill>
                            <a:schemeClr val="tx1">
                              <a:lumMod val="75000"/>
                              <a:lumOff val="25000"/>
                            </a:schemeClr>
                          </a:solidFill>
                        </a:rPr>
                        <a:t>6</a:t>
                      </a:r>
                    </a:p>
                  </a:txBody>
                  <a:tcPr>
                    <a:solidFill>
                      <a:schemeClr val="bg1"/>
                    </a:solidFill>
                  </a:tcPr>
                </a:tc>
                <a:tc>
                  <a:txBody>
                    <a:bodyPr/>
                    <a:lstStyle/>
                    <a:p>
                      <a:pPr algn="ctr"/>
                      <a:r>
                        <a:rPr lang="fr-FR" sz="500" dirty="0">
                          <a:solidFill>
                            <a:schemeClr val="tx1">
                              <a:lumMod val="75000"/>
                              <a:lumOff val="25000"/>
                            </a:schemeClr>
                          </a:solidFill>
                        </a:rPr>
                        <a:t>7</a:t>
                      </a:r>
                    </a:p>
                  </a:txBody>
                  <a:tcPr>
                    <a:solidFill>
                      <a:schemeClr val="bg1"/>
                    </a:solidFill>
                  </a:tcPr>
                </a:tc>
                <a:extLst>
                  <a:ext uri="{0D108BD9-81ED-4DB2-BD59-A6C34878D82A}">
                    <a16:rowId xmlns:a16="http://schemas.microsoft.com/office/drawing/2014/main" val="753078329"/>
                  </a:ext>
                </a:extLst>
              </a:tr>
              <a:tr h="153037">
                <a:tc>
                  <a:txBody>
                    <a:bodyPr/>
                    <a:lstStyle/>
                    <a:p>
                      <a:pPr algn="ctr"/>
                      <a:r>
                        <a:rPr lang="fr-FR" sz="500" dirty="0">
                          <a:solidFill>
                            <a:schemeClr val="accent4">
                              <a:lumMod val="75000"/>
                            </a:schemeClr>
                          </a:solidFill>
                        </a:rPr>
                        <a:t>8</a:t>
                      </a:r>
                    </a:p>
                  </a:txBody>
                  <a:tcPr>
                    <a:solidFill>
                      <a:schemeClr val="bg1"/>
                    </a:solidFill>
                  </a:tcPr>
                </a:tc>
                <a:tc>
                  <a:txBody>
                    <a:bodyPr/>
                    <a:lstStyle/>
                    <a:p>
                      <a:pPr algn="ctr"/>
                      <a:r>
                        <a:rPr lang="fr-FR" sz="500" dirty="0">
                          <a:solidFill>
                            <a:schemeClr val="tx1">
                              <a:lumMod val="75000"/>
                              <a:lumOff val="25000"/>
                            </a:schemeClr>
                          </a:solidFill>
                        </a:rPr>
                        <a:t>9</a:t>
                      </a:r>
                    </a:p>
                  </a:txBody>
                  <a:tcPr>
                    <a:solidFill>
                      <a:schemeClr val="bg1"/>
                    </a:solidFill>
                  </a:tcPr>
                </a:tc>
                <a:tc>
                  <a:txBody>
                    <a:bodyPr/>
                    <a:lstStyle/>
                    <a:p>
                      <a:pPr algn="ctr"/>
                      <a:r>
                        <a:rPr lang="fr-FR" sz="500" dirty="0">
                          <a:solidFill>
                            <a:schemeClr val="tx1">
                              <a:lumMod val="75000"/>
                              <a:lumOff val="25000"/>
                            </a:schemeClr>
                          </a:solidFill>
                        </a:rPr>
                        <a:t>10</a:t>
                      </a:r>
                    </a:p>
                  </a:txBody>
                  <a:tcPr>
                    <a:solidFill>
                      <a:schemeClr val="bg1"/>
                    </a:solidFill>
                  </a:tcPr>
                </a:tc>
                <a:tc>
                  <a:txBody>
                    <a:bodyPr/>
                    <a:lstStyle/>
                    <a:p>
                      <a:pPr algn="ctr"/>
                      <a:r>
                        <a:rPr lang="fr-FR" sz="500" dirty="0">
                          <a:solidFill>
                            <a:schemeClr val="tx1">
                              <a:lumMod val="75000"/>
                              <a:lumOff val="25000"/>
                            </a:schemeClr>
                          </a:solidFill>
                        </a:rPr>
                        <a:t>11</a:t>
                      </a:r>
                    </a:p>
                  </a:txBody>
                  <a:tcPr>
                    <a:solidFill>
                      <a:schemeClr val="bg1"/>
                    </a:solidFill>
                  </a:tcPr>
                </a:tc>
                <a:tc>
                  <a:txBody>
                    <a:bodyPr/>
                    <a:lstStyle/>
                    <a:p>
                      <a:pPr algn="ctr"/>
                      <a:r>
                        <a:rPr lang="fr-FR" sz="500" dirty="0">
                          <a:solidFill>
                            <a:schemeClr val="tx1">
                              <a:lumMod val="75000"/>
                              <a:lumOff val="25000"/>
                            </a:schemeClr>
                          </a:solidFill>
                        </a:rPr>
                        <a:t>12</a:t>
                      </a:r>
                    </a:p>
                  </a:txBody>
                  <a:tcPr>
                    <a:solidFill>
                      <a:schemeClr val="bg1"/>
                    </a:solidFill>
                  </a:tcPr>
                </a:tc>
                <a:tc>
                  <a:txBody>
                    <a:bodyPr/>
                    <a:lstStyle/>
                    <a:p>
                      <a:pPr algn="ctr"/>
                      <a:r>
                        <a:rPr lang="fr-FR" sz="500" dirty="0">
                          <a:solidFill>
                            <a:schemeClr val="tx1">
                              <a:lumMod val="75000"/>
                              <a:lumOff val="25000"/>
                            </a:schemeClr>
                          </a:solidFill>
                        </a:rPr>
                        <a:t>13</a:t>
                      </a:r>
                    </a:p>
                  </a:txBody>
                  <a:tcPr>
                    <a:solidFill>
                      <a:schemeClr val="bg1"/>
                    </a:solidFill>
                  </a:tcPr>
                </a:tc>
                <a:tc>
                  <a:txBody>
                    <a:bodyPr/>
                    <a:lstStyle/>
                    <a:p>
                      <a:pPr algn="ctr"/>
                      <a:r>
                        <a:rPr lang="fr-FR" sz="500" dirty="0">
                          <a:solidFill>
                            <a:schemeClr val="tx1">
                              <a:lumMod val="75000"/>
                              <a:lumOff val="25000"/>
                            </a:schemeClr>
                          </a:solidFill>
                        </a:rPr>
                        <a:t>14</a:t>
                      </a:r>
                    </a:p>
                  </a:txBody>
                  <a:tcPr>
                    <a:solidFill>
                      <a:schemeClr val="bg1"/>
                    </a:solidFill>
                  </a:tcPr>
                </a:tc>
                <a:extLst>
                  <a:ext uri="{0D108BD9-81ED-4DB2-BD59-A6C34878D82A}">
                    <a16:rowId xmlns:a16="http://schemas.microsoft.com/office/drawing/2014/main" val="1278186325"/>
                  </a:ext>
                </a:extLst>
              </a:tr>
              <a:tr h="153037">
                <a:tc>
                  <a:txBody>
                    <a:bodyPr/>
                    <a:lstStyle/>
                    <a:p>
                      <a:pPr algn="ctr"/>
                      <a:r>
                        <a:rPr lang="fr-FR" sz="500" dirty="0">
                          <a:solidFill>
                            <a:schemeClr val="accent4">
                              <a:lumMod val="75000"/>
                            </a:schemeClr>
                          </a:solidFill>
                        </a:rPr>
                        <a:t>15</a:t>
                      </a:r>
                    </a:p>
                  </a:txBody>
                  <a:tcPr>
                    <a:solidFill>
                      <a:schemeClr val="bg1"/>
                    </a:solidFill>
                  </a:tcPr>
                </a:tc>
                <a:tc>
                  <a:txBody>
                    <a:bodyPr/>
                    <a:lstStyle/>
                    <a:p>
                      <a:pPr algn="ctr"/>
                      <a:r>
                        <a:rPr lang="fr-FR" sz="500" dirty="0">
                          <a:solidFill>
                            <a:schemeClr val="tx1">
                              <a:lumMod val="75000"/>
                              <a:lumOff val="25000"/>
                            </a:schemeClr>
                          </a:solidFill>
                        </a:rPr>
                        <a:t>16</a:t>
                      </a:r>
                    </a:p>
                  </a:txBody>
                  <a:tcPr>
                    <a:solidFill>
                      <a:schemeClr val="bg1"/>
                    </a:solidFill>
                  </a:tcPr>
                </a:tc>
                <a:tc>
                  <a:txBody>
                    <a:bodyPr/>
                    <a:lstStyle/>
                    <a:p>
                      <a:pPr algn="ctr"/>
                      <a:r>
                        <a:rPr lang="fr-FR" sz="500" dirty="0">
                          <a:solidFill>
                            <a:schemeClr val="tx1">
                              <a:lumMod val="75000"/>
                              <a:lumOff val="25000"/>
                            </a:schemeClr>
                          </a:solidFill>
                        </a:rPr>
                        <a:t>17</a:t>
                      </a:r>
                    </a:p>
                  </a:txBody>
                  <a:tcPr>
                    <a:solidFill>
                      <a:schemeClr val="bg1"/>
                    </a:solidFill>
                  </a:tcPr>
                </a:tc>
                <a:tc>
                  <a:txBody>
                    <a:bodyPr/>
                    <a:lstStyle/>
                    <a:p>
                      <a:pPr algn="ctr"/>
                      <a:r>
                        <a:rPr lang="fr-FR" sz="500" dirty="0">
                          <a:solidFill>
                            <a:schemeClr val="tx1">
                              <a:lumMod val="75000"/>
                              <a:lumOff val="25000"/>
                            </a:schemeClr>
                          </a:solidFill>
                        </a:rPr>
                        <a:t>18</a:t>
                      </a:r>
                    </a:p>
                  </a:txBody>
                  <a:tcPr>
                    <a:solidFill>
                      <a:schemeClr val="bg1"/>
                    </a:solidFill>
                  </a:tcPr>
                </a:tc>
                <a:tc>
                  <a:txBody>
                    <a:bodyPr/>
                    <a:lstStyle/>
                    <a:p>
                      <a:pPr algn="ctr"/>
                      <a:r>
                        <a:rPr lang="fr-FR" sz="500" dirty="0">
                          <a:solidFill>
                            <a:schemeClr val="tx1">
                              <a:lumMod val="75000"/>
                              <a:lumOff val="25000"/>
                            </a:schemeClr>
                          </a:solidFill>
                        </a:rPr>
                        <a:t>19</a:t>
                      </a:r>
                    </a:p>
                  </a:txBody>
                  <a:tcPr>
                    <a:solidFill>
                      <a:schemeClr val="bg1"/>
                    </a:solidFill>
                  </a:tcPr>
                </a:tc>
                <a:tc>
                  <a:txBody>
                    <a:bodyPr/>
                    <a:lstStyle/>
                    <a:p>
                      <a:pPr algn="ctr"/>
                      <a:r>
                        <a:rPr lang="fr-FR" sz="500" dirty="0">
                          <a:solidFill>
                            <a:schemeClr val="tx1">
                              <a:lumMod val="75000"/>
                              <a:lumOff val="25000"/>
                            </a:schemeClr>
                          </a:solidFill>
                        </a:rPr>
                        <a:t>20</a:t>
                      </a:r>
                    </a:p>
                  </a:txBody>
                  <a:tcPr>
                    <a:solidFill>
                      <a:schemeClr val="bg1"/>
                    </a:solidFill>
                  </a:tcPr>
                </a:tc>
                <a:tc>
                  <a:txBody>
                    <a:bodyPr/>
                    <a:lstStyle/>
                    <a:p>
                      <a:pPr algn="ctr"/>
                      <a:r>
                        <a:rPr lang="fr-FR" sz="500" dirty="0">
                          <a:solidFill>
                            <a:schemeClr val="tx1">
                              <a:lumMod val="75000"/>
                              <a:lumOff val="25000"/>
                            </a:schemeClr>
                          </a:solidFill>
                        </a:rPr>
                        <a:t>21</a:t>
                      </a:r>
                    </a:p>
                  </a:txBody>
                  <a:tcPr>
                    <a:solidFill>
                      <a:schemeClr val="bg1"/>
                    </a:solidFill>
                  </a:tcPr>
                </a:tc>
                <a:extLst>
                  <a:ext uri="{0D108BD9-81ED-4DB2-BD59-A6C34878D82A}">
                    <a16:rowId xmlns:a16="http://schemas.microsoft.com/office/drawing/2014/main" val="45844128"/>
                  </a:ext>
                </a:extLst>
              </a:tr>
              <a:tr h="153037">
                <a:tc>
                  <a:txBody>
                    <a:bodyPr/>
                    <a:lstStyle/>
                    <a:p>
                      <a:pPr algn="ctr"/>
                      <a:r>
                        <a:rPr lang="fr-FR" sz="500" dirty="0">
                          <a:solidFill>
                            <a:schemeClr val="accent4">
                              <a:lumMod val="75000"/>
                            </a:schemeClr>
                          </a:solidFill>
                        </a:rPr>
                        <a:t>22</a:t>
                      </a:r>
                    </a:p>
                  </a:txBody>
                  <a:tcPr>
                    <a:solidFill>
                      <a:schemeClr val="bg1"/>
                    </a:solidFill>
                  </a:tcPr>
                </a:tc>
                <a:tc>
                  <a:txBody>
                    <a:bodyPr/>
                    <a:lstStyle/>
                    <a:p>
                      <a:pPr algn="ctr"/>
                      <a:r>
                        <a:rPr lang="fr-FR" sz="500" dirty="0">
                          <a:solidFill>
                            <a:schemeClr val="tx1">
                              <a:lumMod val="75000"/>
                              <a:lumOff val="25000"/>
                            </a:schemeClr>
                          </a:solidFill>
                        </a:rPr>
                        <a:t>23</a:t>
                      </a:r>
                    </a:p>
                  </a:txBody>
                  <a:tcPr>
                    <a:solidFill>
                      <a:schemeClr val="bg1"/>
                    </a:solidFill>
                  </a:tcPr>
                </a:tc>
                <a:tc>
                  <a:txBody>
                    <a:bodyPr/>
                    <a:lstStyle/>
                    <a:p>
                      <a:pPr algn="ctr"/>
                      <a:r>
                        <a:rPr lang="fr-FR" sz="500" dirty="0">
                          <a:solidFill>
                            <a:schemeClr val="tx1">
                              <a:lumMod val="75000"/>
                              <a:lumOff val="25000"/>
                            </a:schemeClr>
                          </a:solidFill>
                        </a:rPr>
                        <a:t>24</a:t>
                      </a:r>
                    </a:p>
                  </a:txBody>
                  <a:tcPr>
                    <a:solidFill>
                      <a:schemeClr val="bg1"/>
                    </a:solidFill>
                  </a:tcPr>
                </a:tc>
                <a:tc>
                  <a:txBody>
                    <a:bodyPr/>
                    <a:lstStyle/>
                    <a:p>
                      <a:pPr algn="ctr"/>
                      <a:r>
                        <a:rPr lang="fr-FR" sz="500" dirty="0">
                          <a:solidFill>
                            <a:schemeClr val="tx1">
                              <a:lumMod val="75000"/>
                              <a:lumOff val="25000"/>
                            </a:schemeClr>
                          </a:solidFill>
                        </a:rPr>
                        <a:t>25</a:t>
                      </a:r>
                    </a:p>
                  </a:txBody>
                  <a:tcPr>
                    <a:solidFill>
                      <a:schemeClr val="bg1"/>
                    </a:solidFill>
                  </a:tcPr>
                </a:tc>
                <a:tc>
                  <a:txBody>
                    <a:bodyPr/>
                    <a:lstStyle/>
                    <a:p>
                      <a:pPr algn="ctr"/>
                      <a:r>
                        <a:rPr lang="fr-FR" sz="500" dirty="0">
                          <a:solidFill>
                            <a:schemeClr val="tx1">
                              <a:lumMod val="75000"/>
                              <a:lumOff val="25000"/>
                            </a:schemeClr>
                          </a:solidFill>
                        </a:rPr>
                        <a:t>26</a:t>
                      </a:r>
                    </a:p>
                  </a:txBody>
                  <a:tcPr>
                    <a:solidFill>
                      <a:schemeClr val="bg1"/>
                    </a:solidFill>
                  </a:tcPr>
                </a:tc>
                <a:tc>
                  <a:txBody>
                    <a:bodyPr/>
                    <a:lstStyle/>
                    <a:p>
                      <a:pPr algn="ctr"/>
                      <a:r>
                        <a:rPr lang="fr-FR" sz="500" dirty="0">
                          <a:solidFill>
                            <a:schemeClr val="tx1">
                              <a:lumMod val="75000"/>
                              <a:lumOff val="25000"/>
                            </a:schemeClr>
                          </a:solidFill>
                        </a:rPr>
                        <a:t>27</a:t>
                      </a:r>
                    </a:p>
                  </a:txBody>
                  <a:tcPr>
                    <a:solidFill>
                      <a:schemeClr val="bg1"/>
                    </a:solidFill>
                  </a:tcPr>
                </a:tc>
                <a:tc>
                  <a:txBody>
                    <a:bodyPr/>
                    <a:lstStyle/>
                    <a:p>
                      <a:pPr algn="ctr"/>
                      <a:r>
                        <a:rPr lang="fr-FR" sz="500" dirty="0">
                          <a:solidFill>
                            <a:schemeClr val="tx1">
                              <a:lumMod val="75000"/>
                              <a:lumOff val="25000"/>
                            </a:schemeClr>
                          </a:solidFill>
                        </a:rPr>
                        <a:t>28</a:t>
                      </a:r>
                    </a:p>
                  </a:txBody>
                  <a:tcPr>
                    <a:solidFill>
                      <a:schemeClr val="bg1"/>
                    </a:solidFill>
                  </a:tcPr>
                </a:tc>
                <a:extLst>
                  <a:ext uri="{0D108BD9-81ED-4DB2-BD59-A6C34878D82A}">
                    <a16:rowId xmlns:a16="http://schemas.microsoft.com/office/drawing/2014/main" val="3944446715"/>
                  </a:ext>
                </a:extLst>
              </a:tr>
              <a:tr h="153037">
                <a:tc>
                  <a:txBody>
                    <a:bodyPr/>
                    <a:lstStyle/>
                    <a:p>
                      <a:pPr algn="ctr"/>
                      <a:r>
                        <a:rPr lang="fr-FR" sz="500" dirty="0">
                          <a:solidFill>
                            <a:schemeClr val="accent4">
                              <a:lumMod val="75000"/>
                            </a:schemeClr>
                          </a:solidFill>
                        </a:rPr>
                        <a:t>29</a:t>
                      </a:r>
                    </a:p>
                  </a:txBody>
                  <a:tcPr>
                    <a:solidFill>
                      <a:schemeClr val="bg1"/>
                    </a:solidFill>
                  </a:tcPr>
                </a:tc>
                <a:tc>
                  <a:txBody>
                    <a:bodyPr/>
                    <a:lstStyle/>
                    <a:p>
                      <a:pPr algn="ctr"/>
                      <a:r>
                        <a:rPr lang="fr-FR" sz="500" dirty="0">
                          <a:solidFill>
                            <a:schemeClr val="tx1">
                              <a:lumMod val="75000"/>
                              <a:lumOff val="25000"/>
                            </a:schemeClr>
                          </a:solidFill>
                        </a:rPr>
                        <a:t>30</a:t>
                      </a:r>
                    </a:p>
                  </a:txBody>
                  <a:tcPr>
                    <a:solidFill>
                      <a:schemeClr val="bg1"/>
                    </a:solidFill>
                  </a:tcPr>
                </a:tc>
                <a:tc>
                  <a:txBody>
                    <a:bodyPr/>
                    <a:lstStyle/>
                    <a:p>
                      <a:pPr algn="ctr"/>
                      <a:r>
                        <a:rPr lang="fr-FR" sz="500" dirty="0">
                          <a:solidFill>
                            <a:schemeClr val="tx1">
                              <a:lumMod val="75000"/>
                              <a:lumOff val="25000"/>
                            </a:schemeClr>
                          </a:solidFill>
                        </a:rPr>
                        <a:t>31</a:t>
                      </a:r>
                    </a:p>
                  </a:txBody>
                  <a:tcPr>
                    <a:solidFill>
                      <a:schemeClr val="bg1"/>
                    </a:solidFill>
                  </a:tcPr>
                </a:tc>
                <a:tc>
                  <a:txBody>
                    <a:bodyPr/>
                    <a:lstStyle/>
                    <a:p>
                      <a:pPr algn="ctr"/>
                      <a:endParaRPr lang="fr-FR" sz="500" dirty="0">
                        <a:solidFill>
                          <a:schemeClr val="tx1">
                            <a:lumMod val="75000"/>
                            <a:lumOff val="25000"/>
                          </a:schemeClr>
                        </a:solidFill>
                      </a:endParaRPr>
                    </a:p>
                  </a:txBody>
                  <a:tcPr>
                    <a:solidFill>
                      <a:schemeClr val="bg1"/>
                    </a:solidFill>
                  </a:tcPr>
                </a:tc>
                <a:tc>
                  <a:txBody>
                    <a:bodyPr/>
                    <a:lstStyle/>
                    <a:p>
                      <a:pPr algn="ctr"/>
                      <a:endParaRPr lang="fr-FR" sz="500" dirty="0">
                        <a:solidFill>
                          <a:schemeClr val="tx1">
                            <a:lumMod val="75000"/>
                            <a:lumOff val="25000"/>
                          </a:schemeClr>
                        </a:solidFill>
                      </a:endParaRPr>
                    </a:p>
                  </a:txBody>
                  <a:tcPr>
                    <a:solidFill>
                      <a:schemeClr val="bg1"/>
                    </a:solidFill>
                  </a:tcPr>
                </a:tc>
                <a:tc>
                  <a:txBody>
                    <a:bodyPr/>
                    <a:lstStyle/>
                    <a:p>
                      <a:pPr algn="ctr"/>
                      <a:endParaRPr lang="fr-FR" sz="500" dirty="0">
                        <a:solidFill>
                          <a:schemeClr val="tx1">
                            <a:lumMod val="75000"/>
                            <a:lumOff val="25000"/>
                          </a:schemeClr>
                        </a:solidFill>
                      </a:endParaRPr>
                    </a:p>
                  </a:txBody>
                  <a:tcPr>
                    <a:solidFill>
                      <a:schemeClr val="bg1"/>
                    </a:solidFill>
                  </a:tcPr>
                </a:tc>
                <a:tc>
                  <a:txBody>
                    <a:bodyPr/>
                    <a:lstStyle/>
                    <a:p>
                      <a:pPr algn="ctr"/>
                      <a:endParaRPr lang="fr-FR" sz="500" dirty="0">
                        <a:solidFill>
                          <a:schemeClr val="tx1">
                            <a:lumMod val="75000"/>
                            <a:lumOff val="25000"/>
                          </a:schemeClr>
                        </a:solidFill>
                      </a:endParaRPr>
                    </a:p>
                  </a:txBody>
                  <a:tcPr>
                    <a:solidFill>
                      <a:schemeClr val="bg1"/>
                    </a:solidFill>
                  </a:tcPr>
                </a:tc>
                <a:extLst>
                  <a:ext uri="{0D108BD9-81ED-4DB2-BD59-A6C34878D82A}">
                    <a16:rowId xmlns:a16="http://schemas.microsoft.com/office/drawing/2014/main" val="3859669917"/>
                  </a:ext>
                </a:extLst>
              </a:tr>
              <a:tr h="153037">
                <a:tc>
                  <a:txBody>
                    <a:bodyPr/>
                    <a:lstStyle/>
                    <a:p>
                      <a:pPr algn="ctr"/>
                      <a:endParaRPr lang="fr-FR" sz="500" dirty="0">
                        <a:solidFill>
                          <a:schemeClr val="accent4">
                            <a:lumMod val="75000"/>
                          </a:schemeClr>
                        </a:solidFill>
                      </a:endParaRPr>
                    </a:p>
                  </a:txBody>
                  <a:tcPr>
                    <a:solidFill>
                      <a:schemeClr val="bg1"/>
                    </a:solidFill>
                  </a:tcPr>
                </a:tc>
                <a:tc>
                  <a:txBody>
                    <a:bodyPr/>
                    <a:lstStyle/>
                    <a:p>
                      <a:pPr algn="ctr"/>
                      <a:endParaRPr lang="fr-FR" sz="500" dirty="0">
                        <a:solidFill>
                          <a:schemeClr val="tx1">
                            <a:lumMod val="75000"/>
                            <a:lumOff val="25000"/>
                          </a:schemeClr>
                        </a:solidFill>
                      </a:endParaRPr>
                    </a:p>
                  </a:txBody>
                  <a:tcPr>
                    <a:solidFill>
                      <a:schemeClr val="bg1"/>
                    </a:solidFill>
                  </a:tcPr>
                </a:tc>
                <a:tc>
                  <a:txBody>
                    <a:bodyPr/>
                    <a:lstStyle/>
                    <a:p>
                      <a:pPr algn="ctr"/>
                      <a:endParaRPr lang="fr-FR" sz="500" dirty="0">
                        <a:solidFill>
                          <a:schemeClr val="tx1">
                            <a:lumMod val="75000"/>
                            <a:lumOff val="25000"/>
                          </a:schemeClr>
                        </a:solidFill>
                      </a:endParaRPr>
                    </a:p>
                  </a:txBody>
                  <a:tcPr>
                    <a:solidFill>
                      <a:schemeClr val="bg1"/>
                    </a:solidFill>
                  </a:tcPr>
                </a:tc>
                <a:tc>
                  <a:txBody>
                    <a:bodyPr/>
                    <a:lstStyle/>
                    <a:p>
                      <a:pPr algn="ctr"/>
                      <a:endParaRPr lang="fr-FR" sz="500" dirty="0">
                        <a:solidFill>
                          <a:schemeClr val="tx1">
                            <a:lumMod val="75000"/>
                            <a:lumOff val="25000"/>
                          </a:schemeClr>
                        </a:solidFill>
                      </a:endParaRPr>
                    </a:p>
                  </a:txBody>
                  <a:tcPr>
                    <a:solidFill>
                      <a:schemeClr val="bg1"/>
                    </a:solidFill>
                  </a:tcPr>
                </a:tc>
                <a:tc>
                  <a:txBody>
                    <a:bodyPr/>
                    <a:lstStyle/>
                    <a:p>
                      <a:pPr algn="ctr"/>
                      <a:endParaRPr lang="fr-FR" sz="500" dirty="0">
                        <a:solidFill>
                          <a:schemeClr val="tx1">
                            <a:lumMod val="75000"/>
                            <a:lumOff val="25000"/>
                          </a:schemeClr>
                        </a:solidFill>
                      </a:endParaRPr>
                    </a:p>
                  </a:txBody>
                  <a:tcPr>
                    <a:solidFill>
                      <a:schemeClr val="bg1"/>
                    </a:solidFill>
                  </a:tcPr>
                </a:tc>
                <a:tc>
                  <a:txBody>
                    <a:bodyPr/>
                    <a:lstStyle/>
                    <a:p>
                      <a:pPr algn="ctr"/>
                      <a:endParaRPr lang="fr-FR" sz="500" dirty="0">
                        <a:solidFill>
                          <a:schemeClr val="tx1">
                            <a:lumMod val="75000"/>
                            <a:lumOff val="25000"/>
                          </a:schemeClr>
                        </a:solidFill>
                      </a:endParaRPr>
                    </a:p>
                  </a:txBody>
                  <a:tcPr>
                    <a:solidFill>
                      <a:schemeClr val="bg1"/>
                    </a:solidFill>
                  </a:tcPr>
                </a:tc>
                <a:tc>
                  <a:txBody>
                    <a:bodyPr/>
                    <a:lstStyle/>
                    <a:p>
                      <a:pPr algn="ctr"/>
                      <a:endParaRPr lang="fr-FR" sz="500" dirty="0">
                        <a:solidFill>
                          <a:schemeClr val="tx1">
                            <a:lumMod val="75000"/>
                            <a:lumOff val="25000"/>
                          </a:schemeClr>
                        </a:solidFill>
                      </a:endParaRPr>
                    </a:p>
                  </a:txBody>
                  <a:tcPr>
                    <a:solidFill>
                      <a:schemeClr val="bg1"/>
                    </a:solidFill>
                  </a:tcPr>
                </a:tc>
                <a:extLst>
                  <a:ext uri="{0D108BD9-81ED-4DB2-BD59-A6C34878D82A}">
                    <a16:rowId xmlns:a16="http://schemas.microsoft.com/office/drawing/2014/main" val="689029389"/>
                  </a:ext>
                </a:extLst>
              </a:tr>
            </a:tbl>
          </a:graphicData>
        </a:graphic>
      </p:graphicFrame>
      <p:cxnSp>
        <p:nvCxnSpPr>
          <p:cNvPr id="11" name="Connecteur droit 10">
            <a:extLst>
              <a:ext uri="{FF2B5EF4-FFF2-40B4-BE49-F238E27FC236}">
                <a16:creationId xmlns:a16="http://schemas.microsoft.com/office/drawing/2014/main" id="{5FA03508-61DE-47C5-8306-0921F203083D}"/>
              </a:ext>
            </a:extLst>
          </p:cNvPr>
          <p:cNvCxnSpPr>
            <a:cxnSpLocks/>
          </p:cNvCxnSpPr>
          <p:nvPr/>
        </p:nvCxnSpPr>
        <p:spPr>
          <a:xfrm>
            <a:off x="9535885" y="1539185"/>
            <a:ext cx="0" cy="4548106"/>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grpSp>
        <p:nvGrpSpPr>
          <p:cNvPr id="566" name="Groupe 565">
            <a:extLst>
              <a:ext uri="{FF2B5EF4-FFF2-40B4-BE49-F238E27FC236}">
                <a16:creationId xmlns:a16="http://schemas.microsoft.com/office/drawing/2014/main" id="{E7556C10-4A35-4983-88F0-6A7322868531}"/>
              </a:ext>
            </a:extLst>
          </p:cNvPr>
          <p:cNvGrpSpPr/>
          <p:nvPr/>
        </p:nvGrpSpPr>
        <p:grpSpPr>
          <a:xfrm>
            <a:off x="93987" y="1392549"/>
            <a:ext cx="1164672" cy="362099"/>
            <a:chOff x="861403" y="1732830"/>
            <a:chExt cx="2048235" cy="636801"/>
          </a:xfrm>
        </p:grpSpPr>
        <p:sp>
          <p:nvSpPr>
            <p:cNvPr id="567" name="Rectangle 566">
              <a:extLst>
                <a:ext uri="{FF2B5EF4-FFF2-40B4-BE49-F238E27FC236}">
                  <a16:creationId xmlns:a16="http://schemas.microsoft.com/office/drawing/2014/main" id="{8168ED9A-955E-4B33-BFB5-EC8ADA09F15E}"/>
                </a:ext>
              </a:extLst>
            </p:cNvPr>
            <p:cNvSpPr/>
            <p:nvPr/>
          </p:nvSpPr>
          <p:spPr>
            <a:xfrm>
              <a:off x="861403" y="1732830"/>
              <a:ext cx="2048235" cy="636801"/>
            </a:xfrm>
            <a:prstGeom prst="rect">
              <a:avLst/>
            </a:prstGeom>
            <a:solidFill>
              <a:schemeClr val="bg1">
                <a:lumMod val="95000"/>
              </a:schemeClr>
            </a:solidFill>
            <a:ln>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800" b="1" dirty="0">
                <a:solidFill>
                  <a:schemeClr val="tx1">
                    <a:lumMod val="75000"/>
                    <a:lumOff val="25000"/>
                  </a:schemeClr>
                </a:solidFill>
              </a:endParaRPr>
            </a:p>
            <a:p>
              <a:pPr algn="ctr"/>
              <a:endParaRPr lang="fr-FR" sz="800" b="1" dirty="0">
                <a:solidFill>
                  <a:schemeClr val="tx1">
                    <a:lumMod val="75000"/>
                    <a:lumOff val="25000"/>
                  </a:schemeClr>
                </a:solidFill>
              </a:endParaRPr>
            </a:p>
          </p:txBody>
        </p:sp>
        <p:pic>
          <p:nvPicPr>
            <p:cNvPr id="568" name="Image 567">
              <a:extLst>
                <a:ext uri="{FF2B5EF4-FFF2-40B4-BE49-F238E27FC236}">
                  <a16:creationId xmlns:a16="http://schemas.microsoft.com/office/drawing/2014/main" id="{EB9FF0EA-00E7-496B-9E7C-7DED94DAED62}"/>
                </a:ext>
              </a:extLst>
            </p:cNvPr>
            <p:cNvPicPr>
              <a:picLocks noChangeAspect="1"/>
            </p:cNvPicPr>
            <p:nvPr/>
          </p:nvPicPr>
          <p:blipFill>
            <a:blip r:embed="rId2">
              <a:clrChange>
                <a:clrFrom>
                  <a:srgbClr val="FFFFFF"/>
                </a:clrFrom>
                <a:clrTo>
                  <a:srgbClr val="FFFFFF">
                    <a:alpha val="0"/>
                  </a:srgbClr>
                </a:clrTo>
              </a:clrChange>
              <a:duotone>
                <a:schemeClr val="accent4">
                  <a:shade val="45000"/>
                  <a:satMod val="135000"/>
                </a:schemeClr>
                <a:prstClr val="white"/>
              </a:duotone>
            </a:blip>
            <a:stretch>
              <a:fillRect/>
            </a:stretch>
          </p:blipFill>
          <p:spPr>
            <a:xfrm>
              <a:off x="996775" y="1888095"/>
              <a:ext cx="1855878" cy="411936"/>
            </a:xfrm>
            <a:prstGeom prst="rect">
              <a:avLst/>
            </a:prstGeom>
            <a:ln>
              <a:noFill/>
            </a:ln>
          </p:spPr>
        </p:pic>
      </p:grpSp>
      <p:cxnSp>
        <p:nvCxnSpPr>
          <p:cNvPr id="569" name="Connecteur droit avec flèche 568">
            <a:extLst>
              <a:ext uri="{FF2B5EF4-FFF2-40B4-BE49-F238E27FC236}">
                <a16:creationId xmlns:a16="http://schemas.microsoft.com/office/drawing/2014/main" id="{A3A842BF-5B00-45C8-A50E-7CA30EEAACBE}"/>
              </a:ext>
            </a:extLst>
          </p:cNvPr>
          <p:cNvCxnSpPr>
            <a:cxnSpLocks/>
          </p:cNvCxnSpPr>
          <p:nvPr/>
        </p:nvCxnSpPr>
        <p:spPr>
          <a:xfrm>
            <a:off x="1128950" y="1754649"/>
            <a:ext cx="324436" cy="362099"/>
          </a:xfrm>
          <a:prstGeom prst="straightConnector1">
            <a:avLst/>
          </a:prstGeom>
          <a:ln>
            <a:solidFill>
              <a:schemeClr val="tx1">
                <a:lumMod val="75000"/>
                <a:lumOff val="25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570" name="Rectangle 569">
            <a:extLst>
              <a:ext uri="{FF2B5EF4-FFF2-40B4-BE49-F238E27FC236}">
                <a16:creationId xmlns:a16="http://schemas.microsoft.com/office/drawing/2014/main" id="{C77C6D6F-15B8-44F7-B7F6-F2E532D03680}"/>
              </a:ext>
            </a:extLst>
          </p:cNvPr>
          <p:cNvSpPr/>
          <p:nvPr/>
        </p:nvSpPr>
        <p:spPr>
          <a:xfrm>
            <a:off x="2239277" y="1584449"/>
            <a:ext cx="425218" cy="293363"/>
          </a:xfrm>
          <a:prstGeom prst="rect">
            <a:avLst/>
          </a:prstGeom>
          <a:solidFill>
            <a:schemeClr val="bg1">
              <a:lumMod val="95000"/>
            </a:schemeClr>
          </a:solidFill>
          <a:ln>
            <a:solidFill>
              <a:schemeClr val="accent4">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00" b="1" dirty="0">
              <a:solidFill>
                <a:schemeClr val="tx1">
                  <a:lumMod val="75000"/>
                  <a:lumOff val="25000"/>
                </a:schemeClr>
              </a:solidFill>
            </a:endParaRPr>
          </a:p>
        </p:txBody>
      </p:sp>
      <p:pic>
        <p:nvPicPr>
          <p:cNvPr id="571" name="Image 570">
            <a:extLst>
              <a:ext uri="{FF2B5EF4-FFF2-40B4-BE49-F238E27FC236}">
                <a16:creationId xmlns:a16="http://schemas.microsoft.com/office/drawing/2014/main" id="{172EEB0D-5A97-4531-8FED-952BE2A24B9D}"/>
              </a:ext>
            </a:extLst>
          </p:cNvPr>
          <p:cNvPicPr>
            <a:picLocks noChangeAspect="1"/>
          </p:cNvPicPr>
          <p:nvPr/>
        </p:nvPicPr>
        <p:blipFill>
          <a:blip r:embed="rId3">
            <a:clrChange>
              <a:clrFrom>
                <a:srgbClr val="FFFFFF"/>
              </a:clrFrom>
              <a:clrTo>
                <a:srgbClr val="FFFFFF">
                  <a:alpha val="0"/>
                </a:srgbClr>
              </a:clrTo>
            </a:clrChange>
            <a:duotone>
              <a:schemeClr val="accent4">
                <a:shade val="45000"/>
                <a:satMod val="135000"/>
              </a:schemeClr>
              <a:prstClr val="white"/>
            </a:duotone>
          </a:blip>
          <a:stretch>
            <a:fillRect/>
          </a:stretch>
        </p:blipFill>
        <p:spPr>
          <a:xfrm>
            <a:off x="2239277" y="1645638"/>
            <a:ext cx="425218" cy="180000"/>
          </a:xfrm>
          <a:prstGeom prst="rect">
            <a:avLst/>
          </a:prstGeom>
        </p:spPr>
      </p:pic>
      <p:cxnSp>
        <p:nvCxnSpPr>
          <p:cNvPr id="581" name="Connecteur droit avec flèche 580">
            <a:extLst>
              <a:ext uri="{FF2B5EF4-FFF2-40B4-BE49-F238E27FC236}">
                <a16:creationId xmlns:a16="http://schemas.microsoft.com/office/drawing/2014/main" id="{4FEE97EF-86BC-44C8-A25D-C51EE770195C}"/>
              </a:ext>
            </a:extLst>
          </p:cNvPr>
          <p:cNvCxnSpPr>
            <a:cxnSpLocks/>
          </p:cNvCxnSpPr>
          <p:nvPr/>
        </p:nvCxnSpPr>
        <p:spPr>
          <a:xfrm flipH="1">
            <a:off x="2162862" y="1877812"/>
            <a:ext cx="94742" cy="232471"/>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582" name="Rectangle 581">
            <a:extLst>
              <a:ext uri="{FF2B5EF4-FFF2-40B4-BE49-F238E27FC236}">
                <a16:creationId xmlns:a16="http://schemas.microsoft.com/office/drawing/2014/main" id="{22DAE56C-8261-4E05-A2DE-5D3C58E99819}"/>
              </a:ext>
            </a:extLst>
          </p:cNvPr>
          <p:cNvSpPr/>
          <p:nvPr/>
        </p:nvSpPr>
        <p:spPr>
          <a:xfrm>
            <a:off x="241560" y="2082840"/>
            <a:ext cx="480499" cy="278124"/>
          </a:xfrm>
          <a:prstGeom prst="rect">
            <a:avLst/>
          </a:prstGeom>
          <a:solidFill>
            <a:schemeClr val="bg1">
              <a:lumMod val="95000"/>
            </a:schemeClr>
          </a:solidFill>
          <a:ln>
            <a:solidFill>
              <a:schemeClr val="accent4">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200" b="1" dirty="0">
              <a:solidFill>
                <a:schemeClr val="tx1">
                  <a:lumMod val="75000"/>
                  <a:lumOff val="25000"/>
                </a:schemeClr>
              </a:solidFill>
            </a:endParaRPr>
          </a:p>
          <a:p>
            <a:pPr algn="ctr"/>
            <a:endParaRPr lang="fr-FR" sz="1600" b="1" dirty="0">
              <a:solidFill>
                <a:schemeClr val="tx1">
                  <a:lumMod val="75000"/>
                  <a:lumOff val="25000"/>
                </a:schemeClr>
              </a:solidFill>
            </a:endParaRPr>
          </a:p>
          <a:p>
            <a:pPr algn="ctr"/>
            <a:endParaRPr lang="fr-FR" sz="1000" dirty="0">
              <a:solidFill>
                <a:schemeClr val="tx1">
                  <a:lumMod val="75000"/>
                  <a:lumOff val="25000"/>
                </a:schemeClr>
              </a:solidFill>
            </a:endParaRPr>
          </a:p>
        </p:txBody>
      </p:sp>
      <p:pic>
        <p:nvPicPr>
          <p:cNvPr id="583" name="Image 582">
            <a:extLst>
              <a:ext uri="{FF2B5EF4-FFF2-40B4-BE49-F238E27FC236}">
                <a16:creationId xmlns:a16="http://schemas.microsoft.com/office/drawing/2014/main" id="{8CD49708-2087-4312-A634-ACE6B4646893}"/>
              </a:ext>
            </a:extLst>
          </p:cNvPr>
          <p:cNvPicPr>
            <a:picLocks noChangeAspect="1"/>
          </p:cNvPicPr>
          <p:nvPr/>
        </p:nvPicPr>
        <p:blipFill>
          <a:blip r:embed="rId4">
            <a:clrChange>
              <a:clrFrom>
                <a:srgbClr val="FFFFFF"/>
              </a:clrFrom>
              <a:clrTo>
                <a:srgbClr val="FFFFFF">
                  <a:alpha val="0"/>
                </a:srgbClr>
              </a:clrTo>
            </a:clrChange>
            <a:duotone>
              <a:schemeClr val="accent4">
                <a:shade val="45000"/>
                <a:satMod val="135000"/>
              </a:schemeClr>
              <a:prstClr val="white"/>
            </a:duotone>
          </a:blip>
          <a:stretch>
            <a:fillRect/>
          </a:stretch>
        </p:blipFill>
        <p:spPr>
          <a:xfrm>
            <a:off x="286734" y="2132806"/>
            <a:ext cx="389589" cy="180000"/>
          </a:xfrm>
          <a:prstGeom prst="rect">
            <a:avLst/>
          </a:prstGeom>
        </p:spPr>
      </p:pic>
      <p:cxnSp>
        <p:nvCxnSpPr>
          <p:cNvPr id="609" name="Connecteur droit avec flèche 608">
            <a:extLst>
              <a:ext uri="{FF2B5EF4-FFF2-40B4-BE49-F238E27FC236}">
                <a16:creationId xmlns:a16="http://schemas.microsoft.com/office/drawing/2014/main" id="{892181F6-939E-42DA-9B31-3F71A84AB97E}"/>
              </a:ext>
            </a:extLst>
          </p:cNvPr>
          <p:cNvCxnSpPr>
            <a:cxnSpLocks/>
          </p:cNvCxnSpPr>
          <p:nvPr/>
        </p:nvCxnSpPr>
        <p:spPr>
          <a:xfrm>
            <a:off x="822071" y="2229394"/>
            <a:ext cx="634976" cy="83412"/>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610" name="Rectangle 609">
            <a:extLst>
              <a:ext uri="{FF2B5EF4-FFF2-40B4-BE49-F238E27FC236}">
                <a16:creationId xmlns:a16="http://schemas.microsoft.com/office/drawing/2014/main" id="{D9909C50-E2E5-4EDF-88BF-B071189DAC63}"/>
              </a:ext>
            </a:extLst>
          </p:cNvPr>
          <p:cNvSpPr/>
          <p:nvPr/>
        </p:nvSpPr>
        <p:spPr>
          <a:xfrm>
            <a:off x="683141" y="2522495"/>
            <a:ext cx="480786" cy="293363"/>
          </a:xfrm>
          <a:prstGeom prst="rect">
            <a:avLst/>
          </a:prstGeom>
          <a:solidFill>
            <a:schemeClr val="bg1">
              <a:lumMod val="95000"/>
            </a:schemeClr>
          </a:solidFill>
          <a:ln>
            <a:solidFill>
              <a:schemeClr val="accent4">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000" dirty="0">
              <a:solidFill>
                <a:schemeClr val="tx1">
                  <a:lumMod val="75000"/>
                  <a:lumOff val="25000"/>
                </a:schemeClr>
              </a:solidFill>
            </a:endParaRPr>
          </a:p>
          <a:p>
            <a:pPr algn="ctr"/>
            <a:endParaRPr lang="fr-FR" sz="1000" dirty="0">
              <a:solidFill>
                <a:schemeClr val="tx1">
                  <a:lumMod val="75000"/>
                  <a:lumOff val="25000"/>
                </a:schemeClr>
              </a:solidFill>
            </a:endParaRPr>
          </a:p>
          <a:p>
            <a:pPr algn="ctr"/>
            <a:endParaRPr lang="fr-FR" sz="1200" dirty="0">
              <a:solidFill>
                <a:schemeClr val="tx1">
                  <a:lumMod val="75000"/>
                  <a:lumOff val="25000"/>
                </a:schemeClr>
              </a:solidFill>
            </a:endParaRPr>
          </a:p>
          <a:p>
            <a:pPr algn="ctr"/>
            <a:endParaRPr lang="fr-FR" sz="1000" dirty="0">
              <a:solidFill>
                <a:schemeClr val="tx1">
                  <a:lumMod val="75000"/>
                  <a:lumOff val="25000"/>
                </a:schemeClr>
              </a:solidFill>
            </a:endParaRPr>
          </a:p>
          <a:p>
            <a:pPr algn="ctr"/>
            <a:r>
              <a:rPr lang="fr-FR" sz="1000" dirty="0">
                <a:solidFill>
                  <a:schemeClr val="tx1">
                    <a:lumMod val="75000"/>
                    <a:lumOff val="25000"/>
                  </a:schemeClr>
                </a:solidFill>
              </a:rPr>
              <a:t>   </a:t>
            </a:r>
          </a:p>
          <a:p>
            <a:pPr algn="ctr"/>
            <a:endParaRPr lang="fr-FR" sz="1000" dirty="0">
              <a:solidFill>
                <a:schemeClr val="tx1">
                  <a:lumMod val="75000"/>
                  <a:lumOff val="25000"/>
                </a:schemeClr>
              </a:solidFill>
            </a:endParaRPr>
          </a:p>
        </p:txBody>
      </p:sp>
      <p:pic>
        <p:nvPicPr>
          <p:cNvPr id="639" name="Image 638">
            <a:extLst>
              <a:ext uri="{FF2B5EF4-FFF2-40B4-BE49-F238E27FC236}">
                <a16:creationId xmlns:a16="http://schemas.microsoft.com/office/drawing/2014/main" id="{6521905E-0BD5-4A6F-B446-4835404F9A08}"/>
              </a:ext>
            </a:extLst>
          </p:cNvPr>
          <p:cNvPicPr>
            <a:picLocks noChangeAspect="1"/>
          </p:cNvPicPr>
          <p:nvPr/>
        </p:nvPicPr>
        <p:blipFill>
          <a:blip r:embed="rId5">
            <a:clrChange>
              <a:clrFrom>
                <a:srgbClr val="FFFFFF"/>
              </a:clrFrom>
              <a:clrTo>
                <a:srgbClr val="FFFFFF">
                  <a:alpha val="0"/>
                </a:srgbClr>
              </a:clrTo>
            </a:clrChange>
            <a:duotone>
              <a:schemeClr val="accent4">
                <a:shade val="45000"/>
                <a:satMod val="135000"/>
              </a:schemeClr>
              <a:prstClr val="white"/>
            </a:duotone>
          </a:blip>
          <a:stretch>
            <a:fillRect/>
          </a:stretch>
        </p:blipFill>
        <p:spPr>
          <a:xfrm>
            <a:off x="703312" y="2573710"/>
            <a:ext cx="448801" cy="180000"/>
          </a:xfrm>
          <a:prstGeom prst="rect">
            <a:avLst/>
          </a:prstGeom>
        </p:spPr>
      </p:pic>
      <p:cxnSp>
        <p:nvCxnSpPr>
          <p:cNvPr id="640" name="Connecteur droit avec flèche 639">
            <a:extLst>
              <a:ext uri="{FF2B5EF4-FFF2-40B4-BE49-F238E27FC236}">
                <a16:creationId xmlns:a16="http://schemas.microsoft.com/office/drawing/2014/main" id="{E13B8DAC-9AE9-428C-B730-BB1185D8FAE8}"/>
              </a:ext>
            </a:extLst>
          </p:cNvPr>
          <p:cNvCxnSpPr>
            <a:cxnSpLocks/>
          </p:cNvCxnSpPr>
          <p:nvPr/>
        </p:nvCxnSpPr>
        <p:spPr>
          <a:xfrm flipV="1">
            <a:off x="1163927" y="2522495"/>
            <a:ext cx="551662" cy="129599"/>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grpSp>
        <p:nvGrpSpPr>
          <p:cNvPr id="14" name="Groupe 13">
            <a:extLst>
              <a:ext uri="{FF2B5EF4-FFF2-40B4-BE49-F238E27FC236}">
                <a16:creationId xmlns:a16="http://schemas.microsoft.com/office/drawing/2014/main" id="{E30DF07A-3B3B-4E43-8389-04067009B2A6}"/>
              </a:ext>
            </a:extLst>
          </p:cNvPr>
          <p:cNvGrpSpPr/>
          <p:nvPr/>
        </p:nvGrpSpPr>
        <p:grpSpPr>
          <a:xfrm>
            <a:off x="3075874" y="1583136"/>
            <a:ext cx="1815888" cy="1245946"/>
            <a:chOff x="-2236135" y="1539185"/>
            <a:chExt cx="1815888" cy="1245946"/>
          </a:xfrm>
        </p:grpSpPr>
        <p:sp>
          <p:nvSpPr>
            <p:cNvPr id="103" name="Rectangle 102">
              <a:extLst>
                <a:ext uri="{FF2B5EF4-FFF2-40B4-BE49-F238E27FC236}">
                  <a16:creationId xmlns:a16="http://schemas.microsoft.com/office/drawing/2014/main" id="{EF0033A6-D2F5-4CD4-A498-D1BB19B90E1C}"/>
                </a:ext>
              </a:extLst>
            </p:cNvPr>
            <p:cNvSpPr/>
            <p:nvPr/>
          </p:nvSpPr>
          <p:spPr>
            <a:xfrm>
              <a:off x="-2236135" y="1539185"/>
              <a:ext cx="1815888" cy="1245946"/>
            </a:xfrm>
            <a:prstGeom prst="rect">
              <a:avLst/>
            </a:prstGeom>
            <a:solidFill>
              <a:schemeClr val="bg1">
                <a:lumMod val="95000"/>
              </a:schemeClr>
            </a:solidFill>
            <a:ln>
              <a:solidFill>
                <a:schemeClr val="accent4">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200" b="1" dirty="0">
                <a:solidFill>
                  <a:schemeClr val="tx1">
                    <a:lumMod val="75000"/>
                    <a:lumOff val="25000"/>
                  </a:schemeClr>
                </a:solidFill>
              </a:endParaRPr>
            </a:p>
            <a:p>
              <a:pPr algn="ctr"/>
              <a:r>
                <a:rPr lang="fr-FR" sz="1000" dirty="0">
                  <a:solidFill>
                    <a:schemeClr val="tx1">
                      <a:lumMod val="75000"/>
                      <a:lumOff val="25000"/>
                    </a:schemeClr>
                  </a:solidFill>
                </a:rPr>
                <a:t>Cocooning et Activation</a:t>
              </a:r>
            </a:p>
            <a:p>
              <a:pPr algn="ctr"/>
              <a:endParaRPr lang="fr-FR" sz="500" b="1" dirty="0">
                <a:solidFill>
                  <a:schemeClr val="tx1">
                    <a:lumMod val="75000"/>
                    <a:lumOff val="25000"/>
                  </a:schemeClr>
                </a:solidFill>
              </a:endParaRPr>
            </a:p>
            <a:p>
              <a:pPr algn="ctr"/>
              <a:r>
                <a:rPr lang="fr-FR" sz="1000" dirty="0">
                  <a:solidFill>
                    <a:schemeClr val="tx1">
                      <a:lumMod val="75000"/>
                      <a:lumOff val="25000"/>
                    </a:schemeClr>
                  </a:solidFill>
                </a:rPr>
                <a:t>   </a:t>
              </a:r>
            </a:p>
          </p:txBody>
        </p:sp>
        <p:grpSp>
          <p:nvGrpSpPr>
            <p:cNvPr id="104" name="Graphique 1807">
              <a:extLst>
                <a:ext uri="{FF2B5EF4-FFF2-40B4-BE49-F238E27FC236}">
                  <a16:creationId xmlns:a16="http://schemas.microsoft.com/office/drawing/2014/main" id="{F80AAA19-0740-4AAF-B7AE-808294387314}"/>
                </a:ext>
              </a:extLst>
            </p:cNvPr>
            <p:cNvGrpSpPr/>
            <p:nvPr/>
          </p:nvGrpSpPr>
          <p:grpSpPr>
            <a:xfrm>
              <a:off x="-1721462" y="2396529"/>
              <a:ext cx="212568" cy="147357"/>
              <a:chOff x="10492224" y="2241232"/>
              <a:chExt cx="280987" cy="194786"/>
            </a:xfrm>
            <a:noFill/>
          </p:grpSpPr>
          <p:grpSp>
            <p:nvGrpSpPr>
              <p:cNvPr id="105" name="Graphique 1807">
                <a:extLst>
                  <a:ext uri="{FF2B5EF4-FFF2-40B4-BE49-F238E27FC236}">
                    <a16:creationId xmlns:a16="http://schemas.microsoft.com/office/drawing/2014/main" id="{AE4E52DA-5B9C-4530-8637-F13B6D17A968}"/>
                  </a:ext>
                </a:extLst>
              </p:cNvPr>
              <p:cNvGrpSpPr/>
              <p:nvPr/>
            </p:nvGrpSpPr>
            <p:grpSpPr>
              <a:xfrm>
                <a:off x="10505559" y="2336292"/>
                <a:ext cx="43243" cy="50673"/>
                <a:chOff x="10505559" y="2336292"/>
                <a:chExt cx="43243" cy="50673"/>
              </a:xfrm>
              <a:grpFill/>
            </p:grpSpPr>
            <p:sp>
              <p:nvSpPr>
                <p:cNvPr id="111" name="Forme libre : forme 3882">
                  <a:extLst>
                    <a:ext uri="{FF2B5EF4-FFF2-40B4-BE49-F238E27FC236}">
                      <a16:creationId xmlns:a16="http://schemas.microsoft.com/office/drawing/2014/main" id="{652030CA-5796-4774-AF81-E2B6EAFD044A}"/>
                    </a:ext>
                  </a:extLst>
                </p:cNvPr>
                <p:cNvSpPr/>
                <p:nvPr/>
              </p:nvSpPr>
              <p:spPr>
                <a:xfrm>
                  <a:off x="10505559" y="2357532"/>
                  <a:ext cx="25145" cy="29432"/>
                </a:xfrm>
                <a:custGeom>
                  <a:avLst/>
                  <a:gdLst>
                    <a:gd name="connsiteX0" fmla="*/ 25146 w 25145"/>
                    <a:gd name="connsiteY0" fmla="*/ 0 h 29432"/>
                    <a:gd name="connsiteX1" fmla="*/ 0 w 25145"/>
                    <a:gd name="connsiteY1" fmla="*/ 29432 h 29432"/>
                  </a:gdLst>
                  <a:ahLst/>
                  <a:cxnLst>
                    <a:cxn ang="0">
                      <a:pos x="connsiteX0" y="connsiteY0"/>
                    </a:cxn>
                    <a:cxn ang="0">
                      <a:pos x="connsiteX1" y="connsiteY1"/>
                    </a:cxn>
                  </a:cxnLst>
                  <a:rect l="l" t="t" r="r" b="b"/>
                  <a:pathLst>
                    <a:path w="25145" h="29432">
                      <a:moveTo>
                        <a:pt x="25146" y="0"/>
                      </a:moveTo>
                      <a:lnTo>
                        <a:pt x="0" y="29432"/>
                      </a:lnTo>
                    </a:path>
                  </a:pathLst>
                </a:custGeom>
                <a:grpFill/>
                <a:ln w="5715" cap="rnd">
                  <a:solidFill>
                    <a:srgbClr val="E52A29"/>
                  </a:solidFill>
                  <a:prstDash val="solid"/>
                  <a:round/>
                </a:ln>
              </p:spPr>
              <p:txBody>
                <a:bodyPr rtlCol="0" anchor="ctr"/>
                <a:lstStyle/>
                <a:p>
                  <a:endParaRPr lang="fr-FR" sz="1050"/>
                </a:p>
              </p:txBody>
            </p:sp>
            <p:sp>
              <p:nvSpPr>
                <p:cNvPr id="112" name="Forme libre : forme 3883">
                  <a:extLst>
                    <a:ext uri="{FF2B5EF4-FFF2-40B4-BE49-F238E27FC236}">
                      <a16:creationId xmlns:a16="http://schemas.microsoft.com/office/drawing/2014/main" id="{B30DC2C6-FCDA-4208-B45C-4946A5E2336F}"/>
                    </a:ext>
                  </a:extLst>
                </p:cNvPr>
                <p:cNvSpPr/>
                <p:nvPr/>
              </p:nvSpPr>
              <p:spPr>
                <a:xfrm>
                  <a:off x="10540897" y="2336292"/>
                  <a:ext cx="7905" cy="9239"/>
                </a:xfrm>
                <a:custGeom>
                  <a:avLst/>
                  <a:gdLst>
                    <a:gd name="connsiteX0" fmla="*/ 7906 w 7905"/>
                    <a:gd name="connsiteY0" fmla="*/ 0 h 9239"/>
                    <a:gd name="connsiteX1" fmla="*/ 0 w 7905"/>
                    <a:gd name="connsiteY1" fmla="*/ 9239 h 9239"/>
                  </a:gdLst>
                  <a:ahLst/>
                  <a:cxnLst>
                    <a:cxn ang="0">
                      <a:pos x="connsiteX0" y="connsiteY0"/>
                    </a:cxn>
                    <a:cxn ang="0">
                      <a:pos x="connsiteX1" y="connsiteY1"/>
                    </a:cxn>
                  </a:cxnLst>
                  <a:rect l="l" t="t" r="r" b="b"/>
                  <a:pathLst>
                    <a:path w="7905" h="9239">
                      <a:moveTo>
                        <a:pt x="7906" y="0"/>
                      </a:moveTo>
                      <a:lnTo>
                        <a:pt x="0" y="9239"/>
                      </a:lnTo>
                    </a:path>
                  </a:pathLst>
                </a:custGeom>
                <a:grpFill/>
                <a:ln w="5715" cap="rnd">
                  <a:solidFill>
                    <a:srgbClr val="E52A29"/>
                  </a:solidFill>
                  <a:prstDash val="solid"/>
                  <a:round/>
                </a:ln>
              </p:spPr>
              <p:txBody>
                <a:bodyPr rtlCol="0" anchor="ctr"/>
                <a:lstStyle/>
                <a:p>
                  <a:endParaRPr lang="fr-FR" sz="1050"/>
                </a:p>
              </p:txBody>
            </p:sp>
          </p:grpSp>
          <p:grpSp>
            <p:nvGrpSpPr>
              <p:cNvPr id="106" name="Graphique 1807">
                <a:extLst>
                  <a:ext uri="{FF2B5EF4-FFF2-40B4-BE49-F238E27FC236}">
                    <a16:creationId xmlns:a16="http://schemas.microsoft.com/office/drawing/2014/main" id="{76185F70-AADE-480B-A198-37AD5200F1CD}"/>
                  </a:ext>
                </a:extLst>
              </p:cNvPr>
              <p:cNvGrpSpPr/>
              <p:nvPr/>
            </p:nvGrpSpPr>
            <p:grpSpPr>
              <a:xfrm>
                <a:off x="10492224" y="2241232"/>
                <a:ext cx="280987" cy="194786"/>
                <a:chOff x="10492224" y="2241232"/>
                <a:chExt cx="280987" cy="194786"/>
              </a:xfrm>
              <a:grpFill/>
            </p:grpSpPr>
            <p:sp>
              <p:nvSpPr>
                <p:cNvPr id="107" name="Forme libre : forme 3885">
                  <a:extLst>
                    <a:ext uri="{FF2B5EF4-FFF2-40B4-BE49-F238E27FC236}">
                      <a16:creationId xmlns:a16="http://schemas.microsoft.com/office/drawing/2014/main" id="{63C3F3FC-0A42-44B3-96EF-E820EDE6F9D6}"/>
                    </a:ext>
                  </a:extLst>
                </p:cNvPr>
                <p:cNvSpPr/>
                <p:nvPr/>
              </p:nvSpPr>
              <p:spPr>
                <a:xfrm>
                  <a:off x="10492224" y="2241232"/>
                  <a:ext cx="280987" cy="194786"/>
                </a:xfrm>
                <a:custGeom>
                  <a:avLst/>
                  <a:gdLst>
                    <a:gd name="connsiteX0" fmla="*/ 222314 w 280987"/>
                    <a:gd name="connsiteY0" fmla="*/ 194691 h 194786"/>
                    <a:gd name="connsiteX1" fmla="*/ 11906 w 280987"/>
                    <a:gd name="connsiteY1" fmla="*/ 194691 h 194786"/>
                    <a:gd name="connsiteX2" fmla="*/ 0 w 280987"/>
                    <a:gd name="connsiteY2" fmla="*/ 182785 h 194786"/>
                    <a:gd name="connsiteX3" fmla="*/ 0 w 280987"/>
                    <a:gd name="connsiteY3" fmla="*/ 11906 h 194786"/>
                    <a:gd name="connsiteX4" fmla="*/ 11906 w 280987"/>
                    <a:gd name="connsiteY4" fmla="*/ 0 h 194786"/>
                    <a:gd name="connsiteX5" fmla="*/ 269081 w 280987"/>
                    <a:gd name="connsiteY5" fmla="*/ 0 h 194786"/>
                    <a:gd name="connsiteX6" fmla="*/ 280988 w 280987"/>
                    <a:gd name="connsiteY6" fmla="*/ 11906 h 194786"/>
                    <a:gd name="connsiteX7" fmla="*/ 280988 w 280987"/>
                    <a:gd name="connsiteY7" fmla="*/ 182880 h 194786"/>
                    <a:gd name="connsiteX8" fmla="*/ 269081 w 280987"/>
                    <a:gd name="connsiteY8" fmla="*/ 194786 h 194786"/>
                    <a:gd name="connsiteX9" fmla="*/ 248031 w 280987"/>
                    <a:gd name="connsiteY9" fmla="*/ 194786 h 1947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80987" h="194786">
                      <a:moveTo>
                        <a:pt x="222314" y="194691"/>
                      </a:moveTo>
                      <a:lnTo>
                        <a:pt x="11906" y="194691"/>
                      </a:lnTo>
                      <a:cubicBezTo>
                        <a:pt x="5334" y="194691"/>
                        <a:pt x="0" y="189357"/>
                        <a:pt x="0" y="182785"/>
                      </a:cubicBezTo>
                      <a:lnTo>
                        <a:pt x="0" y="11906"/>
                      </a:lnTo>
                      <a:cubicBezTo>
                        <a:pt x="0" y="5334"/>
                        <a:pt x="5334" y="0"/>
                        <a:pt x="11906" y="0"/>
                      </a:cubicBezTo>
                      <a:lnTo>
                        <a:pt x="269081" y="0"/>
                      </a:lnTo>
                      <a:cubicBezTo>
                        <a:pt x="275654" y="0"/>
                        <a:pt x="280988" y="5334"/>
                        <a:pt x="280988" y="11906"/>
                      </a:cubicBezTo>
                      <a:lnTo>
                        <a:pt x="280988" y="182880"/>
                      </a:lnTo>
                      <a:cubicBezTo>
                        <a:pt x="280988" y="189452"/>
                        <a:pt x="275654" y="194786"/>
                        <a:pt x="269081" y="194786"/>
                      </a:cubicBezTo>
                      <a:lnTo>
                        <a:pt x="248031" y="194786"/>
                      </a:lnTo>
                    </a:path>
                  </a:pathLst>
                </a:custGeom>
                <a:grpFill/>
                <a:ln w="5715" cap="rnd">
                  <a:solidFill>
                    <a:srgbClr val="E52A29"/>
                  </a:solidFill>
                  <a:prstDash val="solid"/>
                  <a:round/>
                </a:ln>
              </p:spPr>
              <p:txBody>
                <a:bodyPr rtlCol="0" anchor="ctr"/>
                <a:lstStyle/>
                <a:p>
                  <a:endParaRPr lang="fr-FR" sz="1050"/>
                </a:p>
              </p:txBody>
            </p:sp>
            <p:sp>
              <p:nvSpPr>
                <p:cNvPr id="108" name="Forme libre : forme 3886">
                  <a:extLst>
                    <a:ext uri="{FF2B5EF4-FFF2-40B4-BE49-F238E27FC236}">
                      <a16:creationId xmlns:a16="http://schemas.microsoft.com/office/drawing/2014/main" id="{B8DD27C7-1F84-424C-9A3D-8810E564EC5B}"/>
                    </a:ext>
                  </a:extLst>
                </p:cNvPr>
                <p:cNvSpPr/>
                <p:nvPr/>
              </p:nvSpPr>
              <p:spPr>
                <a:xfrm>
                  <a:off x="10492224" y="2253138"/>
                  <a:ext cx="280892" cy="115470"/>
                </a:xfrm>
                <a:custGeom>
                  <a:avLst/>
                  <a:gdLst>
                    <a:gd name="connsiteX0" fmla="*/ 0 w 280892"/>
                    <a:gd name="connsiteY0" fmla="*/ 0 h 115470"/>
                    <a:gd name="connsiteX1" fmla="*/ 119158 w 280892"/>
                    <a:gd name="connsiteY1" fmla="*/ 110204 h 115470"/>
                    <a:gd name="connsiteX2" fmla="*/ 145542 w 280892"/>
                    <a:gd name="connsiteY2" fmla="*/ 110681 h 115470"/>
                    <a:gd name="connsiteX3" fmla="*/ 280892 w 280892"/>
                    <a:gd name="connsiteY3" fmla="*/ 0 h 115470"/>
                  </a:gdLst>
                  <a:ahLst/>
                  <a:cxnLst>
                    <a:cxn ang="0">
                      <a:pos x="connsiteX0" y="connsiteY0"/>
                    </a:cxn>
                    <a:cxn ang="0">
                      <a:pos x="connsiteX1" y="connsiteY1"/>
                    </a:cxn>
                    <a:cxn ang="0">
                      <a:pos x="connsiteX2" y="connsiteY2"/>
                    </a:cxn>
                    <a:cxn ang="0">
                      <a:pos x="connsiteX3" y="connsiteY3"/>
                    </a:cxn>
                  </a:cxnLst>
                  <a:rect l="l" t="t" r="r" b="b"/>
                  <a:pathLst>
                    <a:path w="280892" h="115470">
                      <a:moveTo>
                        <a:pt x="0" y="0"/>
                      </a:moveTo>
                      <a:lnTo>
                        <a:pt x="119158" y="110204"/>
                      </a:lnTo>
                      <a:cubicBezTo>
                        <a:pt x="119158" y="110204"/>
                        <a:pt x="131921" y="121730"/>
                        <a:pt x="145542" y="110681"/>
                      </a:cubicBezTo>
                      <a:cubicBezTo>
                        <a:pt x="160782" y="98298"/>
                        <a:pt x="280892" y="0"/>
                        <a:pt x="280892" y="0"/>
                      </a:cubicBezTo>
                    </a:path>
                  </a:pathLst>
                </a:custGeom>
                <a:grpFill/>
                <a:ln w="5715" cap="rnd">
                  <a:solidFill>
                    <a:srgbClr val="E52A29"/>
                  </a:solidFill>
                  <a:prstDash val="solid"/>
                  <a:round/>
                </a:ln>
              </p:spPr>
              <p:txBody>
                <a:bodyPr rtlCol="0" anchor="ctr"/>
                <a:lstStyle/>
                <a:p>
                  <a:endParaRPr lang="fr-FR" sz="1050"/>
                </a:p>
              </p:txBody>
            </p:sp>
            <p:sp>
              <p:nvSpPr>
                <p:cNvPr id="109" name="Forme libre : forme 3887">
                  <a:extLst>
                    <a:ext uri="{FF2B5EF4-FFF2-40B4-BE49-F238E27FC236}">
                      <a16:creationId xmlns:a16="http://schemas.microsoft.com/office/drawing/2014/main" id="{9DB88119-1AC2-4C3B-B2AF-E98CCF3319F8}"/>
                    </a:ext>
                  </a:extLst>
                </p:cNvPr>
                <p:cNvSpPr/>
                <p:nvPr/>
              </p:nvSpPr>
              <p:spPr>
                <a:xfrm>
                  <a:off x="10494129" y="2343245"/>
                  <a:ext cx="74009" cy="85439"/>
                </a:xfrm>
                <a:custGeom>
                  <a:avLst/>
                  <a:gdLst>
                    <a:gd name="connsiteX0" fmla="*/ 74009 w 74009"/>
                    <a:gd name="connsiteY0" fmla="*/ 0 h 85439"/>
                    <a:gd name="connsiteX1" fmla="*/ 0 w 74009"/>
                    <a:gd name="connsiteY1" fmla="*/ 85439 h 85439"/>
                  </a:gdLst>
                  <a:ahLst/>
                  <a:cxnLst>
                    <a:cxn ang="0">
                      <a:pos x="connsiteX0" y="connsiteY0"/>
                    </a:cxn>
                    <a:cxn ang="0">
                      <a:pos x="connsiteX1" y="connsiteY1"/>
                    </a:cxn>
                  </a:cxnLst>
                  <a:rect l="l" t="t" r="r" b="b"/>
                  <a:pathLst>
                    <a:path w="74009" h="85439">
                      <a:moveTo>
                        <a:pt x="74009" y="0"/>
                      </a:moveTo>
                      <a:lnTo>
                        <a:pt x="0" y="85439"/>
                      </a:lnTo>
                    </a:path>
                  </a:pathLst>
                </a:custGeom>
                <a:grpFill/>
                <a:ln w="5715" cap="rnd">
                  <a:solidFill>
                    <a:srgbClr val="E52A29"/>
                  </a:solidFill>
                  <a:prstDash val="solid"/>
                  <a:round/>
                </a:ln>
              </p:spPr>
              <p:txBody>
                <a:bodyPr rtlCol="0" anchor="ctr"/>
                <a:lstStyle/>
                <a:p>
                  <a:endParaRPr lang="fr-FR" sz="1050"/>
                </a:p>
              </p:txBody>
            </p:sp>
            <p:sp>
              <p:nvSpPr>
                <p:cNvPr id="110" name="Forme libre : forme 3888">
                  <a:extLst>
                    <a:ext uri="{FF2B5EF4-FFF2-40B4-BE49-F238E27FC236}">
                      <a16:creationId xmlns:a16="http://schemas.microsoft.com/office/drawing/2014/main" id="{ED4FEC48-DF20-44F7-877F-F68ADD765ADD}"/>
                    </a:ext>
                  </a:extLst>
                </p:cNvPr>
                <p:cNvSpPr/>
                <p:nvPr/>
              </p:nvSpPr>
              <p:spPr>
                <a:xfrm>
                  <a:off x="10682057" y="2329624"/>
                  <a:ext cx="76295" cy="88868"/>
                </a:xfrm>
                <a:custGeom>
                  <a:avLst/>
                  <a:gdLst>
                    <a:gd name="connsiteX0" fmla="*/ 0 w 76295"/>
                    <a:gd name="connsiteY0" fmla="*/ 0 h 88868"/>
                    <a:gd name="connsiteX1" fmla="*/ 76295 w 76295"/>
                    <a:gd name="connsiteY1" fmla="*/ 88868 h 88868"/>
                  </a:gdLst>
                  <a:ahLst/>
                  <a:cxnLst>
                    <a:cxn ang="0">
                      <a:pos x="connsiteX0" y="connsiteY0"/>
                    </a:cxn>
                    <a:cxn ang="0">
                      <a:pos x="connsiteX1" y="connsiteY1"/>
                    </a:cxn>
                  </a:cxnLst>
                  <a:rect l="l" t="t" r="r" b="b"/>
                  <a:pathLst>
                    <a:path w="76295" h="88868">
                      <a:moveTo>
                        <a:pt x="0" y="0"/>
                      </a:moveTo>
                      <a:lnTo>
                        <a:pt x="76295" y="88868"/>
                      </a:lnTo>
                    </a:path>
                  </a:pathLst>
                </a:custGeom>
                <a:grpFill/>
                <a:ln w="5715" cap="rnd">
                  <a:solidFill>
                    <a:srgbClr val="E52A29"/>
                  </a:solidFill>
                  <a:prstDash val="solid"/>
                  <a:round/>
                </a:ln>
              </p:spPr>
              <p:txBody>
                <a:bodyPr rtlCol="0" anchor="ctr"/>
                <a:lstStyle/>
                <a:p>
                  <a:endParaRPr lang="fr-FR" sz="1050"/>
                </a:p>
              </p:txBody>
            </p:sp>
          </p:grpSp>
        </p:grpSp>
        <p:grpSp>
          <p:nvGrpSpPr>
            <p:cNvPr id="113" name="Graphique 1846">
              <a:extLst>
                <a:ext uri="{FF2B5EF4-FFF2-40B4-BE49-F238E27FC236}">
                  <a16:creationId xmlns:a16="http://schemas.microsoft.com/office/drawing/2014/main" id="{818798CB-3278-4735-8A3A-974E9664AB5A}"/>
                </a:ext>
              </a:extLst>
            </p:cNvPr>
            <p:cNvGrpSpPr/>
            <p:nvPr/>
          </p:nvGrpSpPr>
          <p:grpSpPr>
            <a:xfrm>
              <a:off x="-1278385" y="2341405"/>
              <a:ext cx="275456" cy="257603"/>
              <a:chOff x="693371" y="4488392"/>
              <a:chExt cx="367275" cy="343471"/>
            </a:xfrm>
            <a:noFill/>
          </p:grpSpPr>
          <p:sp>
            <p:nvSpPr>
              <p:cNvPr id="114" name="Forme libre : forme 4945">
                <a:extLst>
                  <a:ext uri="{FF2B5EF4-FFF2-40B4-BE49-F238E27FC236}">
                    <a16:creationId xmlns:a16="http://schemas.microsoft.com/office/drawing/2014/main" id="{37C32133-4B3A-45EA-B7B3-B364DA47690B}"/>
                  </a:ext>
                </a:extLst>
              </p:cNvPr>
              <p:cNvSpPr/>
              <p:nvPr/>
            </p:nvSpPr>
            <p:spPr>
              <a:xfrm>
                <a:off x="848819" y="4533445"/>
                <a:ext cx="105822" cy="29698"/>
              </a:xfrm>
              <a:custGeom>
                <a:avLst/>
                <a:gdLst>
                  <a:gd name="connsiteX0" fmla="*/ 0 w 105822"/>
                  <a:gd name="connsiteY0" fmla="*/ 22860 h 29698"/>
                  <a:gd name="connsiteX1" fmla="*/ 90773 w 105822"/>
                  <a:gd name="connsiteY1" fmla="*/ 0 h 29698"/>
                  <a:gd name="connsiteX2" fmla="*/ 88963 w 105822"/>
                  <a:gd name="connsiteY2" fmla="*/ 21622 h 29698"/>
                  <a:gd name="connsiteX3" fmla="*/ 105823 w 105822"/>
                  <a:gd name="connsiteY3" fmla="*/ 16192 h 29698"/>
                </a:gdLst>
                <a:ahLst/>
                <a:cxnLst>
                  <a:cxn ang="0">
                    <a:pos x="connsiteX0" y="connsiteY0"/>
                  </a:cxn>
                  <a:cxn ang="0">
                    <a:pos x="connsiteX1" y="connsiteY1"/>
                  </a:cxn>
                  <a:cxn ang="0">
                    <a:pos x="connsiteX2" y="connsiteY2"/>
                  </a:cxn>
                  <a:cxn ang="0">
                    <a:pos x="connsiteX3" y="connsiteY3"/>
                  </a:cxn>
                </a:cxnLst>
                <a:rect l="l" t="t" r="r" b="b"/>
                <a:pathLst>
                  <a:path w="105822" h="29698">
                    <a:moveTo>
                      <a:pt x="0" y="22860"/>
                    </a:moveTo>
                    <a:cubicBezTo>
                      <a:pt x="0" y="22860"/>
                      <a:pt x="52864" y="48673"/>
                      <a:pt x="90773" y="0"/>
                    </a:cubicBezTo>
                    <a:cubicBezTo>
                      <a:pt x="90773" y="0"/>
                      <a:pt x="94964" y="9049"/>
                      <a:pt x="88963" y="21622"/>
                    </a:cubicBezTo>
                    <a:cubicBezTo>
                      <a:pt x="88963" y="21622"/>
                      <a:pt x="98012" y="27051"/>
                      <a:pt x="105823" y="16192"/>
                    </a:cubicBezTo>
                  </a:path>
                </a:pathLst>
              </a:custGeom>
              <a:noFill/>
              <a:ln w="5715" cap="rnd">
                <a:solidFill>
                  <a:srgbClr val="E52A29"/>
                </a:solidFill>
                <a:prstDash val="solid"/>
                <a:round/>
              </a:ln>
            </p:spPr>
            <p:txBody>
              <a:bodyPr rtlCol="0" anchor="ctr"/>
              <a:lstStyle/>
              <a:p>
                <a:endParaRPr lang="fr-FR" sz="1050"/>
              </a:p>
            </p:txBody>
          </p:sp>
          <p:sp>
            <p:nvSpPr>
              <p:cNvPr id="115" name="Forme libre : forme 4946">
                <a:extLst>
                  <a:ext uri="{FF2B5EF4-FFF2-40B4-BE49-F238E27FC236}">
                    <a16:creationId xmlns:a16="http://schemas.microsoft.com/office/drawing/2014/main" id="{A5A8C671-1F67-42C5-9075-A230EA322B16}"/>
                  </a:ext>
                </a:extLst>
              </p:cNvPr>
              <p:cNvSpPr/>
              <p:nvPr/>
            </p:nvSpPr>
            <p:spPr>
              <a:xfrm>
                <a:off x="827313" y="4488392"/>
                <a:ext cx="78560" cy="203168"/>
              </a:xfrm>
              <a:custGeom>
                <a:avLst/>
                <a:gdLst>
                  <a:gd name="connsiteX0" fmla="*/ 78561 w 78560"/>
                  <a:gd name="connsiteY0" fmla="*/ 203168 h 203168"/>
                  <a:gd name="connsiteX1" fmla="*/ 14838 w 78560"/>
                  <a:gd name="connsiteY1" fmla="*/ 145447 h 203168"/>
                  <a:gd name="connsiteX2" fmla="*/ 456 w 78560"/>
                  <a:gd name="connsiteY2" fmla="*/ 132207 h 203168"/>
                  <a:gd name="connsiteX3" fmla="*/ 10647 w 78560"/>
                  <a:gd name="connsiteY3" fmla="*/ 114205 h 203168"/>
                  <a:gd name="connsiteX4" fmla="*/ 74941 w 78560"/>
                  <a:gd name="connsiteY4" fmla="*/ 0 h 2031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8560" h="203168">
                    <a:moveTo>
                      <a:pt x="78561" y="203168"/>
                    </a:moveTo>
                    <a:cubicBezTo>
                      <a:pt x="30459" y="203168"/>
                      <a:pt x="14838" y="145447"/>
                      <a:pt x="14838" y="145447"/>
                    </a:cubicBezTo>
                    <a:cubicBezTo>
                      <a:pt x="14838" y="145447"/>
                      <a:pt x="3408" y="146685"/>
                      <a:pt x="456" y="132207"/>
                    </a:cubicBezTo>
                    <a:cubicBezTo>
                      <a:pt x="-2592" y="117824"/>
                      <a:pt x="10647" y="114205"/>
                      <a:pt x="10647" y="114205"/>
                    </a:cubicBezTo>
                    <a:cubicBezTo>
                      <a:pt x="10647" y="114205"/>
                      <a:pt x="-15165" y="24670"/>
                      <a:pt x="74941" y="0"/>
                    </a:cubicBezTo>
                  </a:path>
                </a:pathLst>
              </a:custGeom>
              <a:noFill/>
              <a:ln w="5715" cap="rnd">
                <a:solidFill>
                  <a:srgbClr val="E52A29"/>
                </a:solidFill>
                <a:prstDash val="solid"/>
                <a:round/>
              </a:ln>
            </p:spPr>
            <p:txBody>
              <a:bodyPr rtlCol="0" anchor="ctr"/>
              <a:lstStyle/>
              <a:p>
                <a:endParaRPr lang="fr-FR" sz="1050"/>
              </a:p>
            </p:txBody>
          </p:sp>
          <p:sp>
            <p:nvSpPr>
              <p:cNvPr id="116" name="Forme libre : forme 4947">
                <a:extLst>
                  <a:ext uri="{FF2B5EF4-FFF2-40B4-BE49-F238E27FC236}">
                    <a16:creationId xmlns:a16="http://schemas.microsoft.com/office/drawing/2014/main" id="{692DA36C-5CEF-461E-A2B7-020D094A8C03}"/>
                  </a:ext>
                </a:extLst>
              </p:cNvPr>
              <p:cNvSpPr/>
              <p:nvPr/>
            </p:nvSpPr>
            <p:spPr>
              <a:xfrm>
                <a:off x="909493" y="4497536"/>
                <a:ext cx="80370" cy="194024"/>
              </a:xfrm>
              <a:custGeom>
                <a:avLst/>
                <a:gdLst>
                  <a:gd name="connsiteX0" fmla="*/ 0 w 80370"/>
                  <a:gd name="connsiteY0" fmla="*/ 194024 h 194024"/>
                  <a:gd name="connsiteX1" fmla="*/ 65532 w 80370"/>
                  <a:gd name="connsiteY1" fmla="*/ 136303 h 194024"/>
                  <a:gd name="connsiteX2" fmla="*/ 79915 w 80370"/>
                  <a:gd name="connsiteY2" fmla="*/ 123063 h 194024"/>
                  <a:gd name="connsiteX3" fmla="*/ 69723 w 80370"/>
                  <a:gd name="connsiteY3" fmla="*/ 105061 h 194024"/>
                  <a:gd name="connsiteX4" fmla="*/ 29051 w 80370"/>
                  <a:gd name="connsiteY4" fmla="*/ 0 h 19402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0370" h="194024">
                    <a:moveTo>
                      <a:pt x="0" y="194024"/>
                    </a:moveTo>
                    <a:cubicBezTo>
                      <a:pt x="48101" y="194024"/>
                      <a:pt x="65532" y="136303"/>
                      <a:pt x="65532" y="136303"/>
                    </a:cubicBezTo>
                    <a:cubicBezTo>
                      <a:pt x="65532" y="136303"/>
                      <a:pt x="76962" y="137541"/>
                      <a:pt x="79915" y="123063"/>
                    </a:cubicBezTo>
                    <a:cubicBezTo>
                      <a:pt x="82963" y="108680"/>
                      <a:pt x="69723" y="105061"/>
                      <a:pt x="69723" y="105061"/>
                    </a:cubicBezTo>
                    <a:cubicBezTo>
                      <a:pt x="69723" y="105061"/>
                      <a:pt x="90678" y="32480"/>
                      <a:pt x="29051" y="0"/>
                    </a:cubicBezTo>
                  </a:path>
                </a:pathLst>
              </a:custGeom>
              <a:noFill/>
              <a:ln w="5715" cap="rnd">
                <a:solidFill>
                  <a:srgbClr val="E52A29"/>
                </a:solidFill>
                <a:prstDash val="solid"/>
                <a:round/>
              </a:ln>
            </p:spPr>
            <p:txBody>
              <a:bodyPr rtlCol="0" anchor="ctr"/>
              <a:lstStyle/>
              <a:p>
                <a:endParaRPr lang="fr-FR" sz="1050"/>
              </a:p>
            </p:txBody>
          </p:sp>
          <p:sp>
            <p:nvSpPr>
              <p:cNvPr id="117" name="Forme libre : forme 4948">
                <a:extLst>
                  <a:ext uri="{FF2B5EF4-FFF2-40B4-BE49-F238E27FC236}">
                    <a16:creationId xmlns:a16="http://schemas.microsoft.com/office/drawing/2014/main" id="{5CA56453-8354-4B5A-8DD9-BA4F217B474E}"/>
                  </a:ext>
                </a:extLst>
              </p:cNvPr>
              <p:cNvSpPr/>
              <p:nvPr/>
            </p:nvSpPr>
            <p:spPr>
              <a:xfrm>
                <a:off x="874632" y="4600216"/>
                <a:ext cx="9525" cy="13144"/>
              </a:xfrm>
              <a:custGeom>
                <a:avLst/>
                <a:gdLst>
                  <a:gd name="connsiteX0" fmla="*/ 0 w 9525"/>
                  <a:gd name="connsiteY0" fmla="*/ 0 h 13144"/>
                  <a:gd name="connsiteX1" fmla="*/ 0 w 9525"/>
                  <a:gd name="connsiteY1" fmla="*/ 13145 h 13144"/>
                </a:gdLst>
                <a:ahLst/>
                <a:cxnLst>
                  <a:cxn ang="0">
                    <a:pos x="connsiteX0" y="connsiteY0"/>
                  </a:cxn>
                  <a:cxn ang="0">
                    <a:pos x="connsiteX1" y="connsiteY1"/>
                  </a:cxn>
                </a:cxnLst>
                <a:rect l="l" t="t" r="r" b="b"/>
                <a:pathLst>
                  <a:path w="9525" h="13144">
                    <a:moveTo>
                      <a:pt x="0" y="0"/>
                    </a:moveTo>
                    <a:lnTo>
                      <a:pt x="0" y="13145"/>
                    </a:lnTo>
                  </a:path>
                </a:pathLst>
              </a:custGeom>
              <a:ln w="5715" cap="rnd">
                <a:solidFill>
                  <a:srgbClr val="E52A29"/>
                </a:solidFill>
                <a:prstDash val="solid"/>
                <a:round/>
              </a:ln>
            </p:spPr>
            <p:txBody>
              <a:bodyPr rtlCol="0" anchor="ctr"/>
              <a:lstStyle/>
              <a:p>
                <a:endParaRPr lang="fr-FR" sz="1050"/>
              </a:p>
            </p:txBody>
          </p:sp>
          <p:sp>
            <p:nvSpPr>
              <p:cNvPr id="118" name="Forme libre : forme 4949">
                <a:extLst>
                  <a:ext uri="{FF2B5EF4-FFF2-40B4-BE49-F238E27FC236}">
                    <a16:creationId xmlns:a16="http://schemas.microsoft.com/office/drawing/2014/main" id="{3DA3D975-5095-4256-BF14-B28120193B65}"/>
                  </a:ext>
                </a:extLst>
              </p:cNvPr>
              <p:cNvSpPr/>
              <p:nvPr/>
            </p:nvSpPr>
            <p:spPr>
              <a:xfrm>
                <a:off x="931782" y="4599549"/>
                <a:ext cx="9525" cy="13239"/>
              </a:xfrm>
              <a:custGeom>
                <a:avLst/>
                <a:gdLst>
                  <a:gd name="connsiteX0" fmla="*/ 0 w 9525"/>
                  <a:gd name="connsiteY0" fmla="*/ 0 h 13239"/>
                  <a:gd name="connsiteX1" fmla="*/ 0 w 9525"/>
                  <a:gd name="connsiteY1" fmla="*/ 13240 h 13239"/>
                </a:gdLst>
                <a:ahLst/>
                <a:cxnLst>
                  <a:cxn ang="0">
                    <a:pos x="connsiteX0" y="connsiteY0"/>
                  </a:cxn>
                  <a:cxn ang="0">
                    <a:pos x="connsiteX1" y="connsiteY1"/>
                  </a:cxn>
                </a:cxnLst>
                <a:rect l="l" t="t" r="r" b="b"/>
                <a:pathLst>
                  <a:path w="9525" h="13239">
                    <a:moveTo>
                      <a:pt x="0" y="0"/>
                    </a:moveTo>
                    <a:lnTo>
                      <a:pt x="0" y="13240"/>
                    </a:lnTo>
                  </a:path>
                </a:pathLst>
              </a:custGeom>
              <a:ln w="5715" cap="rnd">
                <a:solidFill>
                  <a:srgbClr val="E52A29"/>
                </a:solidFill>
                <a:prstDash val="solid"/>
                <a:round/>
              </a:ln>
            </p:spPr>
            <p:txBody>
              <a:bodyPr rtlCol="0" anchor="ctr"/>
              <a:lstStyle/>
              <a:p>
                <a:endParaRPr lang="fr-FR" sz="1050"/>
              </a:p>
            </p:txBody>
          </p:sp>
          <p:sp>
            <p:nvSpPr>
              <p:cNvPr id="119" name="Forme libre : forme 4950">
                <a:extLst>
                  <a:ext uri="{FF2B5EF4-FFF2-40B4-BE49-F238E27FC236}">
                    <a16:creationId xmlns:a16="http://schemas.microsoft.com/office/drawing/2014/main" id="{17804024-ABBC-4554-80A9-5AB3BBE62697}"/>
                  </a:ext>
                </a:extLst>
              </p:cNvPr>
              <p:cNvSpPr/>
              <p:nvPr/>
            </p:nvSpPr>
            <p:spPr>
              <a:xfrm>
                <a:off x="892824" y="4649841"/>
                <a:ext cx="25050" cy="5214"/>
              </a:xfrm>
              <a:custGeom>
                <a:avLst/>
                <a:gdLst>
                  <a:gd name="connsiteX0" fmla="*/ 25051 w 25050"/>
                  <a:gd name="connsiteY0" fmla="*/ 0 h 5214"/>
                  <a:gd name="connsiteX1" fmla="*/ 0 w 25050"/>
                  <a:gd name="connsiteY1" fmla="*/ 0 h 5214"/>
                </a:gdLst>
                <a:ahLst/>
                <a:cxnLst>
                  <a:cxn ang="0">
                    <a:pos x="connsiteX0" y="connsiteY0"/>
                  </a:cxn>
                  <a:cxn ang="0">
                    <a:pos x="connsiteX1" y="connsiteY1"/>
                  </a:cxn>
                </a:cxnLst>
                <a:rect l="l" t="t" r="r" b="b"/>
                <a:pathLst>
                  <a:path w="25050" h="5214">
                    <a:moveTo>
                      <a:pt x="25051" y="0"/>
                    </a:moveTo>
                    <a:cubicBezTo>
                      <a:pt x="18097" y="6953"/>
                      <a:pt x="6858" y="6953"/>
                      <a:pt x="0" y="0"/>
                    </a:cubicBezTo>
                  </a:path>
                </a:pathLst>
              </a:custGeom>
              <a:noFill/>
              <a:ln w="5715" cap="rnd">
                <a:solidFill>
                  <a:srgbClr val="E52A29"/>
                </a:solidFill>
                <a:prstDash val="solid"/>
                <a:round/>
              </a:ln>
            </p:spPr>
            <p:txBody>
              <a:bodyPr rtlCol="0" anchor="ctr"/>
              <a:lstStyle/>
              <a:p>
                <a:endParaRPr lang="fr-FR" sz="1050"/>
              </a:p>
            </p:txBody>
          </p:sp>
          <p:sp>
            <p:nvSpPr>
              <p:cNvPr id="120" name="Forme libre : forme 4951">
                <a:extLst>
                  <a:ext uri="{FF2B5EF4-FFF2-40B4-BE49-F238E27FC236}">
                    <a16:creationId xmlns:a16="http://schemas.microsoft.com/office/drawing/2014/main" id="{50D9DE74-7163-4DA9-9F24-AA5D2281A57B}"/>
                  </a:ext>
                </a:extLst>
              </p:cNvPr>
              <p:cNvSpPr/>
              <p:nvPr/>
            </p:nvSpPr>
            <p:spPr>
              <a:xfrm>
                <a:off x="754923" y="4691179"/>
                <a:ext cx="151998" cy="140208"/>
              </a:xfrm>
              <a:custGeom>
                <a:avLst/>
                <a:gdLst>
                  <a:gd name="connsiteX0" fmla="*/ 551 w 151998"/>
                  <a:gd name="connsiteY0" fmla="*/ 140208 h 140208"/>
                  <a:gd name="connsiteX1" fmla="*/ 88466 w 151998"/>
                  <a:gd name="connsiteY1" fmla="*/ 27051 h 140208"/>
                  <a:gd name="connsiteX2" fmla="*/ 106469 w 151998"/>
                  <a:gd name="connsiteY2" fmla="*/ 0 h 140208"/>
                  <a:gd name="connsiteX3" fmla="*/ 151998 w 151998"/>
                  <a:gd name="connsiteY3" fmla="*/ 37433 h 140208"/>
                  <a:gd name="connsiteX4" fmla="*/ 127614 w 151998"/>
                  <a:gd name="connsiteY4" fmla="*/ 66770 h 140208"/>
                  <a:gd name="connsiteX5" fmla="*/ 103230 w 151998"/>
                  <a:gd name="connsiteY5" fmla="*/ 42386 h 1402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51998" h="140208">
                    <a:moveTo>
                      <a:pt x="551" y="140208"/>
                    </a:moveTo>
                    <a:cubicBezTo>
                      <a:pt x="551" y="140208"/>
                      <a:pt x="-12499" y="52292"/>
                      <a:pt x="88466" y="27051"/>
                    </a:cubicBezTo>
                    <a:lnTo>
                      <a:pt x="106469" y="0"/>
                    </a:lnTo>
                    <a:lnTo>
                      <a:pt x="151998" y="37433"/>
                    </a:lnTo>
                    <a:lnTo>
                      <a:pt x="127614" y="66770"/>
                    </a:lnTo>
                    <a:lnTo>
                      <a:pt x="103230" y="42386"/>
                    </a:lnTo>
                  </a:path>
                </a:pathLst>
              </a:custGeom>
              <a:noFill/>
              <a:ln w="5715" cap="rnd">
                <a:solidFill>
                  <a:srgbClr val="E52A29"/>
                </a:solidFill>
                <a:prstDash val="solid"/>
                <a:round/>
              </a:ln>
            </p:spPr>
            <p:txBody>
              <a:bodyPr rtlCol="0" anchor="ctr"/>
              <a:lstStyle/>
              <a:p>
                <a:endParaRPr lang="fr-FR" sz="1050"/>
              </a:p>
            </p:txBody>
          </p:sp>
          <p:sp>
            <p:nvSpPr>
              <p:cNvPr id="121" name="Forme libre : forme 4952">
                <a:extLst>
                  <a:ext uri="{FF2B5EF4-FFF2-40B4-BE49-F238E27FC236}">
                    <a16:creationId xmlns:a16="http://schemas.microsoft.com/office/drawing/2014/main" id="{2254C483-01B8-43FC-A36F-25E6DA7C09C3}"/>
                  </a:ext>
                </a:extLst>
              </p:cNvPr>
              <p:cNvSpPr/>
              <p:nvPr/>
            </p:nvSpPr>
            <p:spPr>
              <a:xfrm>
                <a:off x="908731" y="4691655"/>
                <a:ext cx="144875" cy="91916"/>
              </a:xfrm>
              <a:custGeom>
                <a:avLst/>
                <a:gdLst>
                  <a:gd name="connsiteX0" fmla="*/ 144875 w 144875"/>
                  <a:gd name="connsiteY0" fmla="*/ 91916 h 91916"/>
                  <a:gd name="connsiteX1" fmla="*/ 63532 w 144875"/>
                  <a:gd name="connsiteY1" fmla="*/ 27051 h 91916"/>
                  <a:gd name="connsiteX2" fmla="*/ 45530 w 144875"/>
                  <a:gd name="connsiteY2" fmla="*/ 0 h 91916"/>
                  <a:gd name="connsiteX3" fmla="*/ 0 w 144875"/>
                  <a:gd name="connsiteY3" fmla="*/ 37433 h 91916"/>
                  <a:gd name="connsiteX4" fmla="*/ 24384 w 144875"/>
                  <a:gd name="connsiteY4" fmla="*/ 66770 h 91916"/>
                  <a:gd name="connsiteX5" fmla="*/ 48768 w 144875"/>
                  <a:gd name="connsiteY5" fmla="*/ 42386 h 919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44875" h="91916">
                    <a:moveTo>
                      <a:pt x="144875" y="91916"/>
                    </a:moveTo>
                    <a:cubicBezTo>
                      <a:pt x="135255" y="67056"/>
                      <a:pt x="113252" y="39529"/>
                      <a:pt x="63532" y="27051"/>
                    </a:cubicBezTo>
                    <a:lnTo>
                      <a:pt x="45530" y="0"/>
                    </a:lnTo>
                    <a:lnTo>
                      <a:pt x="0" y="37433"/>
                    </a:lnTo>
                    <a:lnTo>
                      <a:pt x="24384" y="66770"/>
                    </a:lnTo>
                    <a:lnTo>
                      <a:pt x="48768" y="42386"/>
                    </a:lnTo>
                  </a:path>
                </a:pathLst>
              </a:custGeom>
              <a:noFill/>
              <a:ln w="5715" cap="rnd">
                <a:solidFill>
                  <a:srgbClr val="E52A29"/>
                </a:solidFill>
                <a:prstDash val="solid"/>
                <a:round/>
              </a:ln>
            </p:spPr>
            <p:txBody>
              <a:bodyPr rtlCol="0" anchor="ctr"/>
              <a:lstStyle/>
              <a:p>
                <a:endParaRPr lang="fr-FR" sz="1050"/>
              </a:p>
            </p:txBody>
          </p:sp>
          <p:sp>
            <p:nvSpPr>
              <p:cNvPr id="122" name="Forme libre : forme 4953">
                <a:extLst>
                  <a:ext uri="{FF2B5EF4-FFF2-40B4-BE49-F238E27FC236}">
                    <a16:creationId xmlns:a16="http://schemas.microsoft.com/office/drawing/2014/main" id="{C9595635-A9E8-450A-9BFE-9F74B92B210B}"/>
                  </a:ext>
                </a:extLst>
              </p:cNvPr>
              <p:cNvSpPr/>
              <p:nvPr/>
            </p:nvSpPr>
            <p:spPr>
              <a:xfrm>
                <a:off x="1060083" y="4814719"/>
                <a:ext cx="563" cy="17144"/>
              </a:xfrm>
              <a:custGeom>
                <a:avLst/>
                <a:gdLst>
                  <a:gd name="connsiteX0" fmla="*/ 0 w 563"/>
                  <a:gd name="connsiteY0" fmla="*/ 17145 h 17144"/>
                  <a:gd name="connsiteX1" fmla="*/ 286 w 563"/>
                  <a:gd name="connsiteY1" fmla="*/ 0 h 17144"/>
                </a:gdLst>
                <a:ahLst/>
                <a:cxnLst>
                  <a:cxn ang="0">
                    <a:pos x="connsiteX0" y="connsiteY0"/>
                  </a:cxn>
                  <a:cxn ang="0">
                    <a:pos x="connsiteX1" y="connsiteY1"/>
                  </a:cxn>
                </a:cxnLst>
                <a:rect l="l" t="t" r="r" b="b"/>
                <a:pathLst>
                  <a:path w="563" h="17144">
                    <a:moveTo>
                      <a:pt x="0" y="17145"/>
                    </a:moveTo>
                    <a:cubicBezTo>
                      <a:pt x="0" y="17145"/>
                      <a:pt x="1048" y="10382"/>
                      <a:pt x="286" y="0"/>
                    </a:cubicBezTo>
                  </a:path>
                </a:pathLst>
              </a:custGeom>
              <a:noFill/>
              <a:ln w="5715" cap="rnd">
                <a:solidFill>
                  <a:srgbClr val="E52A29"/>
                </a:solidFill>
                <a:prstDash val="solid"/>
                <a:round/>
              </a:ln>
            </p:spPr>
            <p:txBody>
              <a:bodyPr rtlCol="0" anchor="ctr"/>
              <a:lstStyle/>
              <a:p>
                <a:endParaRPr lang="fr-FR" sz="1050"/>
              </a:p>
            </p:txBody>
          </p:sp>
          <p:sp>
            <p:nvSpPr>
              <p:cNvPr id="123" name="Forme libre : forme 4954">
                <a:extLst>
                  <a:ext uri="{FF2B5EF4-FFF2-40B4-BE49-F238E27FC236}">
                    <a16:creationId xmlns:a16="http://schemas.microsoft.com/office/drawing/2014/main" id="{A3AA1408-B20C-4894-A16A-3921B382E07E}"/>
                  </a:ext>
                </a:extLst>
              </p:cNvPr>
              <p:cNvSpPr/>
              <p:nvPr/>
            </p:nvSpPr>
            <p:spPr>
              <a:xfrm>
                <a:off x="693371" y="4495822"/>
                <a:ext cx="119729" cy="119634"/>
              </a:xfrm>
              <a:custGeom>
                <a:avLst/>
                <a:gdLst>
                  <a:gd name="connsiteX0" fmla="*/ 119729 w 119729"/>
                  <a:gd name="connsiteY0" fmla="*/ 46673 h 119634"/>
                  <a:gd name="connsiteX1" fmla="*/ 119729 w 119729"/>
                  <a:gd name="connsiteY1" fmla="*/ 104489 h 119634"/>
                  <a:gd name="connsiteX2" fmla="*/ 104585 w 119729"/>
                  <a:gd name="connsiteY2" fmla="*/ 119634 h 119634"/>
                  <a:gd name="connsiteX3" fmla="*/ 15145 w 119729"/>
                  <a:gd name="connsiteY3" fmla="*/ 119634 h 119634"/>
                  <a:gd name="connsiteX4" fmla="*/ 0 w 119729"/>
                  <a:gd name="connsiteY4" fmla="*/ 104489 h 119634"/>
                  <a:gd name="connsiteX5" fmla="*/ 0 w 119729"/>
                  <a:gd name="connsiteY5" fmla="*/ 15145 h 119634"/>
                  <a:gd name="connsiteX6" fmla="*/ 15145 w 119729"/>
                  <a:gd name="connsiteY6" fmla="*/ 0 h 119634"/>
                  <a:gd name="connsiteX7" fmla="*/ 104489 w 119729"/>
                  <a:gd name="connsiteY7" fmla="*/ 0 h 1196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19729" h="119634">
                    <a:moveTo>
                      <a:pt x="119729" y="46673"/>
                    </a:moveTo>
                    <a:lnTo>
                      <a:pt x="119729" y="104489"/>
                    </a:lnTo>
                    <a:cubicBezTo>
                      <a:pt x="119729" y="112871"/>
                      <a:pt x="112871" y="119634"/>
                      <a:pt x="104585" y="119634"/>
                    </a:cubicBezTo>
                    <a:lnTo>
                      <a:pt x="15145" y="119634"/>
                    </a:lnTo>
                    <a:cubicBezTo>
                      <a:pt x="6763" y="119634"/>
                      <a:pt x="0" y="112776"/>
                      <a:pt x="0" y="104489"/>
                    </a:cubicBezTo>
                    <a:lnTo>
                      <a:pt x="0" y="15145"/>
                    </a:lnTo>
                    <a:cubicBezTo>
                      <a:pt x="0" y="6763"/>
                      <a:pt x="6858" y="0"/>
                      <a:pt x="15145" y="0"/>
                    </a:cubicBezTo>
                    <a:lnTo>
                      <a:pt x="104489" y="0"/>
                    </a:lnTo>
                  </a:path>
                </a:pathLst>
              </a:custGeom>
              <a:noFill/>
              <a:ln w="5715" cap="rnd">
                <a:solidFill>
                  <a:srgbClr val="E52A29"/>
                </a:solidFill>
                <a:prstDash val="solid"/>
                <a:round/>
              </a:ln>
            </p:spPr>
            <p:txBody>
              <a:bodyPr rtlCol="0" anchor="ctr"/>
              <a:lstStyle/>
              <a:p>
                <a:endParaRPr lang="fr-FR" sz="1050"/>
              </a:p>
            </p:txBody>
          </p:sp>
          <p:sp>
            <p:nvSpPr>
              <p:cNvPr id="124" name="Forme libre : forme 4955">
                <a:extLst>
                  <a:ext uri="{FF2B5EF4-FFF2-40B4-BE49-F238E27FC236}">
                    <a16:creationId xmlns:a16="http://schemas.microsoft.com/office/drawing/2014/main" id="{D0995CFB-7842-45D3-BC13-98EDD4961934}"/>
                  </a:ext>
                </a:extLst>
              </p:cNvPr>
              <p:cNvSpPr/>
              <p:nvPr/>
            </p:nvSpPr>
            <p:spPr>
              <a:xfrm>
                <a:off x="714136" y="4493059"/>
                <a:ext cx="117252" cy="81057"/>
              </a:xfrm>
              <a:custGeom>
                <a:avLst/>
                <a:gdLst>
                  <a:gd name="connsiteX0" fmla="*/ 117253 w 117252"/>
                  <a:gd name="connsiteY0" fmla="*/ 0 h 81057"/>
                  <a:gd name="connsiteX1" fmla="*/ 36195 w 117252"/>
                  <a:gd name="connsiteY1" fmla="*/ 81058 h 81057"/>
                  <a:gd name="connsiteX2" fmla="*/ 0 w 117252"/>
                  <a:gd name="connsiteY2" fmla="*/ 45053 h 81057"/>
                </a:gdLst>
                <a:ahLst/>
                <a:cxnLst>
                  <a:cxn ang="0">
                    <a:pos x="connsiteX0" y="connsiteY0"/>
                  </a:cxn>
                  <a:cxn ang="0">
                    <a:pos x="connsiteX1" y="connsiteY1"/>
                  </a:cxn>
                  <a:cxn ang="0">
                    <a:pos x="connsiteX2" y="connsiteY2"/>
                  </a:cxn>
                </a:cxnLst>
                <a:rect l="l" t="t" r="r" b="b"/>
                <a:pathLst>
                  <a:path w="117252" h="81057">
                    <a:moveTo>
                      <a:pt x="117253" y="0"/>
                    </a:moveTo>
                    <a:lnTo>
                      <a:pt x="36195" y="81058"/>
                    </a:lnTo>
                    <a:lnTo>
                      <a:pt x="0" y="45053"/>
                    </a:lnTo>
                  </a:path>
                </a:pathLst>
              </a:custGeom>
              <a:noFill/>
              <a:ln w="5715" cap="rnd">
                <a:solidFill>
                  <a:srgbClr val="E52A29"/>
                </a:solidFill>
                <a:prstDash val="solid"/>
                <a:round/>
              </a:ln>
            </p:spPr>
            <p:txBody>
              <a:bodyPr rtlCol="0" anchor="ctr"/>
              <a:lstStyle/>
              <a:p>
                <a:endParaRPr lang="fr-FR" sz="1050"/>
              </a:p>
            </p:txBody>
          </p:sp>
        </p:grpSp>
        <p:pic>
          <p:nvPicPr>
            <p:cNvPr id="125" name="Image 124">
              <a:extLst>
                <a:ext uri="{FF2B5EF4-FFF2-40B4-BE49-F238E27FC236}">
                  <a16:creationId xmlns:a16="http://schemas.microsoft.com/office/drawing/2014/main" id="{3913C37F-C2BF-40F6-A177-02FD2662A0A6}"/>
                </a:ext>
              </a:extLst>
            </p:cNvPr>
            <p:cNvPicPr>
              <a:picLocks noChangeAspect="1"/>
            </p:cNvPicPr>
            <p:nvPr/>
          </p:nvPicPr>
          <p:blipFill>
            <a:blip r:embed="rId6">
              <a:clrChange>
                <a:clrFrom>
                  <a:srgbClr val="FFFFFF"/>
                </a:clrFrom>
                <a:clrTo>
                  <a:srgbClr val="FFFFFF">
                    <a:alpha val="0"/>
                  </a:srgbClr>
                </a:clrTo>
              </a:clrChange>
              <a:duotone>
                <a:schemeClr val="accent4">
                  <a:shade val="45000"/>
                  <a:satMod val="135000"/>
                </a:schemeClr>
                <a:prstClr val="white"/>
              </a:duotone>
            </a:blip>
            <a:stretch>
              <a:fillRect/>
            </a:stretch>
          </p:blipFill>
          <p:spPr>
            <a:xfrm>
              <a:off x="-1736748" y="1663280"/>
              <a:ext cx="800670" cy="324716"/>
            </a:xfrm>
            <a:prstGeom prst="rect">
              <a:avLst/>
            </a:prstGeom>
          </p:spPr>
        </p:pic>
      </p:grpSp>
      <p:grpSp>
        <p:nvGrpSpPr>
          <p:cNvPr id="15" name="Groupe 14">
            <a:extLst>
              <a:ext uri="{FF2B5EF4-FFF2-40B4-BE49-F238E27FC236}">
                <a16:creationId xmlns:a16="http://schemas.microsoft.com/office/drawing/2014/main" id="{2797B0E8-B059-4CE1-A1B8-CA0597D73CF2}"/>
              </a:ext>
            </a:extLst>
          </p:cNvPr>
          <p:cNvGrpSpPr/>
          <p:nvPr/>
        </p:nvGrpSpPr>
        <p:grpSpPr>
          <a:xfrm>
            <a:off x="7452167" y="1590097"/>
            <a:ext cx="1811711" cy="1238842"/>
            <a:chOff x="-2303572" y="555285"/>
            <a:chExt cx="1811711" cy="1238842"/>
          </a:xfrm>
        </p:grpSpPr>
        <p:sp>
          <p:nvSpPr>
            <p:cNvPr id="127" name="Rectangle 126">
              <a:extLst>
                <a:ext uri="{FF2B5EF4-FFF2-40B4-BE49-F238E27FC236}">
                  <a16:creationId xmlns:a16="http://schemas.microsoft.com/office/drawing/2014/main" id="{82F69D6E-6033-46B4-AFBA-CBF3ED23589D}"/>
                </a:ext>
              </a:extLst>
            </p:cNvPr>
            <p:cNvSpPr/>
            <p:nvPr/>
          </p:nvSpPr>
          <p:spPr>
            <a:xfrm>
              <a:off x="-2303572" y="555285"/>
              <a:ext cx="1811711" cy="1238842"/>
            </a:xfrm>
            <a:prstGeom prst="rect">
              <a:avLst/>
            </a:prstGeom>
            <a:solidFill>
              <a:schemeClr val="bg1">
                <a:lumMod val="95000"/>
              </a:schemeClr>
            </a:solidFill>
            <a:ln>
              <a:solidFill>
                <a:schemeClr val="accent4">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200" dirty="0">
                <a:solidFill>
                  <a:schemeClr val="tx1">
                    <a:lumMod val="75000"/>
                    <a:lumOff val="25000"/>
                  </a:schemeClr>
                </a:solidFill>
              </a:endParaRPr>
            </a:p>
            <a:p>
              <a:pPr algn="ctr"/>
              <a:r>
                <a:rPr lang="fr-FR" sz="1000" dirty="0">
                  <a:solidFill>
                    <a:schemeClr val="tx1">
                      <a:lumMod val="75000"/>
                      <a:lumOff val="25000"/>
                    </a:schemeClr>
                  </a:solidFill>
                </a:rPr>
                <a:t>Focus sur l’équipement du client axé projets à venir</a:t>
              </a:r>
            </a:p>
            <a:p>
              <a:pPr algn="ctr"/>
              <a:endParaRPr lang="fr-FR" sz="500" dirty="0">
                <a:solidFill>
                  <a:schemeClr val="tx1">
                    <a:lumMod val="75000"/>
                    <a:lumOff val="25000"/>
                  </a:schemeClr>
                </a:solidFill>
              </a:endParaRPr>
            </a:p>
            <a:p>
              <a:pPr algn="ctr"/>
              <a:endParaRPr lang="fr-FR" sz="1000" dirty="0">
                <a:solidFill>
                  <a:schemeClr val="tx1">
                    <a:lumMod val="75000"/>
                    <a:lumOff val="25000"/>
                  </a:schemeClr>
                </a:solidFill>
              </a:endParaRPr>
            </a:p>
          </p:txBody>
        </p:sp>
        <p:grpSp>
          <p:nvGrpSpPr>
            <p:cNvPr id="128" name="Graphique 1807">
              <a:extLst>
                <a:ext uri="{FF2B5EF4-FFF2-40B4-BE49-F238E27FC236}">
                  <a16:creationId xmlns:a16="http://schemas.microsoft.com/office/drawing/2014/main" id="{061293F2-F17B-4912-8C8A-F4AEF33DBEB5}"/>
                </a:ext>
              </a:extLst>
            </p:cNvPr>
            <p:cNvGrpSpPr/>
            <p:nvPr/>
          </p:nvGrpSpPr>
          <p:grpSpPr>
            <a:xfrm>
              <a:off x="-1888152" y="1484957"/>
              <a:ext cx="212568" cy="147357"/>
              <a:chOff x="10492224" y="2241232"/>
              <a:chExt cx="280987" cy="194786"/>
            </a:xfrm>
            <a:noFill/>
          </p:grpSpPr>
          <p:grpSp>
            <p:nvGrpSpPr>
              <p:cNvPr id="129" name="Graphique 1807">
                <a:extLst>
                  <a:ext uri="{FF2B5EF4-FFF2-40B4-BE49-F238E27FC236}">
                    <a16:creationId xmlns:a16="http://schemas.microsoft.com/office/drawing/2014/main" id="{A763480C-2A0C-46F0-B5B9-D13783424A81}"/>
                  </a:ext>
                </a:extLst>
              </p:cNvPr>
              <p:cNvGrpSpPr/>
              <p:nvPr/>
            </p:nvGrpSpPr>
            <p:grpSpPr>
              <a:xfrm>
                <a:off x="10505559" y="2336292"/>
                <a:ext cx="43243" cy="50673"/>
                <a:chOff x="10505559" y="2336292"/>
                <a:chExt cx="43243" cy="50673"/>
              </a:xfrm>
              <a:grpFill/>
            </p:grpSpPr>
            <p:sp>
              <p:nvSpPr>
                <p:cNvPr id="135" name="Forme libre : forme 3882">
                  <a:extLst>
                    <a:ext uri="{FF2B5EF4-FFF2-40B4-BE49-F238E27FC236}">
                      <a16:creationId xmlns:a16="http://schemas.microsoft.com/office/drawing/2014/main" id="{DD9FC94C-E71E-4C2E-98B5-F90E30D720BC}"/>
                    </a:ext>
                  </a:extLst>
                </p:cNvPr>
                <p:cNvSpPr/>
                <p:nvPr/>
              </p:nvSpPr>
              <p:spPr>
                <a:xfrm>
                  <a:off x="10505559" y="2357532"/>
                  <a:ext cx="25145" cy="29432"/>
                </a:xfrm>
                <a:custGeom>
                  <a:avLst/>
                  <a:gdLst>
                    <a:gd name="connsiteX0" fmla="*/ 25146 w 25145"/>
                    <a:gd name="connsiteY0" fmla="*/ 0 h 29432"/>
                    <a:gd name="connsiteX1" fmla="*/ 0 w 25145"/>
                    <a:gd name="connsiteY1" fmla="*/ 29432 h 29432"/>
                  </a:gdLst>
                  <a:ahLst/>
                  <a:cxnLst>
                    <a:cxn ang="0">
                      <a:pos x="connsiteX0" y="connsiteY0"/>
                    </a:cxn>
                    <a:cxn ang="0">
                      <a:pos x="connsiteX1" y="connsiteY1"/>
                    </a:cxn>
                  </a:cxnLst>
                  <a:rect l="l" t="t" r="r" b="b"/>
                  <a:pathLst>
                    <a:path w="25145" h="29432">
                      <a:moveTo>
                        <a:pt x="25146" y="0"/>
                      </a:moveTo>
                      <a:lnTo>
                        <a:pt x="0" y="29432"/>
                      </a:lnTo>
                    </a:path>
                  </a:pathLst>
                </a:custGeom>
                <a:grpFill/>
                <a:ln w="5715" cap="rnd">
                  <a:solidFill>
                    <a:srgbClr val="E52A29"/>
                  </a:solidFill>
                  <a:prstDash val="solid"/>
                  <a:round/>
                </a:ln>
              </p:spPr>
              <p:txBody>
                <a:bodyPr rtlCol="0" anchor="ctr"/>
                <a:lstStyle/>
                <a:p>
                  <a:endParaRPr lang="fr-FR" sz="1050"/>
                </a:p>
              </p:txBody>
            </p:sp>
            <p:sp>
              <p:nvSpPr>
                <p:cNvPr id="136" name="Forme libre : forme 3883">
                  <a:extLst>
                    <a:ext uri="{FF2B5EF4-FFF2-40B4-BE49-F238E27FC236}">
                      <a16:creationId xmlns:a16="http://schemas.microsoft.com/office/drawing/2014/main" id="{01A4DCB5-FDEB-45A2-BB0E-425BB69C068E}"/>
                    </a:ext>
                  </a:extLst>
                </p:cNvPr>
                <p:cNvSpPr/>
                <p:nvPr/>
              </p:nvSpPr>
              <p:spPr>
                <a:xfrm>
                  <a:off x="10540897" y="2336292"/>
                  <a:ext cx="7905" cy="9239"/>
                </a:xfrm>
                <a:custGeom>
                  <a:avLst/>
                  <a:gdLst>
                    <a:gd name="connsiteX0" fmla="*/ 7906 w 7905"/>
                    <a:gd name="connsiteY0" fmla="*/ 0 h 9239"/>
                    <a:gd name="connsiteX1" fmla="*/ 0 w 7905"/>
                    <a:gd name="connsiteY1" fmla="*/ 9239 h 9239"/>
                  </a:gdLst>
                  <a:ahLst/>
                  <a:cxnLst>
                    <a:cxn ang="0">
                      <a:pos x="connsiteX0" y="connsiteY0"/>
                    </a:cxn>
                    <a:cxn ang="0">
                      <a:pos x="connsiteX1" y="connsiteY1"/>
                    </a:cxn>
                  </a:cxnLst>
                  <a:rect l="l" t="t" r="r" b="b"/>
                  <a:pathLst>
                    <a:path w="7905" h="9239">
                      <a:moveTo>
                        <a:pt x="7906" y="0"/>
                      </a:moveTo>
                      <a:lnTo>
                        <a:pt x="0" y="9239"/>
                      </a:lnTo>
                    </a:path>
                  </a:pathLst>
                </a:custGeom>
                <a:grpFill/>
                <a:ln w="5715" cap="rnd">
                  <a:solidFill>
                    <a:srgbClr val="E52A29"/>
                  </a:solidFill>
                  <a:prstDash val="solid"/>
                  <a:round/>
                </a:ln>
              </p:spPr>
              <p:txBody>
                <a:bodyPr rtlCol="0" anchor="ctr"/>
                <a:lstStyle/>
                <a:p>
                  <a:endParaRPr lang="fr-FR" sz="1050"/>
                </a:p>
              </p:txBody>
            </p:sp>
          </p:grpSp>
          <p:grpSp>
            <p:nvGrpSpPr>
              <p:cNvPr id="130" name="Graphique 1807">
                <a:extLst>
                  <a:ext uri="{FF2B5EF4-FFF2-40B4-BE49-F238E27FC236}">
                    <a16:creationId xmlns:a16="http://schemas.microsoft.com/office/drawing/2014/main" id="{A29B2D84-524E-4524-A372-99FACEAA8560}"/>
                  </a:ext>
                </a:extLst>
              </p:cNvPr>
              <p:cNvGrpSpPr/>
              <p:nvPr/>
            </p:nvGrpSpPr>
            <p:grpSpPr>
              <a:xfrm>
                <a:off x="10492224" y="2241232"/>
                <a:ext cx="280987" cy="194786"/>
                <a:chOff x="10492224" y="2241232"/>
                <a:chExt cx="280987" cy="194786"/>
              </a:xfrm>
              <a:grpFill/>
            </p:grpSpPr>
            <p:sp>
              <p:nvSpPr>
                <p:cNvPr id="131" name="Forme libre : forme 3885">
                  <a:extLst>
                    <a:ext uri="{FF2B5EF4-FFF2-40B4-BE49-F238E27FC236}">
                      <a16:creationId xmlns:a16="http://schemas.microsoft.com/office/drawing/2014/main" id="{0D00808B-D4BA-4DCE-B651-D014BE1291A6}"/>
                    </a:ext>
                  </a:extLst>
                </p:cNvPr>
                <p:cNvSpPr/>
                <p:nvPr/>
              </p:nvSpPr>
              <p:spPr>
                <a:xfrm>
                  <a:off x="10492224" y="2241232"/>
                  <a:ext cx="280987" cy="194786"/>
                </a:xfrm>
                <a:custGeom>
                  <a:avLst/>
                  <a:gdLst>
                    <a:gd name="connsiteX0" fmla="*/ 222314 w 280987"/>
                    <a:gd name="connsiteY0" fmla="*/ 194691 h 194786"/>
                    <a:gd name="connsiteX1" fmla="*/ 11906 w 280987"/>
                    <a:gd name="connsiteY1" fmla="*/ 194691 h 194786"/>
                    <a:gd name="connsiteX2" fmla="*/ 0 w 280987"/>
                    <a:gd name="connsiteY2" fmla="*/ 182785 h 194786"/>
                    <a:gd name="connsiteX3" fmla="*/ 0 w 280987"/>
                    <a:gd name="connsiteY3" fmla="*/ 11906 h 194786"/>
                    <a:gd name="connsiteX4" fmla="*/ 11906 w 280987"/>
                    <a:gd name="connsiteY4" fmla="*/ 0 h 194786"/>
                    <a:gd name="connsiteX5" fmla="*/ 269081 w 280987"/>
                    <a:gd name="connsiteY5" fmla="*/ 0 h 194786"/>
                    <a:gd name="connsiteX6" fmla="*/ 280988 w 280987"/>
                    <a:gd name="connsiteY6" fmla="*/ 11906 h 194786"/>
                    <a:gd name="connsiteX7" fmla="*/ 280988 w 280987"/>
                    <a:gd name="connsiteY7" fmla="*/ 182880 h 194786"/>
                    <a:gd name="connsiteX8" fmla="*/ 269081 w 280987"/>
                    <a:gd name="connsiteY8" fmla="*/ 194786 h 194786"/>
                    <a:gd name="connsiteX9" fmla="*/ 248031 w 280987"/>
                    <a:gd name="connsiteY9" fmla="*/ 194786 h 1947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80987" h="194786">
                      <a:moveTo>
                        <a:pt x="222314" y="194691"/>
                      </a:moveTo>
                      <a:lnTo>
                        <a:pt x="11906" y="194691"/>
                      </a:lnTo>
                      <a:cubicBezTo>
                        <a:pt x="5334" y="194691"/>
                        <a:pt x="0" y="189357"/>
                        <a:pt x="0" y="182785"/>
                      </a:cubicBezTo>
                      <a:lnTo>
                        <a:pt x="0" y="11906"/>
                      </a:lnTo>
                      <a:cubicBezTo>
                        <a:pt x="0" y="5334"/>
                        <a:pt x="5334" y="0"/>
                        <a:pt x="11906" y="0"/>
                      </a:cubicBezTo>
                      <a:lnTo>
                        <a:pt x="269081" y="0"/>
                      </a:lnTo>
                      <a:cubicBezTo>
                        <a:pt x="275654" y="0"/>
                        <a:pt x="280988" y="5334"/>
                        <a:pt x="280988" y="11906"/>
                      </a:cubicBezTo>
                      <a:lnTo>
                        <a:pt x="280988" y="182880"/>
                      </a:lnTo>
                      <a:cubicBezTo>
                        <a:pt x="280988" y="189452"/>
                        <a:pt x="275654" y="194786"/>
                        <a:pt x="269081" y="194786"/>
                      </a:cubicBezTo>
                      <a:lnTo>
                        <a:pt x="248031" y="194786"/>
                      </a:lnTo>
                    </a:path>
                  </a:pathLst>
                </a:custGeom>
                <a:grpFill/>
                <a:ln w="5715" cap="rnd">
                  <a:solidFill>
                    <a:srgbClr val="E52A29"/>
                  </a:solidFill>
                  <a:prstDash val="solid"/>
                  <a:round/>
                </a:ln>
              </p:spPr>
              <p:txBody>
                <a:bodyPr rtlCol="0" anchor="ctr"/>
                <a:lstStyle/>
                <a:p>
                  <a:endParaRPr lang="fr-FR" sz="1050"/>
                </a:p>
              </p:txBody>
            </p:sp>
            <p:sp>
              <p:nvSpPr>
                <p:cNvPr id="132" name="Forme libre : forme 3886">
                  <a:extLst>
                    <a:ext uri="{FF2B5EF4-FFF2-40B4-BE49-F238E27FC236}">
                      <a16:creationId xmlns:a16="http://schemas.microsoft.com/office/drawing/2014/main" id="{B20E0F04-7223-4331-A988-7AD9DC67FAAE}"/>
                    </a:ext>
                  </a:extLst>
                </p:cNvPr>
                <p:cNvSpPr/>
                <p:nvPr/>
              </p:nvSpPr>
              <p:spPr>
                <a:xfrm>
                  <a:off x="10492224" y="2253138"/>
                  <a:ext cx="280892" cy="115470"/>
                </a:xfrm>
                <a:custGeom>
                  <a:avLst/>
                  <a:gdLst>
                    <a:gd name="connsiteX0" fmla="*/ 0 w 280892"/>
                    <a:gd name="connsiteY0" fmla="*/ 0 h 115470"/>
                    <a:gd name="connsiteX1" fmla="*/ 119158 w 280892"/>
                    <a:gd name="connsiteY1" fmla="*/ 110204 h 115470"/>
                    <a:gd name="connsiteX2" fmla="*/ 145542 w 280892"/>
                    <a:gd name="connsiteY2" fmla="*/ 110681 h 115470"/>
                    <a:gd name="connsiteX3" fmla="*/ 280892 w 280892"/>
                    <a:gd name="connsiteY3" fmla="*/ 0 h 115470"/>
                  </a:gdLst>
                  <a:ahLst/>
                  <a:cxnLst>
                    <a:cxn ang="0">
                      <a:pos x="connsiteX0" y="connsiteY0"/>
                    </a:cxn>
                    <a:cxn ang="0">
                      <a:pos x="connsiteX1" y="connsiteY1"/>
                    </a:cxn>
                    <a:cxn ang="0">
                      <a:pos x="connsiteX2" y="connsiteY2"/>
                    </a:cxn>
                    <a:cxn ang="0">
                      <a:pos x="connsiteX3" y="connsiteY3"/>
                    </a:cxn>
                  </a:cxnLst>
                  <a:rect l="l" t="t" r="r" b="b"/>
                  <a:pathLst>
                    <a:path w="280892" h="115470">
                      <a:moveTo>
                        <a:pt x="0" y="0"/>
                      </a:moveTo>
                      <a:lnTo>
                        <a:pt x="119158" y="110204"/>
                      </a:lnTo>
                      <a:cubicBezTo>
                        <a:pt x="119158" y="110204"/>
                        <a:pt x="131921" y="121730"/>
                        <a:pt x="145542" y="110681"/>
                      </a:cubicBezTo>
                      <a:cubicBezTo>
                        <a:pt x="160782" y="98298"/>
                        <a:pt x="280892" y="0"/>
                        <a:pt x="280892" y="0"/>
                      </a:cubicBezTo>
                    </a:path>
                  </a:pathLst>
                </a:custGeom>
                <a:grpFill/>
                <a:ln w="5715" cap="rnd">
                  <a:solidFill>
                    <a:srgbClr val="E52A29"/>
                  </a:solidFill>
                  <a:prstDash val="solid"/>
                  <a:round/>
                </a:ln>
              </p:spPr>
              <p:txBody>
                <a:bodyPr rtlCol="0" anchor="ctr"/>
                <a:lstStyle/>
                <a:p>
                  <a:endParaRPr lang="fr-FR" sz="1050"/>
                </a:p>
              </p:txBody>
            </p:sp>
            <p:sp>
              <p:nvSpPr>
                <p:cNvPr id="133" name="Forme libre : forme 3887">
                  <a:extLst>
                    <a:ext uri="{FF2B5EF4-FFF2-40B4-BE49-F238E27FC236}">
                      <a16:creationId xmlns:a16="http://schemas.microsoft.com/office/drawing/2014/main" id="{330260C7-7753-4AE7-8B9A-AD943FE94630}"/>
                    </a:ext>
                  </a:extLst>
                </p:cNvPr>
                <p:cNvSpPr/>
                <p:nvPr/>
              </p:nvSpPr>
              <p:spPr>
                <a:xfrm>
                  <a:off x="10494129" y="2343245"/>
                  <a:ext cx="74009" cy="85439"/>
                </a:xfrm>
                <a:custGeom>
                  <a:avLst/>
                  <a:gdLst>
                    <a:gd name="connsiteX0" fmla="*/ 74009 w 74009"/>
                    <a:gd name="connsiteY0" fmla="*/ 0 h 85439"/>
                    <a:gd name="connsiteX1" fmla="*/ 0 w 74009"/>
                    <a:gd name="connsiteY1" fmla="*/ 85439 h 85439"/>
                  </a:gdLst>
                  <a:ahLst/>
                  <a:cxnLst>
                    <a:cxn ang="0">
                      <a:pos x="connsiteX0" y="connsiteY0"/>
                    </a:cxn>
                    <a:cxn ang="0">
                      <a:pos x="connsiteX1" y="connsiteY1"/>
                    </a:cxn>
                  </a:cxnLst>
                  <a:rect l="l" t="t" r="r" b="b"/>
                  <a:pathLst>
                    <a:path w="74009" h="85439">
                      <a:moveTo>
                        <a:pt x="74009" y="0"/>
                      </a:moveTo>
                      <a:lnTo>
                        <a:pt x="0" y="85439"/>
                      </a:lnTo>
                    </a:path>
                  </a:pathLst>
                </a:custGeom>
                <a:grpFill/>
                <a:ln w="5715" cap="rnd">
                  <a:solidFill>
                    <a:srgbClr val="E52A29"/>
                  </a:solidFill>
                  <a:prstDash val="solid"/>
                  <a:round/>
                </a:ln>
              </p:spPr>
              <p:txBody>
                <a:bodyPr rtlCol="0" anchor="ctr"/>
                <a:lstStyle/>
                <a:p>
                  <a:endParaRPr lang="fr-FR" sz="1050"/>
                </a:p>
              </p:txBody>
            </p:sp>
            <p:sp>
              <p:nvSpPr>
                <p:cNvPr id="134" name="Forme libre : forme 3888">
                  <a:extLst>
                    <a:ext uri="{FF2B5EF4-FFF2-40B4-BE49-F238E27FC236}">
                      <a16:creationId xmlns:a16="http://schemas.microsoft.com/office/drawing/2014/main" id="{B4B0D85E-77CA-4EF2-A725-825BE49DF8FB}"/>
                    </a:ext>
                  </a:extLst>
                </p:cNvPr>
                <p:cNvSpPr/>
                <p:nvPr/>
              </p:nvSpPr>
              <p:spPr>
                <a:xfrm>
                  <a:off x="10682057" y="2329624"/>
                  <a:ext cx="76295" cy="88868"/>
                </a:xfrm>
                <a:custGeom>
                  <a:avLst/>
                  <a:gdLst>
                    <a:gd name="connsiteX0" fmla="*/ 0 w 76295"/>
                    <a:gd name="connsiteY0" fmla="*/ 0 h 88868"/>
                    <a:gd name="connsiteX1" fmla="*/ 76295 w 76295"/>
                    <a:gd name="connsiteY1" fmla="*/ 88868 h 88868"/>
                  </a:gdLst>
                  <a:ahLst/>
                  <a:cxnLst>
                    <a:cxn ang="0">
                      <a:pos x="connsiteX0" y="connsiteY0"/>
                    </a:cxn>
                    <a:cxn ang="0">
                      <a:pos x="connsiteX1" y="connsiteY1"/>
                    </a:cxn>
                  </a:cxnLst>
                  <a:rect l="l" t="t" r="r" b="b"/>
                  <a:pathLst>
                    <a:path w="76295" h="88868">
                      <a:moveTo>
                        <a:pt x="0" y="0"/>
                      </a:moveTo>
                      <a:lnTo>
                        <a:pt x="76295" y="88868"/>
                      </a:lnTo>
                    </a:path>
                  </a:pathLst>
                </a:custGeom>
                <a:grpFill/>
                <a:ln w="5715" cap="rnd">
                  <a:solidFill>
                    <a:srgbClr val="E52A29"/>
                  </a:solidFill>
                  <a:prstDash val="solid"/>
                  <a:round/>
                </a:ln>
              </p:spPr>
              <p:txBody>
                <a:bodyPr rtlCol="0" anchor="ctr"/>
                <a:lstStyle/>
                <a:p>
                  <a:endParaRPr lang="fr-FR" sz="1050"/>
                </a:p>
              </p:txBody>
            </p:sp>
          </p:grpSp>
        </p:grpSp>
        <p:grpSp>
          <p:nvGrpSpPr>
            <p:cNvPr id="137" name="Graphique 1760">
              <a:extLst>
                <a:ext uri="{FF2B5EF4-FFF2-40B4-BE49-F238E27FC236}">
                  <a16:creationId xmlns:a16="http://schemas.microsoft.com/office/drawing/2014/main" id="{D226932D-51EF-49B6-A46D-1B234333A00B}"/>
                </a:ext>
              </a:extLst>
            </p:cNvPr>
            <p:cNvGrpSpPr/>
            <p:nvPr/>
          </p:nvGrpSpPr>
          <p:grpSpPr>
            <a:xfrm>
              <a:off x="-1573378" y="1413929"/>
              <a:ext cx="246464" cy="287708"/>
              <a:chOff x="6946566" y="645870"/>
              <a:chExt cx="328618" cy="383610"/>
            </a:xfrm>
            <a:noFill/>
          </p:grpSpPr>
          <p:sp>
            <p:nvSpPr>
              <p:cNvPr id="138" name="Forme libre : forme 2075">
                <a:extLst>
                  <a:ext uri="{FF2B5EF4-FFF2-40B4-BE49-F238E27FC236}">
                    <a16:creationId xmlns:a16="http://schemas.microsoft.com/office/drawing/2014/main" id="{311370E4-DB0A-4619-97F4-3DC778C1D9F7}"/>
                  </a:ext>
                </a:extLst>
              </p:cNvPr>
              <p:cNvSpPr/>
              <p:nvPr/>
            </p:nvSpPr>
            <p:spPr>
              <a:xfrm>
                <a:off x="7048490" y="829436"/>
                <a:ext cx="192710" cy="200044"/>
              </a:xfrm>
              <a:custGeom>
                <a:avLst/>
                <a:gdLst>
                  <a:gd name="connsiteX0" fmla="*/ 0 w 192710"/>
                  <a:gd name="connsiteY0" fmla="*/ 140113 h 200044"/>
                  <a:gd name="connsiteX1" fmla="*/ 20479 w 192710"/>
                  <a:gd name="connsiteY1" fmla="*/ 189262 h 200044"/>
                  <a:gd name="connsiteX2" fmla="*/ 43434 w 192710"/>
                  <a:gd name="connsiteY2" fmla="*/ 198691 h 200044"/>
                  <a:gd name="connsiteX3" fmla="*/ 181928 w 192710"/>
                  <a:gd name="connsiteY3" fmla="*/ 141161 h 200044"/>
                  <a:gd name="connsiteX4" fmla="*/ 191357 w 192710"/>
                  <a:gd name="connsiteY4" fmla="*/ 118205 h 200044"/>
                  <a:gd name="connsiteX5" fmla="*/ 143447 w 192710"/>
                  <a:gd name="connsiteY5" fmla="*/ 0 h 2000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92710" h="200044">
                    <a:moveTo>
                      <a:pt x="0" y="140113"/>
                    </a:moveTo>
                    <a:lnTo>
                      <a:pt x="20479" y="189262"/>
                    </a:lnTo>
                    <a:cubicBezTo>
                      <a:pt x="24194" y="198215"/>
                      <a:pt x="34481" y="202406"/>
                      <a:pt x="43434" y="198691"/>
                    </a:cubicBezTo>
                    <a:lnTo>
                      <a:pt x="181928" y="141161"/>
                    </a:lnTo>
                    <a:cubicBezTo>
                      <a:pt x="190881" y="137446"/>
                      <a:pt x="195072" y="127159"/>
                      <a:pt x="191357" y="118205"/>
                    </a:cubicBezTo>
                    <a:lnTo>
                      <a:pt x="143447" y="0"/>
                    </a:lnTo>
                  </a:path>
                </a:pathLst>
              </a:custGeom>
              <a:grpFill/>
              <a:ln w="5715" cap="rnd">
                <a:solidFill>
                  <a:srgbClr val="E52A29"/>
                </a:solidFill>
                <a:prstDash val="solid"/>
                <a:round/>
              </a:ln>
            </p:spPr>
            <p:txBody>
              <a:bodyPr rtlCol="0" anchor="ctr"/>
              <a:lstStyle/>
              <a:p>
                <a:endParaRPr lang="fr-FR" sz="1050"/>
              </a:p>
            </p:txBody>
          </p:sp>
          <p:sp>
            <p:nvSpPr>
              <p:cNvPr id="139" name="Forme libre : forme 2076">
                <a:extLst>
                  <a:ext uri="{FF2B5EF4-FFF2-40B4-BE49-F238E27FC236}">
                    <a16:creationId xmlns:a16="http://schemas.microsoft.com/office/drawing/2014/main" id="{352DE1B0-740D-4D69-89FB-B527C4849DB6}"/>
                  </a:ext>
                </a:extLst>
              </p:cNvPr>
              <p:cNvSpPr/>
              <p:nvPr/>
            </p:nvSpPr>
            <p:spPr>
              <a:xfrm>
                <a:off x="6946566" y="645870"/>
                <a:ext cx="193649" cy="305486"/>
              </a:xfrm>
              <a:custGeom>
                <a:avLst/>
                <a:gdLst>
                  <a:gd name="connsiteX0" fmla="*/ 193650 w 193649"/>
                  <a:gd name="connsiteY0" fmla="*/ 62123 h 305486"/>
                  <a:gd name="connsiteX1" fmla="*/ 172218 w 193649"/>
                  <a:gd name="connsiteY1" fmla="*/ 10783 h 305486"/>
                  <a:gd name="connsiteX2" fmla="*/ 149263 w 193649"/>
                  <a:gd name="connsiteY2" fmla="*/ 1353 h 305486"/>
                  <a:gd name="connsiteX3" fmla="*/ 10770 w 193649"/>
                  <a:gd name="connsiteY3" fmla="*/ 58789 h 305486"/>
                  <a:gd name="connsiteX4" fmla="*/ 1340 w 193649"/>
                  <a:gd name="connsiteY4" fmla="*/ 81744 h 305486"/>
                  <a:gd name="connsiteX5" fmla="*/ 94304 w 193649"/>
                  <a:gd name="connsiteY5" fmla="*/ 305486 h 3054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93649" h="305486">
                    <a:moveTo>
                      <a:pt x="193650" y="62123"/>
                    </a:moveTo>
                    <a:lnTo>
                      <a:pt x="172218" y="10783"/>
                    </a:lnTo>
                    <a:cubicBezTo>
                      <a:pt x="168504" y="1829"/>
                      <a:pt x="158217" y="-2362"/>
                      <a:pt x="149263" y="1353"/>
                    </a:cubicBezTo>
                    <a:lnTo>
                      <a:pt x="10770" y="58789"/>
                    </a:lnTo>
                    <a:cubicBezTo>
                      <a:pt x="1911" y="62504"/>
                      <a:pt x="-2375" y="72791"/>
                      <a:pt x="1340" y="81744"/>
                    </a:cubicBezTo>
                    <a:lnTo>
                      <a:pt x="94304" y="305486"/>
                    </a:lnTo>
                  </a:path>
                </a:pathLst>
              </a:custGeom>
              <a:grpFill/>
              <a:ln w="5715" cap="rnd">
                <a:solidFill>
                  <a:srgbClr val="E52A29"/>
                </a:solidFill>
                <a:prstDash val="solid"/>
                <a:round/>
              </a:ln>
            </p:spPr>
            <p:txBody>
              <a:bodyPr rtlCol="0" anchor="ctr"/>
              <a:lstStyle/>
              <a:p>
                <a:endParaRPr lang="fr-FR" sz="1050"/>
              </a:p>
            </p:txBody>
          </p:sp>
          <p:sp>
            <p:nvSpPr>
              <p:cNvPr id="140" name="Forme libre : forme 2077">
                <a:extLst>
                  <a:ext uri="{FF2B5EF4-FFF2-40B4-BE49-F238E27FC236}">
                    <a16:creationId xmlns:a16="http://schemas.microsoft.com/office/drawing/2014/main" id="{0FE164BD-A9B4-4164-9462-ED6742612775}"/>
                  </a:ext>
                </a:extLst>
              </p:cNvPr>
              <p:cNvSpPr/>
              <p:nvPr/>
            </p:nvSpPr>
            <p:spPr>
              <a:xfrm>
                <a:off x="7017343" y="688657"/>
                <a:ext cx="27051" cy="11144"/>
              </a:xfrm>
              <a:custGeom>
                <a:avLst/>
                <a:gdLst>
                  <a:gd name="connsiteX0" fmla="*/ 27051 w 27051"/>
                  <a:gd name="connsiteY0" fmla="*/ 0 h 11144"/>
                  <a:gd name="connsiteX1" fmla="*/ 0 w 27051"/>
                  <a:gd name="connsiteY1" fmla="*/ 11144 h 11144"/>
                </a:gdLst>
                <a:ahLst/>
                <a:cxnLst>
                  <a:cxn ang="0">
                    <a:pos x="connsiteX0" y="connsiteY0"/>
                  </a:cxn>
                  <a:cxn ang="0">
                    <a:pos x="connsiteX1" y="connsiteY1"/>
                  </a:cxn>
                </a:cxnLst>
                <a:rect l="l" t="t" r="r" b="b"/>
                <a:pathLst>
                  <a:path w="27051" h="11144">
                    <a:moveTo>
                      <a:pt x="27051" y="0"/>
                    </a:moveTo>
                    <a:lnTo>
                      <a:pt x="0" y="11144"/>
                    </a:lnTo>
                  </a:path>
                </a:pathLst>
              </a:custGeom>
              <a:grpFill/>
              <a:ln w="5715" cap="rnd">
                <a:solidFill>
                  <a:srgbClr val="E52A29"/>
                </a:solidFill>
                <a:prstDash val="solid"/>
                <a:round/>
              </a:ln>
            </p:spPr>
            <p:txBody>
              <a:bodyPr rtlCol="0" anchor="ctr"/>
              <a:lstStyle/>
              <a:p>
                <a:endParaRPr lang="fr-FR" sz="1050"/>
              </a:p>
            </p:txBody>
          </p:sp>
          <p:sp>
            <p:nvSpPr>
              <p:cNvPr id="141" name="Forme libre : forme 2078">
                <a:extLst>
                  <a:ext uri="{FF2B5EF4-FFF2-40B4-BE49-F238E27FC236}">
                    <a16:creationId xmlns:a16="http://schemas.microsoft.com/office/drawing/2014/main" id="{B2B42C2A-1AD8-4EDA-85E5-B15986DC7306}"/>
                  </a:ext>
                </a:extLst>
              </p:cNvPr>
              <p:cNvSpPr/>
              <p:nvPr/>
            </p:nvSpPr>
            <p:spPr>
              <a:xfrm>
                <a:off x="7056395" y="681322"/>
                <a:ext cx="6000" cy="2571"/>
              </a:xfrm>
              <a:custGeom>
                <a:avLst/>
                <a:gdLst>
                  <a:gd name="connsiteX0" fmla="*/ 0 w 6000"/>
                  <a:gd name="connsiteY0" fmla="*/ 2572 h 2571"/>
                  <a:gd name="connsiteX1" fmla="*/ 6001 w 6000"/>
                  <a:gd name="connsiteY1" fmla="*/ 0 h 2571"/>
                </a:gdLst>
                <a:ahLst/>
                <a:cxnLst>
                  <a:cxn ang="0">
                    <a:pos x="connsiteX0" y="connsiteY0"/>
                  </a:cxn>
                  <a:cxn ang="0">
                    <a:pos x="connsiteX1" y="connsiteY1"/>
                  </a:cxn>
                </a:cxnLst>
                <a:rect l="l" t="t" r="r" b="b"/>
                <a:pathLst>
                  <a:path w="6000" h="2571">
                    <a:moveTo>
                      <a:pt x="0" y="2572"/>
                    </a:moveTo>
                    <a:lnTo>
                      <a:pt x="6001" y="0"/>
                    </a:lnTo>
                  </a:path>
                </a:pathLst>
              </a:custGeom>
              <a:grpFill/>
              <a:ln w="5715" cap="rnd">
                <a:solidFill>
                  <a:srgbClr val="E52A29"/>
                </a:solidFill>
                <a:prstDash val="solid"/>
                <a:round/>
              </a:ln>
            </p:spPr>
            <p:txBody>
              <a:bodyPr rtlCol="0" anchor="ctr"/>
              <a:lstStyle/>
              <a:p>
                <a:endParaRPr lang="fr-FR" sz="1050"/>
              </a:p>
            </p:txBody>
          </p:sp>
          <p:sp>
            <p:nvSpPr>
              <p:cNvPr id="142" name="Forme libre : forme 2079">
                <a:extLst>
                  <a:ext uri="{FF2B5EF4-FFF2-40B4-BE49-F238E27FC236}">
                    <a16:creationId xmlns:a16="http://schemas.microsoft.com/office/drawing/2014/main" id="{C0C13A6E-1082-407A-940B-DE34BEE22FF4}"/>
                  </a:ext>
                </a:extLst>
              </p:cNvPr>
              <p:cNvSpPr/>
              <p:nvPr/>
            </p:nvSpPr>
            <p:spPr>
              <a:xfrm>
                <a:off x="6974195" y="671702"/>
                <a:ext cx="150114" cy="62293"/>
              </a:xfrm>
              <a:custGeom>
                <a:avLst/>
                <a:gdLst>
                  <a:gd name="connsiteX0" fmla="*/ 150114 w 150114"/>
                  <a:gd name="connsiteY0" fmla="*/ 0 h 62293"/>
                  <a:gd name="connsiteX1" fmla="*/ 0 w 150114"/>
                  <a:gd name="connsiteY1" fmla="*/ 62294 h 62293"/>
                </a:gdLst>
                <a:ahLst/>
                <a:cxnLst>
                  <a:cxn ang="0">
                    <a:pos x="connsiteX0" y="connsiteY0"/>
                  </a:cxn>
                  <a:cxn ang="0">
                    <a:pos x="connsiteX1" y="connsiteY1"/>
                  </a:cxn>
                </a:cxnLst>
                <a:rect l="l" t="t" r="r" b="b"/>
                <a:pathLst>
                  <a:path w="150114" h="62293">
                    <a:moveTo>
                      <a:pt x="150114" y="0"/>
                    </a:moveTo>
                    <a:lnTo>
                      <a:pt x="0" y="62294"/>
                    </a:lnTo>
                  </a:path>
                </a:pathLst>
              </a:custGeom>
              <a:grpFill/>
              <a:ln w="5715" cap="rnd">
                <a:solidFill>
                  <a:srgbClr val="E52A29"/>
                </a:solidFill>
                <a:prstDash val="solid"/>
                <a:round/>
              </a:ln>
            </p:spPr>
            <p:txBody>
              <a:bodyPr rtlCol="0" anchor="ctr"/>
              <a:lstStyle/>
              <a:p>
                <a:endParaRPr lang="fr-FR" sz="1050"/>
              </a:p>
            </p:txBody>
          </p:sp>
          <p:sp>
            <p:nvSpPr>
              <p:cNvPr id="143" name="Forme libre : forme 2080">
                <a:extLst>
                  <a:ext uri="{FF2B5EF4-FFF2-40B4-BE49-F238E27FC236}">
                    <a16:creationId xmlns:a16="http://schemas.microsoft.com/office/drawing/2014/main" id="{46CEF3F1-1BB1-474E-B7C4-4F4809470622}"/>
                  </a:ext>
                </a:extLst>
              </p:cNvPr>
              <p:cNvSpPr/>
              <p:nvPr/>
            </p:nvSpPr>
            <p:spPr>
              <a:xfrm>
                <a:off x="7056586" y="922591"/>
                <a:ext cx="149828" cy="63055"/>
              </a:xfrm>
              <a:custGeom>
                <a:avLst/>
                <a:gdLst>
                  <a:gd name="connsiteX0" fmla="*/ 0 w 149828"/>
                  <a:gd name="connsiteY0" fmla="*/ 63055 h 63055"/>
                  <a:gd name="connsiteX1" fmla="*/ 149828 w 149828"/>
                  <a:gd name="connsiteY1" fmla="*/ 0 h 63055"/>
                </a:gdLst>
                <a:ahLst/>
                <a:cxnLst>
                  <a:cxn ang="0">
                    <a:pos x="connsiteX0" y="connsiteY0"/>
                  </a:cxn>
                  <a:cxn ang="0">
                    <a:pos x="connsiteX1" y="connsiteY1"/>
                  </a:cxn>
                </a:cxnLst>
                <a:rect l="l" t="t" r="r" b="b"/>
                <a:pathLst>
                  <a:path w="149828" h="63055">
                    <a:moveTo>
                      <a:pt x="0" y="63055"/>
                    </a:moveTo>
                    <a:lnTo>
                      <a:pt x="149828" y="0"/>
                    </a:lnTo>
                  </a:path>
                </a:pathLst>
              </a:custGeom>
              <a:grpFill/>
              <a:ln w="5715" cap="rnd">
                <a:solidFill>
                  <a:srgbClr val="E52A29"/>
                </a:solidFill>
                <a:prstDash val="solid"/>
                <a:round/>
              </a:ln>
            </p:spPr>
            <p:txBody>
              <a:bodyPr rtlCol="0" anchor="ctr"/>
              <a:lstStyle/>
              <a:p>
                <a:endParaRPr lang="fr-FR" sz="1050"/>
              </a:p>
            </p:txBody>
          </p:sp>
          <p:sp>
            <p:nvSpPr>
              <p:cNvPr id="144" name="Forme libre : forme 2081">
                <a:extLst>
                  <a:ext uri="{FF2B5EF4-FFF2-40B4-BE49-F238E27FC236}">
                    <a16:creationId xmlns:a16="http://schemas.microsoft.com/office/drawing/2014/main" id="{38B49BAB-B41F-4B81-B0E9-0583EFED89CA}"/>
                  </a:ext>
                </a:extLst>
              </p:cNvPr>
              <p:cNvSpPr/>
              <p:nvPr/>
            </p:nvSpPr>
            <p:spPr>
              <a:xfrm>
                <a:off x="7138691" y="959357"/>
                <a:ext cx="28575" cy="28575"/>
              </a:xfrm>
              <a:custGeom>
                <a:avLst/>
                <a:gdLst>
                  <a:gd name="connsiteX0" fmla="*/ 28575 w 28575"/>
                  <a:gd name="connsiteY0" fmla="*/ 14288 h 28575"/>
                  <a:gd name="connsiteX1" fmla="*/ 14287 w 28575"/>
                  <a:gd name="connsiteY1" fmla="*/ 28575 h 28575"/>
                  <a:gd name="connsiteX2" fmla="*/ 0 w 28575"/>
                  <a:gd name="connsiteY2" fmla="*/ 14288 h 28575"/>
                  <a:gd name="connsiteX3" fmla="*/ 14287 w 28575"/>
                  <a:gd name="connsiteY3" fmla="*/ 0 h 28575"/>
                  <a:gd name="connsiteX4" fmla="*/ 28575 w 28575"/>
                  <a:gd name="connsiteY4" fmla="*/ 14288 h 285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575" h="28575">
                    <a:moveTo>
                      <a:pt x="28575" y="14288"/>
                    </a:moveTo>
                    <a:cubicBezTo>
                      <a:pt x="28575" y="22178"/>
                      <a:pt x="22178" y="28575"/>
                      <a:pt x="14287" y="28575"/>
                    </a:cubicBezTo>
                    <a:cubicBezTo>
                      <a:pt x="6397" y="28575"/>
                      <a:pt x="0" y="22178"/>
                      <a:pt x="0" y="14288"/>
                    </a:cubicBezTo>
                    <a:cubicBezTo>
                      <a:pt x="0" y="6397"/>
                      <a:pt x="6397" y="0"/>
                      <a:pt x="14287" y="0"/>
                    </a:cubicBezTo>
                    <a:cubicBezTo>
                      <a:pt x="22178" y="0"/>
                      <a:pt x="28575" y="6397"/>
                      <a:pt x="28575" y="14288"/>
                    </a:cubicBezTo>
                    <a:close/>
                  </a:path>
                </a:pathLst>
              </a:custGeom>
              <a:grpFill/>
              <a:ln w="5715" cap="rnd">
                <a:solidFill>
                  <a:srgbClr val="E52A29"/>
                </a:solidFill>
                <a:prstDash val="solid"/>
                <a:round/>
              </a:ln>
            </p:spPr>
            <p:txBody>
              <a:bodyPr rtlCol="0" anchor="ctr"/>
              <a:lstStyle/>
              <a:p>
                <a:endParaRPr lang="fr-FR" sz="1050"/>
              </a:p>
            </p:txBody>
          </p:sp>
          <p:grpSp>
            <p:nvGrpSpPr>
              <p:cNvPr id="145" name="Graphique 1760">
                <a:extLst>
                  <a:ext uri="{FF2B5EF4-FFF2-40B4-BE49-F238E27FC236}">
                    <a16:creationId xmlns:a16="http://schemas.microsoft.com/office/drawing/2014/main" id="{E6AEF0AF-A8F1-4B57-A041-DB26CEFFF33F}"/>
                  </a:ext>
                </a:extLst>
              </p:cNvPr>
              <p:cNvGrpSpPr/>
              <p:nvPr/>
            </p:nvGrpSpPr>
            <p:grpSpPr>
              <a:xfrm>
                <a:off x="7039536" y="770190"/>
                <a:ext cx="113728" cy="117538"/>
                <a:chOff x="7039536" y="770190"/>
                <a:chExt cx="113728" cy="117538"/>
              </a:xfrm>
              <a:grpFill/>
            </p:grpSpPr>
            <p:sp>
              <p:nvSpPr>
                <p:cNvPr id="150" name="Forme libre : forme 2083">
                  <a:extLst>
                    <a:ext uri="{FF2B5EF4-FFF2-40B4-BE49-F238E27FC236}">
                      <a16:creationId xmlns:a16="http://schemas.microsoft.com/office/drawing/2014/main" id="{1C6FDD74-6662-4275-A1BF-622C60113CAE}"/>
                    </a:ext>
                  </a:extLst>
                </p:cNvPr>
                <p:cNvSpPr/>
                <p:nvPr/>
              </p:nvSpPr>
              <p:spPr>
                <a:xfrm>
                  <a:off x="7055634" y="770190"/>
                  <a:ext cx="97630" cy="117538"/>
                </a:xfrm>
                <a:custGeom>
                  <a:avLst/>
                  <a:gdLst>
                    <a:gd name="connsiteX0" fmla="*/ 97631 w 97630"/>
                    <a:gd name="connsiteY0" fmla="*/ 103346 h 117538"/>
                    <a:gd name="connsiteX1" fmla="*/ 82867 w 97630"/>
                    <a:gd name="connsiteY1" fmla="*/ 112586 h 117538"/>
                    <a:gd name="connsiteX2" fmla="*/ 4953 w 97630"/>
                    <a:gd name="connsiteY2" fmla="*/ 82106 h 117538"/>
                    <a:gd name="connsiteX3" fmla="*/ 35433 w 97630"/>
                    <a:gd name="connsiteY3" fmla="*/ 4191 h 117538"/>
                    <a:gd name="connsiteX4" fmla="*/ 49625 w 97630"/>
                    <a:gd name="connsiteY4" fmla="*/ 0 h 1175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7630" h="117538">
                      <a:moveTo>
                        <a:pt x="97631" y="103346"/>
                      </a:moveTo>
                      <a:cubicBezTo>
                        <a:pt x="93345" y="107061"/>
                        <a:pt x="88392" y="110204"/>
                        <a:pt x="82867" y="112586"/>
                      </a:cubicBezTo>
                      <a:cubicBezTo>
                        <a:pt x="52959" y="125635"/>
                        <a:pt x="18002" y="112014"/>
                        <a:pt x="4953" y="82106"/>
                      </a:cubicBezTo>
                      <a:cubicBezTo>
                        <a:pt x="-8097" y="52197"/>
                        <a:pt x="5524" y="17240"/>
                        <a:pt x="35433" y="4191"/>
                      </a:cubicBezTo>
                      <a:cubicBezTo>
                        <a:pt x="40100" y="2191"/>
                        <a:pt x="44862" y="762"/>
                        <a:pt x="49625" y="0"/>
                      </a:cubicBezTo>
                    </a:path>
                  </a:pathLst>
                </a:custGeom>
                <a:grpFill/>
                <a:ln w="5715" cap="rnd">
                  <a:solidFill>
                    <a:srgbClr val="E52A29"/>
                  </a:solidFill>
                  <a:prstDash val="solid"/>
                  <a:round/>
                </a:ln>
              </p:spPr>
              <p:txBody>
                <a:bodyPr rtlCol="0" anchor="ctr"/>
                <a:lstStyle/>
                <a:p>
                  <a:endParaRPr lang="fr-FR" sz="1050"/>
                </a:p>
              </p:txBody>
            </p:sp>
            <p:sp>
              <p:nvSpPr>
                <p:cNvPr id="151" name="Forme libre : forme 2084">
                  <a:extLst>
                    <a:ext uri="{FF2B5EF4-FFF2-40B4-BE49-F238E27FC236}">
                      <a16:creationId xmlns:a16="http://schemas.microsoft.com/office/drawing/2014/main" id="{C1BF51A1-B2ED-4EBD-BBC3-6F3ACC949098}"/>
                    </a:ext>
                  </a:extLst>
                </p:cNvPr>
                <p:cNvSpPr/>
                <p:nvPr/>
              </p:nvSpPr>
              <p:spPr>
                <a:xfrm>
                  <a:off x="7039536" y="815911"/>
                  <a:ext cx="73914" cy="32289"/>
                </a:xfrm>
                <a:custGeom>
                  <a:avLst/>
                  <a:gdLst>
                    <a:gd name="connsiteX0" fmla="*/ 0 w 73914"/>
                    <a:gd name="connsiteY0" fmla="*/ 32290 h 32289"/>
                    <a:gd name="connsiteX1" fmla="*/ 73914 w 73914"/>
                    <a:gd name="connsiteY1" fmla="*/ 0 h 32289"/>
                  </a:gdLst>
                  <a:ahLst/>
                  <a:cxnLst>
                    <a:cxn ang="0">
                      <a:pos x="connsiteX0" y="connsiteY0"/>
                    </a:cxn>
                    <a:cxn ang="0">
                      <a:pos x="connsiteX1" y="connsiteY1"/>
                    </a:cxn>
                  </a:cxnLst>
                  <a:rect l="l" t="t" r="r" b="b"/>
                  <a:pathLst>
                    <a:path w="73914" h="32289">
                      <a:moveTo>
                        <a:pt x="0" y="32290"/>
                      </a:moveTo>
                      <a:lnTo>
                        <a:pt x="73914" y="0"/>
                      </a:lnTo>
                    </a:path>
                  </a:pathLst>
                </a:custGeom>
                <a:grpFill/>
                <a:ln w="5715" cap="rnd">
                  <a:solidFill>
                    <a:srgbClr val="E52A29"/>
                  </a:solidFill>
                  <a:prstDash val="solid"/>
                  <a:round/>
                </a:ln>
              </p:spPr>
              <p:txBody>
                <a:bodyPr rtlCol="0" anchor="ctr"/>
                <a:lstStyle/>
                <a:p>
                  <a:endParaRPr lang="fr-FR" sz="1050"/>
                </a:p>
              </p:txBody>
            </p:sp>
            <p:sp>
              <p:nvSpPr>
                <p:cNvPr id="152" name="Forme libre : forme 2085">
                  <a:extLst>
                    <a:ext uri="{FF2B5EF4-FFF2-40B4-BE49-F238E27FC236}">
                      <a16:creationId xmlns:a16="http://schemas.microsoft.com/office/drawing/2014/main" id="{DA3631AE-A27E-4457-B6F9-77E576DF3E44}"/>
                    </a:ext>
                  </a:extLst>
                </p:cNvPr>
                <p:cNvSpPr/>
                <p:nvPr/>
              </p:nvSpPr>
              <p:spPr>
                <a:xfrm>
                  <a:off x="7046108" y="835056"/>
                  <a:ext cx="73818" cy="32289"/>
                </a:xfrm>
                <a:custGeom>
                  <a:avLst/>
                  <a:gdLst>
                    <a:gd name="connsiteX0" fmla="*/ 0 w 73818"/>
                    <a:gd name="connsiteY0" fmla="*/ 32290 h 32289"/>
                    <a:gd name="connsiteX1" fmla="*/ 73819 w 73818"/>
                    <a:gd name="connsiteY1" fmla="*/ 0 h 32289"/>
                  </a:gdLst>
                  <a:ahLst/>
                  <a:cxnLst>
                    <a:cxn ang="0">
                      <a:pos x="connsiteX0" y="connsiteY0"/>
                    </a:cxn>
                    <a:cxn ang="0">
                      <a:pos x="connsiteX1" y="connsiteY1"/>
                    </a:cxn>
                  </a:cxnLst>
                  <a:rect l="l" t="t" r="r" b="b"/>
                  <a:pathLst>
                    <a:path w="73818" h="32289">
                      <a:moveTo>
                        <a:pt x="0" y="32290"/>
                      </a:moveTo>
                      <a:lnTo>
                        <a:pt x="73819" y="0"/>
                      </a:lnTo>
                    </a:path>
                  </a:pathLst>
                </a:custGeom>
                <a:grpFill/>
                <a:ln w="5715" cap="rnd">
                  <a:solidFill>
                    <a:srgbClr val="E52A29"/>
                  </a:solidFill>
                  <a:prstDash val="solid"/>
                  <a:round/>
                </a:ln>
              </p:spPr>
              <p:txBody>
                <a:bodyPr rtlCol="0" anchor="ctr"/>
                <a:lstStyle/>
                <a:p>
                  <a:endParaRPr lang="fr-FR" sz="1050"/>
                </a:p>
              </p:txBody>
            </p:sp>
          </p:grpSp>
          <p:grpSp>
            <p:nvGrpSpPr>
              <p:cNvPr id="146" name="Graphique 1760">
                <a:extLst>
                  <a:ext uri="{FF2B5EF4-FFF2-40B4-BE49-F238E27FC236}">
                    <a16:creationId xmlns:a16="http://schemas.microsoft.com/office/drawing/2014/main" id="{D3B7420E-6478-466B-A1B8-2EC4C407E92F}"/>
                  </a:ext>
                </a:extLst>
              </p:cNvPr>
              <p:cNvGrpSpPr/>
              <p:nvPr/>
            </p:nvGrpSpPr>
            <p:grpSpPr>
              <a:xfrm>
                <a:off x="7154026" y="661796"/>
                <a:ext cx="121157" cy="139922"/>
                <a:chOff x="7154026" y="661796"/>
                <a:chExt cx="121157" cy="139922"/>
              </a:xfrm>
              <a:grpFill/>
            </p:grpSpPr>
            <p:sp>
              <p:nvSpPr>
                <p:cNvPr id="147" name="Forme libre : forme 2087">
                  <a:extLst>
                    <a:ext uri="{FF2B5EF4-FFF2-40B4-BE49-F238E27FC236}">
                      <a16:creationId xmlns:a16="http://schemas.microsoft.com/office/drawing/2014/main" id="{4814866A-B633-4886-BA4D-A18AE7E77762}"/>
                    </a:ext>
                  </a:extLst>
                </p:cNvPr>
                <p:cNvSpPr/>
                <p:nvPr/>
              </p:nvSpPr>
              <p:spPr>
                <a:xfrm>
                  <a:off x="7163171" y="708945"/>
                  <a:ext cx="71532" cy="88391"/>
                </a:xfrm>
                <a:custGeom>
                  <a:avLst/>
                  <a:gdLst>
                    <a:gd name="connsiteX0" fmla="*/ 71533 w 71532"/>
                    <a:gd name="connsiteY0" fmla="*/ 88392 h 88391"/>
                    <a:gd name="connsiteX1" fmla="*/ 0 w 71532"/>
                    <a:gd name="connsiteY1" fmla="*/ 0 h 88391"/>
                  </a:gdLst>
                  <a:ahLst/>
                  <a:cxnLst>
                    <a:cxn ang="0">
                      <a:pos x="connsiteX0" y="connsiteY0"/>
                    </a:cxn>
                    <a:cxn ang="0">
                      <a:pos x="connsiteX1" y="connsiteY1"/>
                    </a:cxn>
                  </a:cxnLst>
                  <a:rect l="l" t="t" r="r" b="b"/>
                  <a:pathLst>
                    <a:path w="71532" h="88391">
                      <a:moveTo>
                        <a:pt x="71533" y="88392"/>
                      </a:moveTo>
                      <a:cubicBezTo>
                        <a:pt x="68199" y="48292"/>
                        <a:pt x="40862" y="12382"/>
                        <a:pt x="0" y="0"/>
                      </a:cubicBezTo>
                    </a:path>
                  </a:pathLst>
                </a:custGeom>
                <a:grpFill/>
                <a:ln w="5715" cap="rnd">
                  <a:solidFill>
                    <a:srgbClr val="E52A29"/>
                  </a:solidFill>
                  <a:prstDash val="solid"/>
                  <a:round/>
                </a:ln>
              </p:spPr>
              <p:txBody>
                <a:bodyPr rtlCol="0" anchor="ctr"/>
                <a:lstStyle/>
                <a:p>
                  <a:endParaRPr lang="fr-FR" sz="1050"/>
                </a:p>
              </p:txBody>
            </p:sp>
            <p:sp>
              <p:nvSpPr>
                <p:cNvPr id="148" name="Forme libre : forme 2088">
                  <a:extLst>
                    <a:ext uri="{FF2B5EF4-FFF2-40B4-BE49-F238E27FC236}">
                      <a16:creationId xmlns:a16="http://schemas.microsoft.com/office/drawing/2014/main" id="{50B87410-C3B9-43B4-82AB-E1CD7A83A00F}"/>
                    </a:ext>
                  </a:extLst>
                </p:cNvPr>
                <p:cNvSpPr/>
                <p:nvPr/>
              </p:nvSpPr>
              <p:spPr>
                <a:xfrm>
                  <a:off x="7154026" y="752950"/>
                  <a:ext cx="39433" cy="48767"/>
                </a:xfrm>
                <a:custGeom>
                  <a:avLst/>
                  <a:gdLst>
                    <a:gd name="connsiteX0" fmla="*/ 39433 w 39433"/>
                    <a:gd name="connsiteY0" fmla="*/ 48768 h 48767"/>
                    <a:gd name="connsiteX1" fmla="*/ 0 w 39433"/>
                    <a:gd name="connsiteY1" fmla="*/ 0 h 48767"/>
                  </a:gdLst>
                  <a:ahLst/>
                  <a:cxnLst>
                    <a:cxn ang="0">
                      <a:pos x="connsiteX0" y="connsiteY0"/>
                    </a:cxn>
                    <a:cxn ang="0">
                      <a:pos x="connsiteX1" y="connsiteY1"/>
                    </a:cxn>
                  </a:cxnLst>
                  <a:rect l="l" t="t" r="r" b="b"/>
                  <a:pathLst>
                    <a:path w="39433" h="48767">
                      <a:moveTo>
                        <a:pt x="39433" y="48768"/>
                      </a:moveTo>
                      <a:cubicBezTo>
                        <a:pt x="37624" y="26670"/>
                        <a:pt x="22479" y="6858"/>
                        <a:pt x="0" y="0"/>
                      </a:cubicBezTo>
                    </a:path>
                  </a:pathLst>
                </a:custGeom>
                <a:grpFill/>
                <a:ln w="5715" cap="rnd">
                  <a:solidFill>
                    <a:srgbClr val="E52A29"/>
                  </a:solidFill>
                  <a:prstDash val="solid"/>
                  <a:round/>
                </a:ln>
              </p:spPr>
              <p:txBody>
                <a:bodyPr rtlCol="0" anchor="ctr"/>
                <a:lstStyle/>
                <a:p>
                  <a:endParaRPr lang="fr-FR" sz="1050"/>
                </a:p>
              </p:txBody>
            </p:sp>
            <p:sp>
              <p:nvSpPr>
                <p:cNvPr id="149" name="Forme libre : forme 2089">
                  <a:extLst>
                    <a:ext uri="{FF2B5EF4-FFF2-40B4-BE49-F238E27FC236}">
                      <a16:creationId xmlns:a16="http://schemas.microsoft.com/office/drawing/2014/main" id="{00AA9A98-1F9E-4C79-8746-49A7560F599A}"/>
                    </a:ext>
                  </a:extLst>
                </p:cNvPr>
                <p:cNvSpPr/>
                <p:nvPr/>
              </p:nvSpPr>
              <p:spPr>
                <a:xfrm>
                  <a:off x="7171076" y="661796"/>
                  <a:ext cx="104108" cy="128587"/>
                </a:xfrm>
                <a:custGeom>
                  <a:avLst/>
                  <a:gdLst>
                    <a:gd name="connsiteX0" fmla="*/ 104108 w 104108"/>
                    <a:gd name="connsiteY0" fmla="*/ 128587 h 128587"/>
                    <a:gd name="connsiteX1" fmla="*/ 0 w 104108"/>
                    <a:gd name="connsiteY1" fmla="*/ 0 h 128587"/>
                  </a:gdLst>
                  <a:ahLst/>
                  <a:cxnLst>
                    <a:cxn ang="0">
                      <a:pos x="connsiteX0" y="connsiteY0"/>
                    </a:cxn>
                    <a:cxn ang="0">
                      <a:pos x="connsiteX1" y="connsiteY1"/>
                    </a:cxn>
                  </a:cxnLst>
                  <a:rect l="l" t="t" r="r" b="b"/>
                  <a:pathLst>
                    <a:path w="104108" h="128587">
                      <a:moveTo>
                        <a:pt x="104108" y="128587"/>
                      </a:moveTo>
                      <a:cubicBezTo>
                        <a:pt x="99251" y="70199"/>
                        <a:pt x="59531" y="18002"/>
                        <a:pt x="0" y="0"/>
                      </a:cubicBezTo>
                    </a:path>
                  </a:pathLst>
                </a:custGeom>
                <a:grpFill/>
                <a:ln w="5715" cap="rnd">
                  <a:solidFill>
                    <a:srgbClr val="E52A29"/>
                  </a:solidFill>
                  <a:prstDash val="solid"/>
                  <a:round/>
                </a:ln>
              </p:spPr>
              <p:txBody>
                <a:bodyPr rtlCol="0" anchor="ctr"/>
                <a:lstStyle/>
                <a:p>
                  <a:endParaRPr lang="fr-FR" sz="1050"/>
                </a:p>
              </p:txBody>
            </p:sp>
          </p:grpSp>
        </p:grpSp>
        <p:grpSp>
          <p:nvGrpSpPr>
            <p:cNvPr id="153" name="Graphique 1846">
              <a:extLst>
                <a:ext uri="{FF2B5EF4-FFF2-40B4-BE49-F238E27FC236}">
                  <a16:creationId xmlns:a16="http://schemas.microsoft.com/office/drawing/2014/main" id="{FF2927ED-F2C2-4846-9C9E-F618E6D0B9F4}"/>
                </a:ext>
              </a:extLst>
            </p:cNvPr>
            <p:cNvGrpSpPr/>
            <p:nvPr/>
          </p:nvGrpSpPr>
          <p:grpSpPr>
            <a:xfrm>
              <a:off x="-1204003" y="1406316"/>
              <a:ext cx="275456" cy="257603"/>
              <a:chOff x="693371" y="4488392"/>
              <a:chExt cx="367275" cy="343471"/>
            </a:xfrm>
            <a:noFill/>
          </p:grpSpPr>
          <p:sp>
            <p:nvSpPr>
              <p:cNvPr id="154" name="Forme libre : forme 4945">
                <a:extLst>
                  <a:ext uri="{FF2B5EF4-FFF2-40B4-BE49-F238E27FC236}">
                    <a16:creationId xmlns:a16="http://schemas.microsoft.com/office/drawing/2014/main" id="{CCB14183-7ED4-42DA-80A4-E316B4A57B69}"/>
                  </a:ext>
                </a:extLst>
              </p:cNvPr>
              <p:cNvSpPr/>
              <p:nvPr/>
            </p:nvSpPr>
            <p:spPr>
              <a:xfrm>
                <a:off x="848819" y="4533445"/>
                <a:ext cx="105822" cy="29698"/>
              </a:xfrm>
              <a:custGeom>
                <a:avLst/>
                <a:gdLst>
                  <a:gd name="connsiteX0" fmla="*/ 0 w 105822"/>
                  <a:gd name="connsiteY0" fmla="*/ 22860 h 29698"/>
                  <a:gd name="connsiteX1" fmla="*/ 90773 w 105822"/>
                  <a:gd name="connsiteY1" fmla="*/ 0 h 29698"/>
                  <a:gd name="connsiteX2" fmla="*/ 88963 w 105822"/>
                  <a:gd name="connsiteY2" fmla="*/ 21622 h 29698"/>
                  <a:gd name="connsiteX3" fmla="*/ 105823 w 105822"/>
                  <a:gd name="connsiteY3" fmla="*/ 16192 h 29698"/>
                </a:gdLst>
                <a:ahLst/>
                <a:cxnLst>
                  <a:cxn ang="0">
                    <a:pos x="connsiteX0" y="connsiteY0"/>
                  </a:cxn>
                  <a:cxn ang="0">
                    <a:pos x="connsiteX1" y="connsiteY1"/>
                  </a:cxn>
                  <a:cxn ang="0">
                    <a:pos x="connsiteX2" y="connsiteY2"/>
                  </a:cxn>
                  <a:cxn ang="0">
                    <a:pos x="connsiteX3" y="connsiteY3"/>
                  </a:cxn>
                </a:cxnLst>
                <a:rect l="l" t="t" r="r" b="b"/>
                <a:pathLst>
                  <a:path w="105822" h="29698">
                    <a:moveTo>
                      <a:pt x="0" y="22860"/>
                    </a:moveTo>
                    <a:cubicBezTo>
                      <a:pt x="0" y="22860"/>
                      <a:pt x="52864" y="48673"/>
                      <a:pt x="90773" y="0"/>
                    </a:cubicBezTo>
                    <a:cubicBezTo>
                      <a:pt x="90773" y="0"/>
                      <a:pt x="94964" y="9049"/>
                      <a:pt x="88963" y="21622"/>
                    </a:cubicBezTo>
                    <a:cubicBezTo>
                      <a:pt x="88963" y="21622"/>
                      <a:pt x="98012" y="27051"/>
                      <a:pt x="105823" y="16192"/>
                    </a:cubicBezTo>
                  </a:path>
                </a:pathLst>
              </a:custGeom>
              <a:noFill/>
              <a:ln w="5715" cap="rnd">
                <a:solidFill>
                  <a:srgbClr val="E52A29"/>
                </a:solidFill>
                <a:prstDash val="solid"/>
                <a:round/>
              </a:ln>
            </p:spPr>
            <p:txBody>
              <a:bodyPr rtlCol="0" anchor="ctr"/>
              <a:lstStyle/>
              <a:p>
                <a:endParaRPr lang="fr-FR" sz="1050"/>
              </a:p>
            </p:txBody>
          </p:sp>
          <p:sp>
            <p:nvSpPr>
              <p:cNvPr id="155" name="Forme libre : forme 4946">
                <a:extLst>
                  <a:ext uri="{FF2B5EF4-FFF2-40B4-BE49-F238E27FC236}">
                    <a16:creationId xmlns:a16="http://schemas.microsoft.com/office/drawing/2014/main" id="{5E3B949C-F70A-40FA-A61A-E9A671387538}"/>
                  </a:ext>
                </a:extLst>
              </p:cNvPr>
              <p:cNvSpPr/>
              <p:nvPr/>
            </p:nvSpPr>
            <p:spPr>
              <a:xfrm>
                <a:off x="827313" y="4488392"/>
                <a:ext cx="78560" cy="203168"/>
              </a:xfrm>
              <a:custGeom>
                <a:avLst/>
                <a:gdLst>
                  <a:gd name="connsiteX0" fmla="*/ 78561 w 78560"/>
                  <a:gd name="connsiteY0" fmla="*/ 203168 h 203168"/>
                  <a:gd name="connsiteX1" fmla="*/ 14838 w 78560"/>
                  <a:gd name="connsiteY1" fmla="*/ 145447 h 203168"/>
                  <a:gd name="connsiteX2" fmla="*/ 456 w 78560"/>
                  <a:gd name="connsiteY2" fmla="*/ 132207 h 203168"/>
                  <a:gd name="connsiteX3" fmla="*/ 10647 w 78560"/>
                  <a:gd name="connsiteY3" fmla="*/ 114205 h 203168"/>
                  <a:gd name="connsiteX4" fmla="*/ 74941 w 78560"/>
                  <a:gd name="connsiteY4" fmla="*/ 0 h 2031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8560" h="203168">
                    <a:moveTo>
                      <a:pt x="78561" y="203168"/>
                    </a:moveTo>
                    <a:cubicBezTo>
                      <a:pt x="30459" y="203168"/>
                      <a:pt x="14838" y="145447"/>
                      <a:pt x="14838" y="145447"/>
                    </a:cubicBezTo>
                    <a:cubicBezTo>
                      <a:pt x="14838" y="145447"/>
                      <a:pt x="3408" y="146685"/>
                      <a:pt x="456" y="132207"/>
                    </a:cubicBezTo>
                    <a:cubicBezTo>
                      <a:pt x="-2592" y="117824"/>
                      <a:pt x="10647" y="114205"/>
                      <a:pt x="10647" y="114205"/>
                    </a:cubicBezTo>
                    <a:cubicBezTo>
                      <a:pt x="10647" y="114205"/>
                      <a:pt x="-15165" y="24670"/>
                      <a:pt x="74941" y="0"/>
                    </a:cubicBezTo>
                  </a:path>
                </a:pathLst>
              </a:custGeom>
              <a:noFill/>
              <a:ln w="5715" cap="rnd">
                <a:solidFill>
                  <a:srgbClr val="E52A29"/>
                </a:solidFill>
                <a:prstDash val="solid"/>
                <a:round/>
              </a:ln>
            </p:spPr>
            <p:txBody>
              <a:bodyPr rtlCol="0" anchor="ctr"/>
              <a:lstStyle/>
              <a:p>
                <a:endParaRPr lang="fr-FR" sz="1050"/>
              </a:p>
            </p:txBody>
          </p:sp>
          <p:sp>
            <p:nvSpPr>
              <p:cNvPr id="156" name="Forme libre : forme 4947">
                <a:extLst>
                  <a:ext uri="{FF2B5EF4-FFF2-40B4-BE49-F238E27FC236}">
                    <a16:creationId xmlns:a16="http://schemas.microsoft.com/office/drawing/2014/main" id="{3EAAB795-BC6D-487E-B443-76DEBED18C6C}"/>
                  </a:ext>
                </a:extLst>
              </p:cNvPr>
              <p:cNvSpPr/>
              <p:nvPr/>
            </p:nvSpPr>
            <p:spPr>
              <a:xfrm>
                <a:off x="909493" y="4497536"/>
                <a:ext cx="80370" cy="194024"/>
              </a:xfrm>
              <a:custGeom>
                <a:avLst/>
                <a:gdLst>
                  <a:gd name="connsiteX0" fmla="*/ 0 w 80370"/>
                  <a:gd name="connsiteY0" fmla="*/ 194024 h 194024"/>
                  <a:gd name="connsiteX1" fmla="*/ 65532 w 80370"/>
                  <a:gd name="connsiteY1" fmla="*/ 136303 h 194024"/>
                  <a:gd name="connsiteX2" fmla="*/ 79915 w 80370"/>
                  <a:gd name="connsiteY2" fmla="*/ 123063 h 194024"/>
                  <a:gd name="connsiteX3" fmla="*/ 69723 w 80370"/>
                  <a:gd name="connsiteY3" fmla="*/ 105061 h 194024"/>
                  <a:gd name="connsiteX4" fmla="*/ 29051 w 80370"/>
                  <a:gd name="connsiteY4" fmla="*/ 0 h 19402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0370" h="194024">
                    <a:moveTo>
                      <a:pt x="0" y="194024"/>
                    </a:moveTo>
                    <a:cubicBezTo>
                      <a:pt x="48101" y="194024"/>
                      <a:pt x="65532" y="136303"/>
                      <a:pt x="65532" y="136303"/>
                    </a:cubicBezTo>
                    <a:cubicBezTo>
                      <a:pt x="65532" y="136303"/>
                      <a:pt x="76962" y="137541"/>
                      <a:pt x="79915" y="123063"/>
                    </a:cubicBezTo>
                    <a:cubicBezTo>
                      <a:pt x="82963" y="108680"/>
                      <a:pt x="69723" y="105061"/>
                      <a:pt x="69723" y="105061"/>
                    </a:cubicBezTo>
                    <a:cubicBezTo>
                      <a:pt x="69723" y="105061"/>
                      <a:pt x="90678" y="32480"/>
                      <a:pt x="29051" y="0"/>
                    </a:cubicBezTo>
                  </a:path>
                </a:pathLst>
              </a:custGeom>
              <a:noFill/>
              <a:ln w="5715" cap="rnd">
                <a:solidFill>
                  <a:srgbClr val="E52A29"/>
                </a:solidFill>
                <a:prstDash val="solid"/>
                <a:round/>
              </a:ln>
            </p:spPr>
            <p:txBody>
              <a:bodyPr rtlCol="0" anchor="ctr"/>
              <a:lstStyle/>
              <a:p>
                <a:endParaRPr lang="fr-FR" sz="1050"/>
              </a:p>
            </p:txBody>
          </p:sp>
          <p:sp>
            <p:nvSpPr>
              <p:cNvPr id="157" name="Forme libre : forme 4948">
                <a:extLst>
                  <a:ext uri="{FF2B5EF4-FFF2-40B4-BE49-F238E27FC236}">
                    <a16:creationId xmlns:a16="http://schemas.microsoft.com/office/drawing/2014/main" id="{EC420AE4-50C7-4C14-8565-2AB0BDFAFFA8}"/>
                  </a:ext>
                </a:extLst>
              </p:cNvPr>
              <p:cNvSpPr/>
              <p:nvPr/>
            </p:nvSpPr>
            <p:spPr>
              <a:xfrm>
                <a:off x="874632" y="4600216"/>
                <a:ext cx="9525" cy="13144"/>
              </a:xfrm>
              <a:custGeom>
                <a:avLst/>
                <a:gdLst>
                  <a:gd name="connsiteX0" fmla="*/ 0 w 9525"/>
                  <a:gd name="connsiteY0" fmla="*/ 0 h 13144"/>
                  <a:gd name="connsiteX1" fmla="*/ 0 w 9525"/>
                  <a:gd name="connsiteY1" fmla="*/ 13145 h 13144"/>
                </a:gdLst>
                <a:ahLst/>
                <a:cxnLst>
                  <a:cxn ang="0">
                    <a:pos x="connsiteX0" y="connsiteY0"/>
                  </a:cxn>
                  <a:cxn ang="0">
                    <a:pos x="connsiteX1" y="connsiteY1"/>
                  </a:cxn>
                </a:cxnLst>
                <a:rect l="l" t="t" r="r" b="b"/>
                <a:pathLst>
                  <a:path w="9525" h="13144">
                    <a:moveTo>
                      <a:pt x="0" y="0"/>
                    </a:moveTo>
                    <a:lnTo>
                      <a:pt x="0" y="13145"/>
                    </a:lnTo>
                  </a:path>
                </a:pathLst>
              </a:custGeom>
              <a:ln w="5715" cap="rnd">
                <a:solidFill>
                  <a:srgbClr val="E52A29"/>
                </a:solidFill>
                <a:prstDash val="solid"/>
                <a:round/>
              </a:ln>
            </p:spPr>
            <p:txBody>
              <a:bodyPr rtlCol="0" anchor="ctr"/>
              <a:lstStyle/>
              <a:p>
                <a:endParaRPr lang="fr-FR" sz="1050"/>
              </a:p>
            </p:txBody>
          </p:sp>
          <p:sp>
            <p:nvSpPr>
              <p:cNvPr id="158" name="Forme libre : forme 4949">
                <a:extLst>
                  <a:ext uri="{FF2B5EF4-FFF2-40B4-BE49-F238E27FC236}">
                    <a16:creationId xmlns:a16="http://schemas.microsoft.com/office/drawing/2014/main" id="{3386CD0A-289B-414C-8CD0-AFF1B2F12DD9}"/>
                  </a:ext>
                </a:extLst>
              </p:cNvPr>
              <p:cNvSpPr/>
              <p:nvPr/>
            </p:nvSpPr>
            <p:spPr>
              <a:xfrm>
                <a:off x="931782" y="4599549"/>
                <a:ext cx="9525" cy="13239"/>
              </a:xfrm>
              <a:custGeom>
                <a:avLst/>
                <a:gdLst>
                  <a:gd name="connsiteX0" fmla="*/ 0 w 9525"/>
                  <a:gd name="connsiteY0" fmla="*/ 0 h 13239"/>
                  <a:gd name="connsiteX1" fmla="*/ 0 w 9525"/>
                  <a:gd name="connsiteY1" fmla="*/ 13240 h 13239"/>
                </a:gdLst>
                <a:ahLst/>
                <a:cxnLst>
                  <a:cxn ang="0">
                    <a:pos x="connsiteX0" y="connsiteY0"/>
                  </a:cxn>
                  <a:cxn ang="0">
                    <a:pos x="connsiteX1" y="connsiteY1"/>
                  </a:cxn>
                </a:cxnLst>
                <a:rect l="l" t="t" r="r" b="b"/>
                <a:pathLst>
                  <a:path w="9525" h="13239">
                    <a:moveTo>
                      <a:pt x="0" y="0"/>
                    </a:moveTo>
                    <a:lnTo>
                      <a:pt x="0" y="13240"/>
                    </a:lnTo>
                  </a:path>
                </a:pathLst>
              </a:custGeom>
              <a:ln w="5715" cap="rnd">
                <a:solidFill>
                  <a:srgbClr val="E52A29"/>
                </a:solidFill>
                <a:prstDash val="solid"/>
                <a:round/>
              </a:ln>
            </p:spPr>
            <p:txBody>
              <a:bodyPr rtlCol="0" anchor="ctr"/>
              <a:lstStyle/>
              <a:p>
                <a:endParaRPr lang="fr-FR" sz="1050"/>
              </a:p>
            </p:txBody>
          </p:sp>
          <p:sp>
            <p:nvSpPr>
              <p:cNvPr id="159" name="Forme libre : forme 4950">
                <a:extLst>
                  <a:ext uri="{FF2B5EF4-FFF2-40B4-BE49-F238E27FC236}">
                    <a16:creationId xmlns:a16="http://schemas.microsoft.com/office/drawing/2014/main" id="{4E1191EA-D555-44DB-B5EE-6583F7330EEC}"/>
                  </a:ext>
                </a:extLst>
              </p:cNvPr>
              <p:cNvSpPr/>
              <p:nvPr/>
            </p:nvSpPr>
            <p:spPr>
              <a:xfrm>
                <a:off x="892824" y="4649841"/>
                <a:ext cx="25050" cy="5214"/>
              </a:xfrm>
              <a:custGeom>
                <a:avLst/>
                <a:gdLst>
                  <a:gd name="connsiteX0" fmla="*/ 25051 w 25050"/>
                  <a:gd name="connsiteY0" fmla="*/ 0 h 5214"/>
                  <a:gd name="connsiteX1" fmla="*/ 0 w 25050"/>
                  <a:gd name="connsiteY1" fmla="*/ 0 h 5214"/>
                </a:gdLst>
                <a:ahLst/>
                <a:cxnLst>
                  <a:cxn ang="0">
                    <a:pos x="connsiteX0" y="connsiteY0"/>
                  </a:cxn>
                  <a:cxn ang="0">
                    <a:pos x="connsiteX1" y="connsiteY1"/>
                  </a:cxn>
                </a:cxnLst>
                <a:rect l="l" t="t" r="r" b="b"/>
                <a:pathLst>
                  <a:path w="25050" h="5214">
                    <a:moveTo>
                      <a:pt x="25051" y="0"/>
                    </a:moveTo>
                    <a:cubicBezTo>
                      <a:pt x="18097" y="6953"/>
                      <a:pt x="6858" y="6953"/>
                      <a:pt x="0" y="0"/>
                    </a:cubicBezTo>
                  </a:path>
                </a:pathLst>
              </a:custGeom>
              <a:noFill/>
              <a:ln w="5715" cap="rnd">
                <a:solidFill>
                  <a:srgbClr val="E52A29"/>
                </a:solidFill>
                <a:prstDash val="solid"/>
                <a:round/>
              </a:ln>
            </p:spPr>
            <p:txBody>
              <a:bodyPr rtlCol="0" anchor="ctr"/>
              <a:lstStyle/>
              <a:p>
                <a:endParaRPr lang="fr-FR" sz="1050"/>
              </a:p>
            </p:txBody>
          </p:sp>
          <p:sp>
            <p:nvSpPr>
              <p:cNvPr id="160" name="Forme libre : forme 4951">
                <a:extLst>
                  <a:ext uri="{FF2B5EF4-FFF2-40B4-BE49-F238E27FC236}">
                    <a16:creationId xmlns:a16="http://schemas.microsoft.com/office/drawing/2014/main" id="{F7BD6213-81FE-4773-B342-F1A16DDB0DFA}"/>
                  </a:ext>
                </a:extLst>
              </p:cNvPr>
              <p:cNvSpPr/>
              <p:nvPr/>
            </p:nvSpPr>
            <p:spPr>
              <a:xfrm>
                <a:off x="754923" y="4691179"/>
                <a:ext cx="151998" cy="140208"/>
              </a:xfrm>
              <a:custGeom>
                <a:avLst/>
                <a:gdLst>
                  <a:gd name="connsiteX0" fmla="*/ 551 w 151998"/>
                  <a:gd name="connsiteY0" fmla="*/ 140208 h 140208"/>
                  <a:gd name="connsiteX1" fmla="*/ 88466 w 151998"/>
                  <a:gd name="connsiteY1" fmla="*/ 27051 h 140208"/>
                  <a:gd name="connsiteX2" fmla="*/ 106469 w 151998"/>
                  <a:gd name="connsiteY2" fmla="*/ 0 h 140208"/>
                  <a:gd name="connsiteX3" fmla="*/ 151998 w 151998"/>
                  <a:gd name="connsiteY3" fmla="*/ 37433 h 140208"/>
                  <a:gd name="connsiteX4" fmla="*/ 127614 w 151998"/>
                  <a:gd name="connsiteY4" fmla="*/ 66770 h 140208"/>
                  <a:gd name="connsiteX5" fmla="*/ 103230 w 151998"/>
                  <a:gd name="connsiteY5" fmla="*/ 42386 h 1402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51998" h="140208">
                    <a:moveTo>
                      <a:pt x="551" y="140208"/>
                    </a:moveTo>
                    <a:cubicBezTo>
                      <a:pt x="551" y="140208"/>
                      <a:pt x="-12499" y="52292"/>
                      <a:pt x="88466" y="27051"/>
                    </a:cubicBezTo>
                    <a:lnTo>
                      <a:pt x="106469" y="0"/>
                    </a:lnTo>
                    <a:lnTo>
                      <a:pt x="151998" y="37433"/>
                    </a:lnTo>
                    <a:lnTo>
                      <a:pt x="127614" y="66770"/>
                    </a:lnTo>
                    <a:lnTo>
                      <a:pt x="103230" y="42386"/>
                    </a:lnTo>
                  </a:path>
                </a:pathLst>
              </a:custGeom>
              <a:noFill/>
              <a:ln w="5715" cap="rnd">
                <a:solidFill>
                  <a:srgbClr val="E52A29"/>
                </a:solidFill>
                <a:prstDash val="solid"/>
                <a:round/>
              </a:ln>
            </p:spPr>
            <p:txBody>
              <a:bodyPr rtlCol="0" anchor="ctr"/>
              <a:lstStyle/>
              <a:p>
                <a:endParaRPr lang="fr-FR" sz="1050"/>
              </a:p>
            </p:txBody>
          </p:sp>
          <p:sp>
            <p:nvSpPr>
              <p:cNvPr id="161" name="Forme libre : forme 4952">
                <a:extLst>
                  <a:ext uri="{FF2B5EF4-FFF2-40B4-BE49-F238E27FC236}">
                    <a16:creationId xmlns:a16="http://schemas.microsoft.com/office/drawing/2014/main" id="{6255946E-D174-4124-A474-C37FEACA0047}"/>
                  </a:ext>
                </a:extLst>
              </p:cNvPr>
              <p:cNvSpPr/>
              <p:nvPr/>
            </p:nvSpPr>
            <p:spPr>
              <a:xfrm>
                <a:off x="908731" y="4691655"/>
                <a:ext cx="144875" cy="91916"/>
              </a:xfrm>
              <a:custGeom>
                <a:avLst/>
                <a:gdLst>
                  <a:gd name="connsiteX0" fmla="*/ 144875 w 144875"/>
                  <a:gd name="connsiteY0" fmla="*/ 91916 h 91916"/>
                  <a:gd name="connsiteX1" fmla="*/ 63532 w 144875"/>
                  <a:gd name="connsiteY1" fmla="*/ 27051 h 91916"/>
                  <a:gd name="connsiteX2" fmla="*/ 45530 w 144875"/>
                  <a:gd name="connsiteY2" fmla="*/ 0 h 91916"/>
                  <a:gd name="connsiteX3" fmla="*/ 0 w 144875"/>
                  <a:gd name="connsiteY3" fmla="*/ 37433 h 91916"/>
                  <a:gd name="connsiteX4" fmla="*/ 24384 w 144875"/>
                  <a:gd name="connsiteY4" fmla="*/ 66770 h 91916"/>
                  <a:gd name="connsiteX5" fmla="*/ 48768 w 144875"/>
                  <a:gd name="connsiteY5" fmla="*/ 42386 h 919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44875" h="91916">
                    <a:moveTo>
                      <a:pt x="144875" y="91916"/>
                    </a:moveTo>
                    <a:cubicBezTo>
                      <a:pt x="135255" y="67056"/>
                      <a:pt x="113252" y="39529"/>
                      <a:pt x="63532" y="27051"/>
                    </a:cubicBezTo>
                    <a:lnTo>
                      <a:pt x="45530" y="0"/>
                    </a:lnTo>
                    <a:lnTo>
                      <a:pt x="0" y="37433"/>
                    </a:lnTo>
                    <a:lnTo>
                      <a:pt x="24384" y="66770"/>
                    </a:lnTo>
                    <a:lnTo>
                      <a:pt x="48768" y="42386"/>
                    </a:lnTo>
                  </a:path>
                </a:pathLst>
              </a:custGeom>
              <a:noFill/>
              <a:ln w="5715" cap="rnd">
                <a:solidFill>
                  <a:srgbClr val="E52A29"/>
                </a:solidFill>
                <a:prstDash val="solid"/>
                <a:round/>
              </a:ln>
            </p:spPr>
            <p:txBody>
              <a:bodyPr rtlCol="0" anchor="ctr"/>
              <a:lstStyle/>
              <a:p>
                <a:endParaRPr lang="fr-FR" sz="1050"/>
              </a:p>
            </p:txBody>
          </p:sp>
          <p:sp>
            <p:nvSpPr>
              <p:cNvPr id="162" name="Forme libre : forme 4953">
                <a:extLst>
                  <a:ext uri="{FF2B5EF4-FFF2-40B4-BE49-F238E27FC236}">
                    <a16:creationId xmlns:a16="http://schemas.microsoft.com/office/drawing/2014/main" id="{B85EFAAA-09D6-4294-8453-18D1B7A08B9A}"/>
                  </a:ext>
                </a:extLst>
              </p:cNvPr>
              <p:cNvSpPr/>
              <p:nvPr/>
            </p:nvSpPr>
            <p:spPr>
              <a:xfrm>
                <a:off x="1060083" y="4814719"/>
                <a:ext cx="563" cy="17144"/>
              </a:xfrm>
              <a:custGeom>
                <a:avLst/>
                <a:gdLst>
                  <a:gd name="connsiteX0" fmla="*/ 0 w 563"/>
                  <a:gd name="connsiteY0" fmla="*/ 17145 h 17144"/>
                  <a:gd name="connsiteX1" fmla="*/ 286 w 563"/>
                  <a:gd name="connsiteY1" fmla="*/ 0 h 17144"/>
                </a:gdLst>
                <a:ahLst/>
                <a:cxnLst>
                  <a:cxn ang="0">
                    <a:pos x="connsiteX0" y="connsiteY0"/>
                  </a:cxn>
                  <a:cxn ang="0">
                    <a:pos x="connsiteX1" y="connsiteY1"/>
                  </a:cxn>
                </a:cxnLst>
                <a:rect l="l" t="t" r="r" b="b"/>
                <a:pathLst>
                  <a:path w="563" h="17144">
                    <a:moveTo>
                      <a:pt x="0" y="17145"/>
                    </a:moveTo>
                    <a:cubicBezTo>
                      <a:pt x="0" y="17145"/>
                      <a:pt x="1048" y="10382"/>
                      <a:pt x="286" y="0"/>
                    </a:cubicBezTo>
                  </a:path>
                </a:pathLst>
              </a:custGeom>
              <a:noFill/>
              <a:ln w="5715" cap="rnd">
                <a:solidFill>
                  <a:srgbClr val="E52A29"/>
                </a:solidFill>
                <a:prstDash val="solid"/>
                <a:round/>
              </a:ln>
            </p:spPr>
            <p:txBody>
              <a:bodyPr rtlCol="0" anchor="ctr"/>
              <a:lstStyle/>
              <a:p>
                <a:endParaRPr lang="fr-FR" sz="1050"/>
              </a:p>
            </p:txBody>
          </p:sp>
          <p:sp>
            <p:nvSpPr>
              <p:cNvPr id="163" name="Forme libre : forme 4954">
                <a:extLst>
                  <a:ext uri="{FF2B5EF4-FFF2-40B4-BE49-F238E27FC236}">
                    <a16:creationId xmlns:a16="http://schemas.microsoft.com/office/drawing/2014/main" id="{96EABEE8-4213-494A-AEDF-A9B450F4803F}"/>
                  </a:ext>
                </a:extLst>
              </p:cNvPr>
              <p:cNvSpPr/>
              <p:nvPr/>
            </p:nvSpPr>
            <p:spPr>
              <a:xfrm>
                <a:off x="693371" y="4495822"/>
                <a:ext cx="119729" cy="119634"/>
              </a:xfrm>
              <a:custGeom>
                <a:avLst/>
                <a:gdLst>
                  <a:gd name="connsiteX0" fmla="*/ 119729 w 119729"/>
                  <a:gd name="connsiteY0" fmla="*/ 46673 h 119634"/>
                  <a:gd name="connsiteX1" fmla="*/ 119729 w 119729"/>
                  <a:gd name="connsiteY1" fmla="*/ 104489 h 119634"/>
                  <a:gd name="connsiteX2" fmla="*/ 104585 w 119729"/>
                  <a:gd name="connsiteY2" fmla="*/ 119634 h 119634"/>
                  <a:gd name="connsiteX3" fmla="*/ 15145 w 119729"/>
                  <a:gd name="connsiteY3" fmla="*/ 119634 h 119634"/>
                  <a:gd name="connsiteX4" fmla="*/ 0 w 119729"/>
                  <a:gd name="connsiteY4" fmla="*/ 104489 h 119634"/>
                  <a:gd name="connsiteX5" fmla="*/ 0 w 119729"/>
                  <a:gd name="connsiteY5" fmla="*/ 15145 h 119634"/>
                  <a:gd name="connsiteX6" fmla="*/ 15145 w 119729"/>
                  <a:gd name="connsiteY6" fmla="*/ 0 h 119634"/>
                  <a:gd name="connsiteX7" fmla="*/ 104489 w 119729"/>
                  <a:gd name="connsiteY7" fmla="*/ 0 h 1196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19729" h="119634">
                    <a:moveTo>
                      <a:pt x="119729" y="46673"/>
                    </a:moveTo>
                    <a:lnTo>
                      <a:pt x="119729" y="104489"/>
                    </a:lnTo>
                    <a:cubicBezTo>
                      <a:pt x="119729" y="112871"/>
                      <a:pt x="112871" y="119634"/>
                      <a:pt x="104585" y="119634"/>
                    </a:cubicBezTo>
                    <a:lnTo>
                      <a:pt x="15145" y="119634"/>
                    </a:lnTo>
                    <a:cubicBezTo>
                      <a:pt x="6763" y="119634"/>
                      <a:pt x="0" y="112776"/>
                      <a:pt x="0" y="104489"/>
                    </a:cubicBezTo>
                    <a:lnTo>
                      <a:pt x="0" y="15145"/>
                    </a:lnTo>
                    <a:cubicBezTo>
                      <a:pt x="0" y="6763"/>
                      <a:pt x="6858" y="0"/>
                      <a:pt x="15145" y="0"/>
                    </a:cubicBezTo>
                    <a:lnTo>
                      <a:pt x="104489" y="0"/>
                    </a:lnTo>
                  </a:path>
                </a:pathLst>
              </a:custGeom>
              <a:noFill/>
              <a:ln w="5715" cap="rnd">
                <a:solidFill>
                  <a:srgbClr val="E52A29"/>
                </a:solidFill>
                <a:prstDash val="solid"/>
                <a:round/>
              </a:ln>
            </p:spPr>
            <p:txBody>
              <a:bodyPr rtlCol="0" anchor="ctr"/>
              <a:lstStyle/>
              <a:p>
                <a:endParaRPr lang="fr-FR" sz="1050"/>
              </a:p>
            </p:txBody>
          </p:sp>
          <p:sp>
            <p:nvSpPr>
              <p:cNvPr id="164" name="Forme libre : forme 4955">
                <a:extLst>
                  <a:ext uri="{FF2B5EF4-FFF2-40B4-BE49-F238E27FC236}">
                    <a16:creationId xmlns:a16="http://schemas.microsoft.com/office/drawing/2014/main" id="{B4807CBB-D1F9-4D7B-A6D1-62CFD774126D}"/>
                  </a:ext>
                </a:extLst>
              </p:cNvPr>
              <p:cNvSpPr/>
              <p:nvPr/>
            </p:nvSpPr>
            <p:spPr>
              <a:xfrm>
                <a:off x="714136" y="4493059"/>
                <a:ext cx="117252" cy="81057"/>
              </a:xfrm>
              <a:custGeom>
                <a:avLst/>
                <a:gdLst>
                  <a:gd name="connsiteX0" fmla="*/ 117253 w 117252"/>
                  <a:gd name="connsiteY0" fmla="*/ 0 h 81057"/>
                  <a:gd name="connsiteX1" fmla="*/ 36195 w 117252"/>
                  <a:gd name="connsiteY1" fmla="*/ 81058 h 81057"/>
                  <a:gd name="connsiteX2" fmla="*/ 0 w 117252"/>
                  <a:gd name="connsiteY2" fmla="*/ 45053 h 81057"/>
                </a:gdLst>
                <a:ahLst/>
                <a:cxnLst>
                  <a:cxn ang="0">
                    <a:pos x="connsiteX0" y="connsiteY0"/>
                  </a:cxn>
                  <a:cxn ang="0">
                    <a:pos x="connsiteX1" y="connsiteY1"/>
                  </a:cxn>
                  <a:cxn ang="0">
                    <a:pos x="connsiteX2" y="connsiteY2"/>
                  </a:cxn>
                </a:cxnLst>
                <a:rect l="l" t="t" r="r" b="b"/>
                <a:pathLst>
                  <a:path w="117252" h="81057">
                    <a:moveTo>
                      <a:pt x="117253" y="0"/>
                    </a:moveTo>
                    <a:lnTo>
                      <a:pt x="36195" y="81058"/>
                    </a:lnTo>
                    <a:lnTo>
                      <a:pt x="0" y="45053"/>
                    </a:lnTo>
                  </a:path>
                </a:pathLst>
              </a:custGeom>
              <a:noFill/>
              <a:ln w="5715" cap="rnd">
                <a:solidFill>
                  <a:srgbClr val="E52A29"/>
                </a:solidFill>
                <a:prstDash val="solid"/>
                <a:round/>
              </a:ln>
            </p:spPr>
            <p:txBody>
              <a:bodyPr rtlCol="0" anchor="ctr"/>
              <a:lstStyle/>
              <a:p>
                <a:endParaRPr lang="fr-FR" sz="1050"/>
              </a:p>
            </p:txBody>
          </p:sp>
        </p:grpSp>
        <p:pic>
          <p:nvPicPr>
            <p:cNvPr id="165" name="Image 164">
              <a:extLst>
                <a:ext uri="{FF2B5EF4-FFF2-40B4-BE49-F238E27FC236}">
                  <a16:creationId xmlns:a16="http://schemas.microsoft.com/office/drawing/2014/main" id="{F6AA7A7F-6041-4665-9FF1-FD952D0D932A}"/>
                </a:ext>
              </a:extLst>
            </p:cNvPr>
            <p:cNvPicPr>
              <a:picLocks noChangeAspect="1"/>
            </p:cNvPicPr>
            <p:nvPr/>
          </p:nvPicPr>
          <p:blipFill>
            <a:blip r:embed="rId7">
              <a:clrChange>
                <a:clrFrom>
                  <a:srgbClr val="FFFFFF"/>
                </a:clrFrom>
                <a:clrTo>
                  <a:srgbClr val="FFFFFF">
                    <a:alpha val="0"/>
                  </a:srgbClr>
                </a:clrTo>
              </a:clrChange>
              <a:duotone>
                <a:schemeClr val="accent4">
                  <a:shade val="45000"/>
                  <a:satMod val="135000"/>
                </a:schemeClr>
                <a:prstClr val="white"/>
              </a:duotone>
            </a:blip>
            <a:stretch>
              <a:fillRect/>
            </a:stretch>
          </p:blipFill>
          <p:spPr>
            <a:xfrm>
              <a:off x="-1773699" y="648444"/>
              <a:ext cx="845152" cy="351405"/>
            </a:xfrm>
            <a:prstGeom prst="rect">
              <a:avLst/>
            </a:prstGeom>
          </p:spPr>
        </p:pic>
      </p:grpSp>
      <p:grpSp>
        <p:nvGrpSpPr>
          <p:cNvPr id="16" name="Groupe 15">
            <a:extLst>
              <a:ext uri="{FF2B5EF4-FFF2-40B4-BE49-F238E27FC236}">
                <a16:creationId xmlns:a16="http://schemas.microsoft.com/office/drawing/2014/main" id="{A515F52C-308D-45BE-972D-504D3B96E297}"/>
              </a:ext>
            </a:extLst>
          </p:cNvPr>
          <p:cNvGrpSpPr/>
          <p:nvPr/>
        </p:nvGrpSpPr>
        <p:grpSpPr>
          <a:xfrm>
            <a:off x="3132221" y="3191466"/>
            <a:ext cx="1809298" cy="1232441"/>
            <a:chOff x="-2501259" y="2686969"/>
            <a:chExt cx="1809298" cy="1232441"/>
          </a:xfrm>
        </p:grpSpPr>
        <p:sp>
          <p:nvSpPr>
            <p:cNvPr id="167" name="Rectangle 166">
              <a:extLst>
                <a:ext uri="{FF2B5EF4-FFF2-40B4-BE49-F238E27FC236}">
                  <a16:creationId xmlns:a16="http://schemas.microsoft.com/office/drawing/2014/main" id="{856386D4-A424-4365-8406-01CCF66819E8}"/>
                </a:ext>
              </a:extLst>
            </p:cNvPr>
            <p:cNvSpPr/>
            <p:nvPr/>
          </p:nvSpPr>
          <p:spPr>
            <a:xfrm>
              <a:off x="-2501259" y="2686969"/>
              <a:ext cx="1809298" cy="1232441"/>
            </a:xfrm>
            <a:prstGeom prst="rect">
              <a:avLst/>
            </a:prstGeom>
            <a:solidFill>
              <a:schemeClr val="bg1">
                <a:lumMod val="95000"/>
              </a:schemeClr>
            </a:solidFill>
            <a:ln>
              <a:solidFill>
                <a:schemeClr val="accent4">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200" b="1" dirty="0">
                <a:solidFill>
                  <a:schemeClr val="tx1">
                    <a:lumMod val="75000"/>
                    <a:lumOff val="25000"/>
                  </a:schemeClr>
                </a:solidFill>
              </a:endParaRPr>
            </a:p>
            <a:p>
              <a:pPr algn="ctr"/>
              <a:r>
                <a:rPr lang="fr-FR" sz="1000" dirty="0">
                  <a:solidFill>
                    <a:schemeClr val="tx1">
                      <a:lumMod val="75000"/>
                      <a:lumOff val="25000"/>
                    </a:schemeClr>
                  </a:solidFill>
                </a:rPr>
                <a:t>Focus sur la découverte des univers produits non détenus</a:t>
              </a:r>
            </a:p>
            <a:p>
              <a:pPr algn="ctr"/>
              <a:endParaRPr lang="fr-FR" sz="500" b="1" dirty="0">
                <a:solidFill>
                  <a:schemeClr val="tx1">
                    <a:lumMod val="75000"/>
                    <a:lumOff val="25000"/>
                  </a:schemeClr>
                </a:solidFill>
              </a:endParaRPr>
            </a:p>
            <a:p>
              <a:pPr algn="ctr"/>
              <a:r>
                <a:rPr lang="fr-FR" sz="1000" dirty="0">
                  <a:solidFill>
                    <a:schemeClr val="tx1">
                      <a:lumMod val="75000"/>
                      <a:lumOff val="25000"/>
                    </a:schemeClr>
                  </a:solidFill>
                </a:rPr>
                <a:t>   </a:t>
              </a:r>
            </a:p>
          </p:txBody>
        </p:sp>
        <p:pic>
          <p:nvPicPr>
            <p:cNvPr id="168" name="Image 167">
              <a:extLst>
                <a:ext uri="{FF2B5EF4-FFF2-40B4-BE49-F238E27FC236}">
                  <a16:creationId xmlns:a16="http://schemas.microsoft.com/office/drawing/2014/main" id="{F3DA1113-62F4-4BF4-A461-7EC0C2901F3A}"/>
                </a:ext>
              </a:extLst>
            </p:cNvPr>
            <p:cNvPicPr>
              <a:picLocks noChangeAspect="1"/>
            </p:cNvPicPr>
            <p:nvPr/>
          </p:nvPicPr>
          <p:blipFill>
            <a:blip r:embed="rId8">
              <a:clrChange>
                <a:clrFrom>
                  <a:srgbClr val="FFFFFF"/>
                </a:clrFrom>
                <a:clrTo>
                  <a:srgbClr val="FFFFFF">
                    <a:alpha val="0"/>
                  </a:srgbClr>
                </a:clrTo>
              </a:clrChange>
              <a:duotone>
                <a:schemeClr val="accent4">
                  <a:shade val="45000"/>
                  <a:satMod val="135000"/>
                </a:schemeClr>
                <a:prstClr val="white"/>
              </a:duotone>
            </a:blip>
            <a:stretch>
              <a:fillRect/>
            </a:stretch>
          </p:blipFill>
          <p:spPr>
            <a:xfrm>
              <a:off x="-1975465" y="2750925"/>
              <a:ext cx="751740" cy="342509"/>
            </a:xfrm>
            <a:prstGeom prst="rect">
              <a:avLst/>
            </a:prstGeom>
          </p:spPr>
        </p:pic>
        <p:grpSp>
          <p:nvGrpSpPr>
            <p:cNvPr id="169" name="Graphique 1760">
              <a:extLst>
                <a:ext uri="{FF2B5EF4-FFF2-40B4-BE49-F238E27FC236}">
                  <a16:creationId xmlns:a16="http://schemas.microsoft.com/office/drawing/2014/main" id="{1963789E-B106-4571-B9B4-7252BA93AF9E}"/>
                </a:ext>
              </a:extLst>
            </p:cNvPr>
            <p:cNvGrpSpPr/>
            <p:nvPr/>
          </p:nvGrpSpPr>
          <p:grpSpPr>
            <a:xfrm>
              <a:off x="-1596610" y="3487955"/>
              <a:ext cx="246464" cy="287708"/>
              <a:chOff x="6946566" y="645870"/>
              <a:chExt cx="328618" cy="383610"/>
            </a:xfrm>
            <a:noFill/>
          </p:grpSpPr>
          <p:sp>
            <p:nvSpPr>
              <p:cNvPr id="170" name="Forme libre : forme 2075">
                <a:extLst>
                  <a:ext uri="{FF2B5EF4-FFF2-40B4-BE49-F238E27FC236}">
                    <a16:creationId xmlns:a16="http://schemas.microsoft.com/office/drawing/2014/main" id="{371E6F27-082F-4376-959F-93C7603DD8FF}"/>
                  </a:ext>
                </a:extLst>
              </p:cNvPr>
              <p:cNvSpPr/>
              <p:nvPr/>
            </p:nvSpPr>
            <p:spPr>
              <a:xfrm>
                <a:off x="7048490" y="829436"/>
                <a:ext cx="192710" cy="200044"/>
              </a:xfrm>
              <a:custGeom>
                <a:avLst/>
                <a:gdLst>
                  <a:gd name="connsiteX0" fmla="*/ 0 w 192710"/>
                  <a:gd name="connsiteY0" fmla="*/ 140113 h 200044"/>
                  <a:gd name="connsiteX1" fmla="*/ 20479 w 192710"/>
                  <a:gd name="connsiteY1" fmla="*/ 189262 h 200044"/>
                  <a:gd name="connsiteX2" fmla="*/ 43434 w 192710"/>
                  <a:gd name="connsiteY2" fmla="*/ 198691 h 200044"/>
                  <a:gd name="connsiteX3" fmla="*/ 181928 w 192710"/>
                  <a:gd name="connsiteY3" fmla="*/ 141161 h 200044"/>
                  <a:gd name="connsiteX4" fmla="*/ 191357 w 192710"/>
                  <a:gd name="connsiteY4" fmla="*/ 118205 h 200044"/>
                  <a:gd name="connsiteX5" fmla="*/ 143447 w 192710"/>
                  <a:gd name="connsiteY5" fmla="*/ 0 h 2000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92710" h="200044">
                    <a:moveTo>
                      <a:pt x="0" y="140113"/>
                    </a:moveTo>
                    <a:lnTo>
                      <a:pt x="20479" y="189262"/>
                    </a:lnTo>
                    <a:cubicBezTo>
                      <a:pt x="24194" y="198215"/>
                      <a:pt x="34481" y="202406"/>
                      <a:pt x="43434" y="198691"/>
                    </a:cubicBezTo>
                    <a:lnTo>
                      <a:pt x="181928" y="141161"/>
                    </a:lnTo>
                    <a:cubicBezTo>
                      <a:pt x="190881" y="137446"/>
                      <a:pt x="195072" y="127159"/>
                      <a:pt x="191357" y="118205"/>
                    </a:cubicBezTo>
                    <a:lnTo>
                      <a:pt x="143447" y="0"/>
                    </a:lnTo>
                  </a:path>
                </a:pathLst>
              </a:custGeom>
              <a:grpFill/>
              <a:ln w="5715" cap="rnd">
                <a:solidFill>
                  <a:srgbClr val="E52A29"/>
                </a:solidFill>
                <a:prstDash val="solid"/>
                <a:round/>
              </a:ln>
            </p:spPr>
            <p:txBody>
              <a:bodyPr rtlCol="0" anchor="ctr"/>
              <a:lstStyle/>
              <a:p>
                <a:endParaRPr lang="fr-FR" sz="1050"/>
              </a:p>
            </p:txBody>
          </p:sp>
          <p:sp>
            <p:nvSpPr>
              <p:cNvPr id="171" name="Forme libre : forme 2076">
                <a:extLst>
                  <a:ext uri="{FF2B5EF4-FFF2-40B4-BE49-F238E27FC236}">
                    <a16:creationId xmlns:a16="http://schemas.microsoft.com/office/drawing/2014/main" id="{E2128BCA-6FD5-4F27-ADD5-11CE2FBCB0B5}"/>
                  </a:ext>
                </a:extLst>
              </p:cNvPr>
              <p:cNvSpPr/>
              <p:nvPr/>
            </p:nvSpPr>
            <p:spPr>
              <a:xfrm>
                <a:off x="6946566" y="645870"/>
                <a:ext cx="193649" cy="305486"/>
              </a:xfrm>
              <a:custGeom>
                <a:avLst/>
                <a:gdLst>
                  <a:gd name="connsiteX0" fmla="*/ 193650 w 193649"/>
                  <a:gd name="connsiteY0" fmla="*/ 62123 h 305486"/>
                  <a:gd name="connsiteX1" fmla="*/ 172218 w 193649"/>
                  <a:gd name="connsiteY1" fmla="*/ 10783 h 305486"/>
                  <a:gd name="connsiteX2" fmla="*/ 149263 w 193649"/>
                  <a:gd name="connsiteY2" fmla="*/ 1353 h 305486"/>
                  <a:gd name="connsiteX3" fmla="*/ 10770 w 193649"/>
                  <a:gd name="connsiteY3" fmla="*/ 58789 h 305486"/>
                  <a:gd name="connsiteX4" fmla="*/ 1340 w 193649"/>
                  <a:gd name="connsiteY4" fmla="*/ 81744 h 305486"/>
                  <a:gd name="connsiteX5" fmla="*/ 94304 w 193649"/>
                  <a:gd name="connsiteY5" fmla="*/ 305486 h 3054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93649" h="305486">
                    <a:moveTo>
                      <a:pt x="193650" y="62123"/>
                    </a:moveTo>
                    <a:lnTo>
                      <a:pt x="172218" y="10783"/>
                    </a:lnTo>
                    <a:cubicBezTo>
                      <a:pt x="168504" y="1829"/>
                      <a:pt x="158217" y="-2362"/>
                      <a:pt x="149263" y="1353"/>
                    </a:cubicBezTo>
                    <a:lnTo>
                      <a:pt x="10770" y="58789"/>
                    </a:lnTo>
                    <a:cubicBezTo>
                      <a:pt x="1911" y="62504"/>
                      <a:pt x="-2375" y="72791"/>
                      <a:pt x="1340" y="81744"/>
                    </a:cubicBezTo>
                    <a:lnTo>
                      <a:pt x="94304" y="305486"/>
                    </a:lnTo>
                  </a:path>
                </a:pathLst>
              </a:custGeom>
              <a:grpFill/>
              <a:ln w="5715" cap="rnd">
                <a:solidFill>
                  <a:srgbClr val="E52A29"/>
                </a:solidFill>
                <a:prstDash val="solid"/>
                <a:round/>
              </a:ln>
            </p:spPr>
            <p:txBody>
              <a:bodyPr rtlCol="0" anchor="ctr"/>
              <a:lstStyle/>
              <a:p>
                <a:endParaRPr lang="fr-FR" sz="1050"/>
              </a:p>
            </p:txBody>
          </p:sp>
          <p:sp>
            <p:nvSpPr>
              <p:cNvPr id="172" name="Forme libre : forme 2077">
                <a:extLst>
                  <a:ext uri="{FF2B5EF4-FFF2-40B4-BE49-F238E27FC236}">
                    <a16:creationId xmlns:a16="http://schemas.microsoft.com/office/drawing/2014/main" id="{F244016A-B40F-4E4D-B347-2198F0E59E96}"/>
                  </a:ext>
                </a:extLst>
              </p:cNvPr>
              <p:cNvSpPr/>
              <p:nvPr/>
            </p:nvSpPr>
            <p:spPr>
              <a:xfrm>
                <a:off x="7017343" y="688657"/>
                <a:ext cx="27051" cy="11144"/>
              </a:xfrm>
              <a:custGeom>
                <a:avLst/>
                <a:gdLst>
                  <a:gd name="connsiteX0" fmla="*/ 27051 w 27051"/>
                  <a:gd name="connsiteY0" fmla="*/ 0 h 11144"/>
                  <a:gd name="connsiteX1" fmla="*/ 0 w 27051"/>
                  <a:gd name="connsiteY1" fmla="*/ 11144 h 11144"/>
                </a:gdLst>
                <a:ahLst/>
                <a:cxnLst>
                  <a:cxn ang="0">
                    <a:pos x="connsiteX0" y="connsiteY0"/>
                  </a:cxn>
                  <a:cxn ang="0">
                    <a:pos x="connsiteX1" y="connsiteY1"/>
                  </a:cxn>
                </a:cxnLst>
                <a:rect l="l" t="t" r="r" b="b"/>
                <a:pathLst>
                  <a:path w="27051" h="11144">
                    <a:moveTo>
                      <a:pt x="27051" y="0"/>
                    </a:moveTo>
                    <a:lnTo>
                      <a:pt x="0" y="11144"/>
                    </a:lnTo>
                  </a:path>
                </a:pathLst>
              </a:custGeom>
              <a:grpFill/>
              <a:ln w="5715" cap="rnd">
                <a:solidFill>
                  <a:srgbClr val="E52A29"/>
                </a:solidFill>
                <a:prstDash val="solid"/>
                <a:round/>
              </a:ln>
            </p:spPr>
            <p:txBody>
              <a:bodyPr rtlCol="0" anchor="ctr"/>
              <a:lstStyle/>
              <a:p>
                <a:endParaRPr lang="fr-FR" sz="1050"/>
              </a:p>
            </p:txBody>
          </p:sp>
          <p:sp>
            <p:nvSpPr>
              <p:cNvPr id="173" name="Forme libre : forme 2078">
                <a:extLst>
                  <a:ext uri="{FF2B5EF4-FFF2-40B4-BE49-F238E27FC236}">
                    <a16:creationId xmlns:a16="http://schemas.microsoft.com/office/drawing/2014/main" id="{5E764C01-9F52-4C3D-B631-15660C73A6D4}"/>
                  </a:ext>
                </a:extLst>
              </p:cNvPr>
              <p:cNvSpPr/>
              <p:nvPr/>
            </p:nvSpPr>
            <p:spPr>
              <a:xfrm>
                <a:off x="7056395" y="681322"/>
                <a:ext cx="6000" cy="2571"/>
              </a:xfrm>
              <a:custGeom>
                <a:avLst/>
                <a:gdLst>
                  <a:gd name="connsiteX0" fmla="*/ 0 w 6000"/>
                  <a:gd name="connsiteY0" fmla="*/ 2572 h 2571"/>
                  <a:gd name="connsiteX1" fmla="*/ 6001 w 6000"/>
                  <a:gd name="connsiteY1" fmla="*/ 0 h 2571"/>
                </a:gdLst>
                <a:ahLst/>
                <a:cxnLst>
                  <a:cxn ang="0">
                    <a:pos x="connsiteX0" y="connsiteY0"/>
                  </a:cxn>
                  <a:cxn ang="0">
                    <a:pos x="connsiteX1" y="connsiteY1"/>
                  </a:cxn>
                </a:cxnLst>
                <a:rect l="l" t="t" r="r" b="b"/>
                <a:pathLst>
                  <a:path w="6000" h="2571">
                    <a:moveTo>
                      <a:pt x="0" y="2572"/>
                    </a:moveTo>
                    <a:lnTo>
                      <a:pt x="6001" y="0"/>
                    </a:lnTo>
                  </a:path>
                </a:pathLst>
              </a:custGeom>
              <a:grpFill/>
              <a:ln w="5715" cap="rnd">
                <a:solidFill>
                  <a:srgbClr val="E52A29"/>
                </a:solidFill>
                <a:prstDash val="solid"/>
                <a:round/>
              </a:ln>
            </p:spPr>
            <p:txBody>
              <a:bodyPr rtlCol="0" anchor="ctr"/>
              <a:lstStyle/>
              <a:p>
                <a:endParaRPr lang="fr-FR" sz="1050"/>
              </a:p>
            </p:txBody>
          </p:sp>
          <p:sp>
            <p:nvSpPr>
              <p:cNvPr id="174" name="Forme libre : forme 2079">
                <a:extLst>
                  <a:ext uri="{FF2B5EF4-FFF2-40B4-BE49-F238E27FC236}">
                    <a16:creationId xmlns:a16="http://schemas.microsoft.com/office/drawing/2014/main" id="{0A74F632-E6D7-47C6-B909-651444360527}"/>
                  </a:ext>
                </a:extLst>
              </p:cNvPr>
              <p:cNvSpPr/>
              <p:nvPr/>
            </p:nvSpPr>
            <p:spPr>
              <a:xfrm>
                <a:off x="6974195" y="671702"/>
                <a:ext cx="150114" cy="62293"/>
              </a:xfrm>
              <a:custGeom>
                <a:avLst/>
                <a:gdLst>
                  <a:gd name="connsiteX0" fmla="*/ 150114 w 150114"/>
                  <a:gd name="connsiteY0" fmla="*/ 0 h 62293"/>
                  <a:gd name="connsiteX1" fmla="*/ 0 w 150114"/>
                  <a:gd name="connsiteY1" fmla="*/ 62294 h 62293"/>
                </a:gdLst>
                <a:ahLst/>
                <a:cxnLst>
                  <a:cxn ang="0">
                    <a:pos x="connsiteX0" y="connsiteY0"/>
                  </a:cxn>
                  <a:cxn ang="0">
                    <a:pos x="connsiteX1" y="connsiteY1"/>
                  </a:cxn>
                </a:cxnLst>
                <a:rect l="l" t="t" r="r" b="b"/>
                <a:pathLst>
                  <a:path w="150114" h="62293">
                    <a:moveTo>
                      <a:pt x="150114" y="0"/>
                    </a:moveTo>
                    <a:lnTo>
                      <a:pt x="0" y="62294"/>
                    </a:lnTo>
                  </a:path>
                </a:pathLst>
              </a:custGeom>
              <a:grpFill/>
              <a:ln w="5715" cap="rnd">
                <a:solidFill>
                  <a:srgbClr val="E52A29"/>
                </a:solidFill>
                <a:prstDash val="solid"/>
                <a:round/>
              </a:ln>
            </p:spPr>
            <p:txBody>
              <a:bodyPr rtlCol="0" anchor="ctr"/>
              <a:lstStyle/>
              <a:p>
                <a:endParaRPr lang="fr-FR" sz="1050"/>
              </a:p>
            </p:txBody>
          </p:sp>
          <p:sp>
            <p:nvSpPr>
              <p:cNvPr id="175" name="Forme libre : forme 2080">
                <a:extLst>
                  <a:ext uri="{FF2B5EF4-FFF2-40B4-BE49-F238E27FC236}">
                    <a16:creationId xmlns:a16="http://schemas.microsoft.com/office/drawing/2014/main" id="{A69614EB-6CD8-4A8E-BCD3-A4049E093EEB}"/>
                  </a:ext>
                </a:extLst>
              </p:cNvPr>
              <p:cNvSpPr/>
              <p:nvPr/>
            </p:nvSpPr>
            <p:spPr>
              <a:xfrm>
                <a:off x="7056586" y="922591"/>
                <a:ext cx="149828" cy="63055"/>
              </a:xfrm>
              <a:custGeom>
                <a:avLst/>
                <a:gdLst>
                  <a:gd name="connsiteX0" fmla="*/ 0 w 149828"/>
                  <a:gd name="connsiteY0" fmla="*/ 63055 h 63055"/>
                  <a:gd name="connsiteX1" fmla="*/ 149828 w 149828"/>
                  <a:gd name="connsiteY1" fmla="*/ 0 h 63055"/>
                </a:gdLst>
                <a:ahLst/>
                <a:cxnLst>
                  <a:cxn ang="0">
                    <a:pos x="connsiteX0" y="connsiteY0"/>
                  </a:cxn>
                  <a:cxn ang="0">
                    <a:pos x="connsiteX1" y="connsiteY1"/>
                  </a:cxn>
                </a:cxnLst>
                <a:rect l="l" t="t" r="r" b="b"/>
                <a:pathLst>
                  <a:path w="149828" h="63055">
                    <a:moveTo>
                      <a:pt x="0" y="63055"/>
                    </a:moveTo>
                    <a:lnTo>
                      <a:pt x="149828" y="0"/>
                    </a:lnTo>
                  </a:path>
                </a:pathLst>
              </a:custGeom>
              <a:grpFill/>
              <a:ln w="5715" cap="rnd">
                <a:solidFill>
                  <a:srgbClr val="E52A29"/>
                </a:solidFill>
                <a:prstDash val="solid"/>
                <a:round/>
              </a:ln>
            </p:spPr>
            <p:txBody>
              <a:bodyPr rtlCol="0" anchor="ctr"/>
              <a:lstStyle/>
              <a:p>
                <a:endParaRPr lang="fr-FR" sz="1050"/>
              </a:p>
            </p:txBody>
          </p:sp>
          <p:sp>
            <p:nvSpPr>
              <p:cNvPr id="176" name="Forme libre : forme 2081">
                <a:extLst>
                  <a:ext uri="{FF2B5EF4-FFF2-40B4-BE49-F238E27FC236}">
                    <a16:creationId xmlns:a16="http://schemas.microsoft.com/office/drawing/2014/main" id="{11FF388B-4857-458E-8C80-DAC8BAAD5CC4}"/>
                  </a:ext>
                </a:extLst>
              </p:cNvPr>
              <p:cNvSpPr/>
              <p:nvPr/>
            </p:nvSpPr>
            <p:spPr>
              <a:xfrm>
                <a:off x="7138691" y="959357"/>
                <a:ext cx="28575" cy="28575"/>
              </a:xfrm>
              <a:custGeom>
                <a:avLst/>
                <a:gdLst>
                  <a:gd name="connsiteX0" fmla="*/ 28575 w 28575"/>
                  <a:gd name="connsiteY0" fmla="*/ 14288 h 28575"/>
                  <a:gd name="connsiteX1" fmla="*/ 14287 w 28575"/>
                  <a:gd name="connsiteY1" fmla="*/ 28575 h 28575"/>
                  <a:gd name="connsiteX2" fmla="*/ 0 w 28575"/>
                  <a:gd name="connsiteY2" fmla="*/ 14288 h 28575"/>
                  <a:gd name="connsiteX3" fmla="*/ 14287 w 28575"/>
                  <a:gd name="connsiteY3" fmla="*/ 0 h 28575"/>
                  <a:gd name="connsiteX4" fmla="*/ 28575 w 28575"/>
                  <a:gd name="connsiteY4" fmla="*/ 14288 h 285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575" h="28575">
                    <a:moveTo>
                      <a:pt x="28575" y="14288"/>
                    </a:moveTo>
                    <a:cubicBezTo>
                      <a:pt x="28575" y="22178"/>
                      <a:pt x="22178" y="28575"/>
                      <a:pt x="14287" y="28575"/>
                    </a:cubicBezTo>
                    <a:cubicBezTo>
                      <a:pt x="6397" y="28575"/>
                      <a:pt x="0" y="22178"/>
                      <a:pt x="0" y="14288"/>
                    </a:cubicBezTo>
                    <a:cubicBezTo>
                      <a:pt x="0" y="6397"/>
                      <a:pt x="6397" y="0"/>
                      <a:pt x="14287" y="0"/>
                    </a:cubicBezTo>
                    <a:cubicBezTo>
                      <a:pt x="22178" y="0"/>
                      <a:pt x="28575" y="6397"/>
                      <a:pt x="28575" y="14288"/>
                    </a:cubicBezTo>
                    <a:close/>
                  </a:path>
                </a:pathLst>
              </a:custGeom>
              <a:grpFill/>
              <a:ln w="5715" cap="rnd">
                <a:solidFill>
                  <a:srgbClr val="E52A29"/>
                </a:solidFill>
                <a:prstDash val="solid"/>
                <a:round/>
              </a:ln>
            </p:spPr>
            <p:txBody>
              <a:bodyPr rtlCol="0" anchor="ctr"/>
              <a:lstStyle/>
              <a:p>
                <a:endParaRPr lang="fr-FR" sz="1050"/>
              </a:p>
            </p:txBody>
          </p:sp>
          <p:grpSp>
            <p:nvGrpSpPr>
              <p:cNvPr id="177" name="Graphique 1760">
                <a:extLst>
                  <a:ext uri="{FF2B5EF4-FFF2-40B4-BE49-F238E27FC236}">
                    <a16:creationId xmlns:a16="http://schemas.microsoft.com/office/drawing/2014/main" id="{C16FD2BF-675C-402C-AB8F-B0E359F17341}"/>
                  </a:ext>
                </a:extLst>
              </p:cNvPr>
              <p:cNvGrpSpPr/>
              <p:nvPr/>
            </p:nvGrpSpPr>
            <p:grpSpPr>
              <a:xfrm>
                <a:off x="7039536" y="770190"/>
                <a:ext cx="113728" cy="117538"/>
                <a:chOff x="7039536" y="770190"/>
                <a:chExt cx="113728" cy="117538"/>
              </a:xfrm>
              <a:grpFill/>
            </p:grpSpPr>
            <p:sp>
              <p:nvSpPr>
                <p:cNvPr id="182" name="Forme libre : forme 2083">
                  <a:extLst>
                    <a:ext uri="{FF2B5EF4-FFF2-40B4-BE49-F238E27FC236}">
                      <a16:creationId xmlns:a16="http://schemas.microsoft.com/office/drawing/2014/main" id="{BD89D7F2-C72F-44FC-A62B-2B5D4DD760D9}"/>
                    </a:ext>
                  </a:extLst>
                </p:cNvPr>
                <p:cNvSpPr/>
                <p:nvPr/>
              </p:nvSpPr>
              <p:spPr>
                <a:xfrm>
                  <a:off x="7055634" y="770190"/>
                  <a:ext cx="97630" cy="117538"/>
                </a:xfrm>
                <a:custGeom>
                  <a:avLst/>
                  <a:gdLst>
                    <a:gd name="connsiteX0" fmla="*/ 97631 w 97630"/>
                    <a:gd name="connsiteY0" fmla="*/ 103346 h 117538"/>
                    <a:gd name="connsiteX1" fmla="*/ 82867 w 97630"/>
                    <a:gd name="connsiteY1" fmla="*/ 112586 h 117538"/>
                    <a:gd name="connsiteX2" fmla="*/ 4953 w 97630"/>
                    <a:gd name="connsiteY2" fmla="*/ 82106 h 117538"/>
                    <a:gd name="connsiteX3" fmla="*/ 35433 w 97630"/>
                    <a:gd name="connsiteY3" fmla="*/ 4191 h 117538"/>
                    <a:gd name="connsiteX4" fmla="*/ 49625 w 97630"/>
                    <a:gd name="connsiteY4" fmla="*/ 0 h 1175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7630" h="117538">
                      <a:moveTo>
                        <a:pt x="97631" y="103346"/>
                      </a:moveTo>
                      <a:cubicBezTo>
                        <a:pt x="93345" y="107061"/>
                        <a:pt x="88392" y="110204"/>
                        <a:pt x="82867" y="112586"/>
                      </a:cubicBezTo>
                      <a:cubicBezTo>
                        <a:pt x="52959" y="125635"/>
                        <a:pt x="18002" y="112014"/>
                        <a:pt x="4953" y="82106"/>
                      </a:cubicBezTo>
                      <a:cubicBezTo>
                        <a:pt x="-8097" y="52197"/>
                        <a:pt x="5524" y="17240"/>
                        <a:pt x="35433" y="4191"/>
                      </a:cubicBezTo>
                      <a:cubicBezTo>
                        <a:pt x="40100" y="2191"/>
                        <a:pt x="44862" y="762"/>
                        <a:pt x="49625" y="0"/>
                      </a:cubicBezTo>
                    </a:path>
                  </a:pathLst>
                </a:custGeom>
                <a:grpFill/>
                <a:ln w="5715" cap="rnd">
                  <a:solidFill>
                    <a:srgbClr val="E52A29"/>
                  </a:solidFill>
                  <a:prstDash val="solid"/>
                  <a:round/>
                </a:ln>
              </p:spPr>
              <p:txBody>
                <a:bodyPr rtlCol="0" anchor="ctr"/>
                <a:lstStyle/>
                <a:p>
                  <a:endParaRPr lang="fr-FR" sz="1050"/>
                </a:p>
              </p:txBody>
            </p:sp>
            <p:sp>
              <p:nvSpPr>
                <p:cNvPr id="183" name="Forme libre : forme 2084">
                  <a:extLst>
                    <a:ext uri="{FF2B5EF4-FFF2-40B4-BE49-F238E27FC236}">
                      <a16:creationId xmlns:a16="http://schemas.microsoft.com/office/drawing/2014/main" id="{38BD480D-CE97-455B-B159-5C85530BEC6A}"/>
                    </a:ext>
                  </a:extLst>
                </p:cNvPr>
                <p:cNvSpPr/>
                <p:nvPr/>
              </p:nvSpPr>
              <p:spPr>
                <a:xfrm>
                  <a:off x="7039536" y="815911"/>
                  <a:ext cx="73914" cy="32289"/>
                </a:xfrm>
                <a:custGeom>
                  <a:avLst/>
                  <a:gdLst>
                    <a:gd name="connsiteX0" fmla="*/ 0 w 73914"/>
                    <a:gd name="connsiteY0" fmla="*/ 32290 h 32289"/>
                    <a:gd name="connsiteX1" fmla="*/ 73914 w 73914"/>
                    <a:gd name="connsiteY1" fmla="*/ 0 h 32289"/>
                  </a:gdLst>
                  <a:ahLst/>
                  <a:cxnLst>
                    <a:cxn ang="0">
                      <a:pos x="connsiteX0" y="connsiteY0"/>
                    </a:cxn>
                    <a:cxn ang="0">
                      <a:pos x="connsiteX1" y="connsiteY1"/>
                    </a:cxn>
                  </a:cxnLst>
                  <a:rect l="l" t="t" r="r" b="b"/>
                  <a:pathLst>
                    <a:path w="73914" h="32289">
                      <a:moveTo>
                        <a:pt x="0" y="32290"/>
                      </a:moveTo>
                      <a:lnTo>
                        <a:pt x="73914" y="0"/>
                      </a:lnTo>
                    </a:path>
                  </a:pathLst>
                </a:custGeom>
                <a:grpFill/>
                <a:ln w="5715" cap="rnd">
                  <a:solidFill>
                    <a:srgbClr val="E52A29"/>
                  </a:solidFill>
                  <a:prstDash val="solid"/>
                  <a:round/>
                </a:ln>
              </p:spPr>
              <p:txBody>
                <a:bodyPr rtlCol="0" anchor="ctr"/>
                <a:lstStyle/>
                <a:p>
                  <a:endParaRPr lang="fr-FR" sz="1050"/>
                </a:p>
              </p:txBody>
            </p:sp>
            <p:sp>
              <p:nvSpPr>
                <p:cNvPr id="184" name="Forme libre : forme 2085">
                  <a:extLst>
                    <a:ext uri="{FF2B5EF4-FFF2-40B4-BE49-F238E27FC236}">
                      <a16:creationId xmlns:a16="http://schemas.microsoft.com/office/drawing/2014/main" id="{EDF9567D-FDA8-47CB-AD03-A957AC75CCF9}"/>
                    </a:ext>
                  </a:extLst>
                </p:cNvPr>
                <p:cNvSpPr/>
                <p:nvPr/>
              </p:nvSpPr>
              <p:spPr>
                <a:xfrm>
                  <a:off x="7046108" y="835056"/>
                  <a:ext cx="73818" cy="32289"/>
                </a:xfrm>
                <a:custGeom>
                  <a:avLst/>
                  <a:gdLst>
                    <a:gd name="connsiteX0" fmla="*/ 0 w 73818"/>
                    <a:gd name="connsiteY0" fmla="*/ 32290 h 32289"/>
                    <a:gd name="connsiteX1" fmla="*/ 73819 w 73818"/>
                    <a:gd name="connsiteY1" fmla="*/ 0 h 32289"/>
                  </a:gdLst>
                  <a:ahLst/>
                  <a:cxnLst>
                    <a:cxn ang="0">
                      <a:pos x="connsiteX0" y="connsiteY0"/>
                    </a:cxn>
                    <a:cxn ang="0">
                      <a:pos x="connsiteX1" y="connsiteY1"/>
                    </a:cxn>
                  </a:cxnLst>
                  <a:rect l="l" t="t" r="r" b="b"/>
                  <a:pathLst>
                    <a:path w="73818" h="32289">
                      <a:moveTo>
                        <a:pt x="0" y="32290"/>
                      </a:moveTo>
                      <a:lnTo>
                        <a:pt x="73819" y="0"/>
                      </a:lnTo>
                    </a:path>
                  </a:pathLst>
                </a:custGeom>
                <a:grpFill/>
                <a:ln w="5715" cap="rnd">
                  <a:solidFill>
                    <a:srgbClr val="E52A29"/>
                  </a:solidFill>
                  <a:prstDash val="solid"/>
                  <a:round/>
                </a:ln>
              </p:spPr>
              <p:txBody>
                <a:bodyPr rtlCol="0" anchor="ctr"/>
                <a:lstStyle/>
                <a:p>
                  <a:endParaRPr lang="fr-FR" sz="1050"/>
                </a:p>
              </p:txBody>
            </p:sp>
          </p:grpSp>
          <p:grpSp>
            <p:nvGrpSpPr>
              <p:cNvPr id="178" name="Graphique 1760">
                <a:extLst>
                  <a:ext uri="{FF2B5EF4-FFF2-40B4-BE49-F238E27FC236}">
                    <a16:creationId xmlns:a16="http://schemas.microsoft.com/office/drawing/2014/main" id="{C069D740-4963-44DB-A2D9-AE09E8972019}"/>
                  </a:ext>
                </a:extLst>
              </p:cNvPr>
              <p:cNvGrpSpPr/>
              <p:nvPr/>
            </p:nvGrpSpPr>
            <p:grpSpPr>
              <a:xfrm>
                <a:off x="7154026" y="661796"/>
                <a:ext cx="121157" cy="139922"/>
                <a:chOff x="7154026" y="661796"/>
                <a:chExt cx="121157" cy="139922"/>
              </a:xfrm>
              <a:grpFill/>
            </p:grpSpPr>
            <p:sp>
              <p:nvSpPr>
                <p:cNvPr id="179" name="Forme libre : forme 2087">
                  <a:extLst>
                    <a:ext uri="{FF2B5EF4-FFF2-40B4-BE49-F238E27FC236}">
                      <a16:creationId xmlns:a16="http://schemas.microsoft.com/office/drawing/2014/main" id="{9EA2A1E1-0451-4B5C-A34B-50E3D82F5897}"/>
                    </a:ext>
                  </a:extLst>
                </p:cNvPr>
                <p:cNvSpPr/>
                <p:nvPr/>
              </p:nvSpPr>
              <p:spPr>
                <a:xfrm>
                  <a:off x="7163171" y="708945"/>
                  <a:ext cx="71532" cy="88391"/>
                </a:xfrm>
                <a:custGeom>
                  <a:avLst/>
                  <a:gdLst>
                    <a:gd name="connsiteX0" fmla="*/ 71533 w 71532"/>
                    <a:gd name="connsiteY0" fmla="*/ 88392 h 88391"/>
                    <a:gd name="connsiteX1" fmla="*/ 0 w 71532"/>
                    <a:gd name="connsiteY1" fmla="*/ 0 h 88391"/>
                  </a:gdLst>
                  <a:ahLst/>
                  <a:cxnLst>
                    <a:cxn ang="0">
                      <a:pos x="connsiteX0" y="connsiteY0"/>
                    </a:cxn>
                    <a:cxn ang="0">
                      <a:pos x="connsiteX1" y="connsiteY1"/>
                    </a:cxn>
                  </a:cxnLst>
                  <a:rect l="l" t="t" r="r" b="b"/>
                  <a:pathLst>
                    <a:path w="71532" h="88391">
                      <a:moveTo>
                        <a:pt x="71533" y="88392"/>
                      </a:moveTo>
                      <a:cubicBezTo>
                        <a:pt x="68199" y="48292"/>
                        <a:pt x="40862" y="12382"/>
                        <a:pt x="0" y="0"/>
                      </a:cubicBezTo>
                    </a:path>
                  </a:pathLst>
                </a:custGeom>
                <a:grpFill/>
                <a:ln w="5715" cap="rnd">
                  <a:solidFill>
                    <a:srgbClr val="E52A29"/>
                  </a:solidFill>
                  <a:prstDash val="solid"/>
                  <a:round/>
                </a:ln>
              </p:spPr>
              <p:txBody>
                <a:bodyPr rtlCol="0" anchor="ctr"/>
                <a:lstStyle/>
                <a:p>
                  <a:endParaRPr lang="fr-FR" sz="1050"/>
                </a:p>
              </p:txBody>
            </p:sp>
            <p:sp>
              <p:nvSpPr>
                <p:cNvPr id="180" name="Forme libre : forme 2088">
                  <a:extLst>
                    <a:ext uri="{FF2B5EF4-FFF2-40B4-BE49-F238E27FC236}">
                      <a16:creationId xmlns:a16="http://schemas.microsoft.com/office/drawing/2014/main" id="{D2C76661-B732-4BDA-843A-AED53656264E}"/>
                    </a:ext>
                  </a:extLst>
                </p:cNvPr>
                <p:cNvSpPr/>
                <p:nvPr/>
              </p:nvSpPr>
              <p:spPr>
                <a:xfrm>
                  <a:off x="7154026" y="752950"/>
                  <a:ext cx="39433" cy="48767"/>
                </a:xfrm>
                <a:custGeom>
                  <a:avLst/>
                  <a:gdLst>
                    <a:gd name="connsiteX0" fmla="*/ 39433 w 39433"/>
                    <a:gd name="connsiteY0" fmla="*/ 48768 h 48767"/>
                    <a:gd name="connsiteX1" fmla="*/ 0 w 39433"/>
                    <a:gd name="connsiteY1" fmla="*/ 0 h 48767"/>
                  </a:gdLst>
                  <a:ahLst/>
                  <a:cxnLst>
                    <a:cxn ang="0">
                      <a:pos x="connsiteX0" y="connsiteY0"/>
                    </a:cxn>
                    <a:cxn ang="0">
                      <a:pos x="connsiteX1" y="connsiteY1"/>
                    </a:cxn>
                  </a:cxnLst>
                  <a:rect l="l" t="t" r="r" b="b"/>
                  <a:pathLst>
                    <a:path w="39433" h="48767">
                      <a:moveTo>
                        <a:pt x="39433" y="48768"/>
                      </a:moveTo>
                      <a:cubicBezTo>
                        <a:pt x="37624" y="26670"/>
                        <a:pt x="22479" y="6858"/>
                        <a:pt x="0" y="0"/>
                      </a:cubicBezTo>
                    </a:path>
                  </a:pathLst>
                </a:custGeom>
                <a:grpFill/>
                <a:ln w="5715" cap="rnd">
                  <a:solidFill>
                    <a:srgbClr val="E52A29"/>
                  </a:solidFill>
                  <a:prstDash val="solid"/>
                  <a:round/>
                </a:ln>
              </p:spPr>
              <p:txBody>
                <a:bodyPr rtlCol="0" anchor="ctr"/>
                <a:lstStyle/>
                <a:p>
                  <a:endParaRPr lang="fr-FR" sz="1050"/>
                </a:p>
              </p:txBody>
            </p:sp>
            <p:sp>
              <p:nvSpPr>
                <p:cNvPr id="181" name="Forme libre : forme 2089">
                  <a:extLst>
                    <a:ext uri="{FF2B5EF4-FFF2-40B4-BE49-F238E27FC236}">
                      <a16:creationId xmlns:a16="http://schemas.microsoft.com/office/drawing/2014/main" id="{5D61B370-A434-402A-97E8-1907A7243480}"/>
                    </a:ext>
                  </a:extLst>
                </p:cNvPr>
                <p:cNvSpPr/>
                <p:nvPr/>
              </p:nvSpPr>
              <p:spPr>
                <a:xfrm>
                  <a:off x="7171076" y="661796"/>
                  <a:ext cx="104108" cy="128587"/>
                </a:xfrm>
                <a:custGeom>
                  <a:avLst/>
                  <a:gdLst>
                    <a:gd name="connsiteX0" fmla="*/ 104108 w 104108"/>
                    <a:gd name="connsiteY0" fmla="*/ 128587 h 128587"/>
                    <a:gd name="connsiteX1" fmla="*/ 0 w 104108"/>
                    <a:gd name="connsiteY1" fmla="*/ 0 h 128587"/>
                  </a:gdLst>
                  <a:ahLst/>
                  <a:cxnLst>
                    <a:cxn ang="0">
                      <a:pos x="connsiteX0" y="connsiteY0"/>
                    </a:cxn>
                    <a:cxn ang="0">
                      <a:pos x="connsiteX1" y="connsiteY1"/>
                    </a:cxn>
                  </a:cxnLst>
                  <a:rect l="l" t="t" r="r" b="b"/>
                  <a:pathLst>
                    <a:path w="104108" h="128587">
                      <a:moveTo>
                        <a:pt x="104108" y="128587"/>
                      </a:moveTo>
                      <a:cubicBezTo>
                        <a:pt x="99251" y="70199"/>
                        <a:pt x="59531" y="18002"/>
                        <a:pt x="0" y="0"/>
                      </a:cubicBezTo>
                    </a:path>
                  </a:pathLst>
                </a:custGeom>
                <a:grpFill/>
                <a:ln w="5715" cap="rnd">
                  <a:solidFill>
                    <a:srgbClr val="E52A29"/>
                  </a:solidFill>
                  <a:prstDash val="solid"/>
                  <a:round/>
                </a:ln>
              </p:spPr>
              <p:txBody>
                <a:bodyPr rtlCol="0" anchor="ctr"/>
                <a:lstStyle/>
                <a:p>
                  <a:endParaRPr lang="fr-FR" sz="1050"/>
                </a:p>
              </p:txBody>
            </p:sp>
          </p:grpSp>
        </p:grpSp>
        <p:grpSp>
          <p:nvGrpSpPr>
            <p:cNvPr id="185" name="Graphique 1807">
              <a:extLst>
                <a:ext uri="{FF2B5EF4-FFF2-40B4-BE49-F238E27FC236}">
                  <a16:creationId xmlns:a16="http://schemas.microsoft.com/office/drawing/2014/main" id="{2152AAB8-8DE7-44B3-B4D6-D98810B69C16}"/>
                </a:ext>
              </a:extLst>
            </p:cNvPr>
            <p:cNvGrpSpPr/>
            <p:nvPr/>
          </p:nvGrpSpPr>
          <p:grpSpPr>
            <a:xfrm>
              <a:off x="-1935641" y="3553289"/>
              <a:ext cx="212568" cy="147357"/>
              <a:chOff x="10492224" y="2241232"/>
              <a:chExt cx="280987" cy="194786"/>
            </a:xfrm>
            <a:noFill/>
          </p:grpSpPr>
          <p:grpSp>
            <p:nvGrpSpPr>
              <p:cNvPr id="186" name="Graphique 1807">
                <a:extLst>
                  <a:ext uri="{FF2B5EF4-FFF2-40B4-BE49-F238E27FC236}">
                    <a16:creationId xmlns:a16="http://schemas.microsoft.com/office/drawing/2014/main" id="{A27E5D52-DB7A-4FBE-A418-12EC02A4E153}"/>
                  </a:ext>
                </a:extLst>
              </p:cNvPr>
              <p:cNvGrpSpPr/>
              <p:nvPr/>
            </p:nvGrpSpPr>
            <p:grpSpPr>
              <a:xfrm>
                <a:off x="10505559" y="2336292"/>
                <a:ext cx="43243" cy="50673"/>
                <a:chOff x="10505559" y="2336292"/>
                <a:chExt cx="43243" cy="50673"/>
              </a:xfrm>
              <a:grpFill/>
            </p:grpSpPr>
            <p:sp>
              <p:nvSpPr>
                <p:cNvPr id="192" name="Forme libre : forme 3882">
                  <a:extLst>
                    <a:ext uri="{FF2B5EF4-FFF2-40B4-BE49-F238E27FC236}">
                      <a16:creationId xmlns:a16="http://schemas.microsoft.com/office/drawing/2014/main" id="{A895CF90-29A2-4068-9EC7-BB48B4324938}"/>
                    </a:ext>
                  </a:extLst>
                </p:cNvPr>
                <p:cNvSpPr/>
                <p:nvPr/>
              </p:nvSpPr>
              <p:spPr>
                <a:xfrm>
                  <a:off x="10505559" y="2357532"/>
                  <a:ext cx="25145" cy="29432"/>
                </a:xfrm>
                <a:custGeom>
                  <a:avLst/>
                  <a:gdLst>
                    <a:gd name="connsiteX0" fmla="*/ 25146 w 25145"/>
                    <a:gd name="connsiteY0" fmla="*/ 0 h 29432"/>
                    <a:gd name="connsiteX1" fmla="*/ 0 w 25145"/>
                    <a:gd name="connsiteY1" fmla="*/ 29432 h 29432"/>
                  </a:gdLst>
                  <a:ahLst/>
                  <a:cxnLst>
                    <a:cxn ang="0">
                      <a:pos x="connsiteX0" y="connsiteY0"/>
                    </a:cxn>
                    <a:cxn ang="0">
                      <a:pos x="connsiteX1" y="connsiteY1"/>
                    </a:cxn>
                  </a:cxnLst>
                  <a:rect l="l" t="t" r="r" b="b"/>
                  <a:pathLst>
                    <a:path w="25145" h="29432">
                      <a:moveTo>
                        <a:pt x="25146" y="0"/>
                      </a:moveTo>
                      <a:lnTo>
                        <a:pt x="0" y="29432"/>
                      </a:lnTo>
                    </a:path>
                  </a:pathLst>
                </a:custGeom>
                <a:grpFill/>
                <a:ln w="5715" cap="rnd">
                  <a:solidFill>
                    <a:srgbClr val="E52A29"/>
                  </a:solidFill>
                  <a:prstDash val="solid"/>
                  <a:round/>
                </a:ln>
              </p:spPr>
              <p:txBody>
                <a:bodyPr rtlCol="0" anchor="ctr"/>
                <a:lstStyle/>
                <a:p>
                  <a:endParaRPr lang="fr-FR" sz="1050"/>
                </a:p>
              </p:txBody>
            </p:sp>
            <p:sp>
              <p:nvSpPr>
                <p:cNvPr id="193" name="Forme libre : forme 3883">
                  <a:extLst>
                    <a:ext uri="{FF2B5EF4-FFF2-40B4-BE49-F238E27FC236}">
                      <a16:creationId xmlns:a16="http://schemas.microsoft.com/office/drawing/2014/main" id="{FEDC0233-063E-47FE-8690-E016F46AF4FB}"/>
                    </a:ext>
                  </a:extLst>
                </p:cNvPr>
                <p:cNvSpPr/>
                <p:nvPr/>
              </p:nvSpPr>
              <p:spPr>
                <a:xfrm>
                  <a:off x="10540897" y="2336292"/>
                  <a:ext cx="7905" cy="9239"/>
                </a:xfrm>
                <a:custGeom>
                  <a:avLst/>
                  <a:gdLst>
                    <a:gd name="connsiteX0" fmla="*/ 7906 w 7905"/>
                    <a:gd name="connsiteY0" fmla="*/ 0 h 9239"/>
                    <a:gd name="connsiteX1" fmla="*/ 0 w 7905"/>
                    <a:gd name="connsiteY1" fmla="*/ 9239 h 9239"/>
                  </a:gdLst>
                  <a:ahLst/>
                  <a:cxnLst>
                    <a:cxn ang="0">
                      <a:pos x="connsiteX0" y="connsiteY0"/>
                    </a:cxn>
                    <a:cxn ang="0">
                      <a:pos x="connsiteX1" y="connsiteY1"/>
                    </a:cxn>
                  </a:cxnLst>
                  <a:rect l="l" t="t" r="r" b="b"/>
                  <a:pathLst>
                    <a:path w="7905" h="9239">
                      <a:moveTo>
                        <a:pt x="7906" y="0"/>
                      </a:moveTo>
                      <a:lnTo>
                        <a:pt x="0" y="9239"/>
                      </a:lnTo>
                    </a:path>
                  </a:pathLst>
                </a:custGeom>
                <a:grpFill/>
                <a:ln w="5715" cap="rnd">
                  <a:solidFill>
                    <a:srgbClr val="E52A29"/>
                  </a:solidFill>
                  <a:prstDash val="solid"/>
                  <a:round/>
                </a:ln>
              </p:spPr>
              <p:txBody>
                <a:bodyPr rtlCol="0" anchor="ctr"/>
                <a:lstStyle/>
                <a:p>
                  <a:endParaRPr lang="fr-FR" sz="1050"/>
                </a:p>
              </p:txBody>
            </p:sp>
          </p:grpSp>
          <p:grpSp>
            <p:nvGrpSpPr>
              <p:cNvPr id="187" name="Graphique 1807">
                <a:extLst>
                  <a:ext uri="{FF2B5EF4-FFF2-40B4-BE49-F238E27FC236}">
                    <a16:creationId xmlns:a16="http://schemas.microsoft.com/office/drawing/2014/main" id="{CCD31286-E0E3-4292-AD50-204437A3034F}"/>
                  </a:ext>
                </a:extLst>
              </p:cNvPr>
              <p:cNvGrpSpPr/>
              <p:nvPr/>
            </p:nvGrpSpPr>
            <p:grpSpPr>
              <a:xfrm>
                <a:off x="10492224" y="2241232"/>
                <a:ext cx="280987" cy="194786"/>
                <a:chOff x="10492224" y="2241232"/>
                <a:chExt cx="280987" cy="194786"/>
              </a:xfrm>
              <a:grpFill/>
            </p:grpSpPr>
            <p:sp>
              <p:nvSpPr>
                <p:cNvPr id="188" name="Forme libre : forme 3885">
                  <a:extLst>
                    <a:ext uri="{FF2B5EF4-FFF2-40B4-BE49-F238E27FC236}">
                      <a16:creationId xmlns:a16="http://schemas.microsoft.com/office/drawing/2014/main" id="{B93880F8-C9E6-4C19-B000-93C29CACCCA2}"/>
                    </a:ext>
                  </a:extLst>
                </p:cNvPr>
                <p:cNvSpPr/>
                <p:nvPr/>
              </p:nvSpPr>
              <p:spPr>
                <a:xfrm>
                  <a:off x="10492224" y="2241232"/>
                  <a:ext cx="280987" cy="194786"/>
                </a:xfrm>
                <a:custGeom>
                  <a:avLst/>
                  <a:gdLst>
                    <a:gd name="connsiteX0" fmla="*/ 222314 w 280987"/>
                    <a:gd name="connsiteY0" fmla="*/ 194691 h 194786"/>
                    <a:gd name="connsiteX1" fmla="*/ 11906 w 280987"/>
                    <a:gd name="connsiteY1" fmla="*/ 194691 h 194786"/>
                    <a:gd name="connsiteX2" fmla="*/ 0 w 280987"/>
                    <a:gd name="connsiteY2" fmla="*/ 182785 h 194786"/>
                    <a:gd name="connsiteX3" fmla="*/ 0 w 280987"/>
                    <a:gd name="connsiteY3" fmla="*/ 11906 h 194786"/>
                    <a:gd name="connsiteX4" fmla="*/ 11906 w 280987"/>
                    <a:gd name="connsiteY4" fmla="*/ 0 h 194786"/>
                    <a:gd name="connsiteX5" fmla="*/ 269081 w 280987"/>
                    <a:gd name="connsiteY5" fmla="*/ 0 h 194786"/>
                    <a:gd name="connsiteX6" fmla="*/ 280988 w 280987"/>
                    <a:gd name="connsiteY6" fmla="*/ 11906 h 194786"/>
                    <a:gd name="connsiteX7" fmla="*/ 280988 w 280987"/>
                    <a:gd name="connsiteY7" fmla="*/ 182880 h 194786"/>
                    <a:gd name="connsiteX8" fmla="*/ 269081 w 280987"/>
                    <a:gd name="connsiteY8" fmla="*/ 194786 h 194786"/>
                    <a:gd name="connsiteX9" fmla="*/ 248031 w 280987"/>
                    <a:gd name="connsiteY9" fmla="*/ 194786 h 1947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80987" h="194786">
                      <a:moveTo>
                        <a:pt x="222314" y="194691"/>
                      </a:moveTo>
                      <a:lnTo>
                        <a:pt x="11906" y="194691"/>
                      </a:lnTo>
                      <a:cubicBezTo>
                        <a:pt x="5334" y="194691"/>
                        <a:pt x="0" y="189357"/>
                        <a:pt x="0" y="182785"/>
                      </a:cubicBezTo>
                      <a:lnTo>
                        <a:pt x="0" y="11906"/>
                      </a:lnTo>
                      <a:cubicBezTo>
                        <a:pt x="0" y="5334"/>
                        <a:pt x="5334" y="0"/>
                        <a:pt x="11906" y="0"/>
                      </a:cubicBezTo>
                      <a:lnTo>
                        <a:pt x="269081" y="0"/>
                      </a:lnTo>
                      <a:cubicBezTo>
                        <a:pt x="275654" y="0"/>
                        <a:pt x="280988" y="5334"/>
                        <a:pt x="280988" y="11906"/>
                      </a:cubicBezTo>
                      <a:lnTo>
                        <a:pt x="280988" y="182880"/>
                      </a:lnTo>
                      <a:cubicBezTo>
                        <a:pt x="280988" y="189452"/>
                        <a:pt x="275654" y="194786"/>
                        <a:pt x="269081" y="194786"/>
                      </a:cubicBezTo>
                      <a:lnTo>
                        <a:pt x="248031" y="194786"/>
                      </a:lnTo>
                    </a:path>
                  </a:pathLst>
                </a:custGeom>
                <a:grpFill/>
                <a:ln w="5715" cap="rnd">
                  <a:solidFill>
                    <a:srgbClr val="E52A29"/>
                  </a:solidFill>
                  <a:prstDash val="solid"/>
                  <a:round/>
                </a:ln>
              </p:spPr>
              <p:txBody>
                <a:bodyPr rtlCol="0" anchor="ctr"/>
                <a:lstStyle/>
                <a:p>
                  <a:endParaRPr lang="fr-FR" sz="1050"/>
                </a:p>
              </p:txBody>
            </p:sp>
            <p:sp>
              <p:nvSpPr>
                <p:cNvPr id="189" name="Forme libre : forme 3886">
                  <a:extLst>
                    <a:ext uri="{FF2B5EF4-FFF2-40B4-BE49-F238E27FC236}">
                      <a16:creationId xmlns:a16="http://schemas.microsoft.com/office/drawing/2014/main" id="{065C0455-0C79-4D5C-A05A-73C5C5B872D1}"/>
                    </a:ext>
                  </a:extLst>
                </p:cNvPr>
                <p:cNvSpPr/>
                <p:nvPr/>
              </p:nvSpPr>
              <p:spPr>
                <a:xfrm>
                  <a:off x="10492224" y="2253138"/>
                  <a:ext cx="280892" cy="115470"/>
                </a:xfrm>
                <a:custGeom>
                  <a:avLst/>
                  <a:gdLst>
                    <a:gd name="connsiteX0" fmla="*/ 0 w 280892"/>
                    <a:gd name="connsiteY0" fmla="*/ 0 h 115470"/>
                    <a:gd name="connsiteX1" fmla="*/ 119158 w 280892"/>
                    <a:gd name="connsiteY1" fmla="*/ 110204 h 115470"/>
                    <a:gd name="connsiteX2" fmla="*/ 145542 w 280892"/>
                    <a:gd name="connsiteY2" fmla="*/ 110681 h 115470"/>
                    <a:gd name="connsiteX3" fmla="*/ 280892 w 280892"/>
                    <a:gd name="connsiteY3" fmla="*/ 0 h 115470"/>
                  </a:gdLst>
                  <a:ahLst/>
                  <a:cxnLst>
                    <a:cxn ang="0">
                      <a:pos x="connsiteX0" y="connsiteY0"/>
                    </a:cxn>
                    <a:cxn ang="0">
                      <a:pos x="connsiteX1" y="connsiteY1"/>
                    </a:cxn>
                    <a:cxn ang="0">
                      <a:pos x="connsiteX2" y="connsiteY2"/>
                    </a:cxn>
                    <a:cxn ang="0">
                      <a:pos x="connsiteX3" y="connsiteY3"/>
                    </a:cxn>
                  </a:cxnLst>
                  <a:rect l="l" t="t" r="r" b="b"/>
                  <a:pathLst>
                    <a:path w="280892" h="115470">
                      <a:moveTo>
                        <a:pt x="0" y="0"/>
                      </a:moveTo>
                      <a:lnTo>
                        <a:pt x="119158" y="110204"/>
                      </a:lnTo>
                      <a:cubicBezTo>
                        <a:pt x="119158" y="110204"/>
                        <a:pt x="131921" y="121730"/>
                        <a:pt x="145542" y="110681"/>
                      </a:cubicBezTo>
                      <a:cubicBezTo>
                        <a:pt x="160782" y="98298"/>
                        <a:pt x="280892" y="0"/>
                        <a:pt x="280892" y="0"/>
                      </a:cubicBezTo>
                    </a:path>
                  </a:pathLst>
                </a:custGeom>
                <a:grpFill/>
                <a:ln w="5715" cap="rnd">
                  <a:solidFill>
                    <a:srgbClr val="E52A29"/>
                  </a:solidFill>
                  <a:prstDash val="solid"/>
                  <a:round/>
                </a:ln>
              </p:spPr>
              <p:txBody>
                <a:bodyPr rtlCol="0" anchor="ctr"/>
                <a:lstStyle/>
                <a:p>
                  <a:endParaRPr lang="fr-FR" sz="1050"/>
                </a:p>
              </p:txBody>
            </p:sp>
            <p:sp>
              <p:nvSpPr>
                <p:cNvPr id="190" name="Forme libre : forme 3887">
                  <a:extLst>
                    <a:ext uri="{FF2B5EF4-FFF2-40B4-BE49-F238E27FC236}">
                      <a16:creationId xmlns:a16="http://schemas.microsoft.com/office/drawing/2014/main" id="{DF5327BB-BA11-4277-A37A-B6BB9BE1738D}"/>
                    </a:ext>
                  </a:extLst>
                </p:cNvPr>
                <p:cNvSpPr/>
                <p:nvPr/>
              </p:nvSpPr>
              <p:spPr>
                <a:xfrm>
                  <a:off x="10494129" y="2343245"/>
                  <a:ext cx="74009" cy="85439"/>
                </a:xfrm>
                <a:custGeom>
                  <a:avLst/>
                  <a:gdLst>
                    <a:gd name="connsiteX0" fmla="*/ 74009 w 74009"/>
                    <a:gd name="connsiteY0" fmla="*/ 0 h 85439"/>
                    <a:gd name="connsiteX1" fmla="*/ 0 w 74009"/>
                    <a:gd name="connsiteY1" fmla="*/ 85439 h 85439"/>
                  </a:gdLst>
                  <a:ahLst/>
                  <a:cxnLst>
                    <a:cxn ang="0">
                      <a:pos x="connsiteX0" y="connsiteY0"/>
                    </a:cxn>
                    <a:cxn ang="0">
                      <a:pos x="connsiteX1" y="connsiteY1"/>
                    </a:cxn>
                  </a:cxnLst>
                  <a:rect l="l" t="t" r="r" b="b"/>
                  <a:pathLst>
                    <a:path w="74009" h="85439">
                      <a:moveTo>
                        <a:pt x="74009" y="0"/>
                      </a:moveTo>
                      <a:lnTo>
                        <a:pt x="0" y="85439"/>
                      </a:lnTo>
                    </a:path>
                  </a:pathLst>
                </a:custGeom>
                <a:grpFill/>
                <a:ln w="5715" cap="rnd">
                  <a:solidFill>
                    <a:srgbClr val="E52A29"/>
                  </a:solidFill>
                  <a:prstDash val="solid"/>
                  <a:round/>
                </a:ln>
              </p:spPr>
              <p:txBody>
                <a:bodyPr rtlCol="0" anchor="ctr"/>
                <a:lstStyle/>
                <a:p>
                  <a:endParaRPr lang="fr-FR" sz="1050"/>
                </a:p>
              </p:txBody>
            </p:sp>
            <p:sp>
              <p:nvSpPr>
                <p:cNvPr id="191" name="Forme libre : forme 3888">
                  <a:extLst>
                    <a:ext uri="{FF2B5EF4-FFF2-40B4-BE49-F238E27FC236}">
                      <a16:creationId xmlns:a16="http://schemas.microsoft.com/office/drawing/2014/main" id="{53B2D11E-93C5-49B7-BEA1-0251D1E42750}"/>
                    </a:ext>
                  </a:extLst>
                </p:cNvPr>
                <p:cNvSpPr/>
                <p:nvPr/>
              </p:nvSpPr>
              <p:spPr>
                <a:xfrm>
                  <a:off x="10682057" y="2329624"/>
                  <a:ext cx="76295" cy="88868"/>
                </a:xfrm>
                <a:custGeom>
                  <a:avLst/>
                  <a:gdLst>
                    <a:gd name="connsiteX0" fmla="*/ 0 w 76295"/>
                    <a:gd name="connsiteY0" fmla="*/ 0 h 88868"/>
                    <a:gd name="connsiteX1" fmla="*/ 76295 w 76295"/>
                    <a:gd name="connsiteY1" fmla="*/ 88868 h 88868"/>
                  </a:gdLst>
                  <a:ahLst/>
                  <a:cxnLst>
                    <a:cxn ang="0">
                      <a:pos x="connsiteX0" y="connsiteY0"/>
                    </a:cxn>
                    <a:cxn ang="0">
                      <a:pos x="connsiteX1" y="connsiteY1"/>
                    </a:cxn>
                  </a:cxnLst>
                  <a:rect l="l" t="t" r="r" b="b"/>
                  <a:pathLst>
                    <a:path w="76295" h="88868">
                      <a:moveTo>
                        <a:pt x="0" y="0"/>
                      </a:moveTo>
                      <a:lnTo>
                        <a:pt x="76295" y="88868"/>
                      </a:lnTo>
                    </a:path>
                  </a:pathLst>
                </a:custGeom>
                <a:grpFill/>
                <a:ln w="5715" cap="rnd">
                  <a:solidFill>
                    <a:srgbClr val="E52A29"/>
                  </a:solidFill>
                  <a:prstDash val="solid"/>
                  <a:round/>
                </a:ln>
              </p:spPr>
              <p:txBody>
                <a:bodyPr rtlCol="0" anchor="ctr"/>
                <a:lstStyle/>
                <a:p>
                  <a:endParaRPr lang="fr-FR" sz="1050"/>
                </a:p>
              </p:txBody>
            </p:sp>
          </p:grpSp>
        </p:grpSp>
      </p:grpSp>
      <p:grpSp>
        <p:nvGrpSpPr>
          <p:cNvPr id="18" name="Groupe 17">
            <a:extLst>
              <a:ext uri="{FF2B5EF4-FFF2-40B4-BE49-F238E27FC236}">
                <a16:creationId xmlns:a16="http://schemas.microsoft.com/office/drawing/2014/main" id="{E1E9A13B-6579-4801-9AB7-7BFD5B426CD7}"/>
              </a:ext>
            </a:extLst>
          </p:cNvPr>
          <p:cNvGrpSpPr/>
          <p:nvPr/>
        </p:nvGrpSpPr>
        <p:grpSpPr>
          <a:xfrm>
            <a:off x="3107961" y="4900636"/>
            <a:ext cx="1820485" cy="1227054"/>
            <a:chOff x="-2232589" y="759208"/>
            <a:chExt cx="1820485" cy="1227054"/>
          </a:xfrm>
        </p:grpSpPr>
        <p:sp>
          <p:nvSpPr>
            <p:cNvPr id="237" name="Rectangle 236">
              <a:extLst>
                <a:ext uri="{FF2B5EF4-FFF2-40B4-BE49-F238E27FC236}">
                  <a16:creationId xmlns:a16="http://schemas.microsoft.com/office/drawing/2014/main" id="{57F7BE3C-C411-46C4-8426-844B2B58D499}"/>
                </a:ext>
              </a:extLst>
            </p:cNvPr>
            <p:cNvSpPr/>
            <p:nvPr/>
          </p:nvSpPr>
          <p:spPr>
            <a:xfrm>
              <a:off x="-2232589" y="759208"/>
              <a:ext cx="1820485" cy="1227054"/>
            </a:xfrm>
            <a:prstGeom prst="rect">
              <a:avLst/>
            </a:prstGeom>
            <a:solidFill>
              <a:schemeClr val="bg1">
                <a:lumMod val="95000"/>
              </a:schemeClr>
            </a:solidFill>
            <a:ln>
              <a:solidFill>
                <a:schemeClr val="accent4">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2400" b="1" dirty="0">
                <a:solidFill>
                  <a:schemeClr val="tx1">
                    <a:lumMod val="75000"/>
                    <a:lumOff val="25000"/>
                  </a:schemeClr>
                </a:solidFill>
              </a:endParaRPr>
            </a:p>
            <a:p>
              <a:pPr algn="ctr"/>
              <a:r>
                <a:rPr lang="fr-FR" sz="1000" dirty="0">
                  <a:solidFill>
                    <a:schemeClr val="tx1">
                      <a:lumMod val="75000"/>
                      <a:lumOff val="25000"/>
                    </a:schemeClr>
                  </a:solidFill>
                </a:rPr>
                <a:t>Spécial équipement en assurance IARD &amp; prévoyance</a:t>
              </a:r>
            </a:p>
            <a:p>
              <a:pPr algn="ctr"/>
              <a:endParaRPr lang="fr-FR" sz="500" b="1" dirty="0">
                <a:solidFill>
                  <a:schemeClr val="tx1">
                    <a:lumMod val="75000"/>
                    <a:lumOff val="25000"/>
                  </a:schemeClr>
                </a:solidFill>
              </a:endParaRPr>
            </a:p>
            <a:p>
              <a:pPr algn="ctr"/>
              <a:r>
                <a:rPr lang="fr-FR" sz="1000" dirty="0">
                  <a:solidFill>
                    <a:schemeClr val="tx1">
                      <a:lumMod val="75000"/>
                      <a:lumOff val="25000"/>
                    </a:schemeClr>
                  </a:solidFill>
                </a:rPr>
                <a:t>  </a:t>
              </a:r>
            </a:p>
            <a:p>
              <a:pPr algn="ctr"/>
              <a:endParaRPr lang="fr-FR" sz="1000" dirty="0">
                <a:solidFill>
                  <a:schemeClr val="tx1">
                    <a:lumMod val="75000"/>
                    <a:lumOff val="25000"/>
                  </a:schemeClr>
                </a:solidFill>
              </a:endParaRPr>
            </a:p>
          </p:txBody>
        </p:sp>
        <p:grpSp>
          <p:nvGrpSpPr>
            <p:cNvPr id="238" name="Graphique 1807">
              <a:extLst>
                <a:ext uri="{FF2B5EF4-FFF2-40B4-BE49-F238E27FC236}">
                  <a16:creationId xmlns:a16="http://schemas.microsoft.com/office/drawing/2014/main" id="{553A372A-F50E-4688-8916-B33621CF82DD}"/>
                </a:ext>
              </a:extLst>
            </p:cNvPr>
            <p:cNvGrpSpPr/>
            <p:nvPr/>
          </p:nvGrpSpPr>
          <p:grpSpPr>
            <a:xfrm>
              <a:off x="-1763793" y="1715883"/>
              <a:ext cx="212568" cy="147357"/>
              <a:chOff x="10492224" y="2241232"/>
              <a:chExt cx="280987" cy="194786"/>
            </a:xfrm>
            <a:noFill/>
          </p:grpSpPr>
          <p:grpSp>
            <p:nvGrpSpPr>
              <p:cNvPr id="239" name="Graphique 1807">
                <a:extLst>
                  <a:ext uri="{FF2B5EF4-FFF2-40B4-BE49-F238E27FC236}">
                    <a16:creationId xmlns:a16="http://schemas.microsoft.com/office/drawing/2014/main" id="{6189CACF-A7F6-40B3-BA79-2B9F8024C3AC}"/>
                  </a:ext>
                </a:extLst>
              </p:cNvPr>
              <p:cNvGrpSpPr/>
              <p:nvPr/>
            </p:nvGrpSpPr>
            <p:grpSpPr>
              <a:xfrm>
                <a:off x="10505559" y="2336292"/>
                <a:ext cx="43243" cy="50673"/>
                <a:chOff x="10505559" y="2336292"/>
                <a:chExt cx="43243" cy="50673"/>
              </a:xfrm>
              <a:grpFill/>
            </p:grpSpPr>
            <p:sp>
              <p:nvSpPr>
                <p:cNvPr id="245" name="Forme libre : forme 3882">
                  <a:extLst>
                    <a:ext uri="{FF2B5EF4-FFF2-40B4-BE49-F238E27FC236}">
                      <a16:creationId xmlns:a16="http://schemas.microsoft.com/office/drawing/2014/main" id="{9EDBE419-7496-4847-B6FC-4E8C8FDA403A}"/>
                    </a:ext>
                  </a:extLst>
                </p:cNvPr>
                <p:cNvSpPr/>
                <p:nvPr/>
              </p:nvSpPr>
              <p:spPr>
                <a:xfrm>
                  <a:off x="10505559" y="2357532"/>
                  <a:ext cx="25145" cy="29432"/>
                </a:xfrm>
                <a:custGeom>
                  <a:avLst/>
                  <a:gdLst>
                    <a:gd name="connsiteX0" fmla="*/ 25146 w 25145"/>
                    <a:gd name="connsiteY0" fmla="*/ 0 h 29432"/>
                    <a:gd name="connsiteX1" fmla="*/ 0 w 25145"/>
                    <a:gd name="connsiteY1" fmla="*/ 29432 h 29432"/>
                  </a:gdLst>
                  <a:ahLst/>
                  <a:cxnLst>
                    <a:cxn ang="0">
                      <a:pos x="connsiteX0" y="connsiteY0"/>
                    </a:cxn>
                    <a:cxn ang="0">
                      <a:pos x="connsiteX1" y="connsiteY1"/>
                    </a:cxn>
                  </a:cxnLst>
                  <a:rect l="l" t="t" r="r" b="b"/>
                  <a:pathLst>
                    <a:path w="25145" h="29432">
                      <a:moveTo>
                        <a:pt x="25146" y="0"/>
                      </a:moveTo>
                      <a:lnTo>
                        <a:pt x="0" y="29432"/>
                      </a:lnTo>
                    </a:path>
                  </a:pathLst>
                </a:custGeom>
                <a:grpFill/>
                <a:ln w="5715" cap="rnd">
                  <a:solidFill>
                    <a:srgbClr val="E52A29"/>
                  </a:solidFill>
                  <a:prstDash val="solid"/>
                  <a:round/>
                </a:ln>
              </p:spPr>
              <p:txBody>
                <a:bodyPr rtlCol="0" anchor="ctr"/>
                <a:lstStyle/>
                <a:p>
                  <a:endParaRPr lang="fr-FR" sz="1050"/>
                </a:p>
              </p:txBody>
            </p:sp>
            <p:sp>
              <p:nvSpPr>
                <p:cNvPr id="246" name="Forme libre : forme 3883">
                  <a:extLst>
                    <a:ext uri="{FF2B5EF4-FFF2-40B4-BE49-F238E27FC236}">
                      <a16:creationId xmlns:a16="http://schemas.microsoft.com/office/drawing/2014/main" id="{E1177B21-7630-48F8-BECA-5C0320BF3172}"/>
                    </a:ext>
                  </a:extLst>
                </p:cNvPr>
                <p:cNvSpPr/>
                <p:nvPr/>
              </p:nvSpPr>
              <p:spPr>
                <a:xfrm>
                  <a:off x="10540897" y="2336292"/>
                  <a:ext cx="7905" cy="9239"/>
                </a:xfrm>
                <a:custGeom>
                  <a:avLst/>
                  <a:gdLst>
                    <a:gd name="connsiteX0" fmla="*/ 7906 w 7905"/>
                    <a:gd name="connsiteY0" fmla="*/ 0 h 9239"/>
                    <a:gd name="connsiteX1" fmla="*/ 0 w 7905"/>
                    <a:gd name="connsiteY1" fmla="*/ 9239 h 9239"/>
                  </a:gdLst>
                  <a:ahLst/>
                  <a:cxnLst>
                    <a:cxn ang="0">
                      <a:pos x="connsiteX0" y="connsiteY0"/>
                    </a:cxn>
                    <a:cxn ang="0">
                      <a:pos x="connsiteX1" y="connsiteY1"/>
                    </a:cxn>
                  </a:cxnLst>
                  <a:rect l="l" t="t" r="r" b="b"/>
                  <a:pathLst>
                    <a:path w="7905" h="9239">
                      <a:moveTo>
                        <a:pt x="7906" y="0"/>
                      </a:moveTo>
                      <a:lnTo>
                        <a:pt x="0" y="9239"/>
                      </a:lnTo>
                    </a:path>
                  </a:pathLst>
                </a:custGeom>
                <a:grpFill/>
                <a:ln w="5715" cap="rnd">
                  <a:solidFill>
                    <a:srgbClr val="E52A29"/>
                  </a:solidFill>
                  <a:prstDash val="solid"/>
                  <a:round/>
                </a:ln>
              </p:spPr>
              <p:txBody>
                <a:bodyPr rtlCol="0" anchor="ctr"/>
                <a:lstStyle/>
                <a:p>
                  <a:endParaRPr lang="fr-FR" sz="1050"/>
                </a:p>
              </p:txBody>
            </p:sp>
          </p:grpSp>
          <p:grpSp>
            <p:nvGrpSpPr>
              <p:cNvPr id="240" name="Graphique 1807">
                <a:extLst>
                  <a:ext uri="{FF2B5EF4-FFF2-40B4-BE49-F238E27FC236}">
                    <a16:creationId xmlns:a16="http://schemas.microsoft.com/office/drawing/2014/main" id="{61E3BE11-3A53-4B43-A411-3E2B4143D332}"/>
                  </a:ext>
                </a:extLst>
              </p:cNvPr>
              <p:cNvGrpSpPr/>
              <p:nvPr/>
            </p:nvGrpSpPr>
            <p:grpSpPr>
              <a:xfrm>
                <a:off x="10492224" y="2241232"/>
                <a:ext cx="280987" cy="194786"/>
                <a:chOff x="10492224" y="2241232"/>
                <a:chExt cx="280987" cy="194786"/>
              </a:xfrm>
              <a:grpFill/>
            </p:grpSpPr>
            <p:sp>
              <p:nvSpPr>
                <p:cNvPr id="241" name="Forme libre : forme 3885">
                  <a:extLst>
                    <a:ext uri="{FF2B5EF4-FFF2-40B4-BE49-F238E27FC236}">
                      <a16:creationId xmlns:a16="http://schemas.microsoft.com/office/drawing/2014/main" id="{72398FAB-F12E-41E9-A4DA-22B2DE5BE363}"/>
                    </a:ext>
                  </a:extLst>
                </p:cNvPr>
                <p:cNvSpPr/>
                <p:nvPr/>
              </p:nvSpPr>
              <p:spPr>
                <a:xfrm>
                  <a:off x="10492224" y="2241232"/>
                  <a:ext cx="280987" cy="194786"/>
                </a:xfrm>
                <a:custGeom>
                  <a:avLst/>
                  <a:gdLst>
                    <a:gd name="connsiteX0" fmla="*/ 222314 w 280987"/>
                    <a:gd name="connsiteY0" fmla="*/ 194691 h 194786"/>
                    <a:gd name="connsiteX1" fmla="*/ 11906 w 280987"/>
                    <a:gd name="connsiteY1" fmla="*/ 194691 h 194786"/>
                    <a:gd name="connsiteX2" fmla="*/ 0 w 280987"/>
                    <a:gd name="connsiteY2" fmla="*/ 182785 h 194786"/>
                    <a:gd name="connsiteX3" fmla="*/ 0 w 280987"/>
                    <a:gd name="connsiteY3" fmla="*/ 11906 h 194786"/>
                    <a:gd name="connsiteX4" fmla="*/ 11906 w 280987"/>
                    <a:gd name="connsiteY4" fmla="*/ 0 h 194786"/>
                    <a:gd name="connsiteX5" fmla="*/ 269081 w 280987"/>
                    <a:gd name="connsiteY5" fmla="*/ 0 h 194786"/>
                    <a:gd name="connsiteX6" fmla="*/ 280988 w 280987"/>
                    <a:gd name="connsiteY6" fmla="*/ 11906 h 194786"/>
                    <a:gd name="connsiteX7" fmla="*/ 280988 w 280987"/>
                    <a:gd name="connsiteY7" fmla="*/ 182880 h 194786"/>
                    <a:gd name="connsiteX8" fmla="*/ 269081 w 280987"/>
                    <a:gd name="connsiteY8" fmla="*/ 194786 h 194786"/>
                    <a:gd name="connsiteX9" fmla="*/ 248031 w 280987"/>
                    <a:gd name="connsiteY9" fmla="*/ 194786 h 1947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80987" h="194786">
                      <a:moveTo>
                        <a:pt x="222314" y="194691"/>
                      </a:moveTo>
                      <a:lnTo>
                        <a:pt x="11906" y="194691"/>
                      </a:lnTo>
                      <a:cubicBezTo>
                        <a:pt x="5334" y="194691"/>
                        <a:pt x="0" y="189357"/>
                        <a:pt x="0" y="182785"/>
                      </a:cubicBezTo>
                      <a:lnTo>
                        <a:pt x="0" y="11906"/>
                      </a:lnTo>
                      <a:cubicBezTo>
                        <a:pt x="0" y="5334"/>
                        <a:pt x="5334" y="0"/>
                        <a:pt x="11906" y="0"/>
                      </a:cubicBezTo>
                      <a:lnTo>
                        <a:pt x="269081" y="0"/>
                      </a:lnTo>
                      <a:cubicBezTo>
                        <a:pt x="275654" y="0"/>
                        <a:pt x="280988" y="5334"/>
                        <a:pt x="280988" y="11906"/>
                      </a:cubicBezTo>
                      <a:lnTo>
                        <a:pt x="280988" y="182880"/>
                      </a:lnTo>
                      <a:cubicBezTo>
                        <a:pt x="280988" y="189452"/>
                        <a:pt x="275654" y="194786"/>
                        <a:pt x="269081" y="194786"/>
                      </a:cubicBezTo>
                      <a:lnTo>
                        <a:pt x="248031" y="194786"/>
                      </a:lnTo>
                    </a:path>
                  </a:pathLst>
                </a:custGeom>
                <a:grpFill/>
                <a:ln w="5715" cap="rnd">
                  <a:solidFill>
                    <a:srgbClr val="E52A29"/>
                  </a:solidFill>
                  <a:prstDash val="solid"/>
                  <a:round/>
                </a:ln>
              </p:spPr>
              <p:txBody>
                <a:bodyPr rtlCol="0" anchor="ctr"/>
                <a:lstStyle/>
                <a:p>
                  <a:endParaRPr lang="fr-FR" sz="1050"/>
                </a:p>
              </p:txBody>
            </p:sp>
            <p:sp>
              <p:nvSpPr>
                <p:cNvPr id="242" name="Forme libre : forme 3886">
                  <a:extLst>
                    <a:ext uri="{FF2B5EF4-FFF2-40B4-BE49-F238E27FC236}">
                      <a16:creationId xmlns:a16="http://schemas.microsoft.com/office/drawing/2014/main" id="{4276A845-B184-4213-849F-A165C8101D3B}"/>
                    </a:ext>
                  </a:extLst>
                </p:cNvPr>
                <p:cNvSpPr/>
                <p:nvPr/>
              </p:nvSpPr>
              <p:spPr>
                <a:xfrm>
                  <a:off x="10492224" y="2253138"/>
                  <a:ext cx="280892" cy="115470"/>
                </a:xfrm>
                <a:custGeom>
                  <a:avLst/>
                  <a:gdLst>
                    <a:gd name="connsiteX0" fmla="*/ 0 w 280892"/>
                    <a:gd name="connsiteY0" fmla="*/ 0 h 115470"/>
                    <a:gd name="connsiteX1" fmla="*/ 119158 w 280892"/>
                    <a:gd name="connsiteY1" fmla="*/ 110204 h 115470"/>
                    <a:gd name="connsiteX2" fmla="*/ 145542 w 280892"/>
                    <a:gd name="connsiteY2" fmla="*/ 110681 h 115470"/>
                    <a:gd name="connsiteX3" fmla="*/ 280892 w 280892"/>
                    <a:gd name="connsiteY3" fmla="*/ 0 h 115470"/>
                  </a:gdLst>
                  <a:ahLst/>
                  <a:cxnLst>
                    <a:cxn ang="0">
                      <a:pos x="connsiteX0" y="connsiteY0"/>
                    </a:cxn>
                    <a:cxn ang="0">
                      <a:pos x="connsiteX1" y="connsiteY1"/>
                    </a:cxn>
                    <a:cxn ang="0">
                      <a:pos x="connsiteX2" y="connsiteY2"/>
                    </a:cxn>
                    <a:cxn ang="0">
                      <a:pos x="connsiteX3" y="connsiteY3"/>
                    </a:cxn>
                  </a:cxnLst>
                  <a:rect l="l" t="t" r="r" b="b"/>
                  <a:pathLst>
                    <a:path w="280892" h="115470">
                      <a:moveTo>
                        <a:pt x="0" y="0"/>
                      </a:moveTo>
                      <a:lnTo>
                        <a:pt x="119158" y="110204"/>
                      </a:lnTo>
                      <a:cubicBezTo>
                        <a:pt x="119158" y="110204"/>
                        <a:pt x="131921" y="121730"/>
                        <a:pt x="145542" y="110681"/>
                      </a:cubicBezTo>
                      <a:cubicBezTo>
                        <a:pt x="160782" y="98298"/>
                        <a:pt x="280892" y="0"/>
                        <a:pt x="280892" y="0"/>
                      </a:cubicBezTo>
                    </a:path>
                  </a:pathLst>
                </a:custGeom>
                <a:grpFill/>
                <a:ln w="5715" cap="rnd">
                  <a:solidFill>
                    <a:srgbClr val="E52A29"/>
                  </a:solidFill>
                  <a:prstDash val="solid"/>
                  <a:round/>
                </a:ln>
              </p:spPr>
              <p:txBody>
                <a:bodyPr rtlCol="0" anchor="ctr"/>
                <a:lstStyle/>
                <a:p>
                  <a:endParaRPr lang="fr-FR" sz="1050"/>
                </a:p>
              </p:txBody>
            </p:sp>
            <p:sp>
              <p:nvSpPr>
                <p:cNvPr id="243" name="Forme libre : forme 3887">
                  <a:extLst>
                    <a:ext uri="{FF2B5EF4-FFF2-40B4-BE49-F238E27FC236}">
                      <a16:creationId xmlns:a16="http://schemas.microsoft.com/office/drawing/2014/main" id="{57B07AAF-2986-4462-836A-D54FF66AE934}"/>
                    </a:ext>
                  </a:extLst>
                </p:cNvPr>
                <p:cNvSpPr/>
                <p:nvPr/>
              </p:nvSpPr>
              <p:spPr>
                <a:xfrm>
                  <a:off x="10494129" y="2343245"/>
                  <a:ext cx="74009" cy="85439"/>
                </a:xfrm>
                <a:custGeom>
                  <a:avLst/>
                  <a:gdLst>
                    <a:gd name="connsiteX0" fmla="*/ 74009 w 74009"/>
                    <a:gd name="connsiteY0" fmla="*/ 0 h 85439"/>
                    <a:gd name="connsiteX1" fmla="*/ 0 w 74009"/>
                    <a:gd name="connsiteY1" fmla="*/ 85439 h 85439"/>
                  </a:gdLst>
                  <a:ahLst/>
                  <a:cxnLst>
                    <a:cxn ang="0">
                      <a:pos x="connsiteX0" y="connsiteY0"/>
                    </a:cxn>
                    <a:cxn ang="0">
                      <a:pos x="connsiteX1" y="connsiteY1"/>
                    </a:cxn>
                  </a:cxnLst>
                  <a:rect l="l" t="t" r="r" b="b"/>
                  <a:pathLst>
                    <a:path w="74009" h="85439">
                      <a:moveTo>
                        <a:pt x="74009" y="0"/>
                      </a:moveTo>
                      <a:lnTo>
                        <a:pt x="0" y="85439"/>
                      </a:lnTo>
                    </a:path>
                  </a:pathLst>
                </a:custGeom>
                <a:grpFill/>
                <a:ln w="5715" cap="rnd">
                  <a:solidFill>
                    <a:srgbClr val="E52A29"/>
                  </a:solidFill>
                  <a:prstDash val="solid"/>
                  <a:round/>
                </a:ln>
              </p:spPr>
              <p:txBody>
                <a:bodyPr rtlCol="0" anchor="ctr"/>
                <a:lstStyle/>
                <a:p>
                  <a:endParaRPr lang="fr-FR" sz="1050"/>
                </a:p>
              </p:txBody>
            </p:sp>
            <p:sp>
              <p:nvSpPr>
                <p:cNvPr id="244" name="Forme libre : forme 3888">
                  <a:extLst>
                    <a:ext uri="{FF2B5EF4-FFF2-40B4-BE49-F238E27FC236}">
                      <a16:creationId xmlns:a16="http://schemas.microsoft.com/office/drawing/2014/main" id="{F8615470-EACE-47A0-ADAE-F72F5DECCD9E}"/>
                    </a:ext>
                  </a:extLst>
                </p:cNvPr>
                <p:cNvSpPr/>
                <p:nvPr/>
              </p:nvSpPr>
              <p:spPr>
                <a:xfrm>
                  <a:off x="10682057" y="2329624"/>
                  <a:ext cx="76295" cy="88868"/>
                </a:xfrm>
                <a:custGeom>
                  <a:avLst/>
                  <a:gdLst>
                    <a:gd name="connsiteX0" fmla="*/ 0 w 76295"/>
                    <a:gd name="connsiteY0" fmla="*/ 0 h 88868"/>
                    <a:gd name="connsiteX1" fmla="*/ 76295 w 76295"/>
                    <a:gd name="connsiteY1" fmla="*/ 88868 h 88868"/>
                  </a:gdLst>
                  <a:ahLst/>
                  <a:cxnLst>
                    <a:cxn ang="0">
                      <a:pos x="connsiteX0" y="connsiteY0"/>
                    </a:cxn>
                    <a:cxn ang="0">
                      <a:pos x="connsiteX1" y="connsiteY1"/>
                    </a:cxn>
                  </a:cxnLst>
                  <a:rect l="l" t="t" r="r" b="b"/>
                  <a:pathLst>
                    <a:path w="76295" h="88868">
                      <a:moveTo>
                        <a:pt x="0" y="0"/>
                      </a:moveTo>
                      <a:lnTo>
                        <a:pt x="76295" y="88868"/>
                      </a:lnTo>
                    </a:path>
                  </a:pathLst>
                </a:custGeom>
                <a:grpFill/>
                <a:ln w="5715" cap="rnd">
                  <a:solidFill>
                    <a:srgbClr val="E52A29"/>
                  </a:solidFill>
                  <a:prstDash val="solid"/>
                  <a:round/>
                </a:ln>
              </p:spPr>
              <p:txBody>
                <a:bodyPr rtlCol="0" anchor="ctr"/>
                <a:lstStyle/>
                <a:p>
                  <a:endParaRPr lang="fr-FR" sz="1050"/>
                </a:p>
              </p:txBody>
            </p:sp>
          </p:grpSp>
        </p:grpSp>
        <p:grpSp>
          <p:nvGrpSpPr>
            <p:cNvPr id="247" name="Graphique 1760">
              <a:extLst>
                <a:ext uri="{FF2B5EF4-FFF2-40B4-BE49-F238E27FC236}">
                  <a16:creationId xmlns:a16="http://schemas.microsoft.com/office/drawing/2014/main" id="{EE7C4B59-91B6-49FB-B804-D5BE61850737}"/>
                </a:ext>
              </a:extLst>
            </p:cNvPr>
            <p:cNvGrpSpPr/>
            <p:nvPr/>
          </p:nvGrpSpPr>
          <p:grpSpPr>
            <a:xfrm>
              <a:off x="-1444502" y="1624713"/>
              <a:ext cx="246464" cy="287708"/>
              <a:chOff x="6946566" y="645870"/>
              <a:chExt cx="328618" cy="383610"/>
            </a:xfrm>
            <a:noFill/>
          </p:grpSpPr>
          <p:sp>
            <p:nvSpPr>
              <p:cNvPr id="248" name="Forme libre : forme 2075">
                <a:extLst>
                  <a:ext uri="{FF2B5EF4-FFF2-40B4-BE49-F238E27FC236}">
                    <a16:creationId xmlns:a16="http://schemas.microsoft.com/office/drawing/2014/main" id="{F91E944E-64AD-4FFF-9304-AB25F5F62BF2}"/>
                  </a:ext>
                </a:extLst>
              </p:cNvPr>
              <p:cNvSpPr/>
              <p:nvPr/>
            </p:nvSpPr>
            <p:spPr>
              <a:xfrm>
                <a:off x="7048490" y="829436"/>
                <a:ext cx="192710" cy="200044"/>
              </a:xfrm>
              <a:custGeom>
                <a:avLst/>
                <a:gdLst>
                  <a:gd name="connsiteX0" fmla="*/ 0 w 192710"/>
                  <a:gd name="connsiteY0" fmla="*/ 140113 h 200044"/>
                  <a:gd name="connsiteX1" fmla="*/ 20479 w 192710"/>
                  <a:gd name="connsiteY1" fmla="*/ 189262 h 200044"/>
                  <a:gd name="connsiteX2" fmla="*/ 43434 w 192710"/>
                  <a:gd name="connsiteY2" fmla="*/ 198691 h 200044"/>
                  <a:gd name="connsiteX3" fmla="*/ 181928 w 192710"/>
                  <a:gd name="connsiteY3" fmla="*/ 141161 h 200044"/>
                  <a:gd name="connsiteX4" fmla="*/ 191357 w 192710"/>
                  <a:gd name="connsiteY4" fmla="*/ 118205 h 200044"/>
                  <a:gd name="connsiteX5" fmla="*/ 143447 w 192710"/>
                  <a:gd name="connsiteY5" fmla="*/ 0 h 2000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92710" h="200044">
                    <a:moveTo>
                      <a:pt x="0" y="140113"/>
                    </a:moveTo>
                    <a:lnTo>
                      <a:pt x="20479" y="189262"/>
                    </a:lnTo>
                    <a:cubicBezTo>
                      <a:pt x="24194" y="198215"/>
                      <a:pt x="34481" y="202406"/>
                      <a:pt x="43434" y="198691"/>
                    </a:cubicBezTo>
                    <a:lnTo>
                      <a:pt x="181928" y="141161"/>
                    </a:lnTo>
                    <a:cubicBezTo>
                      <a:pt x="190881" y="137446"/>
                      <a:pt x="195072" y="127159"/>
                      <a:pt x="191357" y="118205"/>
                    </a:cubicBezTo>
                    <a:lnTo>
                      <a:pt x="143447" y="0"/>
                    </a:lnTo>
                  </a:path>
                </a:pathLst>
              </a:custGeom>
              <a:grpFill/>
              <a:ln w="5715" cap="rnd">
                <a:solidFill>
                  <a:srgbClr val="E52A29"/>
                </a:solidFill>
                <a:prstDash val="solid"/>
                <a:round/>
              </a:ln>
            </p:spPr>
            <p:txBody>
              <a:bodyPr rtlCol="0" anchor="ctr"/>
              <a:lstStyle/>
              <a:p>
                <a:endParaRPr lang="fr-FR" sz="1050"/>
              </a:p>
            </p:txBody>
          </p:sp>
          <p:sp>
            <p:nvSpPr>
              <p:cNvPr id="249" name="Forme libre : forme 2076">
                <a:extLst>
                  <a:ext uri="{FF2B5EF4-FFF2-40B4-BE49-F238E27FC236}">
                    <a16:creationId xmlns:a16="http://schemas.microsoft.com/office/drawing/2014/main" id="{E186990C-E811-4556-81A0-70D1624BFB56}"/>
                  </a:ext>
                </a:extLst>
              </p:cNvPr>
              <p:cNvSpPr/>
              <p:nvPr/>
            </p:nvSpPr>
            <p:spPr>
              <a:xfrm>
                <a:off x="6946566" y="645870"/>
                <a:ext cx="193649" cy="305486"/>
              </a:xfrm>
              <a:custGeom>
                <a:avLst/>
                <a:gdLst>
                  <a:gd name="connsiteX0" fmla="*/ 193650 w 193649"/>
                  <a:gd name="connsiteY0" fmla="*/ 62123 h 305486"/>
                  <a:gd name="connsiteX1" fmla="*/ 172218 w 193649"/>
                  <a:gd name="connsiteY1" fmla="*/ 10783 h 305486"/>
                  <a:gd name="connsiteX2" fmla="*/ 149263 w 193649"/>
                  <a:gd name="connsiteY2" fmla="*/ 1353 h 305486"/>
                  <a:gd name="connsiteX3" fmla="*/ 10770 w 193649"/>
                  <a:gd name="connsiteY3" fmla="*/ 58789 h 305486"/>
                  <a:gd name="connsiteX4" fmla="*/ 1340 w 193649"/>
                  <a:gd name="connsiteY4" fmla="*/ 81744 h 305486"/>
                  <a:gd name="connsiteX5" fmla="*/ 94304 w 193649"/>
                  <a:gd name="connsiteY5" fmla="*/ 305486 h 3054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93649" h="305486">
                    <a:moveTo>
                      <a:pt x="193650" y="62123"/>
                    </a:moveTo>
                    <a:lnTo>
                      <a:pt x="172218" y="10783"/>
                    </a:lnTo>
                    <a:cubicBezTo>
                      <a:pt x="168504" y="1829"/>
                      <a:pt x="158217" y="-2362"/>
                      <a:pt x="149263" y="1353"/>
                    </a:cubicBezTo>
                    <a:lnTo>
                      <a:pt x="10770" y="58789"/>
                    </a:lnTo>
                    <a:cubicBezTo>
                      <a:pt x="1911" y="62504"/>
                      <a:pt x="-2375" y="72791"/>
                      <a:pt x="1340" y="81744"/>
                    </a:cubicBezTo>
                    <a:lnTo>
                      <a:pt x="94304" y="305486"/>
                    </a:lnTo>
                  </a:path>
                </a:pathLst>
              </a:custGeom>
              <a:grpFill/>
              <a:ln w="5715" cap="rnd">
                <a:solidFill>
                  <a:srgbClr val="E52A29"/>
                </a:solidFill>
                <a:prstDash val="solid"/>
                <a:round/>
              </a:ln>
            </p:spPr>
            <p:txBody>
              <a:bodyPr rtlCol="0" anchor="ctr"/>
              <a:lstStyle/>
              <a:p>
                <a:endParaRPr lang="fr-FR" sz="1050"/>
              </a:p>
            </p:txBody>
          </p:sp>
          <p:sp>
            <p:nvSpPr>
              <p:cNvPr id="250" name="Forme libre : forme 2077">
                <a:extLst>
                  <a:ext uri="{FF2B5EF4-FFF2-40B4-BE49-F238E27FC236}">
                    <a16:creationId xmlns:a16="http://schemas.microsoft.com/office/drawing/2014/main" id="{5BAA2B87-E26C-4D35-9A6D-6FDEFE04F8AE}"/>
                  </a:ext>
                </a:extLst>
              </p:cNvPr>
              <p:cNvSpPr/>
              <p:nvPr/>
            </p:nvSpPr>
            <p:spPr>
              <a:xfrm>
                <a:off x="7017343" y="688657"/>
                <a:ext cx="27051" cy="11144"/>
              </a:xfrm>
              <a:custGeom>
                <a:avLst/>
                <a:gdLst>
                  <a:gd name="connsiteX0" fmla="*/ 27051 w 27051"/>
                  <a:gd name="connsiteY0" fmla="*/ 0 h 11144"/>
                  <a:gd name="connsiteX1" fmla="*/ 0 w 27051"/>
                  <a:gd name="connsiteY1" fmla="*/ 11144 h 11144"/>
                </a:gdLst>
                <a:ahLst/>
                <a:cxnLst>
                  <a:cxn ang="0">
                    <a:pos x="connsiteX0" y="connsiteY0"/>
                  </a:cxn>
                  <a:cxn ang="0">
                    <a:pos x="connsiteX1" y="connsiteY1"/>
                  </a:cxn>
                </a:cxnLst>
                <a:rect l="l" t="t" r="r" b="b"/>
                <a:pathLst>
                  <a:path w="27051" h="11144">
                    <a:moveTo>
                      <a:pt x="27051" y="0"/>
                    </a:moveTo>
                    <a:lnTo>
                      <a:pt x="0" y="11144"/>
                    </a:lnTo>
                  </a:path>
                </a:pathLst>
              </a:custGeom>
              <a:grpFill/>
              <a:ln w="5715" cap="rnd">
                <a:solidFill>
                  <a:srgbClr val="E52A29"/>
                </a:solidFill>
                <a:prstDash val="solid"/>
                <a:round/>
              </a:ln>
            </p:spPr>
            <p:txBody>
              <a:bodyPr rtlCol="0" anchor="ctr"/>
              <a:lstStyle/>
              <a:p>
                <a:endParaRPr lang="fr-FR" sz="1050"/>
              </a:p>
            </p:txBody>
          </p:sp>
          <p:sp>
            <p:nvSpPr>
              <p:cNvPr id="251" name="Forme libre : forme 2078">
                <a:extLst>
                  <a:ext uri="{FF2B5EF4-FFF2-40B4-BE49-F238E27FC236}">
                    <a16:creationId xmlns:a16="http://schemas.microsoft.com/office/drawing/2014/main" id="{5CA78754-C8FE-41D5-BA3E-D7199FE41B3C}"/>
                  </a:ext>
                </a:extLst>
              </p:cNvPr>
              <p:cNvSpPr/>
              <p:nvPr/>
            </p:nvSpPr>
            <p:spPr>
              <a:xfrm>
                <a:off x="7056395" y="681322"/>
                <a:ext cx="6000" cy="2571"/>
              </a:xfrm>
              <a:custGeom>
                <a:avLst/>
                <a:gdLst>
                  <a:gd name="connsiteX0" fmla="*/ 0 w 6000"/>
                  <a:gd name="connsiteY0" fmla="*/ 2572 h 2571"/>
                  <a:gd name="connsiteX1" fmla="*/ 6001 w 6000"/>
                  <a:gd name="connsiteY1" fmla="*/ 0 h 2571"/>
                </a:gdLst>
                <a:ahLst/>
                <a:cxnLst>
                  <a:cxn ang="0">
                    <a:pos x="connsiteX0" y="connsiteY0"/>
                  </a:cxn>
                  <a:cxn ang="0">
                    <a:pos x="connsiteX1" y="connsiteY1"/>
                  </a:cxn>
                </a:cxnLst>
                <a:rect l="l" t="t" r="r" b="b"/>
                <a:pathLst>
                  <a:path w="6000" h="2571">
                    <a:moveTo>
                      <a:pt x="0" y="2572"/>
                    </a:moveTo>
                    <a:lnTo>
                      <a:pt x="6001" y="0"/>
                    </a:lnTo>
                  </a:path>
                </a:pathLst>
              </a:custGeom>
              <a:grpFill/>
              <a:ln w="5715" cap="rnd">
                <a:solidFill>
                  <a:srgbClr val="E52A29"/>
                </a:solidFill>
                <a:prstDash val="solid"/>
                <a:round/>
              </a:ln>
            </p:spPr>
            <p:txBody>
              <a:bodyPr rtlCol="0" anchor="ctr"/>
              <a:lstStyle/>
              <a:p>
                <a:endParaRPr lang="fr-FR" sz="1050"/>
              </a:p>
            </p:txBody>
          </p:sp>
          <p:sp>
            <p:nvSpPr>
              <p:cNvPr id="252" name="Forme libre : forme 2079">
                <a:extLst>
                  <a:ext uri="{FF2B5EF4-FFF2-40B4-BE49-F238E27FC236}">
                    <a16:creationId xmlns:a16="http://schemas.microsoft.com/office/drawing/2014/main" id="{C504BC33-D4CD-4432-BA1F-42D8040A47EF}"/>
                  </a:ext>
                </a:extLst>
              </p:cNvPr>
              <p:cNvSpPr/>
              <p:nvPr/>
            </p:nvSpPr>
            <p:spPr>
              <a:xfrm>
                <a:off x="6974195" y="671702"/>
                <a:ext cx="150114" cy="62293"/>
              </a:xfrm>
              <a:custGeom>
                <a:avLst/>
                <a:gdLst>
                  <a:gd name="connsiteX0" fmla="*/ 150114 w 150114"/>
                  <a:gd name="connsiteY0" fmla="*/ 0 h 62293"/>
                  <a:gd name="connsiteX1" fmla="*/ 0 w 150114"/>
                  <a:gd name="connsiteY1" fmla="*/ 62294 h 62293"/>
                </a:gdLst>
                <a:ahLst/>
                <a:cxnLst>
                  <a:cxn ang="0">
                    <a:pos x="connsiteX0" y="connsiteY0"/>
                  </a:cxn>
                  <a:cxn ang="0">
                    <a:pos x="connsiteX1" y="connsiteY1"/>
                  </a:cxn>
                </a:cxnLst>
                <a:rect l="l" t="t" r="r" b="b"/>
                <a:pathLst>
                  <a:path w="150114" h="62293">
                    <a:moveTo>
                      <a:pt x="150114" y="0"/>
                    </a:moveTo>
                    <a:lnTo>
                      <a:pt x="0" y="62294"/>
                    </a:lnTo>
                  </a:path>
                </a:pathLst>
              </a:custGeom>
              <a:grpFill/>
              <a:ln w="5715" cap="rnd">
                <a:solidFill>
                  <a:srgbClr val="E52A29"/>
                </a:solidFill>
                <a:prstDash val="solid"/>
                <a:round/>
              </a:ln>
            </p:spPr>
            <p:txBody>
              <a:bodyPr rtlCol="0" anchor="ctr"/>
              <a:lstStyle/>
              <a:p>
                <a:endParaRPr lang="fr-FR" sz="1050"/>
              </a:p>
            </p:txBody>
          </p:sp>
          <p:sp>
            <p:nvSpPr>
              <p:cNvPr id="253" name="Forme libre : forme 2080">
                <a:extLst>
                  <a:ext uri="{FF2B5EF4-FFF2-40B4-BE49-F238E27FC236}">
                    <a16:creationId xmlns:a16="http://schemas.microsoft.com/office/drawing/2014/main" id="{BA3DBD75-4153-4945-8698-854ECA68DDEE}"/>
                  </a:ext>
                </a:extLst>
              </p:cNvPr>
              <p:cNvSpPr/>
              <p:nvPr/>
            </p:nvSpPr>
            <p:spPr>
              <a:xfrm>
                <a:off x="7056586" y="922591"/>
                <a:ext cx="149828" cy="63055"/>
              </a:xfrm>
              <a:custGeom>
                <a:avLst/>
                <a:gdLst>
                  <a:gd name="connsiteX0" fmla="*/ 0 w 149828"/>
                  <a:gd name="connsiteY0" fmla="*/ 63055 h 63055"/>
                  <a:gd name="connsiteX1" fmla="*/ 149828 w 149828"/>
                  <a:gd name="connsiteY1" fmla="*/ 0 h 63055"/>
                </a:gdLst>
                <a:ahLst/>
                <a:cxnLst>
                  <a:cxn ang="0">
                    <a:pos x="connsiteX0" y="connsiteY0"/>
                  </a:cxn>
                  <a:cxn ang="0">
                    <a:pos x="connsiteX1" y="connsiteY1"/>
                  </a:cxn>
                </a:cxnLst>
                <a:rect l="l" t="t" r="r" b="b"/>
                <a:pathLst>
                  <a:path w="149828" h="63055">
                    <a:moveTo>
                      <a:pt x="0" y="63055"/>
                    </a:moveTo>
                    <a:lnTo>
                      <a:pt x="149828" y="0"/>
                    </a:lnTo>
                  </a:path>
                </a:pathLst>
              </a:custGeom>
              <a:grpFill/>
              <a:ln w="5715" cap="rnd">
                <a:solidFill>
                  <a:srgbClr val="E52A29"/>
                </a:solidFill>
                <a:prstDash val="solid"/>
                <a:round/>
              </a:ln>
            </p:spPr>
            <p:txBody>
              <a:bodyPr rtlCol="0" anchor="ctr"/>
              <a:lstStyle/>
              <a:p>
                <a:endParaRPr lang="fr-FR" sz="1050"/>
              </a:p>
            </p:txBody>
          </p:sp>
          <p:sp>
            <p:nvSpPr>
              <p:cNvPr id="254" name="Forme libre : forme 2081">
                <a:extLst>
                  <a:ext uri="{FF2B5EF4-FFF2-40B4-BE49-F238E27FC236}">
                    <a16:creationId xmlns:a16="http://schemas.microsoft.com/office/drawing/2014/main" id="{4441221D-B741-4CDA-9C93-9AB3A6CC9358}"/>
                  </a:ext>
                </a:extLst>
              </p:cNvPr>
              <p:cNvSpPr/>
              <p:nvPr/>
            </p:nvSpPr>
            <p:spPr>
              <a:xfrm>
                <a:off x="7138691" y="959357"/>
                <a:ext cx="28575" cy="28575"/>
              </a:xfrm>
              <a:custGeom>
                <a:avLst/>
                <a:gdLst>
                  <a:gd name="connsiteX0" fmla="*/ 28575 w 28575"/>
                  <a:gd name="connsiteY0" fmla="*/ 14288 h 28575"/>
                  <a:gd name="connsiteX1" fmla="*/ 14287 w 28575"/>
                  <a:gd name="connsiteY1" fmla="*/ 28575 h 28575"/>
                  <a:gd name="connsiteX2" fmla="*/ 0 w 28575"/>
                  <a:gd name="connsiteY2" fmla="*/ 14288 h 28575"/>
                  <a:gd name="connsiteX3" fmla="*/ 14287 w 28575"/>
                  <a:gd name="connsiteY3" fmla="*/ 0 h 28575"/>
                  <a:gd name="connsiteX4" fmla="*/ 28575 w 28575"/>
                  <a:gd name="connsiteY4" fmla="*/ 14288 h 285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575" h="28575">
                    <a:moveTo>
                      <a:pt x="28575" y="14288"/>
                    </a:moveTo>
                    <a:cubicBezTo>
                      <a:pt x="28575" y="22178"/>
                      <a:pt x="22178" y="28575"/>
                      <a:pt x="14287" y="28575"/>
                    </a:cubicBezTo>
                    <a:cubicBezTo>
                      <a:pt x="6397" y="28575"/>
                      <a:pt x="0" y="22178"/>
                      <a:pt x="0" y="14288"/>
                    </a:cubicBezTo>
                    <a:cubicBezTo>
                      <a:pt x="0" y="6397"/>
                      <a:pt x="6397" y="0"/>
                      <a:pt x="14287" y="0"/>
                    </a:cubicBezTo>
                    <a:cubicBezTo>
                      <a:pt x="22178" y="0"/>
                      <a:pt x="28575" y="6397"/>
                      <a:pt x="28575" y="14288"/>
                    </a:cubicBezTo>
                    <a:close/>
                  </a:path>
                </a:pathLst>
              </a:custGeom>
              <a:grpFill/>
              <a:ln w="5715" cap="rnd">
                <a:solidFill>
                  <a:srgbClr val="E52A29"/>
                </a:solidFill>
                <a:prstDash val="solid"/>
                <a:round/>
              </a:ln>
            </p:spPr>
            <p:txBody>
              <a:bodyPr rtlCol="0" anchor="ctr"/>
              <a:lstStyle/>
              <a:p>
                <a:endParaRPr lang="fr-FR" sz="1050"/>
              </a:p>
            </p:txBody>
          </p:sp>
          <p:grpSp>
            <p:nvGrpSpPr>
              <p:cNvPr id="255" name="Graphique 1760">
                <a:extLst>
                  <a:ext uri="{FF2B5EF4-FFF2-40B4-BE49-F238E27FC236}">
                    <a16:creationId xmlns:a16="http://schemas.microsoft.com/office/drawing/2014/main" id="{2C7CD7C7-84C8-46FB-8D6B-E532A901E1E2}"/>
                  </a:ext>
                </a:extLst>
              </p:cNvPr>
              <p:cNvGrpSpPr/>
              <p:nvPr/>
            </p:nvGrpSpPr>
            <p:grpSpPr>
              <a:xfrm>
                <a:off x="7039536" y="770190"/>
                <a:ext cx="113728" cy="117538"/>
                <a:chOff x="7039536" y="770190"/>
                <a:chExt cx="113728" cy="117538"/>
              </a:xfrm>
              <a:grpFill/>
            </p:grpSpPr>
            <p:sp>
              <p:nvSpPr>
                <p:cNvPr id="260" name="Forme libre : forme 2083">
                  <a:extLst>
                    <a:ext uri="{FF2B5EF4-FFF2-40B4-BE49-F238E27FC236}">
                      <a16:creationId xmlns:a16="http://schemas.microsoft.com/office/drawing/2014/main" id="{E630A7D1-8D82-4182-8331-5355E5C03539}"/>
                    </a:ext>
                  </a:extLst>
                </p:cNvPr>
                <p:cNvSpPr/>
                <p:nvPr/>
              </p:nvSpPr>
              <p:spPr>
                <a:xfrm>
                  <a:off x="7055634" y="770190"/>
                  <a:ext cx="97630" cy="117538"/>
                </a:xfrm>
                <a:custGeom>
                  <a:avLst/>
                  <a:gdLst>
                    <a:gd name="connsiteX0" fmla="*/ 97631 w 97630"/>
                    <a:gd name="connsiteY0" fmla="*/ 103346 h 117538"/>
                    <a:gd name="connsiteX1" fmla="*/ 82867 w 97630"/>
                    <a:gd name="connsiteY1" fmla="*/ 112586 h 117538"/>
                    <a:gd name="connsiteX2" fmla="*/ 4953 w 97630"/>
                    <a:gd name="connsiteY2" fmla="*/ 82106 h 117538"/>
                    <a:gd name="connsiteX3" fmla="*/ 35433 w 97630"/>
                    <a:gd name="connsiteY3" fmla="*/ 4191 h 117538"/>
                    <a:gd name="connsiteX4" fmla="*/ 49625 w 97630"/>
                    <a:gd name="connsiteY4" fmla="*/ 0 h 1175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7630" h="117538">
                      <a:moveTo>
                        <a:pt x="97631" y="103346"/>
                      </a:moveTo>
                      <a:cubicBezTo>
                        <a:pt x="93345" y="107061"/>
                        <a:pt x="88392" y="110204"/>
                        <a:pt x="82867" y="112586"/>
                      </a:cubicBezTo>
                      <a:cubicBezTo>
                        <a:pt x="52959" y="125635"/>
                        <a:pt x="18002" y="112014"/>
                        <a:pt x="4953" y="82106"/>
                      </a:cubicBezTo>
                      <a:cubicBezTo>
                        <a:pt x="-8097" y="52197"/>
                        <a:pt x="5524" y="17240"/>
                        <a:pt x="35433" y="4191"/>
                      </a:cubicBezTo>
                      <a:cubicBezTo>
                        <a:pt x="40100" y="2191"/>
                        <a:pt x="44862" y="762"/>
                        <a:pt x="49625" y="0"/>
                      </a:cubicBezTo>
                    </a:path>
                  </a:pathLst>
                </a:custGeom>
                <a:grpFill/>
                <a:ln w="5715" cap="rnd">
                  <a:solidFill>
                    <a:srgbClr val="E52A29"/>
                  </a:solidFill>
                  <a:prstDash val="solid"/>
                  <a:round/>
                </a:ln>
              </p:spPr>
              <p:txBody>
                <a:bodyPr rtlCol="0" anchor="ctr"/>
                <a:lstStyle/>
                <a:p>
                  <a:endParaRPr lang="fr-FR" sz="1050"/>
                </a:p>
              </p:txBody>
            </p:sp>
            <p:sp>
              <p:nvSpPr>
                <p:cNvPr id="261" name="Forme libre : forme 2084">
                  <a:extLst>
                    <a:ext uri="{FF2B5EF4-FFF2-40B4-BE49-F238E27FC236}">
                      <a16:creationId xmlns:a16="http://schemas.microsoft.com/office/drawing/2014/main" id="{2ED13750-33FA-430C-AF3C-82A962A59E9D}"/>
                    </a:ext>
                  </a:extLst>
                </p:cNvPr>
                <p:cNvSpPr/>
                <p:nvPr/>
              </p:nvSpPr>
              <p:spPr>
                <a:xfrm>
                  <a:off x="7039536" y="815911"/>
                  <a:ext cx="73914" cy="32289"/>
                </a:xfrm>
                <a:custGeom>
                  <a:avLst/>
                  <a:gdLst>
                    <a:gd name="connsiteX0" fmla="*/ 0 w 73914"/>
                    <a:gd name="connsiteY0" fmla="*/ 32290 h 32289"/>
                    <a:gd name="connsiteX1" fmla="*/ 73914 w 73914"/>
                    <a:gd name="connsiteY1" fmla="*/ 0 h 32289"/>
                  </a:gdLst>
                  <a:ahLst/>
                  <a:cxnLst>
                    <a:cxn ang="0">
                      <a:pos x="connsiteX0" y="connsiteY0"/>
                    </a:cxn>
                    <a:cxn ang="0">
                      <a:pos x="connsiteX1" y="connsiteY1"/>
                    </a:cxn>
                  </a:cxnLst>
                  <a:rect l="l" t="t" r="r" b="b"/>
                  <a:pathLst>
                    <a:path w="73914" h="32289">
                      <a:moveTo>
                        <a:pt x="0" y="32290"/>
                      </a:moveTo>
                      <a:lnTo>
                        <a:pt x="73914" y="0"/>
                      </a:lnTo>
                    </a:path>
                  </a:pathLst>
                </a:custGeom>
                <a:grpFill/>
                <a:ln w="5715" cap="rnd">
                  <a:solidFill>
                    <a:srgbClr val="E52A29"/>
                  </a:solidFill>
                  <a:prstDash val="solid"/>
                  <a:round/>
                </a:ln>
              </p:spPr>
              <p:txBody>
                <a:bodyPr rtlCol="0" anchor="ctr"/>
                <a:lstStyle/>
                <a:p>
                  <a:endParaRPr lang="fr-FR" sz="1050"/>
                </a:p>
              </p:txBody>
            </p:sp>
            <p:sp>
              <p:nvSpPr>
                <p:cNvPr id="262" name="Forme libre : forme 2085">
                  <a:extLst>
                    <a:ext uri="{FF2B5EF4-FFF2-40B4-BE49-F238E27FC236}">
                      <a16:creationId xmlns:a16="http://schemas.microsoft.com/office/drawing/2014/main" id="{F7D7821D-5AA7-4E0E-BD2A-D50A8A8E1964}"/>
                    </a:ext>
                  </a:extLst>
                </p:cNvPr>
                <p:cNvSpPr/>
                <p:nvPr/>
              </p:nvSpPr>
              <p:spPr>
                <a:xfrm>
                  <a:off x="7046108" y="835056"/>
                  <a:ext cx="73818" cy="32289"/>
                </a:xfrm>
                <a:custGeom>
                  <a:avLst/>
                  <a:gdLst>
                    <a:gd name="connsiteX0" fmla="*/ 0 w 73818"/>
                    <a:gd name="connsiteY0" fmla="*/ 32290 h 32289"/>
                    <a:gd name="connsiteX1" fmla="*/ 73819 w 73818"/>
                    <a:gd name="connsiteY1" fmla="*/ 0 h 32289"/>
                  </a:gdLst>
                  <a:ahLst/>
                  <a:cxnLst>
                    <a:cxn ang="0">
                      <a:pos x="connsiteX0" y="connsiteY0"/>
                    </a:cxn>
                    <a:cxn ang="0">
                      <a:pos x="connsiteX1" y="connsiteY1"/>
                    </a:cxn>
                  </a:cxnLst>
                  <a:rect l="l" t="t" r="r" b="b"/>
                  <a:pathLst>
                    <a:path w="73818" h="32289">
                      <a:moveTo>
                        <a:pt x="0" y="32290"/>
                      </a:moveTo>
                      <a:lnTo>
                        <a:pt x="73819" y="0"/>
                      </a:lnTo>
                    </a:path>
                  </a:pathLst>
                </a:custGeom>
                <a:grpFill/>
                <a:ln w="5715" cap="rnd">
                  <a:solidFill>
                    <a:srgbClr val="E52A29"/>
                  </a:solidFill>
                  <a:prstDash val="solid"/>
                  <a:round/>
                </a:ln>
              </p:spPr>
              <p:txBody>
                <a:bodyPr rtlCol="0" anchor="ctr"/>
                <a:lstStyle/>
                <a:p>
                  <a:endParaRPr lang="fr-FR" sz="1050"/>
                </a:p>
              </p:txBody>
            </p:sp>
          </p:grpSp>
          <p:grpSp>
            <p:nvGrpSpPr>
              <p:cNvPr id="256" name="Graphique 1760">
                <a:extLst>
                  <a:ext uri="{FF2B5EF4-FFF2-40B4-BE49-F238E27FC236}">
                    <a16:creationId xmlns:a16="http://schemas.microsoft.com/office/drawing/2014/main" id="{4624EA8F-D5AE-4E85-9841-0F18717B9988}"/>
                  </a:ext>
                </a:extLst>
              </p:cNvPr>
              <p:cNvGrpSpPr/>
              <p:nvPr/>
            </p:nvGrpSpPr>
            <p:grpSpPr>
              <a:xfrm>
                <a:off x="7154026" y="661796"/>
                <a:ext cx="121157" cy="139922"/>
                <a:chOff x="7154026" y="661796"/>
                <a:chExt cx="121157" cy="139922"/>
              </a:xfrm>
              <a:grpFill/>
            </p:grpSpPr>
            <p:sp>
              <p:nvSpPr>
                <p:cNvPr id="257" name="Forme libre : forme 2087">
                  <a:extLst>
                    <a:ext uri="{FF2B5EF4-FFF2-40B4-BE49-F238E27FC236}">
                      <a16:creationId xmlns:a16="http://schemas.microsoft.com/office/drawing/2014/main" id="{B6324868-3506-43B1-BFA7-BF5B9689D515}"/>
                    </a:ext>
                  </a:extLst>
                </p:cNvPr>
                <p:cNvSpPr/>
                <p:nvPr/>
              </p:nvSpPr>
              <p:spPr>
                <a:xfrm>
                  <a:off x="7163171" y="708945"/>
                  <a:ext cx="71532" cy="88391"/>
                </a:xfrm>
                <a:custGeom>
                  <a:avLst/>
                  <a:gdLst>
                    <a:gd name="connsiteX0" fmla="*/ 71533 w 71532"/>
                    <a:gd name="connsiteY0" fmla="*/ 88392 h 88391"/>
                    <a:gd name="connsiteX1" fmla="*/ 0 w 71532"/>
                    <a:gd name="connsiteY1" fmla="*/ 0 h 88391"/>
                  </a:gdLst>
                  <a:ahLst/>
                  <a:cxnLst>
                    <a:cxn ang="0">
                      <a:pos x="connsiteX0" y="connsiteY0"/>
                    </a:cxn>
                    <a:cxn ang="0">
                      <a:pos x="connsiteX1" y="connsiteY1"/>
                    </a:cxn>
                  </a:cxnLst>
                  <a:rect l="l" t="t" r="r" b="b"/>
                  <a:pathLst>
                    <a:path w="71532" h="88391">
                      <a:moveTo>
                        <a:pt x="71533" y="88392"/>
                      </a:moveTo>
                      <a:cubicBezTo>
                        <a:pt x="68199" y="48292"/>
                        <a:pt x="40862" y="12382"/>
                        <a:pt x="0" y="0"/>
                      </a:cubicBezTo>
                    </a:path>
                  </a:pathLst>
                </a:custGeom>
                <a:grpFill/>
                <a:ln w="5715" cap="rnd">
                  <a:solidFill>
                    <a:srgbClr val="E52A29"/>
                  </a:solidFill>
                  <a:prstDash val="solid"/>
                  <a:round/>
                </a:ln>
              </p:spPr>
              <p:txBody>
                <a:bodyPr rtlCol="0" anchor="ctr"/>
                <a:lstStyle/>
                <a:p>
                  <a:endParaRPr lang="fr-FR" sz="1050"/>
                </a:p>
              </p:txBody>
            </p:sp>
            <p:sp>
              <p:nvSpPr>
                <p:cNvPr id="258" name="Forme libre : forme 2088">
                  <a:extLst>
                    <a:ext uri="{FF2B5EF4-FFF2-40B4-BE49-F238E27FC236}">
                      <a16:creationId xmlns:a16="http://schemas.microsoft.com/office/drawing/2014/main" id="{92C996E3-2F89-4899-9EBE-0B328784CA06}"/>
                    </a:ext>
                  </a:extLst>
                </p:cNvPr>
                <p:cNvSpPr/>
                <p:nvPr/>
              </p:nvSpPr>
              <p:spPr>
                <a:xfrm>
                  <a:off x="7154026" y="752950"/>
                  <a:ext cx="39433" cy="48767"/>
                </a:xfrm>
                <a:custGeom>
                  <a:avLst/>
                  <a:gdLst>
                    <a:gd name="connsiteX0" fmla="*/ 39433 w 39433"/>
                    <a:gd name="connsiteY0" fmla="*/ 48768 h 48767"/>
                    <a:gd name="connsiteX1" fmla="*/ 0 w 39433"/>
                    <a:gd name="connsiteY1" fmla="*/ 0 h 48767"/>
                  </a:gdLst>
                  <a:ahLst/>
                  <a:cxnLst>
                    <a:cxn ang="0">
                      <a:pos x="connsiteX0" y="connsiteY0"/>
                    </a:cxn>
                    <a:cxn ang="0">
                      <a:pos x="connsiteX1" y="connsiteY1"/>
                    </a:cxn>
                  </a:cxnLst>
                  <a:rect l="l" t="t" r="r" b="b"/>
                  <a:pathLst>
                    <a:path w="39433" h="48767">
                      <a:moveTo>
                        <a:pt x="39433" y="48768"/>
                      </a:moveTo>
                      <a:cubicBezTo>
                        <a:pt x="37624" y="26670"/>
                        <a:pt x="22479" y="6858"/>
                        <a:pt x="0" y="0"/>
                      </a:cubicBezTo>
                    </a:path>
                  </a:pathLst>
                </a:custGeom>
                <a:grpFill/>
                <a:ln w="5715" cap="rnd">
                  <a:solidFill>
                    <a:srgbClr val="E52A29"/>
                  </a:solidFill>
                  <a:prstDash val="solid"/>
                  <a:round/>
                </a:ln>
              </p:spPr>
              <p:txBody>
                <a:bodyPr rtlCol="0" anchor="ctr"/>
                <a:lstStyle/>
                <a:p>
                  <a:endParaRPr lang="fr-FR" sz="1050"/>
                </a:p>
              </p:txBody>
            </p:sp>
            <p:sp>
              <p:nvSpPr>
                <p:cNvPr id="259" name="Forme libre : forme 2089">
                  <a:extLst>
                    <a:ext uri="{FF2B5EF4-FFF2-40B4-BE49-F238E27FC236}">
                      <a16:creationId xmlns:a16="http://schemas.microsoft.com/office/drawing/2014/main" id="{1945478D-7F85-4DE2-BAE5-086ABEF9DE50}"/>
                    </a:ext>
                  </a:extLst>
                </p:cNvPr>
                <p:cNvSpPr/>
                <p:nvPr/>
              </p:nvSpPr>
              <p:spPr>
                <a:xfrm>
                  <a:off x="7171076" y="661796"/>
                  <a:ext cx="104108" cy="128587"/>
                </a:xfrm>
                <a:custGeom>
                  <a:avLst/>
                  <a:gdLst>
                    <a:gd name="connsiteX0" fmla="*/ 104108 w 104108"/>
                    <a:gd name="connsiteY0" fmla="*/ 128587 h 128587"/>
                    <a:gd name="connsiteX1" fmla="*/ 0 w 104108"/>
                    <a:gd name="connsiteY1" fmla="*/ 0 h 128587"/>
                  </a:gdLst>
                  <a:ahLst/>
                  <a:cxnLst>
                    <a:cxn ang="0">
                      <a:pos x="connsiteX0" y="connsiteY0"/>
                    </a:cxn>
                    <a:cxn ang="0">
                      <a:pos x="connsiteX1" y="connsiteY1"/>
                    </a:cxn>
                  </a:cxnLst>
                  <a:rect l="l" t="t" r="r" b="b"/>
                  <a:pathLst>
                    <a:path w="104108" h="128587">
                      <a:moveTo>
                        <a:pt x="104108" y="128587"/>
                      </a:moveTo>
                      <a:cubicBezTo>
                        <a:pt x="99251" y="70199"/>
                        <a:pt x="59531" y="18002"/>
                        <a:pt x="0" y="0"/>
                      </a:cubicBezTo>
                    </a:path>
                  </a:pathLst>
                </a:custGeom>
                <a:grpFill/>
                <a:ln w="5715" cap="rnd">
                  <a:solidFill>
                    <a:srgbClr val="E52A29"/>
                  </a:solidFill>
                  <a:prstDash val="solid"/>
                  <a:round/>
                </a:ln>
              </p:spPr>
              <p:txBody>
                <a:bodyPr rtlCol="0" anchor="ctr"/>
                <a:lstStyle/>
                <a:p>
                  <a:endParaRPr lang="fr-FR" sz="1050"/>
                </a:p>
              </p:txBody>
            </p:sp>
          </p:grpSp>
        </p:grpSp>
        <p:grpSp>
          <p:nvGrpSpPr>
            <p:cNvPr id="263" name="Graphique 1846">
              <a:extLst>
                <a:ext uri="{FF2B5EF4-FFF2-40B4-BE49-F238E27FC236}">
                  <a16:creationId xmlns:a16="http://schemas.microsoft.com/office/drawing/2014/main" id="{A8B5F980-D207-4A37-BEF7-1D8C4B67086B}"/>
                </a:ext>
              </a:extLst>
            </p:cNvPr>
            <p:cNvGrpSpPr/>
            <p:nvPr/>
          </p:nvGrpSpPr>
          <p:grpSpPr>
            <a:xfrm>
              <a:off x="-1136260" y="1637374"/>
              <a:ext cx="275456" cy="257603"/>
              <a:chOff x="693371" y="4488392"/>
              <a:chExt cx="367275" cy="343471"/>
            </a:xfrm>
            <a:noFill/>
          </p:grpSpPr>
          <p:sp>
            <p:nvSpPr>
              <p:cNvPr id="264" name="Forme libre : forme 4945">
                <a:extLst>
                  <a:ext uri="{FF2B5EF4-FFF2-40B4-BE49-F238E27FC236}">
                    <a16:creationId xmlns:a16="http://schemas.microsoft.com/office/drawing/2014/main" id="{7A364DAE-8FEE-48F7-99FD-2A0AD65969FD}"/>
                  </a:ext>
                </a:extLst>
              </p:cNvPr>
              <p:cNvSpPr/>
              <p:nvPr/>
            </p:nvSpPr>
            <p:spPr>
              <a:xfrm>
                <a:off x="848819" y="4533445"/>
                <a:ext cx="105822" cy="29698"/>
              </a:xfrm>
              <a:custGeom>
                <a:avLst/>
                <a:gdLst>
                  <a:gd name="connsiteX0" fmla="*/ 0 w 105822"/>
                  <a:gd name="connsiteY0" fmla="*/ 22860 h 29698"/>
                  <a:gd name="connsiteX1" fmla="*/ 90773 w 105822"/>
                  <a:gd name="connsiteY1" fmla="*/ 0 h 29698"/>
                  <a:gd name="connsiteX2" fmla="*/ 88963 w 105822"/>
                  <a:gd name="connsiteY2" fmla="*/ 21622 h 29698"/>
                  <a:gd name="connsiteX3" fmla="*/ 105823 w 105822"/>
                  <a:gd name="connsiteY3" fmla="*/ 16192 h 29698"/>
                </a:gdLst>
                <a:ahLst/>
                <a:cxnLst>
                  <a:cxn ang="0">
                    <a:pos x="connsiteX0" y="connsiteY0"/>
                  </a:cxn>
                  <a:cxn ang="0">
                    <a:pos x="connsiteX1" y="connsiteY1"/>
                  </a:cxn>
                  <a:cxn ang="0">
                    <a:pos x="connsiteX2" y="connsiteY2"/>
                  </a:cxn>
                  <a:cxn ang="0">
                    <a:pos x="connsiteX3" y="connsiteY3"/>
                  </a:cxn>
                </a:cxnLst>
                <a:rect l="l" t="t" r="r" b="b"/>
                <a:pathLst>
                  <a:path w="105822" h="29698">
                    <a:moveTo>
                      <a:pt x="0" y="22860"/>
                    </a:moveTo>
                    <a:cubicBezTo>
                      <a:pt x="0" y="22860"/>
                      <a:pt x="52864" y="48673"/>
                      <a:pt x="90773" y="0"/>
                    </a:cubicBezTo>
                    <a:cubicBezTo>
                      <a:pt x="90773" y="0"/>
                      <a:pt x="94964" y="9049"/>
                      <a:pt x="88963" y="21622"/>
                    </a:cubicBezTo>
                    <a:cubicBezTo>
                      <a:pt x="88963" y="21622"/>
                      <a:pt x="98012" y="27051"/>
                      <a:pt x="105823" y="16192"/>
                    </a:cubicBezTo>
                  </a:path>
                </a:pathLst>
              </a:custGeom>
              <a:noFill/>
              <a:ln w="5715" cap="rnd">
                <a:solidFill>
                  <a:srgbClr val="E52A29"/>
                </a:solidFill>
                <a:prstDash val="solid"/>
                <a:round/>
              </a:ln>
            </p:spPr>
            <p:txBody>
              <a:bodyPr rtlCol="0" anchor="ctr"/>
              <a:lstStyle/>
              <a:p>
                <a:endParaRPr lang="fr-FR" sz="1050"/>
              </a:p>
            </p:txBody>
          </p:sp>
          <p:sp>
            <p:nvSpPr>
              <p:cNvPr id="265" name="Forme libre : forme 4946">
                <a:extLst>
                  <a:ext uri="{FF2B5EF4-FFF2-40B4-BE49-F238E27FC236}">
                    <a16:creationId xmlns:a16="http://schemas.microsoft.com/office/drawing/2014/main" id="{10985099-F135-4A3D-9E83-28E758AAD2F4}"/>
                  </a:ext>
                </a:extLst>
              </p:cNvPr>
              <p:cNvSpPr/>
              <p:nvPr/>
            </p:nvSpPr>
            <p:spPr>
              <a:xfrm>
                <a:off x="827313" y="4488392"/>
                <a:ext cx="78560" cy="203168"/>
              </a:xfrm>
              <a:custGeom>
                <a:avLst/>
                <a:gdLst>
                  <a:gd name="connsiteX0" fmla="*/ 78561 w 78560"/>
                  <a:gd name="connsiteY0" fmla="*/ 203168 h 203168"/>
                  <a:gd name="connsiteX1" fmla="*/ 14838 w 78560"/>
                  <a:gd name="connsiteY1" fmla="*/ 145447 h 203168"/>
                  <a:gd name="connsiteX2" fmla="*/ 456 w 78560"/>
                  <a:gd name="connsiteY2" fmla="*/ 132207 h 203168"/>
                  <a:gd name="connsiteX3" fmla="*/ 10647 w 78560"/>
                  <a:gd name="connsiteY3" fmla="*/ 114205 h 203168"/>
                  <a:gd name="connsiteX4" fmla="*/ 74941 w 78560"/>
                  <a:gd name="connsiteY4" fmla="*/ 0 h 2031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8560" h="203168">
                    <a:moveTo>
                      <a:pt x="78561" y="203168"/>
                    </a:moveTo>
                    <a:cubicBezTo>
                      <a:pt x="30459" y="203168"/>
                      <a:pt x="14838" y="145447"/>
                      <a:pt x="14838" y="145447"/>
                    </a:cubicBezTo>
                    <a:cubicBezTo>
                      <a:pt x="14838" y="145447"/>
                      <a:pt x="3408" y="146685"/>
                      <a:pt x="456" y="132207"/>
                    </a:cubicBezTo>
                    <a:cubicBezTo>
                      <a:pt x="-2592" y="117824"/>
                      <a:pt x="10647" y="114205"/>
                      <a:pt x="10647" y="114205"/>
                    </a:cubicBezTo>
                    <a:cubicBezTo>
                      <a:pt x="10647" y="114205"/>
                      <a:pt x="-15165" y="24670"/>
                      <a:pt x="74941" y="0"/>
                    </a:cubicBezTo>
                  </a:path>
                </a:pathLst>
              </a:custGeom>
              <a:noFill/>
              <a:ln w="5715" cap="rnd">
                <a:solidFill>
                  <a:srgbClr val="E52A29"/>
                </a:solidFill>
                <a:prstDash val="solid"/>
                <a:round/>
              </a:ln>
            </p:spPr>
            <p:txBody>
              <a:bodyPr rtlCol="0" anchor="ctr"/>
              <a:lstStyle/>
              <a:p>
                <a:endParaRPr lang="fr-FR" sz="1050"/>
              </a:p>
            </p:txBody>
          </p:sp>
          <p:sp>
            <p:nvSpPr>
              <p:cNvPr id="266" name="Forme libre : forme 4947">
                <a:extLst>
                  <a:ext uri="{FF2B5EF4-FFF2-40B4-BE49-F238E27FC236}">
                    <a16:creationId xmlns:a16="http://schemas.microsoft.com/office/drawing/2014/main" id="{AB82CE0E-1E3E-4E13-BC32-8FB6AF647E41}"/>
                  </a:ext>
                </a:extLst>
              </p:cNvPr>
              <p:cNvSpPr/>
              <p:nvPr/>
            </p:nvSpPr>
            <p:spPr>
              <a:xfrm>
                <a:off x="909493" y="4497536"/>
                <a:ext cx="80370" cy="194024"/>
              </a:xfrm>
              <a:custGeom>
                <a:avLst/>
                <a:gdLst>
                  <a:gd name="connsiteX0" fmla="*/ 0 w 80370"/>
                  <a:gd name="connsiteY0" fmla="*/ 194024 h 194024"/>
                  <a:gd name="connsiteX1" fmla="*/ 65532 w 80370"/>
                  <a:gd name="connsiteY1" fmla="*/ 136303 h 194024"/>
                  <a:gd name="connsiteX2" fmla="*/ 79915 w 80370"/>
                  <a:gd name="connsiteY2" fmla="*/ 123063 h 194024"/>
                  <a:gd name="connsiteX3" fmla="*/ 69723 w 80370"/>
                  <a:gd name="connsiteY3" fmla="*/ 105061 h 194024"/>
                  <a:gd name="connsiteX4" fmla="*/ 29051 w 80370"/>
                  <a:gd name="connsiteY4" fmla="*/ 0 h 19402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0370" h="194024">
                    <a:moveTo>
                      <a:pt x="0" y="194024"/>
                    </a:moveTo>
                    <a:cubicBezTo>
                      <a:pt x="48101" y="194024"/>
                      <a:pt x="65532" y="136303"/>
                      <a:pt x="65532" y="136303"/>
                    </a:cubicBezTo>
                    <a:cubicBezTo>
                      <a:pt x="65532" y="136303"/>
                      <a:pt x="76962" y="137541"/>
                      <a:pt x="79915" y="123063"/>
                    </a:cubicBezTo>
                    <a:cubicBezTo>
                      <a:pt x="82963" y="108680"/>
                      <a:pt x="69723" y="105061"/>
                      <a:pt x="69723" y="105061"/>
                    </a:cubicBezTo>
                    <a:cubicBezTo>
                      <a:pt x="69723" y="105061"/>
                      <a:pt x="90678" y="32480"/>
                      <a:pt x="29051" y="0"/>
                    </a:cubicBezTo>
                  </a:path>
                </a:pathLst>
              </a:custGeom>
              <a:noFill/>
              <a:ln w="5715" cap="rnd">
                <a:solidFill>
                  <a:srgbClr val="E52A29"/>
                </a:solidFill>
                <a:prstDash val="solid"/>
                <a:round/>
              </a:ln>
            </p:spPr>
            <p:txBody>
              <a:bodyPr rtlCol="0" anchor="ctr"/>
              <a:lstStyle/>
              <a:p>
                <a:endParaRPr lang="fr-FR" sz="1050"/>
              </a:p>
            </p:txBody>
          </p:sp>
          <p:sp>
            <p:nvSpPr>
              <p:cNvPr id="267" name="Forme libre : forme 4948">
                <a:extLst>
                  <a:ext uri="{FF2B5EF4-FFF2-40B4-BE49-F238E27FC236}">
                    <a16:creationId xmlns:a16="http://schemas.microsoft.com/office/drawing/2014/main" id="{4E44B80E-3389-45E4-8F96-D4891D12B7AB}"/>
                  </a:ext>
                </a:extLst>
              </p:cNvPr>
              <p:cNvSpPr/>
              <p:nvPr/>
            </p:nvSpPr>
            <p:spPr>
              <a:xfrm>
                <a:off x="874632" y="4600216"/>
                <a:ext cx="9525" cy="13144"/>
              </a:xfrm>
              <a:custGeom>
                <a:avLst/>
                <a:gdLst>
                  <a:gd name="connsiteX0" fmla="*/ 0 w 9525"/>
                  <a:gd name="connsiteY0" fmla="*/ 0 h 13144"/>
                  <a:gd name="connsiteX1" fmla="*/ 0 w 9525"/>
                  <a:gd name="connsiteY1" fmla="*/ 13145 h 13144"/>
                </a:gdLst>
                <a:ahLst/>
                <a:cxnLst>
                  <a:cxn ang="0">
                    <a:pos x="connsiteX0" y="connsiteY0"/>
                  </a:cxn>
                  <a:cxn ang="0">
                    <a:pos x="connsiteX1" y="connsiteY1"/>
                  </a:cxn>
                </a:cxnLst>
                <a:rect l="l" t="t" r="r" b="b"/>
                <a:pathLst>
                  <a:path w="9525" h="13144">
                    <a:moveTo>
                      <a:pt x="0" y="0"/>
                    </a:moveTo>
                    <a:lnTo>
                      <a:pt x="0" y="13145"/>
                    </a:lnTo>
                  </a:path>
                </a:pathLst>
              </a:custGeom>
              <a:ln w="5715" cap="rnd">
                <a:solidFill>
                  <a:srgbClr val="E52A29"/>
                </a:solidFill>
                <a:prstDash val="solid"/>
                <a:round/>
              </a:ln>
            </p:spPr>
            <p:txBody>
              <a:bodyPr rtlCol="0" anchor="ctr"/>
              <a:lstStyle/>
              <a:p>
                <a:endParaRPr lang="fr-FR" sz="1050"/>
              </a:p>
            </p:txBody>
          </p:sp>
          <p:sp>
            <p:nvSpPr>
              <p:cNvPr id="268" name="Forme libre : forme 4949">
                <a:extLst>
                  <a:ext uri="{FF2B5EF4-FFF2-40B4-BE49-F238E27FC236}">
                    <a16:creationId xmlns:a16="http://schemas.microsoft.com/office/drawing/2014/main" id="{B9405BE1-AB25-4DA3-8D79-84AD20D9E626}"/>
                  </a:ext>
                </a:extLst>
              </p:cNvPr>
              <p:cNvSpPr/>
              <p:nvPr/>
            </p:nvSpPr>
            <p:spPr>
              <a:xfrm>
                <a:off x="931782" y="4599549"/>
                <a:ext cx="9525" cy="13239"/>
              </a:xfrm>
              <a:custGeom>
                <a:avLst/>
                <a:gdLst>
                  <a:gd name="connsiteX0" fmla="*/ 0 w 9525"/>
                  <a:gd name="connsiteY0" fmla="*/ 0 h 13239"/>
                  <a:gd name="connsiteX1" fmla="*/ 0 w 9525"/>
                  <a:gd name="connsiteY1" fmla="*/ 13240 h 13239"/>
                </a:gdLst>
                <a:ahLst/>
                <a:cxnLst>
                  <a:cxn ang="0">
                    <a:pos x="connsiteX0" y="connsiteY0"/>
                  </a:cxn>
                  <a:cxn ang="0">
                    <a:pos x="connsiteX1" y="connsiteY1"/>
                  </a:cxn>
                </a:cxnLst>
                <a:rect l="l" t="t" r="r" b="b"/>
                <a:pathLst>
                  <a:path w="9525" h="13239">
                    <a:moveTo>
                      <a:pt x="0" y="0"/>
                    </a:moveTo>
                    <a:lnTo>
                      <a:pt x="0" y="13240"/>
                    </a:lnTo>
                  </a:path>
                </a:pathLst>
              </a:custGeom>
              <a:ln w="5715" cap="rnd">
                <a:solidFill>
                  <a:srgbClr val="E52A29"/>
                </a:solidFill>
                <a:prstDash val="solid"/>
                <a:round/>
              </a:ln>
            </p:spPr>
            <p:txBody>
              <a:bodyPr rtlCol="0" anchor="ctr"/>
              <a:lstStyle/>
              <a:p>
                <a:endParaRPr lang="fr-FR" sz="1050"/>
              </a:p>
            </p:txBody>
          </p:sp>
          <p:sp>
            <p:nvSpPr>
              <p:cNvPr id="269" name="Forme libre : forme 4950">
                <a:extLst>
                  <a:ext uri="{FF2B5EF4-FFF2-40B4-BE49-F238E27FC236}">
                    <a16:creationId xmlns:a16="http://schemas.microsoft.com/office/drawing/2014/main" id="{2FA39B66-8BDA-4ECD-A245-D417A295F1AC}"/>
                  </a:ext>
                </a:extLst>
              </p:cNvPr>
              <p:cNvSpPr/>
              <p:nvPr/>
            </p:nvSpPr>
            <p:spPr>
              <a:xfrm>
                <a:off x="892824" y="4649841"/>
                <a:ext cx="25050" cy="5214"/>
              </a:xfrm>
              <a:custGeom>
                <a:avLst/>
                <a:gdLst>
                  <a:gd name="connsiteX0" fmla="*/ 25051 w 25050"/>
                  <a:gd name="connsiteY0" fmla="*/ 0 h 5214"/>
                  <a:gd name="connsiteX1" fmla="*/ 0 w 25050"/>
                  <a:gd name="connsiteY1" fmla="*/ 0 h 5214"/>
                </a:gdLst>
                <a:ahLst/>
                <a:cxnLst>
                  <a:cxn ang="0">
                    <a:pos x="connsiteX0" y="connsiteY0"/>
                  </a:cxn>
                  <a:cxn ang="0">
                    <a:pos x="connsiteX1" y="connsiteY1"/>
                  </a:cxn>
                </a:cxnLst>
                <a:rect l="l" t="t" r="r" b="b"/>
                <a:pathLst>
                  <a:path w="25050" h="5214">
                    <a:moveTo>
                      <a:pt x="25051" y="0"/>
                    </a:moveTo>
                    <a:cubicBezTo>
                      <a:pt x="18097" y="6953"/>
                      <a:pt x="6858" y="6953"/>
                      <a:pt x="0" y="0"/>
                    </a:cubicBezTo>
                  </a:path>
                </a:pathLst>
              </a:custGeom>
              <a:noFill/>
              <a:ln w="5715" cap="rnd">
                <a:solidFill>
                  <a:srgbClr val="E52A29"/>
                </a:solidFill>
                <a:prstDash val="solid"/>
                <a:round/>
              </a:ln>
            </p:spPr>
            <p:txBody>
              <a:bodyPr rtlCol="0" anchor="ctr"/>
              <a:lstStyle/>
              <a:p>
                <a:endParaRPr lang="fr-FR" sz="1050"/>
              </a:p>
            </p:txBody>
          </p:sp>
          <p:sp>
            <p:nvSpPr>
              <p:cNvPr id="270" name="Forme libre : forme 4951">
                <a:extLst>
                  <a:ext uri="{FF2B5EF4-FFF2-40B4-BE49-F238E27FC236}">
                    <a16:creationId xmlns:a16="http://schemas.microsoft.com/office/drawing/2014/main" id="{6F72EC90-41F2-42AB-87CD-316B53FE90D8}"/>
                  </a:ext>
                </a:extLst>
              </p:cNvPr>
              <p:cNvSpPr/>
              <p:nvPr/>
            </p:nvSpPr>
            <p:spPr>
              <a:xfrm>
                <a:off x="754923" y="4691179"/>
                <a:ext cx="151998" cy="140208"/>
              </a:xfrm>
              <a:custGeom>
                <a:avLst/>
                <a:gdLst>
                  <a:gd name="connsiteX0" fmla="*/ 551 w 151998"/>
                  <a:gd name="connsiteY0" fmla="*/ 140208 h 140208"/>
                  <a:gd name="connsiteX1" fmla="*/ 88466 w 151998"/>
                  <a:gd name="connsiteY1" fmla="*/ 27051 h 140208"/>
                  <a:gd name="connsiteX2" fmla="*/ 106469 w 151998"/>
                  <a:gd name="connsiteY2" fmla="*/ 0 h 140208"/>
                  <a:gd name="connsiteX3" fmla="*/ 151998 w 151998"/>
                  <a:gd name="connsiteY3" fmla="*/ 37433 h 140208"/>
                  <a:gd name="connsiteX4" fmla="*/ 127614 w 151998"/>
                  <a:gd name="connsiteY4" fmla="*/ 66770 h 140208"/>
                  <a:gd name="connsiteX5" fmla="*/ 103230 w 151998"/>
                  <a:gd name="connsiteY5" fmla="*/ 42386 h 1402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51998" h="140208">
                    <a:moveTo>
                      <a:pt x="551" y="140208"/>
                    </a:moveTo>
                    <a:cubicBezTo>
                      <a:pt x="551" y="140208"/>
                      <a:pt x="-12499" y="52292"/>
                      <a:pt x="88466" y="27051"/>
                    </a:cubicBezTo>
                    <a:lnTo>
                      <a:pt x="106469" y="0"/>
                    </a:lnTo>
                    <a:lnTo>
                      <a:pt x="151998" y="37433"/>
                    </a:lnTo>
                    <a:lnTo>
                      <a:pt x="127614" y="66770"/>
                    </a:lnTo>
                    <a:lnTo>
                      <a:pt x="103230" y="42386"/>
                    </a:lnTo>
                  </a:path>
                </a:pathLst>
              </a:custGeom>
              <a:noFill/>
              <a:ln w="5715" cap="rnd">
                <a:solidFill>
                  <a:srgbClr val="E52A29"/>
                </a:solidFill>
                <a:prstDash val="solid"/>
                <a:round/>
              </a:ln>
            </p:spPr>
            <p:txBody>
              <a:bodyPr rtlCol="0" anchor="ctr"/>
              <a:lstStyle/>
              <a:p>
                <a:endParaRPr lang="fr-FR" sz="1050"/>
              </a:p>
            </p:txBody>
          </p:sp>
          <p:sp>
            <p:nvSpPr>
              <p:cNvPr id="271" name="Forme libre : forme 4952">
                <a:extLst>
                  <a:ext uri="{FF2B5EF4-FFF2-40B4-BE49-F238E27FC236}">
                    <a16:creationId xmlns:a16="http://schemas.microsoft.com/office/drawing/2014/main" id="{0907E057-D11A-4064-B01B-441E4D73C688}"/>
                  </a:ext>
                </a:extLst>
              </p:cNvPr>
              <p:cNvSpPr/>
              <p:nvPr/>
            </p:nvSpPr>
            <p:spPr>
              <a:xfrm>
                <a:off x="908731" y="4691655"/>
                <a:ext cx="144875" cy="91916"/>
              </a:xfrm>
              <a:custGeom>
                <a:avLst/>
                <a:gdLst>
                  <a:gd name="connsiteX0" fmla="*/ 144875 w 144875"/>
                  <a:gd name="connsiteY0" fmla="*/ 91916 h 91916"/>
                  <a:gd name="connsiteX1" fmla="*/ 63532 w 144875"/>
                  <a:gd name="connsiteY1" fmla="*/ 27051 h 91916"/>
                  <a:gd name="connsiteX2" fmla="*/ 45530 w 144875"/>
                  <a:gd name="connsiteY2" fmla="*/ 0 h 91916"/>
                  <a:gd name="connsiteX3" fmla="*/ 0 w 144875"/>
                  <a:gd name="connsiteY3" fmla="*/ 37433 h 91916"/>
                  <a:gd name="connsiteX4" fmla="*/ 24384 w 144875"/>
                  <a:gd name="connsiteY4" fmla="*/ 66770 h 91916"/>
                  <a:gd name="connsiteX5" fmla="*/ 48768 w 144875"/>
                  <a:gd name="connsiteY5" fmla="*/ 42386 h 919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44875" h="91916">
                    <a:moveTo>
                      <a:pt x="144875" y="91916"/>
                    </a:moveTo>
                    <a:cubicBezTo>
                      <a:pt x="135255" y="67056"/>
                      <a:pt x="113252" y="39529"/>
                      <a:pt x="63532" y="27051"/>
                    </a:cubicBezTo>
                    <a:lnTo>
                      <a:pt x="45530" y="0"/>
                    </a:lnTo>
                    <a:lnTo>
                      <a:pt x="0" y="37433"/>
                    </a:lnTo>
                    <a:lnTo>
                      <a:pt x="24384" y="66770"/>
                    </a:lnTo>
                    <a:lnTo>
                      <a:pt x="48768" y="42386"/>
                    </a:lnTo>
                  </a:path>
                </a:pathLst>
              </a:custGeom>
              <a:noFill/>
              <a:ln w="5715" cap="rnd">
                <a:solidFill>
                  <a:srgbClr val="E52A29"/>
                </a:solidFill>
                <a:prstDash val="solid"/>
                <a:round/>
              </a:ln>
            </p:spPr>
            <p:txBody>
              <a:bodyPr rtlCol="0" anchor="ctr"/>
              <a:lstStyle/>
              <a:p>
                <a:endParaRPr lang="fr-FR" sz="1050"/>
              </a:p>
            </p:txBody>
          </p:sp>
          <p:sp>
            <p:nvSpPr>
              <p:cNvPr id="272" name="Forme libre : forme 4953">
                <a:extLst>
                  <a:ext uri="{FF2B5EF4-FFF2-40B4-BE49-F238E27FC236}">
                    <a16:creationId xmlns:a16="http://schemas.microsoft.com/office/drawing/2014/main" id="{82709174-D844-4A4C-A1B5-56AD88DFD418}"/>
                  </a:ext>
                </a:extLst>
              </p:cNvPr>
              <p:cNvSpPr/>
              <p:nvPr/>
            </p:nvSpPr>
            <p:spPr>
              <a:xfrm>
                <a:off x="1060083" y="4814719"/>
                <a:ext cx="563" cy="17144"/>
              </a:xfrm>
              <a:custGeom>
                <a:avLst/>
                <a:gdLst>
                  <a:gd name="connsiteX0" fmla="*/ 0 w 563"/>
                  <a:gd name="connsiteY0" fmla="*/ 17145 h 17144"/>
                  <a:gd name="connsiteX1" fmla="*/ 286 w 563"/>
                  <a:gd name="connsiteY1" fmla="*/ 0 h 17144"/>
                </a:gdLst>
                <a:ahLst/>
                <a:cxnLst>
                  <a:cxn ang="0">
                    <a:pos x="connsiteX0" y="connsiteY0"/>
                  </a:cxn>
                  <a:cxn ang="0">
                    <a:pos x="connsiteX1" y="connsiteY1"/>
                  </a:cxn>
                </a:cxnLst>
                <a:rect l="l" t="t" r="r" b="b"/>
                <a:pathLst>
                  <a:path w="563" h="17144">
                    <a:moveTo>
                      <a:pt x="0" y="17145"/>
                    </a:moveTo>
                    <a:cubicBezTo>
                      <a:pt x="0" y="17145"/>
                      <a:pt x="1048" y="10382"/>
                      <a:pt x="286" y="0"/>
                    </a:cubicBezTo>
                  </a:path>
                </a:pathLst>
              </a:custGeom>
              <a:noFill/>
              <a:ln w="5715" cap="rnd">
                <a:solidFill>
                  <a:srgbClr val="E52A29"/>
                </a:solidFill>
                <a:prstDash val="solid"/>
                <a:round/>
              </a:ln>
            </p:spPr>
            <p:txBody>
              <a:bodyPr rtlCol="0" anchor="ctr"/>
              <a:lstStyle/>
              <a:p>
                <a:endParaRPr lang="fr-FR" sz="1050"/>
              </a:p>
            </p:txBody>
          </p:sp>
          <p:sp>
            <p:nvSpPr>
              <p:cNvPr id="273" name="Forme libre : forme 4954">
                <a:extLst>
                  <a:ext uri="{FF2B5EF4-FFF2-40B4-BE49-F238E27FC236}">
                    <a16:creationId xmlns:a16="http://schemas.microsoft.com/office/drawing/2014/main" id="{5504508F-F389-4D7B-A64D-987EDA7FFAA7}"/>
                  </a:ext>
                </a:extLst>
              </p:cNvPr>
              <p:cNvSpPr/>
              <p:nvPr/>
            </p:nvSpPr>
            <p:spPr>
              <a:xfrm>
                <a:off x="693371" y="4495822"/>
                <a:ext cx="119729" cy="119634"/>
              </a:xfrm>
              <a:custGeom>
                <a:avLst/>
                <a:gdLst>
                  <a:gd name="connsiteX0" fmla="*/ 119729 w 119729"/>
                  <a:gd name="connsiteY0" fmla="*/ 46673 h 119634"/>
                  <a:gd name="connsiteX1" fmla="*/ 119729 w 119729"/>
                  <a:gd name="connsiteY1" fmla="*/ 104489 h 119634"/>
                  <a:gd name="connsiteX2" fmla="*/ 104585 w 119729"/>
                  <a:gd name="connsiteY2" fmla="*/ 119634 h 119634"/>
                  <a:gd name="connsiteX3" fmla="*/ 15145 w 119729"/>
                  <a:gd name="connsiteY3" fmla="*/ 119634 h 119634"/>
                  <a:gd name="connsiteX4" fmla="*/ 0 w 119729"/>
                  <a:gd name="connsiteY4" fmla="*/ 104489 h 119634"/>
                  <a:gd name="connsiteX5" fmla="*/ 0 w 119729"/>
                  <a:gd name="connsiteY5" fmla="*/ 15145 h 119634"/>
                  <a:gd name="connsiteX6" fmla="*/ 15145 w 119729"/>
                  <a:gd name="connsiteY6" fmla="*/ 0 h 119634"/>
                  <a:gd name="connsiteX7" fmla="*/ 104489 w 119729"/>
                  <a:gd name="connsiteY7" fmla="*/ 0 h 1196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19729" h="119634">
                    <a:moveTo>
                      <a:pt x="119729" y="46673"/>
                    </a:moveTo>
                    <a:lnTo>
                      <a:pt x="119729" y="104489"/>
                    </a:lnTo>
                    <a:cubicBezTo>
                      <a:pt x="119729" y="112871"/>
                      <a:pt x="112871" y="119634"/>
                      <a:pt x="104585" y="119634"/>
                    </a:cubicBezTo>
                    <a:lnTo>
                      <a:pt x="15145" y="119634"/>
                    </a:lnTo>
                    <a:cubicBezTo>
                      <a:pt x="6763" y="119634"/>
                      <a:pt x="0" y="112776"/>
                      <a:pt x="0" y="104489"/>
                    </a:cubicBezTo>
                    <a:lnTo>
                      <a:pt x="0" y="15145"/>
                    </a:lnTo>
                    <a:cubicBezTo>
                      <a:pt x="0" y="6763"/>
                      <a:pt x="6858" y="0"/>
                      <a:pt x="15145" y="0"/>
                    </a:cubicBezTo>
                    <a:lnTo>
                      <a:pt x="104489" y="0"/>
                    </a:lnTo>
                  </a:path>
                </a:pathLst>
              </a:custGeom>
              <a:noFill/>
              <a:ln w="5715" cap="rnd">
                <a:solidFill>
                  <a:srgbClr val="E52A29"/>
                </a:solidFill>
                <a:prstDash val="solid"/>
                <a:round/>
              </a:ln>
            </p:spPr>
            <p:txBody>
              <a:bodyPr rtlCol="0" anchor="ctr"/>
              <a:lstStyle/>
              <a:p>
                <a:endParaRPr lang="fr-FR" sz="1050"/>
              </a:p>
            </p:txBody>
          </p:sp>
          <p:sp>
            <p:nvSpPr>
              <p:cNvPr id="274" name="Forme libre : forme 4955">
                <a:extLst>
                  <a:ext uri="{FF2B5EF4-FFF2-40B4-BE49-F238E27FC236}">
                    <a16:creationId xmlns:a16="http://schemas.microsoft.com/office/drawing/2014/main" id="{20AE3EB2-7FCB-4BAB-BBF7-B2B599E9902B}"/>
                  </a:ext>
                </a:extLst>
              </p:cNvPr>
              <p:cNvSpPr/>
              <p:nvPr/>
            </p:nvSpPr>
            <p:spPr>
              <a:xfrm>
                <a:off x="714136" y="4493059"/>
                <a:ext cx="117252" cy="81057"/>
              </a:xfrm>
              <a:custGeom>
                <a:avLst/>
                <a:gdLst>
                  <a:gd name="connsiteX0" fmla="*/ 117253 w 117252"/>
                  <a:gd name="connsiteY0" fmla="*/ 0 h 81057"/>
                  <a:gd name="connsiteX1" fmla="*/ 36195 w 117252"/>
                  <a:gd name="connsiteY1" fmla="*/ 81058 h 81057"/>
                  <a:gd name="connsiteX2" fmla="*/ 0 w 117252"/>
                  <a:gd name="connsiteY2" fmla="*/ 45053 h 81057"/>
                </a:gdLst>
                <a:ahLst/>
                <a:cxnLst>
                  <a:cxn ang="0">
                    <a:pos x="connsiteX0" y="connsiteY0"/>
                  </a:cxn>
                  <a:cxn ang="0">
                    <a:pos x="connsiteX1" y="connsiteY1"/>
                  </a:cxn>
                  <a:cxn ang="0">
                    <a:pos x="connsiteX2" y="connsiteY2"/>
                  </a:cxn>
                </a:cxnLst>
                <a:rect l="l" t="t" r="r" b="b"/>
                <a:pathLst>
                  <a:path w="117252" h="81057">
                    <a:moveTo>
                      <a:pt x="117253" y="0"/>
                    </a:moveTo>
                    <a:lnTo>
                      <a:pt x="36195" y="81058"/>
                    </a:lnTo>
                    <a:lnTo>
                      <a:pt x="0" y="45053"/>
                    </a:lnTo>
                  </a:path>
                </a:pathLst>
              </a:custGeom>
              <a:noFill/>
              <a:ln w="5715" cap="rnd">
                <a:solidFill>
                  <a:srgbClr val="E52A29"/>
                </a:solidFill>
                <a:prstDash val="solid"/>
                <a:round/>
              </a:ln>
            </p:spPr>
            <p:txBody>
              <a:bodyPr rtlCol="0" anchor="ctr"/>
              <a:lstStyle/>
              <a:p>
                <a:endParaRPr lang="fr-FR" sz="1050"/>
              </a:p>
            </p:txBody>
          </p:sp>
        </p:grpSp>
        <p:pic>
          <p:nvPicPr>
            <p:cNvPr id="275" name="Image 274">
              <a:extLst>
                <a:ext uri="{FF2B5EF4-FFF2-40B4-BE49-F238E27FC236}">
                  <a16:creationId xmlns:a16="http://schemas.microsoft.com/office/drawing/2014/main" id="{13285E59-9FB0-4BDD-A84F-893F2C78ECD7}"/>
                </a:ext>
              </a:extLst>
            </p:cNvPr>
            <p:cNvPicPr>
              <a:picLocks noChangeAspect="1"/>
            </p:cNvPicPr>
            <p:nvPr/>
          </p:nvPicPr>
          <p:blipFill>
            <a:blip r:embed="rId9">
              <a:clrChange>
                <a:clrFrom>
                  <a:srgbClr val="FFFFFF"/>
                </a:clrFrom>
                <a:clrTo>
                  <a:srgbClr val="FFFFFF">
                    <a:alpha val="0"/>
                  </a:srgbClr>
                </a:clrTo>
              </a:clrChange>
              <a:duotone>
                <a:schemeClr val="accent4">
                  <a:shade val="45000"/>
                  <a:satMod val="135000"/>
                </a:schemeClr>
                <a:prstClr val="white"/>
              </a:duotone>
            </a:blip>
            <a:stretch>
              <a:fillRect/>
            </a:stretch>
          </p:blipFill>
          <p:spPr>
            <a:xfrm>
              <a:off x="-1716372" y="780534"/>
              <a:ext cx="885185" cy="338061"/>
            </a:xfrm>
            <a:prstGeom prst="rect">
              <a:avLst/>
            </a:prstGeom>
          </p:spPr>
        </p:pic>
      </p:grpSp>
      <p:grpSp>
        <p:nvGrpSpPr>
          <p:cNvPr id="20" name="Groupe 19">
            <a:extLst>
              <a:ext uri="{FF2B5EF4-FFF2-40B4-BE49-F238E27FC236}">
                <a16:creationId xmlns:a16="http://schemas.microsoft.com/office/drawing/2014/main" id="{24FFBFC2-E5FF-43C3-8BA8-4014E617E858}"/>
              </a:ext>
            </a:extLst>
          </p:cNvPr>
          <p:cNvGrpSpPr/>
          <p:nvPr/>
        </p:nvGrpSpPr>
        <p:grpSpPr>
          <a:xfrm>
            <a:off x="9774957" y="1583136"/>
            <a:ext cx="1809733" cy="1245803"/>
            <a:chOff x="-1984199" y="677501"/>
            <a:chExt cx="1809733" cy="1245803"/>
          </a:xfrm>
        </p:grpSpPr>
        <p:sp>
          <p:nvSpPr>
            <p:cNvPr id="319" name="Rectangle 318">
              <a:extLst>
                <a:ext uri="{FF2B5EF4-FFF2-40B4-BE49-F238E27FC236}">
                  <a16:creationId xmlns:a16="http://schemas.microsoft.com/office/drawing/2014/main" id="{7EF1B91B-5918-438B-8B99-0F26C3127FE4}"/>
                </a:ext>
              </a:extLst>
            </p:cNvPr>
            <p:cNvSpPr/>
            <p:nvPr/>
          </p:nvSpPr>
          <p:spPr>
            <a:xfrm>
              <a:off x="-1984199" y="677501"/>
              <a:ext cx="1809733" cy="1245803"/>
            </a:xfrm>
            <a:prstGeom prst="rect">
              <a:avLst/>
            </a:prstGeom>
            <a:solidFill>
              <a:schemeClr val="bg1">
                <a:lumMod val="95000"/>
              </a:schemeClr>
            </a:solidFill>
            <a:ln>
              <a:solidFill>
                <a:schemeClr val="accent4">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200" dirty="0">
                <a:solidFill>
                  <a:schemeClr val="tx1">
                    <a:lumMod val="75000"/>
                    <a:lumOff val="25000"/>
                  </a:schemeClr>
                </a:solidFill>
              </a:endParaRPr>
            </a:p>
            <a:p>
              <a:pPr algn="ctr"/>
              <a:r>
                <a:rPr lang="fr-FR" sz="1000" dirty="0">
                  <a:solidFill>
                    <a:schemeClr val="tx1">
                      <a:lumMod val="75000"/>
                      <a:lumOff val="25000"/>
                    </a:schemeClr>
                  </a:solidFill>
                </a:rPr>
                <a:t>Spécial équipement en Crédit Conso (PP ou CR)</a:t>
              </a:r>
            </a:p>
            <a:p>
              <a:pPr algn="ctr"/>
              <a:endParaRPr lang="fr-FR" sz="500" dirty="0">
                <a:solidFill>
                  <a:schemeClr val="tx1">
                    <a:lumMod val="75000"/>
                    <a:lumOff val="25000"/>
                  </a:schemeClr>
                </a:solidFill>
              </a:endParaRPr>
            </a:p>
            <a:p>
              <a:pPr algn="ctr"/>
              <a:endParaRPr lang="fr-FR" sz="1000" dirty="0">
                <a:solidFill>
                  <a:schemeClr val="tx1">
                    <a:lumMod val="75000"/>
                    <a:lumOff val="25000"/>
                  </a:schemeClr>
                </a:solidFill>
              </a:endParaRPr>
            </a:p>
          </p:txBody>
        </p:sp>
        <p:pic>
          <p:nvPicPr>
            <p:cNvPr id="320" name="Image 319">
              <a:extLst>
                <a:ext uri="{FF2B5EF4-FFF2-40B4-BE49-F238E27FC236}">
                  <a16:creationId xmlns:a16="http://schemas.microsoft.com/office/drawing/2014/main" id="{B63BAE0C-D117-49E3-8E1C-98F54EC44A81}"/>
                </a:ext>
              </a:extLst>
            </p:cNvPr>
            <p:cNvPicPr>
              <a:picLocks noChangeAspect="1"/>
            </p:cNvPicPr>
            <p:nvPr/>
          </p:nvPicPr>
          <p:blipFill>
            <a:blip r:embed="rId10">
              <a:clrChange>
                <a:clrFrom>
                  <a:srgbClr val="FFFFFF"/>
                </a:clrFrom>
                <a:clrTo>
                  <a:srgbClr val="FFFFFF">
                    <a:alpha val="0"/>
                  </a:srgbClr>
                </a:clrTo>
              </a:clrChange>
              <a:duotone>
                <a:schemeClr val="accent4">
                  <a:shade val="45000"/>
                  <a:satMod val="135000"/>
                </a:schemeClr>
                <a:prstClr val="white"/>
              </a:duotone>
            </a:blip>
            <a:stretch>
              <a:fillRect/>
            </a:stretch>
          </p:blipFill>
          <p:spPr>
            <a:xfrm>
              <a:off x="-1515491" y="751442"/>
              <a:ext cx="894081" cy="346957"/>
            </a:xfrm>
            <a:prstGeom prst="rect">
              <a:avLst/>
            </a:prstGeom>
          </p:spPr>
        </p:pic>
        <p:grpSp>
          <p:nvGrpSpPr>
            <p:cNvPr id="321" name="Graphique 1807">
              <a:extLst>
                <a:ext uri="{FF2B5EF4-FFF2-40B4-BE49-F238E27FC236}">
                  <a16:creationId xmlns:a16="http://schemas.microsoft.com/office/drawing/2014/main" id="{64776019-53AF-48AB-8C72-FAE3A1A7084F}"/>
                </a:ext>
              </a:extLst>
            </p:cNvPr>
            <p:cNvGrpSpPr/>
            <p:nvPr/>
          </p:nvGrpSpPr>
          <p:grpSpPr>
            <a:xfrm>
              <a:off x="-1545682" y="1595345"/>
              <a:ext cx="212568" cy="147357"/>
              <a:chOff x="10492224" y="2241232"/>
              <a:chExt cx="280987" cy="194786"/>
            </a:xfrm>
            <a:noFill/>
          </p:grpSpPr>
          <p:grpSp>
            <p:nvGrpSpPr>
              <p:cNvPr id="322" name="Graphique 1807">
                <a:extLst>
                  <a:ext uri="{FF2B5EF4-FFF2-40B4-BE49-F238E27FC236}">
                    <a16:creationId xmlns:a16="http://schemas.microsoft.com/office/drawing/2014/main" id="{8FD066EB-4467-4B7F-B8D5-C3F067FA5501}"/>
                  </a:ext>
                </a:extLst>
              </p:cNvPr>
              <p:cNvGrpSpPr/>
              <p:nvPr/>
            </p:nvGrpSpPr>
            <p:grpSpPr>
              <a:xfrm>
                <a:off x="10505559" y="2336292"/>
                <a:ext cx="43243" cy="50673"/>
                <a:chOff x="10505559" y="2336292"/>
                <a:chExt cx="43243" cy="50673"/>
              </a:xfrm>
              <a:grpFill/>
            </p:grpSpPr>
            <p:sp>
              <p:nvSpPr>
                <p:cNvPr id="328" name="Forme libre : forme 3882">
                  <a:extLst>
                    <a:ext uri="{FF2B5EF4-FFF2-40B4-BE49-F238E27FC236}">
                      <a16:creationId xmlns:a16="http://schemas.microsoft.com/office/drawing/2014/main" id="{D7795D50-2CDF-456F-AF45-2D19238891D2}"/>
                    </a:ext>
                  </a:extLst>
                </p:cNvPr>
                <p:cNvSpPr/>
                <p:nvPr/>
              </p:nvSpPr>
              <p:spPr>
                <a:xfrm>
                  <a:off x="10505559" y="2357532"/>
                  <a:ext cx="25145" cy="29432"/>
                </a:xfrm>
                <a:custGeom>
                  <a:avLst/>
                  <a:gdLst>
                    <a:gd name="connsiteX0" fmla="*/ 25146 w 25145"/>
                    <a:gd name="connsiteY0" fmla="*/ 0 h 29432"/>
                    <a:gd name="connsiteX1" fmla="*/ 0 w 25145"/>
                    <a:gd name="connsiteY1" fmla="*/ 29432 h 29432"/>
                  </a:gdLst>
                  <a:ahLst/>
                  <a:cxnLst>
                    <a:cxn ang="0">
                      <a:pos x="connsiteX0" y="connsiteY0"/>
                    </a:cxn>
                    <a:cxn ang="0">
                      <a:pos x="connsiteX1" y="connsiteY1"/>
                    </a:cxn>
                  </a:cxnLst>
                  <a:rect l="l" t="t" r="r" b="b"/>
                  <a:pathLst>
                    <a:path w="25145" h="29432">
                      <a:moveTo>
                        <a:pt x="25146" y="0"/>
                      </a:moveTo>
                      <a:lnTo>
                        <a:pt x="0" y="29432"/>
                      </a:lnTo>
                    </a:path>
                  </a:pathLst>
                </a:custGeom>
                <a:grpFill/>
                <a:ln w="5715" cap="rnd">
                  <a:solidFill>
                    <a:srgbClr val="E52A29"/>
                  </a:solidFill>
                  <a:prstDash val="solid"/>
                  <a:round/>
                </a:ln>
              </p:spPr>
              <p:txBody>
                <a:bodyPr rtlCol="0" anchor="ctr"/>
                <a:lstStyle/>
                <a:p>
                  <a:endParaRPr lang="fr-FR" sz="1050"/>
                </a:p>
              </p:txBody>
            </p:sp>
            <p:sp>
              <p:nvSpPr>
                <p:cNvPr id="329" name="Forme libre : forme 3883">
                  <a:extLst>
                    <a:ext uri="{FF2B5EF4-FFF2-40B4-BE49-F238E27FC236}">
                      <a16:creationId xmlns:a16="http://schemas.microsoft.com/office/drawing/2014/main" id="{CFD09995-D553-4B44-A0FB-5E258FA1AF11}"/>
                    </a:ext>
                  </a:extLst>
                </p:cNvPr>
                <p:cNvSpPr/>
                <p:nvPr/>
              </p:nvSpPr>
              <p:spPr>
                <a:xfrm>
                  <a:off x="10540897" y="2336292"/>
                  <a:ext cx="7905" cy="9239"/>
                </a:xfrm>
                <a:custGeom>
                  <a:avLst/>
                  <a:gdLst>
                    <a:gd name="connsiteX0" fmla="*/ 7906 w 7905"/>
                    <a:gd name="connsiteY0" fmla="*/ 0 h 9239"/>
                    <a:gd name="connsiteX1" fmla="*/ 0 w 7905"/>
                    <a:gd name="connsiteY1" fmla="*/ 9239 h 9239"/>
                  </a:gdLst>
                  <a:ahLst/>
                  <a:cxnLst>
                    <a:cxn ang="0">
                      <a:pos x="connsiteX0" y="connsiteY0"/>
                    </a:cxn>
                    <a:cxn ang="0">
                      <a:pos x="connsiteX1" y="connsiteY1"/>
                    </a:cxn>
                  </a:cxnLst>
                  <a:rect l="l" t="t" r="r" b="b"/>
                  <a:pathLst>
                    <a:path w="7905" h="9239">
                      <a:moveTo>
                        <a:pt x="7906" y="0"/>
                      </a:moveTo>
                      <a:lnTo>
                        <a:pt x="0" y="9239"/>
                      </a:lnTo>
                    </a:path>
                  </a:pathLst>
                </a:custGeom>
                <a:grpFill/>
                <a:ln w="5715" cap="rnd">
                  <a:solidFill>
                    <a:srgbClr val="E52A29"/>
                  </a:solidFill>
                  <a:prstDash val="solid"/>
                  <a:round/>
                </a:ln>
              </p:spPr>
              <p:txBody>
                <a:bodyPr rtlCol="0" anchor="ctr"/>
                <a:lstStyle/>
                <a:p>
                  <a:endParaRPr lang="fr-FR" sz="1050"/>
                </a:p>
              </p:txBody>
            </p:sp>
          </p:grpSp>
          <p:grpSp>
            <p:nvGrpSpPr>
              <p:cNvPr id="323" name="Graphique 1807">
                <a:extLst>
                  <a:ext uri="{FF2B5EF4-FFF2-40B4-BE49-F238E27FC236}">
                    <a16:creationId xmlns:a16="http://schemas.microsoft.com/office/drawing/2014/main" id="{DB62C7C0-E282-457C-A6E3-073ABDF1A5DA}"/>
                  </a:ext>
                </a:extLst>
              </p:cNvPr>
              <p:cNvGrpSpPr/>
              <p:nvPr/>
            </p:nvGrpSpPr>
            <p:grpSpPr>
              <a:xfrm>
                <a:off x="10492224" y="2241232"/>
                <a:ext cx="280987" cy="194786"/>
                <a:chOff x="10492224" y="2241232"/>
                <a:chExt cx="280987" cy="194786"/>
              </a:xfrm>
              <a:grpFill/>
            </p:grpSpPr>
            <p:sp>
              <p:nvSpPr>
                <p:cNvPr id="324" name="Forme libre : forme 3885">
                  <a:extLst>
                    <a:ext uri="{FF2B5EF4-FFF2-40B4-BE49-F238E27FC236}">
                      <a16:creationId xmlns:a16="http://schemas.microsoft.com/office/drawing/2014/main" id="{D94CF55E-A0A5-4122-ADB9-1E68C123D77C}"/>
                    </a:ext>
                  </a:extLst>
                </p:cNvPr>
                <p:cNvSpPr/>
                <p:nvPr/>
              </p:nvSpPr>
              <p:spPr>
                <a:xfrm>
                  <a:off x="10492224" y="2241232"/>
                  <a:ext cx="280987" cy="194786"/>
                </a:xfrm>
                <a:custGeom>
                  <a:avLst/>
                  <a:gdLst>
                    <a:gd name="connsiteX0" fmla="*/ 222314 w 280987"/>
                    <a:gd name="connsiteY0" fmla="*/ 194691 h 194786"/>
                    <a:gd name="connsiteX1" fmla="*/ 11906 w 280987"/>
                    <a:gd name="connsiteY1" fmla="*/ 194691 h 194786"/>
                    <a:gd name="connsiteX2" fmla="*/ 0 w 280987"/>
                    <a:gd name="connsiteY2" fmla="*/ 182785 h 194786"/>
                    <a:gd name="connsiteX3" fmla="*/ 0 w 280987"/>
                    <a:gd name="connsiteY3" fmla="*/ 11906 h 194786"/>
                    <a:gd name="connsiteX4" fmla="*/ 11906 w 280987"/>
                    <a:gd name="connsiteY4" fmla="*/ 0 h 194786"/>
                    <a:gd name="connsiteX5" fmla="*/ 269081 w 280987"/>
                    <a:gd name="connsiteY5" fmla="*/ 0 h 194786"/>
                    <a:gd name="connsiteX6" fmla="*/ 280988 w 280987"/>
                    <a:gd name="connsiteY6" fmla="*/ 11906 h 194786"/>
                    <a:gd name="connsiteX7" fmla="*/ 280988 w 280987"/>
                    <a:gd name="connsiteY7" fmla="*/ 182880 h 194786"/>
                    <a:gd name="connsiteX8" fmla="*/ 269081 w 280987"/>
                    <a:gd name="connsiteY8" fmla="*/ 194786 h 194786"/>
                    <a:gd name="connsiteX9" fmla="*/ 248031 w 280987"/>
                    <a:gd name="connsiteY9" fmla="*/ 194786 h 1947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80987" h="194786">
                      <a:moveTo>
                        <a:pt x="222314" y="194691"/>
                      </a:moveTo>
                      <a:lnTo>
                        <a:pt x="11906" y="194691"/>
                      </a:lnTo>
                      <a:cubicBezTo>
                        <a:pt x="5334" y="194691"/>
                        <a:pt x="0" y="189357"/>
                        <a:pt x="0" y="182785"/>
                      </a:cubicBezTo>
                      <a:lnTo>
                        <a:pt x="0" y="11906"/>
                      </a:lnTo>
                      <a:cubicBezTo>
                        <a:pt x="0" y="5334"/>
                        <a:pt x="5334" y="0"/>
                        <a:pt x="11906" y="0"/>
                      </a:cubicBezTo>
                      <a:lnTo>
                        <a:pt x="269081" y="0"/>
                      </a:lnTo>
                      <a:cubicBezTo>
                        <a:pt x="275654" y="0"/>
                        <a:pt x="280988" y="5334"/>
                        <a:pt x="280988" y="11906"/>
                      </a:cubicBezTo>
                      <a:lnTo>
                        <a:pt x="280988" y="182880"/>
                      </a:lnTo>
                      <a:cubicBezTo>
                        <a:pt x="280988" y="189452"/>
                        <a:pt x="275654" y="194786"/>
                        <a:pt x="269081" y="194786"/>
                      </a:cubicBezTo>
                      <a:lnTo>
                        <a:pt x="248031" y="194786"/>
                      </a:lnTo>
                    </a:path>
                  </a:pathLst>
                </a:custGeom>
                <a:grpFill/>
                <a:ln w="5715" cap="rnd">
                  <a:solidFill>
                    <a:srgbClr val="E52A29"/>
                  </a:solidFill>
                  <a:prstDash val="solid"/>
                  <a:round/>
                </a:ln>
              </p:spPr>
              <p:txBody>
                <a:bodyPr rtlCol="0" anchor="ctr"/>
                <a:lstStyle/>
                <a:p>
                  <a:endParaRPr lang="fr-FR" sz="1050"/>
                </a:p>
              </p:txBody>
            </p:sp>
            <p:sp>
              <p:nvSpPr>
                <p:cNvPr id="325" name="Forme libre : forme 3886">
                  <a:extLst>
                    <a:ext uri="{FF2B5EF4-FFF2-40B4-BE49-F238E27FC236}">
                      <a16:creationId xmlns:a16="http://schemas.microsoft.com/office/drawing/2014/main" id="{D4996C30-C256-4FCC-A874-9E1CE69A1C72}"/>
                    </a:ext>
                  </a:extLst>
                </p:cNvPr>
                <p:cNvSpPr/>
                <p:nvPr/>
              </p:nvSpPr>
              <p:spPr>
                <a:xfrm>
                  <a:off x="10492224" y="2253138"/>
                  <a:ext cx="280892" cy="115470"/>
                </a:xfrm>
                <a:custGeom>
                  <a:avLst/>
                  <a:gdLst>
                    <a:gd name="connsiteX0" fmla="*/ 0 w 280892"/>
                    <a:gd name="connsiteY0" fmla="*/ 0 h 115470"/>
                    <a:gd name="connsiteX1" fmla="*/ 119158 w 280892"/>
                    <a:gd name="connsiteY1" fmla="*/ 110204 h 115470"/>
                    <a:gd name="connsiteX2" fmla="*/ 145542 w 280892"/>
                    <a:gd name="connsiteY2" fmla="*/ 110681 h 115470"/>
                    <a:gd name="connsiteX3" fmla="*/ 280892 w 280892"/>
                    <a:gd name="connsiteY3" fmla="*/ 0 h 115470"/>
                  </a:gdLst>
                  <a:ahLst/>
                  <a:cxnLst>
                    <a:cxn ang="0">
                      <a:pos x="connsiteX0" y="connsiteY0"/>
                    </a:cxn>
                    <a:cxn ang="0">
                      <a:pos x="connsiteX1" y="connsiteY1"/>
                    </a:cxn>
                    <a:cxn ang="0">
                      <a:pos x="connsiteX2" y="connsiteY2"/>
                    </a:cxn>
                    <a:cxn ang="0">
                      <a:pos x="connsiteX3" y="connsiteY3"/>
                    </a:cxn>
                  </a:cxnLst>
                  <a:rect l="l" t="t" r="r" b="b"/>
                  <a:pathLst>
                    <a:path w="280892" h="115470">
                      <a:moveTo>
                        <a:pt x="0" y="0"/>
                      </a:moveTo>
                      <a:lnTo>
                        <a:pt x="119158" y="110204"/>
                      </a:lnTo>
                      <a:cubicBezTo>
                        <a:pt x="119158" y="110204"/>
                        <a:pt x="131921" y="121730"/>
                        <a:pt x="145542" y="110681"/>
                      </a:cubicBezTo>
                      <a:cubicBezTo>
                        <a:pt x="160782" y="98298"/>
                        <a:pt x="280892" y="0"/>
                        <a:pt x="280892" y="0"/>
                      </a:cubicBezTo>
                    </a:path>
                  </a:pathLst>
                </a:custGeom>
                <a:grpFill/>
                <a:ln w="5715" cap="rnd">
                  <a:solidFill>
                    <a:srgbClr val="E52A29"/>
                  </a:solidFill>
                  <a:prstDash val="solid"/>
                  <a:round/>
                </a:ln>
              </p:spPr>
              <p:txBody>
                <a:bodyPr rtlCol="0" anchor="ctr"/>
                <a:lstStyle/>
                <a:p>
                  <a:endParaRPr lang="fr-FR" sz="1050"/>
                </a:p>
              </p:txBody>
            </p:sp>
            <p:sp>
              <p:nvSpPr>
                <p:cNvPr id="326" name="Forme libre : forme 3887">
                  <a:extLst>
                    <a:ext uri="{FF2B5EF4-FFF2-40B4-BE49-F238E27FC236}">
                      <a16:creationId xmlns:a16="http://schemas.microsoft.com/office/drawing/2014/main" id="{D25C8C0D-3D7A-4687-AD31-5FD5EC18227C}"/>
                    </a:ext>
                  </a:extLst>
                </p:cNvPr>
                <p:cNvSpPr/>
                <p:nvPr/>
              </p:nvSpPr>
              <p:spPr>
                <a:xfrm>
                  <a:off x="10494129" y="2343245"/>
                  <a:ext cx="74009" cy="85439"/>
                </a:xfrm>
                <a:custGeom>
                  <a:avLst/>
                  <a:gdLst>
                    <a:gd name="connsiteX0" fmla="*/ 74009 w 74009"/>
                    <a:gd name="connsiteY0" fmla="*/ 0 h 85439"/>
                    <a:gd name="connsiteX1" fmla="*/ 0 w 74009"/>
                    <a:gd name="connsiteY1" fmla="*/ 85439 h 85439"/>
                  </a:gdLst>
                  <a:ahLst/>
                  <a:cxnLst>
                    <a:cxn ang="0">
                      <a:pos x="connsiteX0" y="connsiteY0"/>
                    </a:cxn>
                    <a:cxn ang="0">
                      <a:pos x="connsiteX1" y="connsiteY1"/>
                    </a:cxn>
                  </a:cxnLst>
                  <a:rect l="l" t="t" r="r" b="b"/>
                  <a:pathLst>
                    <a:path w="74009" h="85439">
                      <a:moveTo>
                        <a:pt x="74009" y="0"/>
                      </a:moveTo>
                      <a:lnTo>
                        <a:pt x="0" y="85439"/>
                      </a:lnTo>
                    </a:path>
                  </a:pathLst>
                </a:custGeom>
                <a:grpFill/>
                <a:ln w="5715" cap="rnd">
                  <a:solidFill>
                    <a:srgbClr val="E52A29"/>
                  </a:solidFill>
                  <a:prstDash val="solid"/>
                  <a:round/>
                </a:ln>
              </p:spPr>
              <p:txBody>
                <a:bodyPr rtlCol="0" anchor="ctr"/>
                <a:lstStyle/>
                <a:p>
                  <a:endParaRPr lang="fr-FR" sz="1050"/>
                </a:p>
              </p:txBody>
            </p:sp>
            <p:sp>
              <p:nvSpPr>
                <p:cNvPr id="327" name="Forme libre : forme 3888">
                  <a:extLst>
                    <a:ext uri="{FF2B5EF4-FFF2-40B4-BE49-F238E27FC236}">
                      <a16:creationId xmlns:a16="http://schemas.microsoft.com/office/drawing/2014/main" id="{778F5CBF-D314-41A5-9BE9-3800FC5A1AB3}"/>
                    </a:ext>
                  </a:extLst>
                </p:cNvPr>
                <p:cNvSpPr/>
                <p:nvPr/>
              </p:nvSpPr>
              <p:spPr>
                <a:xfrm>
                  <a:off x="10682057" y="2329624"/>
                  <a:ext cx="76295" cy="88868"/>
                </a:xfrm>
                <a:custGeom>
                  <a:avLst/>
                  <a:gdLst>
                    <a:gd name="connsiteX0" fmla="*/ 0 w 76295"/>
                    <a:gd name="connsiteY0" fmla="*/ 0 h 88868"/>
                    <a:gd name="connsiteX1" fmla="*/ 76295 w 76295"/>
                    <a:gd name="connsiteY1" fmla="*/ 88868 h 88868"/>
                  </a:gdLst>
                  <a:ahLst/>
                  <a:cxnLst>
                    <a:cxn ang="0">
                      <a:pos x="connsiteX0" y="connsiteY0"/>
                    </a:cxn>
                    <a:cxn ang="0">
                      <a:pos x="connsiteX1" y="connsiteY1"/>
                    </a:cxn>
                  </a:cxnLst>
                  <a:rect l="l" t="t" r="r" b="b"/>
                  <a:pathLst>
                    <a:path w="76295" h="88868">
                      <a:moveTo>
                        <a:pt x="0" y="0"/>
                      </a:moveTo>
                      <a:lnTo>
                        <a:pt x="76295" y="88868"/>
                      </a:lnTo>
                    </a:path>
                  </a:pathLst>
                </a:custGeom>
                <a:grpFill/>
                <a:ln w="5715" cap="rnd">
                  <a:solidFill>
                    <a:srgbClr val="E52A29"/>
                  </a:solidFill>
                  <a:prstDash val="solid"/>
                  <a:round/>
                </a:ln>
              </p:spPr>
              <p:txBody>
                <a:bodyPr rtlCol="0" anchor="ctr"/>
                <a:lstStyle/>
                <a:p>
                  <a:endParaRPr lang="fr-FR" sz="1050"/>
                </a:p>
              </p:txBody>
            </p:sp>
          </p:grpSp>
        </p:grpSp>
        <p:grpSp>
          <p:nvGrpSpPr>
            <p:cNvPr id="330" name="Graphique 1760">
              <a:extLst>
                <a:ext uri="{FF2B5EF4-FFF2-40B4-BE49-F238E27FC236}">
                  <a16:creationId xmlns:a16="http://schemas.microsoft.com/office/drawing/2014/main" id="{9C7F397C-6688-4627-BC04-3CBB55A5C6B1}"/>
                </a:ext>
              </a:extLst>
            </p:cNvPr>
            <p:cNvGrpSpPr/>
            <p:nvPr/>
          </p:nvGrpSpPr>
          <p:grpSpPr>
            <a:xfrm>
              <a:off x="-1226391" y="1504175"/>
              <a:ext cx="246464" cy="287708"/>
              <a:chOff x="6946566" y="645870"/>
              <a:chExt cx="328618" cy="383610"/>
            </a:xfrm>
            <a:noFill/>
          </p:grpSpPr>
          <p:sp>
            <p:nvSpPr>
              <p:cNvPr id="331" name="Forme libre : forme 2075">
                <a:extLst>
                  <a:ext uri="{FF2B5EF4-FFF2-40B4-BE49-F238E27FC236}">
                    <a16:creationId xmlns:a16="http://schemas.microsoft.com/office/drawing/2014/main" id="{0C1A1F65-00B3-4A42-BDA1-C381C413A8EE}"/>
                  </a:ext>
                </a:extLst>
              </p:cNvPr>
              <p:cNvSpPr/>
              <p:nvPr/>
            </p:nvSpPr>
            <p:spPr>
              <a:xfrm>
                <a:off x="7048490" y="829436"/>
                <a:ext cx="192710" cy="200044"/>
              </a:xfrm>
              <a:custGeom>
                <a:avLst/>
                <a:gdLst>
                  <a:gd name="connsiteX0" fmla="*/ 0 w 192710"/>
                  <a:gd name="connsiteY0" fmla="*/ 140113 h 200044"/>
                  <a:gd name="connsiteX1" fmla="*/ 20479 w 192710"/>
                  <a:gd name="connsiteY1" fmla="*/ 189262 h 200044"/>
                  <a:gd name="connsiteX2" fmla="*/ 43434 w 192710"/>
                  <a:gd name="connsiteY2" fmla="*/ 198691 h 200044"/>
                  <a:gd name="connsiteX3" fmla="*/ 181928 w 192710"/>
                  <a:gd name="connsiteY3" fmla="*/ 141161 h 200044"/>
                  <a:gd name="connsiteX4" fmla="*/ 191357 w 192710"/>
                  <a:gd name="connsiteY4" fmla="*/ 118205 h 200044"/>
                  <a:gd name="connsiteX5" fmla="*/ 143447 w 192710"/>
                  <a:gd name="connsiteY5" fmla="*/ 0 h 2000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92710" h="200044">
                    <a:moveTo>
                      <a:pt x="0" y="140113"/>
                    </a:moveTo>
                    <a:lnTo>
                      <a:pt x="20479" y="189262"/>
                    </a:lnTo>
                    <a:cubicBezTo>
                      <a:pt x="24194" y="198215"/>
                      <a:pt x="34481" y="202406"/>
                      <a:pt x="43434" y="198691"/>
                    </a:cubicBezTo>
                    <a:lnTo>
                      <a:pt x="181928" y="141161"/>
                    </a:lnTo>
                    <a:cubicBezTo>
                      <a:pt x="190881" y="137446"/>
                      <a:pt x="195072" y="127159"/>
                      <a:pt x="191357" y="118205"/>
                    </a:cubicBezTo>
                    <a:lnTo>
                      <a:pt x="143447" y="0"/>
                    </a:lnTo>
                  </a:path>
                </a:pathLst>
              </a:custGeom>
              <a:grpFill/>
              <a:ln w="5715" cap="rnd">
                <a:solidFill>
                  <a:srgbClr val="E52A29"/>
                </a:solidFill>
                <a:prstDash val="solid"/>
                <a:round/>
              </a:ln>
            </p:spPr>
            <p:txBody>
              <a:bodyPr rtlCol="0" anchor="ctr"/>
              <a:lstStyle/>
              <a:p>
                <a:endParaRPr lang="fr-FR" sz="1050"/>
              </a:p>
            </p:txBody>
          </p:sp>
          <p:sp>
            <p:nvSpPr>
              <p:cNvPr id="332" name="Forme libre : forme 2076">
                <a:extLst>
                  <a:ext uri="{FF2B5EF4-FFF2-40B4-BE49-F238E27FC236}">
                    <a16:creationId xmlns:a16="http://schemas.microsoft.com/office/drawing/2014/main" id="{74069BE0-20F6-4AFB-8F8C-9E2B9BE28DAF}"/>
                  </a:ext>
                </a:extLst>
              </p:cNvPr>
              <p:cNvSpPr/>
              <p:nvPr/>
            </p:nvSpPr>
            <p:spPr>
              <a:xfrm>
                <a:off x="6946566" y="645870"/>
                <a:ext cx="193649" cy="305486"/>
              </a:xfrm>
              <a:custGeom>
                <a:avLst/>
                <a:gdLst>
                  <a:gd name="connsiteX0" fmla="*/ 193650 w 193649"/>
                  <a:gd name="connsiteY0" fmla="*/ 62123 h 305486"/>
                  <a:gd name="connsiteX1" fmla="*/ 172218 w 193649"/>
                  <a:gd name="connsiteY1" fmla="*/ 10783 h 305486"/>
                  <a:gd name="connsiteX2" fmla="*/ 149263 w 193649"/>
                  <a:gd name="connsiteY2" fmla="*/ 1353 h 305486"/>
                  <a:gd name="connsiteX3" fmla="*/ 10770 w 193649"/>
                  <a:gd name="connsiteY3" fmla="*/ 58789 h 305486"/>
                  <a:gd name="connsiteX4" fmla="*/ 1340 w 193649"/>
                  <a:gd name="connsiteY4" fmla="*/ 81744 h 305486"/>
                  <a:gd name="connsiteX5" fmla="*/ 94304 w 193649"/>
                  <a:gd name="connsiteY5" fmla="*/ 305486 h 3054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93649" h="305486">
                    <a:moveTo>
                      <a:pt x="193650" y="62123"/>
                    </a:moveTo>
                    <a:lnTo>
                      <a:pt x="172218" y="10783"/>
                    </a:lnTo>
                    <a:cubicBezTo>
                      <a:pt x="168504" y="1829"/>
                      <a:pt x="158217" y="-2362"/>
                      <a:pt x="149263" y="1353"/>
                    </a:cubicBezTo>
                    <a:lnTo>
                      <a:pt x="10770" y="58789"/>
                    </a:lnTo>
                    <a:cubicBezTo>
                      <a:pt x="1911" y="62504"/>
                      <a:pt x="-2375" y="72791"/>
                      <a:pt x="1340" y="81744"/>
                    </a:cubicBezTo>
                    <a:lnTo>
                      <a:pt x="94304" y="305486"/>
                    </a:lnTo>
                  </a:path>
                </a:pathLst>
              </a:custGeom>
              <a:grpFill/>
              <a:ln w="5715" cap="rnd">
                <a:solidFill>
                  <a:srgbClr val="E52A29"/>
                </a:solidFill>
                <a:prstDash val="solid"/>
                <a:round/>
              </a:ln>
            </p:spPr>
            <p:txBody>
              <a:bodyPr rtlCol="0" anchor="ctr"/>
              <a:lstStyle/>
              <a:p>
                <a:endParaRPr lang="fr-FR" sz="1050"/>
              </a:p>
            </p:txBody>
          </p:sp>
          <p:sp>
            <p:nvSpPr>
              <p:cNvPr id="333" name="Forme libre : forme 2077">
                <a:extLst>
                  <a:ext uri="{FF2B5EF4-FFF2-40B4-BE49-F238E27FC236}">
                    <a16:creationId xmlns:a16="http://schemas.microsoft.com/office/drawing/2014/main" id="{CD6CD86F-8712-4EC7-80FC-FD99DF536E7A}"/>
                  </a:ext>
                </a:extLst>
              </p:cNvPr>
              <p:cNvSpPr/>
              <p:nvPr/>
            </p:nvSpPr>
            <p:spPr>
              <a:xfrm>
                <a:off x="7017343" y="688657"/>
                <a:ext cx="27051" cy="11144"/>
              </a:xfrm>
              <a:custGeom>
                <a:avLst/>
                <a:gdLst>
                  <a:gd name="connsiteX0" fmla="*/ 27051 w 27051"/>
                  <a:gd name="connsiteY0" fmla="*/ 0 h 11144"/>
                  <a:gd name="connsiteX1" fmla="*/ 0 w 27051"/>
                  <a:gd name="connsiteY1" fmla="*/ 11144 h 11144"/>
                </a:gdLst>
                <a:ahLst/>
                <a:cxnLst>
                  <a:cxn ang="0">
                    <a:pos x="connsiteX0" y="connsiteY0"/>
                  </a:cxn>
                  <a:cxn ang="0">
                    <a:pos x="connsiteX1" y="connsiteY1"/>
                  </a:cxn>
                </a:cxnLst>
                <a:rect l="l" t="t" r="r" b="b"/>
                <a:pathLst>
                  <a:path w="27051" h="11144">
                    <a:moveTo>
                      <a:pt x="27051" y="0"/>
                    </a:moveTo>
                    <a:lnTo>
                      <a:pt x="0" y="11144"/>
                    </a:lnTo>
                  </a:path>
                </a:pathLst>
              </a:custGeom>
              <a:grpFill/>
              <a:ln w="5715" cap="rnd">
                <a:solidFill>
                  <a:srgbClr val="E52A29"/>
                </a:solidFill>
                <a:prstDash val="solid"/>
                <a:round/>
              </a:ln>
            </p:spPr>
            <p:txBody>
              <a:bodyPr rtlCol="0" anchor="ctr"/>
              <a:lstStyle/>
              <a:p>
                <a:endParaRPr lang="fr-FR" sz="1050"/>
              </a:p>
            </p:txBody>
          </p:sp>
          <p:sp>
            <p:nvSpPr>
              <p:cNvPr id="334" name="Forme libre : forme 2078">
                <a:extLst>
                  <a:ext uri="{FF2B5EF4-FFF2-40B4-BE49-F238E27FC236}">
                    <a16:creationId xmlns:a16="http://schemas.microsoft.com/office/drawing/2014/main" id="{E77BB905-9AC7-4194-A453-66D0ABB4132C}"/>
                  </a:ext>
                </a:extLst>
              </p:cNvPr>
              <p:cNvSpPr/>
              <p:nvPr/>
            </p:nvSpPr>
            <p:spPr>
              <a:xfrm>
                <a:off x="7056395" y="681322"/>
                <a:ext cx="6000" cy="2571"/>
              </a:xfrm>
              <a:custGeom>
                <a:avLst/>
                <a:gdLst>
                  <a:gd name="connsiteX0" fmla="*/ 0 w 6000"/>
                  <a:gd name="connsiteY0" fmla="*/ 2572 h 2571"/>
                  <a:gd name="connsiteX1" fmla="*/ 6001 w 6000"/>
                  <a:gd name="connsiteY1" fmla="*/ 0 h 2571"/>
                </a:gdLst>
                <a:ahLst/>
                <a:cxnLst>
                  <a:cxn ang="0">
                    <a:pos x="connsiteX0" y="connsiteY0"/>
                  </a:cxn>
                  <a:cxn ang="0">
                    <a:pos x="connsiteX1" y="connsiteY1"/>
                  </a:cxn>
                </a:cxnLst>
                <a:rect l="l" t="t" r="r" b="b"/>
                <a:pathLst>
                  <a:path w="6000" h="2571">
                    <a:moveTo>
                      <a:pt x="0" y="2572"/>
                    </a:moveTo>
                    <a:lnTo>
                      <a:pt x="6001" y="0"/>
                    </a:lnTo>
                  </a:path>
                </a:pathLst>
              </a:custGeom>
              <a:grpFill/>
              <a:ln w="5715" cap="rnd">
                <a:solidFill>
                  <a:srgbClr val="E52A29"/>
                </a:solidFill>
                <a:prstDash val="solid"/>
                <a:round/>
              </a:ln>
            </p:spPr>
            <p:txBody>
              <a:bodyPr rtlCol="0" anchor="ctr"/>
              <a:lstStyle/>
              <a:p>
                <a:endParaRPr lang="fr-FR" sz="1050"/>
              </a:p>
            </p:txBody>
          </p:sp>
          <p:sp>
            <p:nvSpPr>
              <p:cNvPr id="335" name="Forme libre : forme 2079">
                <a:extLst>
                  <a:ext uri="{FF2B5EF4-FFF2-40B4-BE49-F238E27FC236}">
                    <a16:creationId xmlns:a16="http://schemas.microsoft.com/office/drawing/2014/main" id="{EA26460B-97E9-4E12-A495-7FBF14C03781}"/>
                  </a:ext>
                </a:extLst>
              </p:cNvPr>
              <p:cNvSpPr/>
              <p:nvPr/>
            </p:nvSpPr>
            <p:spPr>
              <a:xfrm>
                <a:off x="6974195" y="671702"/>
                <a:ext cx="150114" cy="62293"/>
              </a:xfrm>
              <a:custGeom>
                <a:avLst/>
                <a:gdLst>
                  <a:gd name="connsiteX0" fmla="*/ 150114 w 150114"/>
                  <a:gd name="connsiteY0" fmla="*/ 0 h 62293"/>
                  <a:gd name="connsiteX1" fmla="*/ 0 w 150114"/>
                  <a:gd name="connsiteY1" fmla="*/ 62294 h 62293"/>
                </a:gdLst>
                <a:ahLst/>
                <a:cxnLst>
                  <a:cxn ang="0">
                    <a:pos x="connsiteX0" y="connsiteY0"/>
                  </a:cxn>
                  <a:cxn ang="0">
                    <a:pos x="connsiteX1" y="connsiteY1"/>
                  </a:cxn>
                </a:cxnLst>
                <a:rect l="l" t="t" r="r" b="b"/>
                <a:pathLst>
                  <a:path w="150114" h="62293">
                    <a:moveTo>
                      <a:pt x="150114" y="0"/>
                    </a:moveTo>
                    <a:lnTo>
                      <a:pt x="0" y="62294"/>
                    </a:lnTo>
                  </a:path>
                </a:pathLst>
              </a:custGeom>
              <a:grpFill/>
              <a:ln w="5715" cap="rnd">
                <a:solidFill>
                  <a:srgbClr val="E52A29"/>
                </a:solidFill>
                <a:prstDash val="solid"/>
                <a:round/>
              </a:ln>
            </p:spPr>
            <p:txBody>
              <a:bodyPr rtlCol="0" anchor="ctr"/>
              <a:lstStyle/>
              <a:p>
                <a:endParaRPr lang="fr-FR" sz="1050"/>
              </a:p>
            </p:txBody>
          </p:sp>
          <p:sp>
            <p:nvSpPr>
              <p:cNvPr id="336" name="Forme libre : forme 2080">
                <a:extLst>
                  <a:ext uri="{FF2B5EF4-FFF2-40B4-BE49-F238E27FC236}">
                    <a16:creationId xmlns:a16="http://schemas.microsoft.com/office/drawing/2014/main" id="{DF72428E-7323-4738-B6F1-A07E6CD9A094}"/>
                  </a:ext>
                </a:extLst>
              </p:cNvPr>
              <p:cNvSpPr/>
              <p:nvPr/>
            </p:nvSpPr>
            <p:spPr>
              <a:xfrm>
                <a:off x="7056586" y="922591"/>
                <a:ext cx="149828" cy="63055"/>
              </a:xfrm>
              <a:custGeom>
                <a:avLst/>
                <a:gdLst>
                  <a:gd name="connsiteX0" fmla="*/ 0 w 149828"/>
                  <a:gd name="connsiteY0" fmla="*/ 63055 h 63055"/>
                  <a:gd name="connsiteX1" fmla="*/ 149828 w 149828"/>
                  <a:gd name="connsiteY1" fmla="*/ 0 h 63055"/>
                </a:gdLst>
                <a:ahLst/>
                <a:cxnLst>
                  <a:cxn ang="0">
                    <a:pos x="connsiteX0" y="connsiteY0"/>
                  </a:cxn>
                  <a:cxn ang="0">
                    <a:pos x="connsiteX1" y="connsiteY1"/>
                  </a:cxn>
                </a:cxnLst>
                <a:rect l="l" t="t" r="r" b="b"/>
                <a:pathLst>
                  <a:path w="149828" h="63055">
                    <a:moveTo>
                      <a:pt x="0" y="63055"/>
                    </a:moveTo>
                    <a:lnTo>
                      <a:pt x="149828" y="0"/>
                    </a:lnTo>
                  </a:path>
                </a:pathLst>
              </a:custGeom>
              <a:grpFill/>
              <a:ln w="5715" cap="rnd">
                <a:solidFill>
                  <a:srgbClr val="E52A29"/>
                </a:solidFill>
                <a:prstDash val="solid"/>
                <a:round/>
              </a:ln>
            </p:spPr>
            <p:txBody>
              <a:bodyPr rtlCol="0" anchor="ctr"/>
              <a:lstStyle/>
              <a:p>
                <a:endParaRPr lang="fr-FR" sz="1050"/>
              </a:p>
            </p:txBody>
          </p:sp>
          <p:sp>
            <p:nvSpPr>
              <p:cNvPr id="337" name="Forme libre : forme 2081">
                <a:extLst>
                  <a:ext uri="{FF2B5EF4-FFF2-40B4-BE49-F238E27FC236}">
                    <a16:creationId xmlns:a16="http://schemas.microsoft.com/office/drawing/2014/main" id="{C6B6361B-15EF-4814-A53D-C92781D060CE}"/>
                  </a:ext>
                </a:extLst>
              </p:cNvPr>
              <p:cNvSpPr/>
              <p:nvPr/>
            </p:nvSpPr>
            <p:spPr>
              <a:xfrm>
                <a:off x="7138691" y="959357"/>
                <a:ext cx="28575" cy="28575"/>
              </a:xfrm>
              <a:custGeom>
                <a:avLst/>
                <a:gdLst>
                  <a:gd name="connsiteX0" fmla="*/ 28575 w 28575"/>
                  <a:gd name="connsiteY0" fmla="*/ 14288 h 28575"/>
                  <a:gd name="connsiteX1" fmla="*/ 14287 w 28575"/>
                  <a:gd name="connsiteY1" fmla="*/ 28575 h 28575"/>
                  <a:gd name="connsiteX2" fmla="*/ 0 w 28575"/>
                  <a:gd name="connsiteY2" fmla="*/ 14288 h 28575"/>
                  <a:gd name="connsiteX3" fmla="*/ 14287 w 28575"/>
                  <a:gd name="connsiteY3" fmla="*/ 0 h 28575"/>
                  <a:gd name="connsiteX4" fmla="*/ 28575 w 28575"/>
                  <a:gd name="connsiteY4" fmla="*/ 14288 h 285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575" h="28575">
                    <a:moveTo>
                      <a:pt x="28575" y="14288"/>
                    </a:moveTo>
                    <a:cubicBezTo>
                      <a:pt x="28575" y="22178"/>
                      <a:pt x="22178" y="28575"/>
                      <a:pt x="14287" y="28575"/>
                    </a:cubicBezTo>
                    <a:cubicBezTo>
                      <a:pt x="6397" y="28575"/>
                      <a:pt x="0" y="22178"/>
                      <a:pt x="0" y="14288"/>
                    </a:cubicBezTo>
                    <a:cubicBezTo>
                      <a:pt x="0" y="6397"/>
                      <a:pt x="6397" y="0"/>
                      <a:pt x="14287" y="0"/>
                    </a:cubicBezTo>
                    <a:cubicBezTo>
                      <a:pt x="22178" y="0"/>
                      <a:pt x="28575" y="6397"/>
                      <a:pt x="28575" y="14288"/>
                    </a:cubicBezTo>
                    <a:close/>
                  </a:path>
                </a:pathLst>
              </a:custGeom>
              <a:grpFill/>
              <a:ln w="5715" cap="rnd">
                <a:solidFill>
                  <a:srgbClr val="E52A29"/>
                </a:solidFill>
                <a:prstDash val="solid"/>
                <a:round/>
              </a:ln>
            </p:spPr>
            <p:txBody>
              <a:bodyPr rtlCol="0" anchor="ctr"/>
              <a:lstStyle/>
              <a:p>
                <a:endParaRPr lang="fr-FR" sz="1050"/>
              </a:p>
            </p:txBody>
          </p:sp>
          <p:grpSp>
            <p:nvGrpSpPr>
              <p:cNvPr id="338" name="Graphique 1760">
                <a:extLst>
                  <a:ext uri="{FF2B5EF4-FFF2-40B4-BE49-F238E27FC236}">
                    <a16:creationId xmlns:a16="http://schemas.microsoft.com/office/drawing/2014/main" id="{292FC203-5A6C-4516-8E24-A139AE153C9B}"/>
                  </a:ext>
                </a:extLst>
              </p:cNvPr>
              <p:cNvGrpSpPr/>
              <p:nvPr/>
            </p:nvGrpSpPr>
            <p:grpSpPr>
              <a:xfrm>
                <a:off x="7039536" y="770190"/>
                <a:ext cx="113728" cy="117538"/>
                <a:chOff x="7039536" y="770190"/>
                <a:chExt cx="113728" cy="117538"/>
              </a:xfrm>
              <a:grpFill/>
            </p:grpSpPr>
            <p:sp>
              <p:nvSpPr>
                <p:cNvPr id="343" name="Forme libre : forme 2083">
                  <a:extLst>
                    <a:ext uri="{FF2B5EF4-FFF2-40B4-BE49-F238E27FC236}">
                      <a16:creationId xmlns:a16="http://schemas.microsoft.com/office/drawing/2014/main" id="{FEDAC10D-D4A9-4BA2-B50F-87CDCB37801D}"/>
                    </a:ext>
                  </a:extLst>
                </p:cNvPr>
                <p:cNvSpPr/>
                <p:nvPr/>
              </p:nvSpPr>
              <p:spPr>
                <a:xfrm>
                  <a:off x="7055634" y="770190"/>
                  <a:ext cx="97630" cy="117538"/>
                </a:xfrm>
                <a:custGeom>
                  <a:avLst/>
                  <a:gdLst>
                    <a:gd name="connsiteX0" fmla="*/ 97631 w 97630"/>
                    <a:gd name="connsiteY0" fmla="*/ 103346 h 117538"/>
                    <a:gd name="connsiteX1" fmla="*/ 82867 w 97630"/>
                    <a:gd name="connsiteY1" fmla="*/ 112586 h 117538"/>
                    <a:gd name="connsiteX2" fmla="*/ 4953 w 97630"/>
                    <a:gd name="connsiteY2" fmla="*/ 82106 h 117538"/>
                    <a:gd name="connsiteX3" fmla="*/ 35433 w 97630"/>
                    <a:gd name="connsiteY3" fmla="*/ 4191 h 117538"/>
                    <a:gd name="connsiteX4" fmla="*/ 49625 w 97630"/>
                    <a:gd name="connsiteY4" fmla="*/ 0 h 1175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7630" h="117538">
                      <a:moveTo>
                        <a:pt x="97631" y="103346"/>
                      </a:moveTo>
                      <a:cubicBezTo>
                        <a:pt x="93345" y="107061"/>
                        <a:pt x="88392" y="110204"/>
                        <a:pt x="82867" y="112586"/>
                      </a:cubicBezTo>
                      <a:cubicBezTo>
                        <a:pt x="52959" y="125635"/>
                        <a:pt x="18002" y="112014"/>
                        <a:pt x="4953" y="82106"/>
                      </a:cubicBezTo>
                      <a:cubicBezTo>
                        <a:pt x="-8097" y="52197"/>
                        <a:pt x="5524" y="17240"/>
                        <a:pt x="35433" y="4191"/>
                      </a:cubicBezTo>
                      <a:cubicBezTo>
                        <a:pt x="40100" y="2191"/>
                        <a:pt x="44862" y="762"/>
                        <a:pt x="49625" y="0"/>
                      </a:cubicBezTo>
                    </a:path>
                  </a:pathLst>
                </a:custGeom>
                <a:grpFill/>
                <a:ln w="5715" cap="rnd">
                  <a:solidFill>
                    <a:srgbClr val="E52A29"/>
                  </a:solidFill>
                  <a:prstDash val="solid"/>
                  <a:round/>
                </a:ln>
              </p:spPr>
              <p:txBody>
                <a:bodyPr rtlCol="0" anchor="ctr"/>
                <a:lstStyle/>
                <a:p>
                  <a:endParaRPr lang="fr-FR" sz="1050"/>
                </a:p>
              </p:txBody>
            </p:sp>
            <p:sp>
              <p:nvSpPr>
                <p:cNvPr id="344" name="Forme libre : forme 2084">
                  <a:extLst>
                    <a:ext uri="{FF2B5EF4-FFF2-40B4-BE49-F238E27FC236}">
                      <a16:creationId xmlns:a16="http://schemas.microsoft.com/office/drawing/2014/main" id="{E0244132-4897-4780-9E46-F6E65212553B}"/>
                    </a:ext>
                  </a:extLst>
                </p:cNvPr>
                <p:cNvSpPr/>
                <p:nvPr/>
              </p:nvSpPr>
              <p:spPr>
                <a:xfrm>
                  <a:off x="7039536" y="815911"/>
                  <a:ext cx="73914" cy="32289"/>
                </a:xfrm>
                <a:custGeom>
                  <a:avLst/>
                  <a:gdLst>
                    <a:gd name="connsiteX0" fmla="*/ 0 w 73914"/>
                    <a:gd name="connsiteY0" fmla="*/ 32290 h 32289"/>
                    <a:gd name="connsiteX1" fmla="*/ 73914 w 73914"/>
                    <a:gd name="connsiteY1" fmla="*/ 0 h 32289"/>
                  </a:gdLst>
                  <a:ahLst/>
                  <a:cxnLst>
                    <a:cxn ang="0">
                      <a:pos x="connsiteX0" y="connsiteY0"/>
                    </a:cxn>
                    <a:cxn ang="0">
                      <a:pos x="connsiteX1" y="connsiteY1"/>
                    </a:cxn>
                  </a:cxnLst>
                  <a:rect l="l" t="t" r="r" b="b"/>
                  <a:pathLst>
                    <a:path w="73914" h="32289">
                      <a:moveTo>
                        <a:pt x="0" y="32290"/>
                      </a:moveTo>
                      <a:lnTo>
                        <a:pt x="73914" y="0"/>
                      </a:lnTo>
                    </a:path>
                  </a:pathLst>
                </a:custGeom>
                <a:grpFill/>
                <a:ln w="5715" cap="rnd">
                  <a:solidFill>
                    <a:srgbClr val="E52A29"/>
                  </a:solidFill>
                  <a:prstDash val="solid"/>
                  <a:round/>
                </a:ln>
              </p:spPr>
              <p:txBody>
                <a:bodyPr rtlCol="0" anchor="ctr"/>
                <a:lstStyle/>
                <a:p>
                  <a:endParaRPr lang="fr-FR" sz="1050"/>
                </a:p>
              </p:txBody>
            </p:sp>
            <p:sp>
              <p:nvSpPr>
                <p:cNvPr id="345" name="Forme libre : forme 2085">
                  <a:extLst>
                    <a:ext uri="{FF2B5EF4-FFF2-40B4-BE49-F238E27FC236}">
                      <a16:creationId xmlns:a16="http://schemas.microsoft.com/office/drawing/2014/main" id="{C7C09E78-747F-4457-B613-C4B190D4EA7C}"/>
                    </a:ext>
                  </a:extLst>
                </p:cNvPr>
                <p:cNvSpPr/>
                <p:nvPr/>
              </p:nvSpPr>
              <p:spPr>
                <a:xfrm>
                  <a:off x="7046108" y="835056"/>
                  <a:ext cx="73818" cy="32289"/>
                </a:xfrm>
                <a:custGeom>
                  <a:avLst/>
                  <a:gdLst>
                    <a:gd name="connsiteX0" fmla="*/ 0 w 73818"/>
                    <a:gd name="connsiteY0" fmla="*/ 32290 h 32289"/>
                    <a:gd name="connsiteX1" fmla="*/ 73819 w 73818"/>
                    <a:gd name="connsiteY1" fmla="*/ 0 h 32289"/>
                  </a:gdLst>
                  <a:ahLst/>
                  <a:cxnLst>
                    <a:cxn ang="0">
                      <a:pos x="connsiteX0" y="connsiteY0"/>
                    </a:cxn>
                    <a:cxn ang="0">
                      <a:pos x="connsiteX1" y="connsiteY1"/>
                    </a:cxn>
                  </a:cxnLst>
                  <a:rect l="l" t="t" r="r" b="b"/>
                  <a:pathLst>
                    <a:path w="73818" h="32289">
                      <a:moveTo>
                        <a:pt x="0" y="32290"/>
                      </a:moveTo>
                      <a:lnTo>
                        <a:pt x="73819" y="0"/>
                      </a:lnTo>
                    </a:path>
                  </a:pathLst>
                </a:custGeom>
                <a:grpFill/>
                <a:ln w="5715" cap="rnd">
                  <a:solidFill>
                    <a:srgbClr val="E52A29"/>
                  </a:solidFill>
                  <a:prstDash val="solid"/>
                  <a:round/>
                </a:ln>
              </p:spPr>
              <p:txBody>
                <a:bodyPr rtlCol="0" anchor="ctr"/>
                <a:lstStyle/>
                <a:p>
                  <a:endParaRPr lang="fr-FR" sz="1050"/>
                </a:p>
              </p:txBody>
            </p:sp>
          </p:grpSp>
          <p:grpSp>
            <p:nvGrpSpPr>
              <p:cNvPr id="339" name="Graphique 1760">
                <a:extLst>
                  <a:ext uri="{FF2B5EF4-FFF2-40B4-BE49-F238E27FC236}">
                    <a16:creationId xmlns:a16="http://schemas.microsoft.com/office/drawing/2014/main" id="{AC15CAF1-0C4E-4350-8657-86E286CA8F81}"/>
                  </a:ext>
                </a:extLst>
              </p:cNvPr>
              <p:cNvGrpSpPr/>
              <p:nvPr/>
            </p:nvGrpSpPr>
            <p:grpSpPr>
              <a:xfrm>
                <a:off x="7154026" y="661796"/>
                <a:ext cx="121157" cy="139922"/>
                <a:chOff x="7154026" y="661796"/>
                <a:chExt cx="121157" cy="139922"/>
              </a:xfrm>
              <a:grpFill/>
            </p:grpSpPr>
            <p:sp>
              <p:nvSpPr>
                <p:cNvPr id="340" name="Forme libre : forme 2087">
                  <a:extLst>
                    <a:ext uri="{FF2B5EF4-FFF2-40B4-BE49-F238E27FC236}">
                      <a16:creationId xmlns:a16="http://schemas.microsoft.com/office/drawing/2014/main" id="{C177D20C-1E6D-4AF4-9D1A-B24D04DEB898}"/>
                    </a:ext>
                  </a:extLst>
                </p:cNvPr>
                <p:cNvSpPr/>
                <p:nvPr/>
              </p:nvSpPr>
              <p:spPr>
                <a:xfrm>
                  <a:off x="7163171" y="708945"/>
                  <a:ext cx="71532" cy="88391"/>
                </a:xfrm>
                <a:custGeom>
                  <a:avLst/>
                  <a:gdLst>
                    <a:gd name="connsiteX0" fmla="*/ 71533 w 71532"/>
                    <a:gd name="connsiteY0" fmla="*/ 88392 h 88391"/>
                    <a:gd name="connsiteX1" fmla="*/ 0 w 71532"/>
                    <a:gd name="connsiteY1" fmla="*/ 0 h 88391"/>
                  </a:gdLst>
                  <a:ahLst/>
                  <a:cxnLst>
                    <a:cxn ang="0">
                      <a:pos x="connsiteX0" y="connsiteY0"/>
                    </a:cxn>
                    <a:cxn ang="0">
                      <a:pos x="connsiteX1" y="connsiteY1"/>
                    </a:cxn>
                  </a:cxnLst>
                  <a:rect l="l" t="t" r="r" b="b"/>
                  <a:pathLst>
                    <a:path w="71532" h="88391">
                      <a:moveTo>
                        <a:pt x="71533" y="88392"/>
                      </a:moveTo>
                      <a:cubicBezTo>
                        <a:pt x="68199" y="48292"/>
                        <a:pt x="40862" y="12382"/>
                        <a:pt x="0" y="0"/>
                      </a:cubicBezTo>
                    </a:path>
                  </a:pathLst>
                </a:custGeom>
                <a:grpFill/>
                <a:ln w="5715" cap="rnd">
                  <a:solidFill>
                    <a:srgbClr val="E52A29"/>
                  </a:solidFill>
                  <a:prstDash val="solid"/>
                  <a:round/>
                </a:ln>
              </p:spPr>
              <p:txBody>
                <a:bodyPr rtlCol="0" anchor="ctr"/>
                <a:lstStyle/>
                <a:p>
                  <a:endParaRPr lang="fr-FR" sz="1050"/>
                </a:p>
              </p:txBody>
            </p:sp>
            <p:sp>
              <p:nvSpPr>
                <p:cNvPr id="341" name="Forme libre : forme 2088">
                  <a:extLst>
                    <a:ext uri="{FF2B5EF4-FFF2-40B4-BE49-F238E27FC236}">
                      <a16:creationId xmlns:a16="http://schemas.microsoft.com/office/drawing/2014/main" id="{29279F0D-6668-47F0-923A-378C3EF800CA}"/>
                    </a:ext>
                  </a:extLst>
                </p:cNvPr>
                <p:cNvSpPr/>
                <p:nvPr/>
              </p:nvSpPr>
              <p:spPr>
                <a:xfrm>
                  <a:off x="7154026" y="752950"/>
                  <a:ext cx="39433" cy="48767"/>
                </a:xfrm>
                <a:custGeom>
                  <a:avLst/>
                  <a:gdLst>
                    <a:gd name="connsiteX0" fmla="*/ 39433 w 39433"/>
                    <a:gd name="connsiteY0" fmla="*/ 48768 h 48767"/>
                    <a:gd name="connsiteX1" fmla="*/ 0 w 39433"/>
                    <a:gd name="connsiteY1" fmla="*/ 0 h 48767"/>
                  </a:gdLst>
                  <a:ahLst/>
                  <a:cxnLst>
                    <a:cxn ang="0">
                      <a:pos x="connsiteX0" y="connsiteY0"/>
                    </a:cxn>
                    <a:cxn ang="0">
                      <a:pos x="connsiteX1" y="connsiteY1"/>
                    </a:cxn>
                  </a:cxnLst>
                  <a:rect l="l" t="t" r="r" b="b"/>
                  <a:pathLst>
                    <a:path w="39433" h="48767">
                      <a:moveTo>
                        <a:pt x="39433" y="48768"/>
                      </a:moveTo>
                      <a:cubicBezTo>
                        <a:pt x="37624" y="26670"/>
                        <a:pt x="22479" y="6858"/>
                        <a:pt x="0" y="0"/>
                      </a:cubicBezTo>
                    </a:path>
                  </a:pathLst>
                </a:custGeom>
                <a:grpFill/>
                <a:ln w="5715" cap="rnd">
                  <a:solidFill>
                    <a:srgbClr val="E52A29"/>
                  </a:solidFill>
                  <a:prstDash val="solid"/>
                  <a:round/>
                </a:ln>
              </p:spPr>
              <p:txBody>
                <a:bodyPr rtlCol="0" anchor="ctr"/>
                <a:lstStyle/>
                <a:p>
                  <a:endParaRPr lang="fr-FR" sz="1050"/>
                </a:p>
              </p:txBody>
            </p:sp>
            <p:sp>
              <p:nvSpPr>
                <p:cNvPr id="342" name="Forme libre : forme 2089">
                  <a:extLst>
                    <a:ext uri="{FF2B5EF4-FFF2-40B4-BE49-F238E27FC236}">
                      <a16:creationId xmlns:a16="http://schemas.microsoft.com/office/drawing/2014/main" id="{86F70B8C-6CB5-4F6C-BDC5-97310D29FF10}"/>
                    </a:ext>
                  </a:extLst>
                </p:cNvPr>
                <p:cNvSpPr/>
                <p:nvPr/>
              </p:nvSpPr>
              <p:spPr>
                <a:xfrm>
                  <a:off x="7171076" y="661796"/>
                  <a:ext cx="104108" cy="128587"/>
                </a:xfrm>
                <a:custGeom>
                  <a:avLst/>
                  <a:gdLst>
                    <a:gd name="connsiteX0" fmla="*/ 104108 w 104108"/>
                    <a:gd name="connsiteY0" fmla="*/ 128587 h 128587"/>
                    <a:gd name="connsiteX1" fmla="*/ 0 w 104108"/>
                    <a:gd name="connsiteY1" fmla="*/ 0 h 128587"/>
                  </a:gdLst>
                  <a:ahLst/>
                  <a:cxnLst>
                    <a:cxn ang="0">
                      <a:pos x="connsiteX0" y="connsiteY0"/>
                    </a:cxn>
                    <a:cxn ang="0">
                      <a:pos x="connsiteX1" y="connsiteY1"/>
                    </a:cxn>
                  </a:cxnLst>
                  <a:rect l="l" t="t" r="r" b="b"/>
                  <a:pathLst>
                    <a:path w="104108" h="128587">
                      <a:moveTo>
                        <a:pt x="104108" y="128587"/>
                      </a:moveTo>
                      <a:cubicBezTo>
                        <a:pt x="99251" y="70199"/>
                        <a:pt x="59531" y="18002"/>
                        <a:pt x="0" y="0"/>
                      </a:cubicBezTo>
                    </a:path>
                  </a:pathLst>
                </a:custGeom>
                <a:grpFill/>
                <a:ln w="5715" cap="rnd">
                  <a:solidFill>
                    <a:srgbClr val="E52A29"/>
                  </a:solidFill>
                  <a:prstDash val="solid"/>
                  <a:round/>
                </a:ln>
              </p:spPr>
              <p:txBody>
                <a:bodyPr rtlCol="0" anchor="ctr"/>
                <a:lstStyle/>
                <a:p>
                  <a:endParaRPr lang="fr-FR" sz="1050"/>
                </a:p>
              </p:txBody>
            </p:sp>
          </p:grpSp>
        </p:grpSp>
        <p:grpSp>
          <p:nvGrpSpPr>
            <p:cNvPr id="346" name="Graphique 1846">
              <a:extLst>
                <a:ext uri="{FF2B5EF4-FFF2-40B4-BE49-F238E27FC236}">
                  <a16:creationId xmlns:a16="http://schemas.microsoft.com/office/drawing/2014/main" id="{8D6CD937-1BD1-44C4-BBCD-5BAD305CA750}"/>
                </a:ext>
              </a:extLst>
            </p:cNvPr>
            <p:cNvGrpSpPr/>
            <p:nvPr/>
          </p:nvGrpSpPr>
          <p:grpSpPr>
            <a:xfrm>
              <a:off x="-918149" y="1516836"/>
              <a:ext cx="275456" cy="257603"/>
              <a:chOff x="693371" y="4488392"/>
              <a:chExt cx="367275" cy="343471"/>
            </a:xfrm>
            <a:noFill/>
          </p:grpSpPr>
          <p:sp>
            <p:nvSpPr>
              <p:cNvPr id="347" name="Forme libre : forme 4945">
                <a:extLst>
                  <a:ext uri="{FF2B5EF4-FFF2-40B4-BE49-F238E27FC236}">
                    <a16:creationId xmlns:a16="http://schemas.microsoft.com/office/drawing/2014/main" id="{69DDDCF5-4E73-481C-A96B-3D988903573B}"/>
                  </a:ext>
                </a:extLst>
              </p:cNvPr>
              <p:cNvSpPr/>
              <p:nvPr/>
            </p:nvSpPr>
            <p:spPr>
              <a:xfrm>
                <a:off x="848819" y="4533445"/>
                <a:ext cx="105822" cy="29698"/>
              </a:xfrm>
              <a:custGeom>
                <a:avLst/>
                <a:gdLst>
                  <a:gd name="connsiteX0" fmla="*/ 0 w 105822"/>
                  <a:gd name="connsiteY0" fmla="*/ 22860 h 29698"/>
                  <a:gd name="connsiteX1" fmla="*/ 90773 w 105822"/>
                  <a:gd name="connsiteY1" fmla="*/ 0 h 29698"/>
                  <a:gd name="connsiteX2" fmla="*/ 88963 w 105822"/>
                  <a:gd name="connsiteY2" fmla="*/ 21622 h 29698"/>
                  <a:gd name="connsiteX3" fmla="*/ 105823 w 105822"/>
                  <a:gd name="connsiteY3" fmla="*/ 16192 h 29698"/>
                </a:gdLst>
                <a:ahLst/>
                <a:cxnLst>
                  <a:cxn ang="0">
                    <a:pos x="connsiteX0" y="connsiteY0"/>
                  </a:cxn>
                  <a:cxn ang="0">
                    <a:pos x="connsiteX1" y="connsiteY1"/>
                  </a:cxn>
                  <a:cxn ang="0">
                    <a:pos x="connsiteX2" y="connsiteY2"/>
                  </a:cxn>
                  <a:cxn ang="0">
                    <a:pos x="connsiteX3" y="connsiteY3"/>
                  </a:cxn>
                </a:cxnLst>
                <a:rect l="l" t="t" r="r" b="b"/>
                <a:pathLst>
                  <a:path w="105822" h="29698">
                    <a:moveTo>
                      <a:pt x="0" y="22860"/>
                    </a:moveTo>
                    <a:cubicBezTo>
                      <a:pt x="0" y="22860"/>
                      <a:pt x="52864" y="48673"/>
                      <a:pt x="90773" y="0"/>
                    </a:cubicBezTo>
                    <a:cubicBezTo>
                      <a:pt x="90773" y="0"/>
                      <a:pt x="94964" y="9049"/>
                      <a:pt x="88963" y="21622"/>
                    </a:cubicBezTo>
                    <a:cubicBezTo>
                      <a:pt x="88963" y="21622"/>
                      <a:pt x="98012" y="27051"/>
                      <a:pt x="105823" y="16192"/>
                    </a:cubicBezTo>
                  </a:path>
                </a:pathLst>
              </a:custGeom>
              <a:noFill/>
              <a:ln w="5715" cap="rnd">
                <a:solidFill>
                  <a:srgbClr val="E52A29"/>
                </a:solidFill>
                <a:prstDash val="solid"/>
                <a:round/>
              </a:ln>
            </p:spPr>
            <p:txBody>
              <a:bodyPr rtlCol="0" anchor="ctr"/>
              <a:lstStyle/>
              <a:p>
                <a:endParaRPr lang="fr-FR" sz="1050"/>
              </a:p>
            </p:txBody>
          </p:sp>
          <p:sp>
            <p:nvSpPr>
              <p:cNvPr id="348" name="Forme libre : forme 4946">
                <a:extLst>
                  <a:ext uri="{FF2B5EF4-FFF2-40B4-BE49-F238E27FC236}">
                    <a16:creationId xmlns:a16="http://schemas.microsoft.com/office/drawing/2014/main" id="{2D90D2A2-1723-40D1-8013-19986F706862}"/>
                  </a:ext>
                </a:extLst>
              </p:cNvPr>
              <p:cNvSpPr/>
              <p:nvPr/>
            </p:nvSpPr>
            <p:spPr>
              <a:xfrm>
                <a:off x="827313" y="4488392"/>
                <a:ext cx="78560" cy="203168"/>
              </a:xfrm>
              <a:custGeom>
                <a:avLst/>
                <a:gdLst>
                  <a:gd name="connsiteX0" fmla="*/ 78561 w 78560"/>
                  <a:gd name="connsiteY0" fmla="*/ 203168 h 203168"/>
                  <a:gd name="connsiteX1" fmla="*/ 14838 w 78560"/>
                  <a:gd name="connsiteY1" fmla="*/ 145447 h 203168"/>
                  <a:gd name="connsiteX2" fmla="*/ 456 w 78560"/>
                  <a:gd name="connsiteY2" fmla="*/ 132207 h 203168"/>
                  <a:gd name="connsiteX3" fmla="*/ 10647 w 78560"/>
                  <a:gd name="connsiteY3" fmla="*/ 114205 h 203168"/>
                  <a:gd name="connsiteX4" fmla="*/ 74941 w 78560"/>
                  <a:gd name="connsiteY4" fmla="*/ 0 h 2031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8560" h="203168">
                    <a:moveTo>
                      <a:pt x="78561" y="203168"/>
                    </a:moveTo>
                    <a:cubicBezTo>
                      <a:pt x="30459" y="203168"/>
                      <a:pt x="14838" y="145447"/>
                      <a:pt x="14838" y="145447"/>
                    </a:cubicBezTo>
                    <a:cubicBezTo>
                      <a:pt x="14838" y="145447"/>
                      <a:pt x="3408" y="146685"/>
                      <a:pt x="456" y="132207"/>
                    </a:cubicBezTo>
                    <a:cubicBezTo>
                      <a:pt x="-2592" y="117824"/>
                      <a:pt x="10647" y="114205"/>
                      <a:pt x="10647" y="114205"/>
                    </a:cubicBezTo>
                    <a:cubicBezTo>
                      <a:pt x="10647" y="114205"/>
                      <a:pt x="-15165" y="24670"/>
                      <a:pt x="74941" y="0"/>
                    </a:cubicBezTo>
                  </a:path>
                </a:pathLst>
              </a:custGeom>
              <a:noFill/>
              <a:ln w="5715" cap="rnd">
                <a:solidFill>
                  <a:srgbClr val="E52A29"/>
                </a:solidFill>
                <a:prstDash val="solid"/>
                <a:round/>
              </a:ln>
            </p:spPr>
            <p:txBody>
              <a:bodyPr rtlCol="0" anchor="ctr"/>
              <a:lstStyle/>
              <a:p>
                <a:endParaRPr lang="fr-FR" sz="1050"/>
              </a:p>
            </p:txBody>
          </p:sp>
          <p:sp>
            <p:nvSpPr>
              <p:cNvPr id="349" name="Forme libre : forme 4947">
                <a:extLst>
                  <a:ext uri="{FF2B5EF4-FFF2-40B4-BE49-F238E27FC236}">
                    <a16:creationId xmlns:a16="http://schemas.microsoft.com/office/drawing/2014/main" id="{C90CED2B-6ED8-4A13-A40E-5A4555F9F141}"/>
                  </a:ext>
                </a:extLst>
              </p:cNvPr>
              <p:cNvSpPr/>
              <p:nvPr/>
            </p:nvSpPr>
            <p:spPr>
              <a:xfrm>
                <a:off x="909493" y="4497536"/>
                <a:ext cx="80370" cy="194024"/>
              </a:xfrm>
              <a:custGeom>
                <a:avLst/>
                <a:gdLst>
                  <a:gd name="connsiteX0" fmla="*/ 0 w 80370"/>
                  <a:gd name="connsiteY0" fmla="*/ 194024 h 194024"/>
                  <a:gd name="connsiteX1" fmla="*/ 65532 w 80370"/>
                  <a:gd name="connsiteY1" fmla="*/ 136303 h 194024"/>
                  <a:gd name="connsiteX2" fmla="*/ 79915 w 80370"/>
                  <a:gd name="connsiteY2" fmla="*/ 123063 h 194024"/>
                  <a:gd name="connsiteX3" fmla="*/ 69723 w 80370"/>
                  <a:gd name="connsiteY3" fmla="*/ 105061 h 194024"/>
                  <a:gd name="connsiteX4" fmla="*/ 29051 w 80370"/>
                  <a:gd name="connsiteY4" fmla="*/ 0 h 19402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0370" h="194024">
                    <a:moveTo>
                      <a:pt x="0" y="194024"/>
                    </a:moveTo>
                    <a:cubicBezTo>
                      <a:pt x="48101" y="194024"/>
                      <a:pt x="65532" y="136303"/>
                      <a:pt x="65532" y="136303"/>
                    </a:cubicBezTo>
                    <a:cubicBezTo>
                      <a:pt x="65532" y="136303"/>
                      <a:pt x="76962" y="137541"/>
                      <a:pt x="79915" y="123063"/>
                    </a:cubicBezTo>
                    <a:cubicBezTo>
                      <a:pt x="82963" y="108680"/>
                      <a:pt x="69723" y="105061"/>
                      <a:pt x="69723" y="105061"/>
                    </a:cubicBezTo>
                    <a:cubicBezTo>
                      <a:pt x="69723" y="105061"/>
                      <a:pt x="90678" y="32480"/>
                      <a:pt x="29051" y="0"/>
                    </a:cubicBezTo>
                  </a:path>
                </a:pathLst>
              </a:custGeom>
              <a:noFill/>
              <a:ln w="5715" cap="rnd">
                <a:solidFill>
                  <a:srgbClr val="E52A29"/>
                </a:solidFill>
                <a:prstDash val="solid"/>
                <a:round/>
              </a:ln>
            </p:spPr>
            <p:txBody>
              <a:bodyPr rtlCol="0" anchor="ctr"/>
              <a:lstStyle/>
              <a:p>
                <a:endParaRPr lang="fr-FR" sz="1050"/>
              </a:p>
            </p:txBody>
          </p:sp>
          <p:sp>
            <p:nvSpPr>
              <p:cNvPr id="350" name="Forme libre : forme 4948">
                <a:extLst>
                  <a:ext uri="{FF2B5EF4-FFF2-40B4-BE49-F238E27FC236}">
                    <a16:creationId xmlns:a16="http://schemas.microsoft.com/office/drawing/2014/main" id="{BA8A4494-7BFF-478C-947B-7D83B720075B}"/>
                  </a:ext>
                </a:extLst>
              </p:cNvPr>
              <p:cNvSpPr/>
              <p:nvPr/>
            </p:nvSpPr>
            <p:spPr>
              <a:xfrm>
                <a:off x="874632" y="4600216"/>
                <a:ext cx="9525" cy="13144"/>
              </a:xfrm>
              <a:custGeom>
                <a:avLst/>
                <a:gdLst>
                  <a:gd name="connsiteX0" fmla="*/ 0 w 9525"/>
                  <a:gd name="connsiteY0" fmla="*/ 0 h 13144"/>
                  <a:gd name="connsiteX1" fmla="*/ 0 w 9525"/>
                  <a:gd name="connsiteY1" fmla="*/ 13145 h 13144"/>
                </a:gdLst>
                <a:ahLst/>
                <a:cxnLst>
                  <a:cxn ang="0">
                    <a:pos x="connsiteX0" y="connsiteY0"/>
                  </a:cxn>
                  <a:cxn ang="0">
                    <a:pos x="connsiteX1" y="connsiteY1"/>
                  </a:cxn>
                </a:cxnLst>
                <a:rect l="l" t="t" r="r" b="b"/>
                <a:pathLst>
                  <a:path w="9525" h="13144">
                    <a:moveTo>
                      <a:pt x="0" y="0"/>
                    </a:moveTo>
                    <a:lnTo>
                      <a:pt x="0" y="13145"/>
                    </a:lnTo>
                  </a:path>
                </a:pathLst>
              </a:custGeom>
              <a:ln w="5715" cap="rnd">
                <a:solidFill>
                  <a:srgbClr val="E52A29"/>
                </a:solidFill>
                <a:prstDash val="solid"/>
                <a:round/>
              </a:ln>
            </p:spPr>
            <p:txBody>
              <a:bodyPr rtlCol="0" anchor="ctr"/>
              <a:lstStyle/>
              <a:p>
                <a:endParaRPr lang="fr-FR" sz="1050"/>
              </a:p>
            </p:txBody>
          </p:sp>
          <p:sp>
            <p:nvSpPr>
              <p:cNvPr id="351" name="Forme libre : forme 4949">
                <a:extLst>
                  <a:ext uri="{FF2B5EF4-FFF2-40B4-BE49-F238E27FC236}">
                    <a16:creationId xmlns:a16="http://schemas.microsoft.com/office/drawing/2014/main" id="{E9B4346B-72FE-4D6A-9D73-A3D0DF68C158}"/>
                  </a:ext>
                </a:extLst>
              </p:cNvPr>
              <p:cNvSpPr/>
              <p:nvPr/>
            </p:nvSpPr>
            <p:spPr>
              <a:xfrm>
                <a:off x="931782" y="4599549"/>
                <a:ext cx="9525" cy="13239"/>
              </a:xfrm>
              <a:custGeom>
                <a:avLst/>
                <a:gdLst>
                  <a:gd name="connsiteX0" fmla="*/ 0 w 9525"/>
                  <a:gd name="connsiteY0" fmla="*/ 0 h 13239"/>
                  <a:gd name="connsiteX1" fmla="*/ 0 w 9525"/>
                  <a:gd name="connsiteY1" fmla="*/ 13240 h 13239"/>
                </a:gdLst>
                <a:ahLst/>
                <a:cxnLst>
                  <a:cxn ang="0">
                    <a:pos x="connsiteX0" y="connsiteY0"/>
                  </a:cxn>
                  <a:cxn ang="0">
                    <a:pos x="connsiteX1" y="connsiteY1"/>
                  </a:cxn>
                </a:cxnLst>
                <a:rect l="l" t="t" r="r" b="b"/>
                <a:pathLst>
                  <a:path w="9525" h="13239">
                    <a:moveTo>
                      <a:pt x="0" y="0"/>
                    </a:moveTo>
                    <a:lnTo>
                      <a:pt x="0" y="13240"/>
                    </a:lnTo>
                  </a:path>
                </a:pathLst>
              </a:custGeom>
              <a:ln w="5715" cap="rnd">
                <a:solidFill>
                  <a:srgbClr val="E52A29"/>
                </a:solidFill>
                <a:prstDash val="solid"/>
                <a:round/>
              </a:ln>
            </p:spPr>
            <p:txBody>
              <a:bodyPr rtlCol="0" anchor="ctr"/>
              <a:lstStyle/>
              <a:p>
                <a:endParaRPr lang="fr-FR" sz="1050"/>
              </a:p>
            </p:txBody>
          </p:sp>
          <p:sp>
            <p:nvSpPr>
              <p:cNvPr id="352" name="Forme libre : forme 4950">
                <a:extLst>
                  <a:ext uri="{FF2B5EF4-FFF2-40B4-BE49-F238E27FC236}">
                    <a16:creationId xmlns:a16="http://schemas.microsoft.com/office/drawing/2014/main" id="{47D5455A-2026-4197-B6ED-81738311D280}"/>
                  </a:ext>
                </a:extLst>
              </p:cNvPr>
              <p:cNvSpPr/>
              <p:nvPr/>
            </p:nvSpPr>
            <p:spPr>
              <a:xfrm>
                <a:off x="892824" y="4649841"/>
                <a:ext cx="25050" cy="5214"/>
              </a:xfrm>
              <a:custGeom>
                <a:avLst/>
                <a:gdLst>
                  <a:gd name="connsiteX0" fmla="*/ 25051 w 25050"/>
                  <a:gd name="connsiteY0" fmla="*/ 0 h 5214"/>
                  <a:gd name="connsiteX1" fmla="*/ 0 w 25050"/>
                  <a:gd name="connsiteY1" fmla="*/ 0 h 5214"/>
                </a:gdLst>
                <a:ahLst/>
                <a:cxnLst>
                  <a:cxn ang="0">
                    <a:pos x="connsiteX0" y="connsiteY0"/>
                  </a:cxn>
                  <a:cxn ang="0">
                    <a:pos x="connsiteX1" y="connsiteY1"/>
                  </a:cxn>
                </a:cxnLst>
                <a:rect l="l" t="t" r="r" b="b"/>
                <a:pathLst>
                  <a:path w="25050" h="5214">
                    <a:moveTo>
                      <a:pt x="25051" y="0"/>
                    </a:moveTo>
                    <a:cubicBezTo>
                      <a:pt x="18097" y="6953"/>
                      <a:pt x="6858" y="6953"/>
                      <a:pt x="0" y="0"/>
                    </a:cubicBezTo>
                  </a:path>
                </a:pathLst>
              </a:custGeom>
              <a:noFill/>
              <a:ln w="5715" cap="rnd">
                <a:solidFill>
                  <a:srgbClr val="E52A29"/>
                </a:solidFill>
                <a:prstDash val="solid"/>
                <a:round/>
              </a:ln>
            </p:spPr>
            <p:txBody>
              <a:bodyPr rtlCol="0" anchor="ctr"/>
              <a:lstStyle/>
              <a:p>
                <a:endParaRPr lang="fr-FR" sz="1050"/>
              </a:p>
            </p:txBody>
          </p:sp>
          <p:sp>
            <p:nvSpPr>
              <p:cNvPr id="353" name="Forme libre : forme 4951">
                <a:extLst>
                  <a:ext uri="{FF2B5EF4-FFF2-40B4-BE49-F238E27FC236}">
                    <a16:creationId xmlns:a16="http://schemas.microsoft.com/office/drawing/2014/main" id="{127F34D5-BD0D-4964-B784-5F7369113A8D}"/>
                  </a:ext>
                </a:extLst>
              </p:cNvPr>
              <p:cNvSpPr/>
              <p:nvPr/>
            </p:nvSpPr>
            <p:spPr>
              <a:xfrm>
                <a:off x="754923" y="4691179"/>
                <a:ext cx="151998" cy="140208"/>
              </a:xfrm>
              <a:custGeom>
                <a:avLst/>
                <a:gdLst>
                  <a:gd name="connsiteX0" fmla="*/ 551 w 151998"/>
                  <a:gd name="connsiteY0" fmla="*/ 140208 h 140208"/>
                  <a:gd name="connsiteX1" fmla="*/ 88466 w 151998"/>
                  <a:gd name="connsiteY1" fmla="*/ 27051 h 140208"/>
                  <a:gd name="connsiteX2" fmla="*/ 106469 w 151998"/>
                  <a:gd name="connsiteY2" fmla="*/ 0 h 140208"/>
                  <a:gd name="connsiteX3" fmla="*/ 151998 w 151998"/>
                  <a:gd name="connsiteY3" fmla="*/ 37433 h 140208"/>
                  <a:gd name="connsiteX4" fmla="*/ 127614 w 151998"/>
                  <a:gd name="connsiteY4" fmla="*/ 66770 h 140208"/>
                  <a:gd name="connsiteX5" fmla="*/ 103230 w 151998"/>
                  <a:gd name="connsiteY5" fmla="*/ 42386 h 1402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51998" h="140208">
                    <a:moveTo>
                      <a:pt x="551" y="140208"/>
                    </a:moveTo>
                    <a:cubicBezTo>
                      <a:pt x="551" y="140208"/>
                      <a:pt x="-12499" y="52292"/>
                      <a:pt x="88466" y="27051"/>
                    </a:cubicBezTo>
                    <a:lnTo>
                      <a:pt x="106469" y="0"/>
                    </a:lnTo>
                    <a:lnTo>
                      <a:pt x="151998" y="37433"/>
                    </a:lnTo>
                    <a:lnTo>
                      <a:pt x="127614" y="66770"/>
                    </a:lnTo>
                    <a:lnTo>
                      <a:pt x="103230" y="42386"/>
                    </a:lnTo>
                  </a:path>
                </a:pathLst>
              </a:custGeom>
              <a:noFill/>
              <a:ln w="5715" cap="rnd">
                <a:solidFill>
                  <a:srgbClr val="E52A29"/>
                </a:solidFill>
                <a:prstDash val="solid"/>
                <a:round/>
              </a:ln>
            </p:spPr>
            <p:txBody>
              <a:bodyPr rtlCol="0" anchor="ctr"/>
              <a:lstStyle/>
              <a:p>
                <a:endParaRPr lang="fr-FR" sz="1050"/>
              </a:p>
            </p:txBody>
          </p:sp>
          <p:sp>
            <p:nvSpPr>
              <p:cNvPr id="354" name="Forme libre : forme 4952">
                <a:extLst>
                  <a:ext uri="{FF2B5EF4-FFF2-40B4-BE49-F238E27FC236}">
                    <a16:creationId xmlns:a16="http://schemas.microsoft.com/office/drawing/2014/main" id="{E1A2D00E-2D44-4271-A080-67E558AEA93D}"/>
                  </a:ext>
                </a:extLst>
              </p:cNvPr>
              <p:cNvSpPr/>
              <p:nvPr/>
            </p:nvSpPr>
            <p:spPr>
              <a:xfrm>
                <a:off x="908731" y="4691655"/>
                <a:ext cx="144875" cy="91916"/>
              </a:xfrm>
              <a:custGeom>
                <a:avLst/>
                <a:gdLst>
                  <a:gd name="connsiteX0" fmla="*/ 144875 w 144875"/>
                  <a:gd name="connsiteY0" fmla="*/ 91916 h 91916"/>
                  <a:gd name="connsiteX1" fmla="*/ 63532 w 144875"/>
                  <a:gd name="connsiteY1" fmla="*/ 27051 h 91916"/>
                  <a:gd name="connsiteX2" fmla="*/ 45530 w 144875"/>
                  <a:gd name="connsiteY2" fmla="*/ 0 h 91916"/>
                  <a:gd name="connsiteX3" fmla="*/ 0 w 144875"/>
                  <a:gd name="connsiteY3" fmla="*/ 37433 h 91916"/>
                  <a:gd name="connsiteX4" fmla="*/ 24384 w 144875"/>
                  <a:gd name="connsiteY4" fmla="*/ 66770 h 91916"/>
                  <a:gd name="connsiteX5" fmla="*/ 48768 w 144875"/>
                  <a:gd name="connsiteY5" fmla="*/ 42386 h 919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44875" h="91916">
                    <a:moveTo>
                      <a:pt x="144875" y="91916"/>
                    </a:moveTo>
                    <a:cubicBezTo>
                      <a:pt x="135255" y="67056"/>
                      <a:pt x="113252" y="39529"/>
                      <a:pt x="63532" y="27051"/>
                    </a:cubicBezTo>
                    <a:lnTo>
                      <a:pt x="45530" y="0"/>
                    </a:lnTo>
                    <a:lnTo>
                      <a:pt x="0" y="37433"/>
                    </a:lnTo>
                    <a:lnTo>
                      <a:pt x="24384" y="66770"/>
                    </a:lnTo>
                    <a:lnTo>
                      <a:pt x="48768" y="42386"/>
                    </a:lnTo>
                  </a:path>
                </a:pathLst>
              </a:custGeom>
              <a:noFill/>
              <a:ln w="5715" cap="rnd">
                <a:solidFill>
                  <a:srgbClr val="E52A29"/>
                </a:solidFill>
                <a:prstDash val="solid"/>
                <a:round/>
              </a:ln>
            </p:spPr>
            <p:txBody>
              <a:bodyPr rtlCol="0" anchor="ctr"/>
              <a:lstStyle/>
              <a:p>
                <a:endParaRPr lang="fr-FR" sz="1050"/>
              </a:p>
            </p:txBody>
          </p:sp>
          <p:sp>
            <p:nvSpPr>
              <p:cNvPr id="355" name="Forme libre : forme 4953">
                <a:extLst>
                  <a:ext uri="{FF2B5EF4-FFF2-40B4-BE49-F238E27FC236}">
                    <a16:creationId xmlns:a16="http://schemas.microsoft.com/office/drawing/2014/main" id="{39E8E766-7E84-487D-A5C7-2CAA669CE506}"/>
                  </a:ext>
                </a:extLst>
              </p:cNvPr>
              <p:cNvSpPr/>
              <p:nvPr/>
            </p:nvSpPr>
            <p:spPr>
              <a:xfrm>
                <a:off x="1060083" y="4814719"/>
                <a:ext cx="563" cy="17144"/>
              </a:xfrm>
              <a:custGeom>
                <a:avLst/>
                <a:gdLst>
                  <a:gd name="connsiteX0" fmla="*/ 0 w 563"/>
                  <a:gd name="connsiteY0" fmla="*/ 17145 h 17144"/>
                  <a:gd name="connsiteX1" fmla="*/ 286 w 563"/>
                  <a:gd name="connsiteY1" fmla="*/ 0 h 17144"/>
                </a:gdLst>
                <a:ahLst/>
                <a:cxnLst>
                  <a:cxn ang="0">
                    <a:pos x="connsiteX0" y="connsiteY0"/>
                  </a:cxn>
                  <a:cxn ang="0">
                    <a:pos x="connsiteX1" y="connsiteY1"/>
                  </a:cxn>
                </a:cxnLst>
                <a:rect l="l" t="t" r="r" b="b"/>
                <a:pathLst>
                  <a:path w="563" h="17144">
                    <a:moveTo>
                      <a:pt x="0" y="17145"/>
                    </a:moveTo>
                    <a:cubicBezTo>
                      <a:pt x="0" y="17145"/>
                      <a:pt x="1048" y="10382"/>
                      <a:pt x="286" y="0"/>
                    </a:cubicBezTo>
                  </a:path>
                </a:pathLst>
              </a:custGeom>
              <a:noFill/>
              <a:ln w="5715" cap="rnd">
                <a:solidFill>
                  <a:srgbClr val="E52A29"/>
                </a:solidFill>
                <a:prstDash val="solid"/>
                <a:round/>
              </a:ln>
            </p:spPr>
            <p:txBody>
              <a:bodyPr rtlCol="0" anchor="ctr"/>
              <a:lstStyle/>
              <a:p>
                <a:endParaRPr lang="fr-FR" sz="1050"/>
              </a:p>
            </p:txBody>
          </p:sp>
          <p:sp>
            <p:nvSpPr>
              <p:cNvPr id="356" name="Forme libre : forme 4954">
                <a:extLst>
                  <a:ext uri="{FF2B5EF4-FFF2-40B4-BE49-F238E27FC236}">
                    <a16:creationId xmlns:a16="http://schemas.microsoft.com/office/drawing/2014/main" id="{2D2C0461-D92F-4452-92D3-0B8DFDBBDC45}"/>
                  </a:ext>
                </a:extLst>
              </p:cNvPr>
              <p:cNvSpPr/>
              <p:nvPr/>
            </p:nvSpPr>
            <p:spPr>
              <a:xfrm>
                <a:off x="693371" y="4495822"/>
                <a:ext cx="119729" cy="119634"/>
              </a:xfrm>
              <a:custGeom>
                <a:avLst/>
                <a:gdLst>
                  <a:gd name="connsiteX0" fmla="*/ 119729 w 119729"/>
                  <a:gd name="connsiteY0" fmla="*/ 46673 h 119634"/>
                  <a:gd name="connsiteX1" fmla="*/ 119729 w 119729"/>
                  <a:gd name="connsiteY1" fmla="*/ 104489 h 119634"/>
                  <a:gd name="connsiteX2" fmla="*/ 104585 w 119729"/>
                  <a:gd name="connsiteY2" fmla="*/ 119634 h 119634"/>
                  <a:gd name="connsiteX3" fmla="*/ 15145 w 119729"/>
                  <a:gd name="connsiteY3" fmla="*/ 119634 h 119634"/>
                  <a:gd name="connsiteX4" fmla="*/ 0 w 119729"/>
                  <a:gd name="connsiteY4" fmla="*/ 104489 h 119634"/>
                  <a:gd name="connsiteX5" fmla="*/ 0 w 119729"/>
                  <a:gd name="connsiteY5" fmla="*/ 15145 h 119634"/>
                  <a:gd name="connsiteX6" fmla="*/ 15145 w 119729"/>
                  <a:gd name="connsiteY6" fmla="*/ 0 h 119634"/>
                  <a:gd name="connsiteX7" fmla="*/ 104489 w 119729"/>
                  <a:gd name="connsiteY7" fmla="*/ 0 h 1196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19729" h="119634">
                    <a:moveTo>
                      <a:pt x="119729" y="46673"/>
                    </a:moveTo>
                    <a:lnTo>
                      <a:pt x="119729" y="104489"/>
                    </a:lnTo>
                    <a:cubicBezTo>
                      <a:pt x="119729" y="112871"/>
                      <a:pt x="112871" y="119634"/>
                      <a:pt x="104585" y="119634"/>
                    </a:cubicBezTo>
                    <a:lnTo>
                      <a:pt x="15145" y="119634"/>
                    </a:lnTo>
                    <a:cubicBezTo>
                      <a:pt x="6763" y="119634"/>
                      <a:pt x="0" y="112776"/>
                      <a:pt x="0" y="104489"/>
                    </a:cubicBezTo>
                    <a:lnTo>
                      <a:pt x="0" y="15145"/>
                    </a:lnTo>
                    <a:cubicBezTo>
                      <a:pt x="0" y="6763"/>
                      <a:pt x="6858" y="0"/>
                      <a:pt x="15145" y="0"/>
                    </a:cubicBezTo>
                    <a:lnTo>
                      <a:pt x="104489" y="0"/>
                    </a:lnTo>
                  </a:path>
                </a:pathLst>
              </a:custGeom>
              <a:noFill/>
              <a:ln w="5715" cap="rnd">
                <a:solidFill>
                  <a:srgbClr val="E52A29"/>
                </a:solidFill>
                <a:prstDash val="solid"/>
                <a:round/>
              </a:ln>
            </p:spPr>
            <p:txBody>
              <a:bodyPr rtlCol="0" anchor="ctr"/>
              <a:lstStyle/>
              <a:p>
                <a:endParaRPr lang="fr-FR" sz="1050"/>
              </a:p>
            </p:txBody>
          </p:sp>
          <p:sp>
            <p:nvSpPr>
              <p:cNvPr id="357" name="Forme libre : forme 4955">
                <a:extLst>
                  <a:ext uri="{FF2B5EF4-FFF2-40B4-BE49-F238E27FC236}">
                    <a16:creationId xmlns:a16="http://schemas.microsoft.com/office/drawing/2014/main" id="{E9D7EF7D-8715-48C5-918F-E64DDAA89AAA}"/>
                  </a:ext>
                </a:extLst>
              </p:cNvPr>
              <p:cNvSpPr/>
              <p:nvPr/>
            </p:nvSpPr>
            <p:spPr>
              <a:xfrm>
                <a:off x="714136" y="4493059"/>
                <a:ext cx="117252" cy="81057"/>
              </a:xfrm>
              <a:custGeom>
                <a:avLst/>
                <a:gdLst>
                  <a:gd name="connsiteX0" fmla="*/ 117253 w 117252"/>
                  <a:gd name="connsiteY0" fmla="*/ 0 h 81057"/>
                  <a:gd name="connsiteX1" fmla="*/ 36195 w 117252"/>
                  <a:gd name="connsiteY1" fmla="*/ 81058 h 81057"/>
                  <a:gd name="connsiteX2" fmla="*/ 0 w 117252"/>
                  <a:gd name="connsiteY2" fmla="*/ 45053 h 81057"/>
                </a:gdLst>
                <a:ahLst/>
                <a:cxnLst>
                  <a:cxn ang="0">
                    <a:pos x="connsiteX0" y="connsiteY0"/>
                  </a:cxn>
                  <a:cxn ang="0">
                    <a:pos x="connsiteX1" y="connsiteY1"/>
                  </a:cxn>
                  <a:cxn ang="0">
                    <a:pos x="connsiteX2" y="connsiteY2"/>
                  </a:cxn>
                </a:cxnLst>
                <a:rect l="l" t="t" r="r" b="b"/>
                <a:pathLst>
                  <a:path w="117252" h="81057">
                    <a:moveTo>
                      <a:pt x="117253" y="0"/>
                    </a:moveTo>
                    <a:lnTo>
                      <a:pt x="36195" y="81058"/>
                    </a:lnTo>
                    <a:lnTo>
                      <a:pt x="0" y="45053"/>
                    </a:lnTo>
                  </a:path>
                </a:pathLst>
              </a:custGeom>
              <a:noFill/>
              <a:ln w="5715" cap="rnd">
                <a:solidFill>
                  <a:srgbClr val="E52A29"/>
                </a:solidFill>
                <a:prstDash val="solid"/>
                <a:round/>
              </a:ln>
            </p:spPr>
            <p:txBody>
              <a:bodyPr rtlCol="0" anchor="ctr"/>
              <a:lstStyle/>
              <a:p>
                <a:endParaRPr lang="fr-FR" sz="1050"/>
              </a:p>
            </p:txBody>
          </p:sp>
        </p:grpSp>
      </p:grpSp>
      <p:sp>
        <p:nvSpPr>
          <p:cNvPr id="427" name="Rectangle 426">
            <a:extLst>
              <a:ext uri="{FF2B5EF4-FFF2-40B4-BE49-F238E27FC236}">
                <a16:creationId xmlns:a16="http://schemas.microsoft.com/office/drawing/2014/main" id="{3B7B5223-6E6D-40ED-B96F-5B62462C6870}"/>
              </a:ext>
            </a:extLst>
          </p:cNvPr>
          <p:cNvSpPr/>
          <p:nvPr/>
        </p:nvSpPr>
        <p:spPr>
          <a:xfrm>
            <a:off x="10631321" y="6118526"/>
            <a:ext cx="1272344" cy="288659"/>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900" dirty="0">
                <a:solidFill>
                  <a:schemeClr val="tx1">
                    <a:lumMod val="75000"/>
                    <a:lumOff val="25000"/>
                  </a:schemeClr>
                </a:solidFill>
              </a:rPr>
              <a:t>        Envois d’emails</a:t>
            </a:r>
          </a:p>
        </p:txBody>
      </p:sp>
      <p:grpSp>
        <p:nvGrpSpPr>
          <p:cNvPr id="428" name="Graphique 1807">
            <a:extLst>
              <a:ext uri="{FF2B5EF4-FFF2-40B4-BE49-F238E27FC236}">
                <a16:creationId xmlns:a16="http://schemas.microsoft.com/office/drawing/2014/main" id="{BAEE166A-3968-47FF-A355-44A197C8B3C1}"/>
              </a:ext>
            </a:extLst>
          </p:cNvPr>
          <p:cNvGrpSpPr/>
          <p:nvPr/>
        </p:nvGrpSpPr>
        <p:grpSpPr>
          <a:xfrm>
            <a:off x="10716546" y="6195810"/>
            <a:ext cx="171956" cy="119204"/>
            <a:chOff x="10492224" y="2241232"/>
            <a:chExt cx="280987" cy="194786"/>
          </a:xfrm>
          <a:noFill/>
        </p:grpSpPr>
        <p:grpSp>
          <p:nvGrpSpPr>
            <p:cNvPr id="429" name="Graphique 1807">
              <a:extLst>
                <a:ext uri="{FF2B5EF4-FFF2-40B4-BE49-F238E27FC236}">
                  <a16:creationId xmlns:a16="http://schemas.microsoft.com/office/drawing/2014/main" id="{814FB626-9E9E-46A2-BC5C-5B2EDBD612D6}"/>
                </a:ext>
              </a:extLst>
            </p:cNvPr>
            <p:cNvGrpSpPr/>
            <p:nvPr/>
          </p:nvGrpSpPr>
          <p:grpSpPr>
            <a:xfrm>
              <a:off x="10505559" y="2336292"/>
              <a:ext cx="43243" cy="50673"/>
              <a:chOff x="10505559" y="2336292"/>
              <a:chExt cx="43243" cy="50673"/>
            </a:xfrm>
            <a:grpFill/>
          </p:grpSpPr>
          <p:sp>
            <p:nvSpPr>
              <p:cNvPr id="435" name="Forme libre : forme 3882">
                <a:extLst>
                  <a:ext uri="{FF2B5EF4-FFF2-40B4-BE49-F238E27FC236}">
                    <a16:creationId xmlns:a16="http://schemas.microsoft.com/office/drawing/2014/main" id="{56F2C5EA-C81F-4CA8-911E-27C4B8812211}"/>
                  </a:ext>
                </a:extLst>
              </p:cNvPr>
              <p:cNvSpPr/>
              <p:nvPr/>
            </p:nvSpPr>
            <p:spPr>
              <a:xfrm>
                <a:off x="10505559" y="2357532"/>
                <a:ext cx="25145" cy="29432"/>
              </a:xfrm>
              <a:custGeom>
                <a:avLst/>
                <a:gdLst>
                  <a:gd name="connsiteX0" fmla="*/ 25146 w 25145"/>
                  <a:gd name="connsiteY0" fmla="*/ 0 h 29432"/>
                  <a:gd name="connsiteX1" fmla="*/ 0 w 25145"/>
                  <a:gd name="connsiteY1" fmla="*/ 29432 h 29432"/>
                </a:gdLst>
                <a:ahLst/>
                <a:cxnLst>
                  <a:cxn ang="0">
                    <a:pos x="connsiteX0" y="connsiteY0"/>
                  </a:cxn>
                  <a:cxn ang="0">
                    <a:pos x="connsiteX1" y="connsiteY1"/>
                  </a:cxn>
                </a:cxnLst>
                <a:rect l="l" t="t" r="r" b="b"/>
                <a:pathLst>
                  <a:path w="25145" h="29432">
                    <a:moveTo>
                      <a:pt x="25146" y="0"/>
                    </a:moveTo>
                    <a:lnTo>
                      <a:pt x="0" y="29432"/>
                    </a:lnTo>
                  </a:path>
                </a:pathLst>
              </a:custGeom>
              <a:grpFill/>
              <a:ln w="5715" cap="rnd">
                <a:solidFill>
                  <a:srgbClr val="E52A29"/>
                </a:solidFill>
                <a:prstDash val="solid"/>
                <a:round/>
              </a:ln>
            </p:spPr>
            <p:txBody>
              <a:bodyPr rtlCol="0" anchor="ctr"/>
              <a:lstStyle/>
              <a:p>
                <a:endParaRPr lang="fr-FR" sz="1050"/>
              </a:p>
            </p:txBody>
          </p:sp>
          <p:sp>
            <p:nvSpPr>
              <p:cNvPr id="436" name="Forme libre : forme 3883">
                <a:extLst>
                  <a:ext uri="{FF2B5EF4-FFF2-40B4-BE49-F238E27FC236}">
                    <a16:creationId xmlns:a16="http://schemas.microsoft.com/office/drawing/2014/main" id="{2AB3FAEB-D784-4795-AD9E-EC9627BE279F}"/>
                  </a:ext>
                </a:extLst>
              </p:cNvPr>
              <p:cNvSpPr/>
              <p:nvPr/>
            </p:nvSpPr>
            <p:spPr>
              <a:xfrm>
                <a:off x="10540897" y="2336292"/>
                <a:ext cx="7905" cy="9239"/>
              </a:xfrm>
              <a:custGeom>
                <a:avLst/>
                <a:gdLst>
                  <a:gd name="connsiteX0" fmla="*/ 7906 w 7905"/>
                  <a:gd name="connsiteY0" fmla="*/ 0 h 9239"/>
                  <a:gd name="connsiteX1" fmla="*/ 0 w 7905"/>
                  <a:gd name="connsiteY1" fmla="*/ 9239 h 9239"/>
                </a:gdLst>
                <a:ahLst/>
                <a:cxnLst>
                  <a:cxn ang="0">
                    <a:pos x="connsiteX0" y="connsiteY0"/>
                  </a:cxn>
                  <a:cxn ang="0">
                    <a:pos x="connsiteX1" y="connsiteY1"/>
                  </a:cxn>
                </a:cxnLst>
                <a:rect l="l" t="t" r="r" b="b"/>
                <a:pathLst>
                  <a:path w="7905" h="9239">
                    <a:moveTo>
                      <a:pt x="7906" y="0"/>
                    </a:moveTo>
                    <a:lnTo>
                      <a:pt x="0" y="9239"/>
                    </a:lnTo>
                  </a:path>
                </a:pathLst>
              </a:custGeom>
              <a:grpFill/>
              <a:ln w="5715" cap="rnd">
                <a:solidFill>
                  <a:srgbClr val="E52A29"/>
                </a:solidFill>
                <a:prstDash val="solid"/>
                <a:round/>
              </a:ln>
            </p:spPr>
            <p:txBody>
              <a:bodyPr rtlCol="0" anchor="ctr"/>
              <a:lstStyle/>
              <a:p>
                <a:endParaRPr lang="fr-FR" sz="1050"/>
              </a:p>
            </p:txBody>
          </p:sp>
        </p:grpSp>
        <p:grpSp>
          <p:nvGrpSpPr>
            <p:cNvPr id="430" name="Graphique 1807">
              <a:extLst>
                <a:ext uri="{FF2B5EF4-FFF2-40B4-BE49-F238E27FC236}">
                  <a16:creationId xmlns:a16="http://schemas.microsoft.com/office/drawing/2014/main" id="{B867BE60-072F-414E-9E60-E82B85B95D30}"/>
                </a:ext>
              </a:extLst>
            </p:cNvPr>
            <p:cNvGrpSpPr/>
            <p:nvPr/>
          </p:nvGrpSpPr>
          <p:grpSpPr>
            <a:xfrm>
              <a:off x="10492224" y="2241232"/>
              <a:ext cx="280987" cy="194786"/>
              <a:chOff x="10492224" y="2241232"/>
              <a:chExt cx="280987" cy="194786"/>
            </a:xfrm>
            <a:grpFill/>
          </p:grpSpPr>
          <p:sp>
            <p:nvSpPr>
              <p:cNvPr id="431" name="Forme libre : forme 3885">
                <a:extLst>
                  <a:ext uri="{FF2B5EF4-FFF2-40B4-BE49-F238E27FC236}">
                    <a16:creationId xmlns:a16="http://schemas.microsoft.com/office/drawing/2014/main" id="{0F3618EB-B84B-45DF-A318-93B7098DD342}"/>
                  </a:ext>
                </a:extLst>
              </p:cNvPr>
              <p:cNvSpPr/>
              <p:nvPr/>
            </p:nvSpPr>
            <p:spPr>
              <a:xfrm>
                <a:off x="10492224" y="2241232"/>
                <a:ext cx="280987" cy="194786"/>
              </a:xfrm>
              <a:custGeom>
                <a:avLst/>
                <a:gdLst>
                  <a:gd name="connsiteX0" fmla="*/ 222314 w 280987"/>
                  <a:gd name="connsiteY0" fmla="*/ 194691 h 194786"/>
                  <a:gd name="connsiteX1" fmla="*/ 11906 w 280987"/>
                  <a:gd name="connsiteY1" fmla="*/ 194691 h 194786"/>
                  <a:gd name="connsiteX2" fmla="*/ 0 w 280987"/>
                  <a:gd name="connsiteY2" fmla="*/ 182785 h 194786"/>
                  <a:gd name="connsiteX3" fmla="*/ 0 w 280987"/>
                  <a:gd name="connsiteY3" fmla="*/ 11906 h 194786"/>
                  <a:gd name="connsiteX4" fmla="*/ 11906 w 280987"/>
                  <a:gd name="connsiteY4" fmla="*/ 0 h 194786"/>
                  <a:gd name="connsiteX5" fmla="*/ 269081 w 280987"/>
                  <a:gd name="connsiteY5" fmla="*/ 0 h 194786"/>
                  <a:gd name="connsiteX6" fmla="*/ 280988 w 280987"/>
                  <a:gd name="connsiteY6" fmla="*/ 11906 h 194786"/>
                  <a:gd name="connsiteX7" fmla="*/ 280988 w 280987"/>
                  <a:gd name="connsiteY7" fmla="*/ 182880 h 194786"/>
                  <a:gd name="connsiteX8" fmla="*/ 269081 w 280987"/>
                  <a:gd name="connsiteY8" fmla="*/ 194786 h 194786"/>
                  <a:gd name="connsiteX9" fmla="*/ 248031 w 280987"/>
                  <a:gd name="connsiteY9" fmla="*/ 194786 h 1947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80987" h="194786">
                    <a:moveTo>
                      <a:pt x="222314" y="194691"/>
                    </a:moveTo>
                    <a:lnTo>
                      <a:pt x="11906" y="194691"/>
                    </a:lnTo>
                    <a:cubicBezTo>
                      <a:pt x="5334" y="194691"/>
                      <a:pt x="0" y="189357"/>
                      <a:pt x="0" y="182785"/>
                    </a:cubicBezTo>
                    <a:lnTo>
                      <a:pt x="0" y="11906"/>
                    </a:lnTo>
                    <a:cubicBezTo>
                      <a:pt x="0" y="5334"/>
                      <a:pt x="5334" y="0"/>
                      <a:pt x="11906" y="0"/>
                    </a:cubicBezTo>
                    <a:lnTo>
                      <a:pt x="269081" y="0"/>
                    </a:lnTo>
                    <a:cubicBezTo>
                      <a:pt x="275654" y="0"/>
                      <a:pt x="280988" y="5334"/>
                      <a:pt x="280988" y="11906"/>
                    </a:cubicBezTo>
                    <a:lnTo>
                      <a:pt x="280988" y="182880"/>
                    </a:lnTo>
                    <a:cubicBezTo>
                      <a:pt x="280988" y="189452"/>
                      <a:pt x="275654" y="194786"/>
                      <a:pt x="269081" y="194786"/>
                    </a:cubicBezTo>
                    <a:lnTo>
                      <a:pt x="248031" y="194786"/>
                    </a:lnTo>
                  </a:path>
                </a:pathLst>
              </a:custGeom>
              <a:grpFill/>
              <a:ln w="5715" cap="rnd">
                <a:solidFill>
                  <a:srgbClr val="E52A29"/>
                </a:solidFill>
                <a:prstDash val="solid"/>
                <a:round/>
              </a:ln>
            </p:spPr>
            <p:txBody>
              <a:bodyPr rtlCol="0" anchor="ctr"/>
              <a:lstStyle/>
              <a:p>
                <a:endParaRPr lang="fr-FR" sz="1050"/>
              </a:p>
            </p:txBody>
          </p:sp>
          <p:sp>
            <p:nvSpPr>
              <p:cNvPr id="432" name="Forme libre : forme 3886">
                <a:extLst>
                  <a:ext uri="{FF2B5EF4-FFF2-40B4-BE49-F238E27FC236}">
                    <a16:creationId xmlns:a16="http://schemas.microsoft.com/office/drawing/2014/main" id="{3BC80228-78B7-4F1A-A460-64101D2A3C43}"/>
                  </a:ext>
                </a:extLst>
              </p:cNvPr>
              <p:cNvSpPr/>
              <p:nvPr/>
            </p:nvSpPr>
            <p:spPr>
              <a:xfrm>
                <a:off x="10492224" y="2253138"/>
                <a:ext cx="280892" cy="115470"/>
              </a:xfrm>
              <a:custGeom>
                <a:avLst/>
                <a:gdLst>
                  <a:gd name="connsiteX0" fmla="*/ 0 w 280892"/>
                  <a:gd name="connsiteY0" fmla="*/ 0 h 115470"/>
                  <a:gd name="connsiteX1" fmla="*/ 119158 w 280892"/>
                  <a:gd name="connsiteY1" fmla="*/ 110204 h 115470"/>
                  <a:gd name="connsiteX2" fmla="*/ 145542 w 280892"/>
                  <a:gd name="connsiteY2" fmla="*/ 110681 h 115470"/>
                  <a:gd name="connsiteX3" fmla="*/ 280892 w 280892"/>
                  <a:gd name="connsiteY3" fmla="*/ 0 h 115470"/>
                </a:gdLst>
                <a:ahLst/>
                <a:cxnLst>
                  <a:cxn ang="0">
                    <a:pos x="connsiteX0" y="connsiteY0"/>
                  </a:cxn>
                  <a:cxn ang="0">
                    <a:pos x="connsiteX1" y="connsiteY1"/>
                  </a:cxn>
                  <a:cxn ang="0">
                    <a:pos x="connsiteX2" y="connsiteY2"/>
                  </a:cxn>
                  <a:cxn ang="0">
                    <a:pos x="connsiteX3" y="connsiteY3"/>
                  </a:cxn>
                </a:cxnLst>
                <a:rect l="l" t="t" r="r" b="b"/>
                <a:pathLst>
                  <a:path w="280892" h="115470">
                    <a:moveTo>
                      <a:pt x="0" y="0"/>
                    </a:moveTo>
                    <a:lnTo>
                      <a:pt x="119158" y="110204"/>
                    </a:lnTo>
                    <a:cubicBezTo>
                      <a:pt x="119158" y="110204"/>
                      <a:pt x="131921" y="121730"/>
                      <a:pt x="145542" y="110681"/>
                    </a:cubicBezTo>
                    <a:cubicBezTo>
                      <a:pt x="160782" y="98298"/>
                      <a:pt x="280892" y="0"/>
                      <a:pt x="280892" y="0"/>
                    </a:cubicBezTo>
                  </a:path>
                </a:pathLst>
              </a:custGeom>
              <a:grpFill/>
              <a:ln w="5715" cap="rnd">
                <a:solidFill>
                  <a:srgbClr val="E52A29"/>
                </a:solidFill>
                <a:prstDash val="solid"/>
                <a:round/>
              </a:ln>
            </p:spPr>
            <p:txBody>
              <a:bodyPr rtlCol="0" anchor="ctr"/>
              <a:lstStyle/>
              <a:p>
                <a:endParaRPr lang="fr-FR" sz="1050"/>
              </a:p>
            </p:txBody>
          </p:sp>
          <p:sp>
            <p:nvSpPr>
              <p:cNvPr id="433" name="Forme libre : forme 3887">
                <a:extLst>
                  <a:ext uri="{FF2B5EF4-FFF2-40B4-BE49-F238E27FC236}">
                    <a16:creationId xmlns:a16="http://schemas.microsoft.com/office/drawing/2014/main" id="{0389983A-108F-4B86-B086-E8CA6956EB64}"/>
                  </a:ext>
                </a:extLst>
              </p:cNvPr>
              <p:cNvSpPr/>
              <p:nvPr/>
            </p:nvSpPr>
            <p:spPr>
              <a:xfrm>
                <a:off x="10494129" y="2343245"/>
                <a:ext cx="74009" cy="85439"/>
              </a:xfrm>
              <a:custGeom>
                <a:avLst/>
                <a:gdLst>
                  <a:gd name="connsiteX0" fmla="*/ 74009 w 74009"/>
                  <a:gd name="connsiteY0" fmla="*/ 0 h 85439"/>
                  <a:gd name="connsiteX1" fmla="*/ 0 w 74009"/>
                  <a:gd name="connsiteY1" fmla="*/ 85439 h 85439"/>
                </a:gdLst>
                <a:ahLst/>
                <a:cxnLst>
                  <a:cxn ang="0">
                    <a:pos x="connsiteX0" y="connsiteY0"/>
                  </a:cxn>
                  <a:cxn ang="0">
                    <a:pos x="connsiteX1" y="connsiteY1"/>
                  </a:cxn>
                </a:cxnLst>
                <a:rect l="l" t="t" r="r" b="b"/>
                <a:pathLst>
                  <a:path w="74009" h="85439">
                    <a:moveTo>
                      <a:pt x="74009" y="0"/>
                    </a:moveTo>
                    <a:lnTo>
                      <a:pt x="0" y="85439"/>
                    </a:lnTo>
                  </a:path>
                </a:pathLst>
              </a:custGeom>
              <a:grpFill/>
              <a:ln w="5715" cap="rnd">
                <a:solidFill>
                  <a:srgbClr val="E52A29"/>
                </a:solidFill>
                <a:prstDash val="solid"/>
                <a:round/>
              </a:ln>
            </p:spPr>
            <p:txBody>
              <a:bodyPr rtlCol="0" anchor="ctr"/>
              <a:lstStyle/>
              <a:p>
                <a:endParaRPr lang="fr-FR" sz="1050"/>
              </a:p>
            </p:txBody>
          </p:sp>
          <p:sp>
            <p:nvSpPr>
              <p:cNvPr id="434" name="Forme libre : forme 3888">
                <a:extLst>
                  <a:ext uri="{FF2B5EF4-FFF2-40B4-BE49-F238E27FC236}">
                    <a16:creationId xmlns:a16="http://schemas.microsoft.com/office/drawing/2014/main" id="{4DB5F45B-F043-4A72-B1AA-18EDBBC9337A}"/>
                  </a:ext>
                </a:extLst>
              </p:cNvPr>
              <p:cNvSpPr/>
              <p:nvPr/>
            </p:nvSpPr>
            <p:spPr>
              <a:xfrm>
                <a:off x="10682057" y="2329624"/>
                <a:ext cx="76295" cy="88868"/>
              </a:xfrm>
              <a:custGeom>
                <a:avLst/>
                <a:gdLst>
                  <a:gd name="connsiteX0" fmla="*/ 0 w 76295"/>
                  <a:gd name="connsiteY0" fmla="*/ 0 h 88868"/>
                  <a:gd name="connsiteX1" fmla="*/ 76295 w 76295"/>
                  <a:gd name="connsiteY1" fmla="*/ 88868 h 88868"/>
                </a:gdLst>
                <a:ahLst/>
                <a:cxnLst>
                  <a:cxn ang="0">
                    <a:pos x="connsiteX0" y="connsiteY0"/>
                  </a:cxn>
                  <a:cxn ang="0">
                    <a:pos x="connsiteX1" y="connsiteY1"/>
                  </a:cxn>
                </a:cxnLst>
                <a:rect l="l" t="t" r="r" b="b"/>
                <a:pathLst>
                  <a:path w="76295" h="88868">
                    <a:moveTo>
                      <a:pt x="0" y="0"/>
                    </a:moveTo>
                    <a:lnTo>
                      <a:pt x="76295" y="88868"/>
                    </a:lnTo>
                  </a:path>
                </a:pathLst>
              </a:custGeom>
              <a:grpFill/>
              <a:ln w="5715" cap="rnd">
                <a:solidFill>
                  <a:srgbClr val="E52A29"/>
                </a:solidFill>
                <a:prstDash val="solid"/>
                <a:round/>
              </a:ln>
            </p:spPr>
            <p:txBody>
              <a:bodyPr rtlCol="0" anchor="ctr"/>
              <a:lstStyle/>
              <a:p>
                <a:endParaRPr lang="fr-FR" sz="1050"/>
              </a:p>
            </p:txBody>
          </p:sp>
        </p:grpSp>
      </p:grpSp>
      <p:sp>
        <p:nvSpPr>
          <p:cNvPr id="437" name="Rectangle 436">
            <a:extLst>
              <a:ext uri="{FF2B5EF4-FFF2-40B4-BE49-F238E27FC236}">
                <a16:creationId xmlns:a16="http://schemas.microsoft.com/office/drawing/2014/main" id="{C82460F4-F42C-4911-BF38-D80996496431}"/>
              </a:ext>
            </a:extLst>
          </p:cNvPr>
          <p:cNvSpPr/>
          <p:nvPr/>
        </p:nvSpPr>
        <p:spPr>
          <a:xfrm>
            <a:off x="10631321" y="5402817"/>
            <a:ext cx="1272344" cy="288659"/>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900" dirty="0">
                <a:solidFill>
                  <a:schemeClr val="tx1">
                    <a:lumMod val="75000"/>
                    <a:lumOff val="25000"/>
                  </a:schemeClr>
                </a:solidFill>
              </a:rPr>
              <a:t>        Bannière / Push</a:t>
            </a:r>
          </a:p>
        </p:txBody>
      </p:sp>
      <p:grpSp>
        <p:nvGrpSpPr>
          <p:cNvPr id="438" name="Graphique 1760">
            <a:extLst>
              <a:ext uri="{FF2B5EF4-FFF2-40B4-BE49-F238E27FC236}">
                <a16:creationId xmlns:a16="http://schemas.microsoft.com/office/drawing/2014/main" id="{7AC6CE26-30A5-4613-ACD7-119D553E3290}"/>
              </a:ext>
            </a:extLst>
          </p:cNvPr>
          <p:cNvGrpSpPr/>
          <p:nvPr/>
        </p:nvGrpSpPr>
        <p:grpSpPr>
          <a:xfrm>
            <a:off x="10721703" y="5439284"/>
            <a:ext cx="184203" cy="215028"/>
            <a:chOff x="6946566" y="645870"/>
            <a:chExt cx="328618" cy="383610"/>
          </a:xfrm>
          <a:noFill/>
        </p:grpSpPr>
        <p:sp>
          <p:nvSpPr>
            <p:cNvPr id="439" name="Forme libre : forme 2075">
              <a:extLst>
                <a:ext uri="{FF2B5EF4-FFF2-40B4-BE49-F238E27FC236}">
                  <a16:creationId xmlns:a16="http://schemas.microsoft.com/office/drawing/2014/main" id="{468354CE-C665-4889-90DB-7BB32E3D89FE}"/>
                </a:ext>
              </a:extLst>
            </p:cNvPr>
            <p:cNvSpPr/>
            <p:nvPr/>
          </p:nvSpPr>
          <p:spPr>
            <a:xfrm>
              <a:off x="7048490" y="829436"/>
              <a:ext cx="192710" cy="200044"/>
            </a:xfrm>
            <a:custGeom>
              <a:avLst/>
              <a:gdLst>
                <a:gd name="connsiteX0" fmla="*/ 0 w 192710"/>
                <a:gd name="connsiteY0" fmla="*/ 140113 h 200044"/>
                <a:gd name="connsiteX1" fmla="*/ 20479 w 192710"/>
                <a:gd name="connsiteY1" fmla="*/ 189262 h 200044"/>
                <a:gd name="connsiteX2" fmla="*/ 43434 w 192710"/>
                <a:gd name="connsiteY2" fmla="*/ 198691 h 200044"/>
                <a:gd name="connsiteX3" fmla="*/ 181928 w 192710"/>
                <a:gd name="connsiteY3" fmla="*/ 141161 h 200044"/>
                <a:gd name="connsiteX4" fmla="*/ 191357 w 192710"/>
                <a:gd name="connsiteY4" fmla="*/ 118205 h 200044"/>
                <a:gd name="connsiteX5" fmla="*/ 143447 w 192710"/>
                <a:gd name="connsiteY5" fmla="*/ 0 h 2000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92710" h="200044">
                  <a:moveTo>
                    <a:pt x="0" y="140113"/>
                  </a:moveTo>
                  <a:lnTo>
                    <a:pt x="20479" y="189262"/>
                  </a:lnTo>
                  <a:cubicBezTo>
                    <a:pt x="24194" y="198215"/>
                    <a:pt x="34481" y="202406"/>
                    <a:pt x="43434" y="198691"/>
                  </a:cubicBezTo>
                  <a:lnTo>
                    <a:pt x="181928" y="141161"/>
                  </a:lnTo>
                  <a:cubicBezTo>
                    <a:pt x="190881" y="137446"/>
                    <a:pt x="195072" y="127159"/>
                    <a:pt x="191357" y="118205"/>
                  </a:cubicBezTo>
                  <a:lnTo>
                    <a:pt x="143447" y="0"/>
                  </a:lnTo>
                </a:path>
              </a:pathLst>
            </a:custGeom>
            <a:grpFill/>
            <a:ln w="5715" cap="rnd">
              <a:solidFill>
                <a:srgbClr val="E52A29"/>
              </a:solidFill>
              <a:prstDash val="solid"/>
              <a:round/>
            </a:ln>
          </p:spPr>
          <p:txBody>
            <a:bodyPr rtlCol="0" anchor="ctr"/>
            <a:lstStyle/>
            <a:p>
              <a:endParaRPr lang="fr-FR" sz="1050"/>
            </a:p>
          </p:txBody>
        </p:sp>
        <p:sp>
          <p:nvSpPr>
            <p:cNvPr id="440" name="Forme libre : forme 2076">
              <a:extLst>
                <a:ext uri="{FF2B5EF4-FFF2-40B4-BE49-F238E27FC236}">
                  <a16:creationId xmlns:a16="http://schemas.microsoft.com/office/drawing/2014/main" id="{CB56EAD8-97DC-4DB6-95E8-3670090CF095}"/>
                </a:ext>
              </a:extLst>
            </p:cNvPr>
            <p:cNvSpPr/>
            <p:nvPr/>
          </p:nvSpPr>
          <p:spPr>
            <a:xfrm>
              <a:off x="6946566" y="645870"/>
              <a:ext cx="193649" cy="305486"/>
            </a:xfrm>
            <a:custGeom>
              <a:avLst/>
              <a:gdLst>
                <a:gd name="connsiteX0" fmla="*/ 193650 w 193649"/>
                <a:gd name="connsiteY0" fmla="*/ 62123 h 305486"/>
                <a:gd name="connsiteX1" fmla="*/ 172218 w 193649"/>
                <a:gd name="connsiteY1" fmla="*/ 10783 h 305486"/>
                <a:gd name="connsiteX2" fmla="*/ 149263 w 193649"/>
                <a:gd name="connsiteY2" fmla="*/ 1353 h 305486"/>
                <a:gd name="connsiteX3" fmla="*/ 10770 w 193649"/>
                <a:gd name="connsiteY3" fmla="*/ 58789 h 305486"/>
                <a:gd name="connsiteX4" fmla="*/ 1340 w 193649"/>
                <a:gd name="connsiteY4" fmla="*/ 81744 h 305486"/>
                <a:gd name="connsiteX5" fmla="*/ 94304 w 193649"/>
                <a:gd name="connsiteY5" fmla="*/ 305486 h 3054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93649" h="305486">
                  <a:moveTo>
                    <a:pt x="193650" y="62123"/>
                  </a:moveTo>
                  <a:lnTo>
                    <a:pt x="172218" y="10783"/>
                  </a:lnTo>
                  <a:cubicBezTo>
                    <a:pt x="168504" y="1829"/>
                    <a:pt x="158217" y="-2362"/>
                    <a:pt x="149263" y="1353"/>
                  </a:cubicBezTo>
                  <a:lnTo>
                    <a:pt x="10770" y="58789"/>
                  </a:lnTo>
                  <a:cubicBezTo>
                    <a:pt x="1911" y="62504"/>
                    <a:pt x="-2375" y="72791"/>
                    <a:pt x="1340" y="81744"/>
                  </a:cubicBezTo>
                  <a:lnTo>
                    <a:pt x="94304" y="305486"/>
                  </a:lnTo>
                </a:path>
              </a:pathLst>
            </a:custGeom>
            <a:grpFill/>
            <a:ln w="5715" cap="rnd">
              <a:solidFill>
                <a:srgbClr val="E52A29"/>
              </a:solidFill>
              <a:prstDash val="solid"/>
              <a:round/>
            </a:ln>
          </p:spPr>
          <p:txBody>
            <a:bodyPr rtlCol="0" anchor="ctr"/>
            <a:lstStyle/>
            <a:p>
              <a:endParaRPr lang="fr-FR" sz="1050"/>
            </a:p>
          </p:txBody>
        </p:sp>
        <p:sp>
          <p:nvSpPr>
            <p:cNvPr id="441" name="Forme libre : forme 2077">
              <a:extLst>
                <a:ext uri="{FF2B5EF4-FFF2-40B4-BE49-F238E27FC236}">
                  <a16:creationId xmlns:a16="http://schemas.microsoft.com/office/drawing/2014/main" id="{B121424F-2A3E-40B6-BB5B-5253EE46EAB2}"/>
                </a:ext>
              </a:extLst>
            </p:cNvPr>
            <p:cNvSpPr/>
            <p:nvPr/>
          </p:nvSpPr>
          <p:spPr>
            <a:xfrm>
              <a:off x="7017343" y="688657"/>
              <a:ext cx="27051" cy="11144"/>
            </a:xfrm>
            <a:custGeom>
              <a:avLst/>
              <a:gdLst>
                <a:gd name="connsiteX0" fmla="*/ 27051 w 27051"/>
                <a:gd name="connsiteY0" fmla="*/ 0 h 11144"/>
                <a:gd name="connsiteX1" fmla="*/ 0 w 27051"/>
                <a:gd name="connsiteY1" fmla="*/ 11144 h 11144"/>
              </a:gdLst>
              <a:ahLst/>
              <a:cxnLst>
                <a:cxn ang="0">
                  <a:pos x="connsiteX0" y="connsiteY0"/>
                </a:cxn>
                <a:cxn ang="0">
                  <a:pos x="connsiteX1" y="connsiteY1"/>
                </a:cxn>
              </a:cxnLst>
              <a:rect l="l" t="t" r="r" b="b"/>
              <a:pathLst>
                <a:path w="27051" h="11144">
                  <a:moveTo>
                    <a:pt x="27051" y="0"/>
                  </a:moveTo>
                  <a:lnTo>
                    <a:pt x="0" y="11144"/>
                  </a:lnTo>
                </a:path>
              </a:pathLst>
            </a:custGeom>
            <a:grpFill/>
            <a:ln w="5715" cap="rnd">
              <a:solidFill>
                <a:srgbClr val="E52A29"/>
              </a:solidFill>
              <a:prstDash val="solid"/>
              <a:round/>
            </a:ln>
          </p:spPr>
          <p:txBody>
            <a:bodyPr rtlCol="0" anchor="ctr"/>
            <a:lstStyle/>
            <a:p>
              <a:endParaRPr lang="fr-FR" sz="1050"/>
            </a:p>
          </p:txBody>
        </p:sp>
        <p:sp>
          <p:nvSpPr>
            <p:cNvPr id="442" name="Forme libre : forme 2078">
              <a:extLst>
                <a:ext uri="{FF2B5EF4-FFF2-40B4-BE49-F238E27FC236}">
                  <a16:creationId xmlns:a16="http://schemas.microsoft.com/office/drawing/2014/main" id="{57512DC9-BBCB-4735-BBAC-951680FE2F5E}"/>
                </a:ext>
              </a:extLst>
            </p:cNvPr>
            <p:cNvSpPr/>
            <p:nvPr/>
          </p:nvSpPr>
          <p:spPr>
            <a:xfrm>
              <a:off x="7056395" y="681322"/>
              <a:ext cx="6000" cy="2571"/>
            </a:xfrm>
            <a:custGeom>
              <a:avLst/>
              <a:gdLst>
                <a:gd name="connsiteX0" fmla="*/ 0 w 6000"/>
                <a:gd name="connsiteY0" fmla="*/ 2572 h 2571"/>
                <a:gd name="connsiteX1" fmla="*/ 6001 w 6000"/>
                <a:gd name="connsiteY1" fmla="*/ 0 h 2571"/>
              </a:gdLst>
              <a:ahLst/>
              <a:cxnLst>
                <a:cxn ang="0">
                  <a:pos x="connsiteX0" y="connsiteY0"/>
                </a:cxn>
                <a:cxn ang="0">
                  <a:pos x="connsiteX1" y="connsiteY1"/>
                </a:cxn>
              </a:cxnLst>
              <a:rect l="l" t="t" r="r" b="b"/>
              <a:pathLst>
                <a:path w="6000" h="2571">
                  <a:moveTo>
                    <a:pt x="0" y="2572"/>
                  </a:moveTo>
                  <a:lnTo>
                    <a:pt x="6001" y="0"/>
                  </a:lnTo>
                </a:path>
              </a:pathLst>
            </a:custGeom>
            <a:grpFill/>
            <a:ln w="5715" cap="rnd">
              <a:solidFill>
                <a:srgbClr val="E52A29"/>
              </a:solidFill>
              <a:prstDash val="solid"/>
              <a:round/>
            </a:ln>
          </p:spPr>
          <p:txBody>
            <a:bodyPr rtlCol="0" anchor="ctr"/>
            <a:lstStyle/>
            <a:p>
              <a:endParaRPr lang="fr-FR" sz="1050"/>
            </a:p>
          </p:txBody>
        </p:sp>
        <p:sp>
          <p:nvSpPr>
            <p:cNvPr id="443" name="Forme libre : forme 2079">
              <a:extLst>
                <a:ext uri="{FF2B5EF4-FFF2-40B4-BE49-F238E27FC236}">
                  <a16:creationId xmlns:a16="http://schemas.microsoft.com/office/drawing/2014/main" id="{BFE82FD1-1F4B-45D3-9EA1-474B1EA92FFB}"/>
                </a:ext>
              </a:extLst>
            </p:cNvPr>
            <p:cNvSpPr/>
            <p:nvPr/>
          </p:nvSpPr>
          <p:spPr>
            <a:xfrm>
              <a:off x="6974195" y="671702"/>
              <a:ext cx="150114" cy="62293"/>
            </a:xfrm>
            <a:custGeom>
              <a:avLst/>
              <a:gdLst>
                <a:gd name="connsiteX0" fmla="*/ 150114 w 150114"/>
                <a:gd name="connsiteY0" fmla="*/ 0 h 62293"/>
                <a:gd name="connsiteX1" fmla="*/ 0 w 150114"/>
                <a:gd name="connsiteY1" fmla="*/ 62294 h 62293"/>
              </a:gdLst>
              <a:ahLst/>
              <a:cxnLst>
                <a:cxn ang="0">
                  <a:pos x="connsiteX0" y="connsiteY0"/>
                </a:cxn>
                <a:cxn ang="0">
                  <a:pos x="connsiteX1" y="connsiteY1"/>
                </a:cxn>
              </a:cxnLst>
              <a:rect l="l" t="t" r="r" b="b"/>
              <a:pathLst>
                <a:path w="150114" h="62293">
                  <a:moveTo>
                    <a:pt x="150114" y="0"/>
                  </a:moveTo>
                  <a:lnTo>
                    <a:pt x="0" y="62294"/>
                  </a:lnTo>
                </a:path>
              </a:pathLst>
            </a:custGeom>
            <a:grpFill/>
            <a:ln w="5715" cap="rnd">
              <a:solidFill>
                <a:srgbClr val="E52A29"/>
              </a:solidFill>
              <a:prstDash val="solid"/>
              <a:round/>
            </a:ln>
          </p:spPr>
          <p:txBody>
            <a:bodyPr rtlCol="0" anchor="ctr"/>
            <a:lstStyle/>
            <a:p>
              <a:endParaRPr lang="fr-FR" sz="1050"/>
            </a:p>
          </p:txBody>
        </p:sp>
        <p:sp>
          <p:nvSpPr>
            <p:cNvPr id="444" name="Forme libre : forme 2080">
              <a:extLst>
                <a:ext uri="{FF2B5EF4-FFF2-40B4-BE49-F238E27FC236}">
                  <a16:creationId xmlns:a16="http://schemas.microsoft.com/office/drawing/2014/main" id="{A8888498-597D-4A42-9410-5B2EC54F09F3}"/>
                </a:ext>
              </a:extLst>
            </p:cNvPr>
            <p:cNvSpPr/>
            <p:nvPr/>
          </p:nvSpPr>
          <p:spPr>
            <a:xfrm>
              <a:off x="7056586" y="922591"/>
              <a:ext cx="149828" cy="63055"/>
            </a:xfrm>
            <a:custGeom>
              <a:avLst/>
              <a:gdLst>
                <a:gd name="connsiteX0" fmla="*/ 0 w 149828"/>
                <a:gd name="connsiteY0" fmla="*/ 63055 h 63055"/>
                <a:gd name="connsiteX1" fmla="*/ 149828 w 149828"/>
                <a:gd name="connsiteY1" fmla="*/ 0 h 63055"/>
              </a:gdLst>
              <a:ahLst/>
              <a:cxnLst>
                <a:cxn ang="0">
                  <a:pos x="connsiteX0" y="connsiteY0"/>
                </a:cxn>
                <a:cxn ang="0">
                  <a:pos x="connsiteX1" y="connsiteY1"/>
                </a:cxn>
              </a:cxnLst>
              <a:rect l="l" t="t" r="r" b="b"/>
              <a:pathLst>
                <a:path w="149828" h="63055">
                  <a:moveTo>
                    <a:pt x="0" y="63055"/>
                  </a:moveTo>
                  <a:lnTo>
                    <a:pt x="149828" y="0"/>
                  </a:lnTo>
                </a:path>
              </a:pathLst>
            </a:custGeom>
            <a:grpFill/>
            <a:ln w="5715" cap="rnd">
              <a:solidFill>
                <a:srgbClr val="E52A29"/>
              </a:solidFill>
              <a:prstDash val="solid"/>
              <a:round/>
            </a:ln>
          </p:spPr>
          <p:txBody>
            <a:bodyPr rtlCol="0" anchor="ctr"/>
            <a:lstStyle/>
            <a:p>
              <a:endParaRPr lang="fr-FR" sz="1050"/>
            </a:p>
          </p:txBody>
        </p:sp>
        <p:sp>
          <p:nvSpPr>
            <p:cNvPr id="445" name="Forme libre : forme 2081">
              <a:extLst>
                <a:ext uri="{FF2B5EF4-FFF2-40B4-BE49-F238E27FC236}">
                  <a16:creationId xmlns:a16="http://schemas.microsoft.com/office/drawing/2014/main" id="{A329163A-72CD-4B22-8D6E-963469949A33}"/>
                </a:ext>
              </a:extLst>
            </p:cNvPr>
            <p:cNvSpPr/>
            <p:nvPr/>
          </p:nvSpPr>
          <p:spPr>
            <a:xfrm>
              <a:off x="7138691" y="959357"/>
              <a:ext cx="28575" cy="28575"/>
            </a:xfrm>
            <a:custGeom>
              <a:avLst/>
              <a:gdLst>
                <a:gd name="connsiteX0" fmla="*/ 28575 w 28575"/>
                <a:gd name="connsiteY0" fmla="*/ 14288 h 28575"/>
                <a:gd name="connsiteX1" fmla="*/ 14287 w 28575"/>
                <a:gd name="connsiteY1" fmla="*/ 28575 h 28575"/>
                <a:gd name="connsiteX2" fmla="*/ 0 w 28575"/>
                <a:gd name="connsiteY2" fmla="*/ 14288 h 28575"/>
                <a:gd name="connsiteX3" fmla="*/ 14287 w 28575"/>
                <a:gd name="connsiteY3" fmla="*/ 0 h 28575"/>
                <a:gd name="connsiteX4" fmla="*/ 28575 w 28575"/>
                <a:gd name="connsiteY4" fmla="*/ 14288 h 285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575" h="28575">
                  <a:moveTo>
                    <a:pt x="28575" y="14288"/>
                  </a:moveTo>
                  <a:cubicBezTo>
                    <a:pt x="28575" y="22178"/>
                    <a:pt x="22178" y="28575"/>
                    <a:pt x="14287" y="28575"/>
                  </a:cubicBezTo>
                  <a:cubicBezTo>
                    <a:pt x="6397" y="28575"/>
                    <a:pt x="0" y="22178"/>
                    <a:pt x="0" y="14288"/>
                  </a:cubicBezTo>
                  <a:cubicBezTo>
                    <a:pt x="0" y="6397"/>
                    <a:pt x="6397" y="0"/>
                    <a:pt x="14287" y="0"/>
                  </a:cubicBezTo>
                  <a:cubicBezTo>
                    <a:pt x="22178" y="0"/>
                    <a:pt x="28575" y="6397"/>
                    <a:pt x="28575" y="14288"/>
                  </a:cubicBezTo>
                  <a:close/>
                </a:path>
              </a:pathLst>
            </a:custGeom>
            <a:grpFill/>
            <a:ln w="5715" cap="rnd">
              <a:solidFill>
                <a:srgbClr val="E52A29"/>
              </a:solidFill>
              <a:prstDash val="solid"/>
              <a:round/>
            </a:ln>
          </p:spPr>
          <p:txBody>
            <a:bodyPr rtlCol="0" anchor="ctr"/>
            <a:lstStyle/>
            <a:p>
              <a:endParaRPr lang="fr-FR" sz="1050"/>
            </a:p>
          </p:txBody>
        </p:sp>
        <p:grpSp>
          <p:nvGrpSpPr>
            <p:cNvPr id="446" name="Graphique 1760">
              <a:extLst>
                <a:ext uri="{FF2B5EF4-FFF2-40B4-BE49-F238E27FC236}">
                  <a16:creationId xmlns:a16="http://schemas.microsoft.com/office/drawing/2014/main" id="{887CD211-0167-4C46-8D71-732550C6F507}"/>
                </a:ext>
              </a:extLst>
            </p:cNvPr>
            <p:cNvGrpSpPr/>
            <p:nvPr/>
          </p:nvGrpSpPr>
          <p:grpSpPr>
            <a:xfrm>
              <a:off x="7039536" y="770190"/>
              <a:ext cx="113728" cy="117538"/>
              <a:chOff x="7039536" y="770190"/>
              <a:chExt cx="113728" cy="117538"/>
            </a:xfrm>
            <a:grpFill/>
          </p:grpSpPr>
          <p:sp>
            <p:nvSpPr>
              <p:cNvPr id="451" name="Forme libre : forme 2083">
                <a:extLst>
                  <a:ext uri="{FF2B5EF4-FFF2-40B4-BE49-F238E27FC236}">
                    <a16:creationId xmlns:a16="http://schemas.microsoft.com/office/drawing/2014/main" id="{BB8D0418-9185-432F-8779-FAC140C80C5F}"/>
                  </a:ext>
                </a:extLst>
              </p:cNvPr>
              <p:cNvSpPr/>
              <p:nvPr/>
            </p:nvSpPr>
            <p:spPr>
              <a:xfrm>
                <a:off x="7055634" y="770190"/>
                <a:ext cx="97630" cy="117538"/>
              </a:xfrm>
              <a:custGeom>
                <a:avLst/>
                <a:gdLst>
                  <a:gd name="connsiteX0" fmla="*/ 97631 w 97630"/>
                  <a:gd name="connsiteY0" fmla="*/ 103346 h 117538"/>
                  <a:gd name="connsiteX1" fmla="*/ 82867 w 97630"/>
                  <a:gd name="connsiteY1" fmla="*/ 112586 h 117538"/>
                  <a:gd name="connsiteX2" fmla="*/ 4953 w 97630"/>
                  <a:gd name="connsiteY2" fmla="*/ 82106 h 117538"/>
                  <a:gd name="connsiteX3" fmla="*/ 35433 w 97630"/>
                  <a:gd name="connsiteY3" fmla="*/ 4191 h 117538"/>
                  <a:gd name="connsiteX4" fmla="*/ 49625 w 97630"/>
                  <a:gd name="connsiteY4" fmla="*/ 0 h 1175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7630" h="117538">
                    <a:moveTo>
                      <a:pt x="97631" y="103346"/>
                    </a:moveTo>
                    <a:cubicBezTo>
                      <a:pt x="93345" y="107061"/>
                      <a:pt x="88392" y="110204"/>
                      <a:pt x="82867" y="112586"/>
                    </a:cubicBezTo>
                    <a:cubicBezTo>
                      <a:pt x="52959" y="125635"/>
                      <a:pt x="18002" y="112014"/>
                      <a:pt x="4953" y="82106"/>
                    </a:cubicBezTo>
                    <a:cubicBezTo>
                      <a:pt x="-8097" y="52197"/>
                      <a:pt x="5524" y="17240"/>
                      <a:pt x="35433" y="4191"/>
                    </a:cubicBezTo>
                    <a:cubicBezTo>
                      <a:pt x="40100" y="2191"/>
                      <a:pt x="44862" y="762"/>
                      <a:pt x="49625" y="0"/>
                    </a:cubicBezTo>
                  </a:path>
                </a:pathLst>
              </a:custGeom>
              <a:grpFill/>
              <a:ln w="5715" cap="rnd">
                <a:solidFill>
                  <a:srgbClr val="E52A29"/>
                </a:solidFill>
                <a:prstDash val="solid"/>
                <a:round/>
              </a:ln>
            </p:spPr>
            <p:txBody>
              <a:bodyPr rtlCol="0" anchor="ctr"/>
              <a:lstStyle/>
              <a:p>
                <a:endParaRPr lang="fr-FR" sz="1050"/>
              </a:p>
            </p:txBody>
          </p:sp>
          <p:sp>
            <p:nvSpPr>
              <p:cNvPr id="452" name="Forme libre : forme 2084">
                <a:extLst>
                  <a:ext uri="{FF2B5EF4-FFF2-40B4-BE49-F238E27FC236}">
                    <a16:creationId xmlns:a16="http://schemas.microsoft.com/office/drawing/2014/main" id="{C50F83A8-EE4A-476E-AAEC-427A46B2346F}"/>
                  </a:ext>
                </a:extLst>
              </p:cNvPr>
              <p:cNvSpPr/>
              <p:nvPr/>
            </p:nvSpPr>
            <p:spPr>
              <a:xfrm>
                <a:off x="7039536" y="815911"/>
                <a:ext cx="73914" cy="32289"/>
              </a:xfrm>
              <a:custGeom>
                <a:avLst/>
                <a:gdLst>
                  <a:gd name="connsiteX0" fmla="*/ 0 w 73914"/>
                  <a:gd name="connsiteY0" fmla="*/ 32290 h 32289"/>
                  <a:gd name="connsiteX1" fmla="*/ 73914 w 73914"/>
                  <a:gd name="connsiteY1" fmla="*/ 0 h 32289"/>
                </a:gdLst>
                <a:ahLst/>
                <a:cxnLst>
                  <a:cxn ang="0">
                    <a:pos x="connsiteX0" y="connsiteY0"/>
                  </a:cxn>
                  <a:cxn ang="0">
                    <a:pos x="connsiteX1" y="connsiteY1"/>
                  </a:cxn>
                </a:cxnLst>
                <a:rect l="l" t="t" r="r" b="b"/>
                <a:pathLst>
                  <a:path w="73914" h="32289">
                    <a:moveTo>
                      <a:pt x="0" y="32290"/>
                    </a:moveTo>
                    <a:lnTo>
                      <a:pt x="73914" y="0"/>
                    </a:lnTo>
                  </a:path>
                </a:pathLst>
              </a:custGeom>
              <a:grpFill/>
              <a:ln w="5715" cap="rnd">
                <a:solidFill>
                  <a:srgbClr val="E52A29"/>
                </a:solidFill>
                <a:prstDash val="solid"/>
                <a:round/>
              </a:ln>
            </p:spPr>
            <p:txBody>
              <a:bodyPr rtlCol="0" anchor="ctr"/>
              <a:lstStyle/>
              <a:p>
                <a:endParaRPr lang="fr-FR" sz="1050"/>
              </a:p>
            </p:txBody>
          </p:sp>
          <p:sp>
            <p:nvSpPr>
              <p:cNvPr id="453" name="Forme libre : forme 2085">
                <a:extLst>
                  <a:ext uri="{FF2B5EF4-FFF2-40B4-BE49-F238E27FC236}">
                    <a16:creationId xmlns:a16="http://schemas.microsoft.com/office/drawing/2014/main" id="{168C8675-2D4E-46A3-96ED-AFBFCDB01C35}"/>
                  </a:ext>
                </a:extLst>
              </p:cNvPr>
              <p:cNvSpPr/>
              <p:nvPr/>
            </p:nvSpPr>
            <p:spPr>
              <a:xfrm>
                <a:off x="7046108" y="835056"/>
                <a:ext cx="73818" cy="32289"/>
              </a:xfrm>
              <a:custGeom>
                <a:avLst/>
                <a:gdLst>
                  <a:gd name="connsiteX0" fmla="*/ 0 w 73818"/>
                  <a:gd name="connsiteY0" fmla="*/ 32290 h 32289"/>
                  <a:gd name="connsiteX1" fmla="*/ 73819 w 73818"/>
                  <a:gd name="connsiteY1" fmla="*/ 0 h 32289"/>
                </a:gdLst>
                <a:ahLst/>
                <a:cxnLst>
                  <a:cxn ang="0">
                    <a:pos x="connsiteX0" y="connsiteY0"/>
                  </a:cxn>
                  <a:cxn ang="0">
                    <a:pos x="connsiteX1" y="connsiteY1"/>
                  </a:cxn>
                </a:cxnLst>
                <a:rect l="l" t="t" r="r" b="b"/>
                <a:pathLst>
                  <a:path w="73818" h="32289">
                    <a:moveTo>
                      <a:pt x="0" y="32290"/>
                    </a:moveTo>
                    <a:lnTo>
                      <a:pt x="73819" y="0"/>
                    </a:lnTo>
                  </a:path>
                </a:pathLst>
              </a:custGeom>
              <a:grpFill/>
              <a:ln w="5715" cap="rnd">
                <a:solidFill>
                  <a:srgbClr val="E52A29"/>
                </a:solidFill>
                <a:prstDash val="solid"/>
                <a:round/>
              </a:ln>
            </p:spPr>
            <p:txBody>
              <a:bodyPr rtlCol="0" anchor="ctr"/>
              <a:lstStyle/>
              <a:p>
                <a:endParaRPr lang="fr-FR" sz="1050"/>
              </a:p>
            </p:txBody>
          </p:sp>
        </p:grpSp>
        <p:grpSp>
          <p:nvGrpSpPr>
            <p:cNvPr id="447" name="Graphique 1760">
              <a:extLst>
                <a:ext uri="{FF2B5EF4-FFF2-40B4-BE49-F238E27FC236}">
                  <a16:creationId xmlns:a16="http://schemas.microsoft.com/office/drawing/2014/main" id="{E7471D6C-75FC-412C-8378-178FA9A5DF65}"/>
                </a:ext>
              </a:extLst>
            </p:cNvPr>
            <p:cNvGrpSpPr/>
            <p:nvPr/>
          </p:nvGrpSpPr>
          <p:grpSpPr>
            <a:xfrm>
              <a:off x="7154026" y="661796"/>
              <a:ext cx="121157" cy="139922"/>
              <a:chOff x="7154026" y="661796"/>
              <a:chExt cx="121157" cy="139922"/>
            </a:xfrm>
            <a:grpFill/>
          </p:grpSpPr>
          <p:sp>
            <p:nvSpPr>
              <p:cNvPr id="448" name="Forme libre : forme 2087">
                <a:extLst>
                  <a:ext uri="{FF2B5EF4-FFF2-40B4-BE49-F238E27FC236}">
                    <a16:creationId xmlns:a16="http://schemas.microsoft.com/office/drawing/2014/main" id="{9416FC2E-A1D7-442F-B550-2FE8DF7573D5}"/>
                  </a:ext>
                </a:extLst>
              </p:cNvPr>
              <p:cNvSpPr/>
              <p:nvPr/>
            </p:nvSpPr>
            <p:spPr>
              <a:xfrm>
                <a:off x="7163171" y="708945"/>
                <a:ext cx="71532" cy="88391"/>
              </a:xfrm>
              <a:custGeom>
                <a:avLst/>
                <a:gdLst>
                  <a:gd name="connsiteX0" fmla="*/ 71533 w 71532"/>
                  <a:gd name="connsiteY0" fmla="*/ 88392 h 88391"/>
                  <a:gd name="connsiteX1" fmla="*/ 0 w 71532"/>
                  <a:gd name="connsiteY1" fmla="*/ 0 h 88391"/>
                </a:gdLst>
                <a:ahLst/>
                <a:cxnLst>
                  <a:cxn ang="0">
                    <a:pos x="connsiteX0" y="connsiteY0"/>
                  </a:cxn>
                  <a:cxn ang="0">
                    <a:pos x="connsiteX1" y="connsiteY1"/>
                  </a:cxn>
                </a:cxnLst>
                <a:rect l="l" t="t" r="r" b="b"/>
                <a:pathLst>
                  <a:path w="71532" h="88391">
                    <a:moveTo>
                      <a:pt x="71533" y="88392"/>
                    </a:moveTo>
                    <a:cubicBezTo>
                      <a:pt x="68199" y="48292"/>
                      <a:pt x="40862" y="12382"/>
                      <a:pt x="0" y="0"/>
                    </a:cubicBezTo>
                  </a:path>
                </a:pathLst>
              </a:custGeom>
              <a:grpFill/>
              <a:ln w="5715" cap="rnd">
                <a:solidFill>
                  <a:srgbClr val="E52A29"/>
                </a:solidFill>
                <a:prstDash val="solid"/>
                <a:round/>
              </a:ln>
            </p:spPr>
            <p:txBody>
              <a:bodyPr rtlCol="0" anchor="ctr"/>
              <a:lstStyle/>
              <a:p>
                <a:endParaRPr lang="fr-FR" sz="1050"/>
              </a:p>
            </p:txBody>
          </p:sp>
          <p:sp>
            <p:nvSpPr>
              <p:cNvPr id="449" name="Forme libre : forme 2088">
                <a:extLst>
                  <a:ext uri="{FF2B5EF4-FFF2-40B4-BE49-F238E27FC236}">
                    <a16:creationId xmlns:a16="http://schemas.microsoft.com/office/drawing/2014/main" id="{2E6A6C6E-C2A8-47D5-ACF6-0636B8DC4D57}"/>
                  </a:ext>
                </a:extLst>
              </p:cNvPr>
              <p:cNvSpPr/>
              <p:nvPr/>
            </p:nvSpPr>
            <p:spPr>
              <a:xfrm>
                <a:off x="7154026" y="752950"/>
                <a:ext cx="39433" cy="48767"/>
              </a:xfrm>
              <a:custGeom>
                <a:avLst/>
                <a:gdLst>
                  <a:gd name="connsiteX0" fmla="*/ 39433 w 39433"/>
                  <a:gd name="connsiteY0" fmla="*/ 48768 h 48767"/>
                  <a:gd name="connsiteX1" fmla="*/ 0 w 39433"/>
                  <a:gd name="connsiteY1" fmla="*/ 0 h 48767"/>
                </a:gdLst>
                <a:ahLst/>
                <a:cxnLst>
                  <a:cxn ang="0">
                    <a:pos x="connsiteX0" y="connsiteY0"/>
                  </a:cxn>
                  <a:cxn ang="0">
                    <a:pos x="connsiteX1" y="connsiteY1"/>
                  </a:cxn>
                </a:cxnLst>
                <a:rect l="l" t="t" r="r" b="b"/>
                <a:pathLst>
                  <a:path w="39433" h="48767">
                    <a:moveTo>
                      <a:pt x="39433" y="48768"/>
                    </a:moveTo>
                    <a:cubicBezTo>
                      <a:pt x="37624" y="26670"/>
                      <a:pt x="22479" y="6858"/>
                      <a:pt x="0" y="0"/>
                    </a:cubicBezTo>
                  </a:path>
                </a:pathLst>
              </a:custGeom>
              <a:grpFill/>
              <a:ln w="5715" cap="rnd">
                <a:solidFill>
                  <a:srgbClr val="E52A29"/>
                </a:solidFill>
                <a:prstDash val="solid"/>
                <a:round/>
              </a:ln>
            </p:spPr>
            <p:txBody>
              <a:bodyPr rtlCol="0" anchor="ctr"/>
              <a:lstStyle/>
              <a:p>
                <a:endParaRPr lang="fr-FR" sz="1050"/>
              </a:p>
            </p:txBody>
          </p:sp>
          <p:sp>
            <p:nvSpPr>
              <p:cNvPr id="450" name="Forme libre : forme 2089">
                <a:extLst>
                  <a:ext uri="{FF2B5EF4-FFF2-40B4-BE49-F238E27FC236}">
                    <a16:creationId xmlns:a16="http://schemas.microsoft.com/office/drawing/2014/main" id="{5601FB22-6C0F-4426-9F2E-8FECD313F84F}"/>
                  </a:ext>
                </a:extLst>
              </p:cNvPr>
              <p:cNvSpPr/>
              <p:nvPr/>
            </p:nvSpPr>
            <p:spPr>
              <a:xfrm>
                <a:off x="7171076" y="661796"/>
                <a:ext cx="104108" cy="128587"/>
              </a:xfrm>
              <a:custGeom>
                <a:avLst/>
                <a:gdLst>
                  <a:gd name="connsiteX0" fmla="*/ 104108 w 104108"/>
                  <a:gd name="connsiteY0" fmla="*/ 128587 h 128587"/>
                  <a:gd name="connsiteX1" fmla="*/ 0 w 104108"/>
                  <a:gd name="connsiteY1" fmla="*/ 0 h 128587"/>
                </a:gdLst>
                <a:ahLst/>
                <a:cxnLst>
                  <a:cxn ang="0">
                    <a:pos x="connsiteX0" y="connsiteY0"/>
                  </a:cxn>
                  <a:cxn ang="0">
                    <a:pos x="connsiteX1" y="connsiteY1"/>
                  </a:cxn>
                </a:cxnLst>
                <a:rect l="l" t="t" r="r" b="b"/>
                <a:pathLst>
                  <a:path w="104108" h="128587">
                    <a:moveTo>
                      <a:pt x="104108" y="128587"/>
                    </a:moveTo>
                    <a:cubicBezTo>
                      <a:pt x="99251" y="70199"/>
                      <a:pt x="59531" y="18002"/>
                      <a:pt x="0" y="0"/>
                    </a:cubicBezTo>
                  </a:path>
                </a:pathLst>
              </a:custGeom>
              <a:grpFill/>
              <a:ln w="5715" cap="rnd">
                <a:solidFill>
                  <a:srgbClr val="E52A29"/>
                </a:solidFill>
                <a:prstDash val="solid"/>
                <a:round/>
              </a:ln>
            </p:spPr>
            <p:txBody>
              <a:bodyPr rtlCol="0" anchor="ctr"/>
              <a:lstStyle/>
              <a:p>
                <a:endParaRPr lang="fr-FR" sz="1050"/>
              </a:p>
            </p:txBody>
          </p:sp>
        </p:grpSp>
      </p:grpSp>
      <p:sp>
        <p:nvSpPr>
          <p:cNvPr id="454" name="Rectangle 453">
            <a:extLst>
              <a:ext uri="{FF2B5EF4-FFF2-40B4-BE49-F238E27FC236}">
                <a16:creationId xmlns:a16="http://schemas.microsoft.com/office/drawing/2014/main" id="{87DDF69F-D6A6-4DD5-B981-6D758BC82FB4}"/>
              </a:ext>
            </a:extLst>
          </p:cNvPr>
          <p:cNvSpPr/>
          <p:nvPr/>
        </p:nvSpPr>
        <p:spPr>
          <a:xfrm>
            <a:off x="10631321" y="5746892"/>
            <a:ext cx="1272344" cy="288659"/>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900" dirty="0">
                <a:solidFill>
                  <a:schemeClr val="tx1">
                    <a:lumMod val="75000"/>
                    <a:lumOff val="25000"/>
                  </a:schemeClr>
                </a:solidFill>
              </a:rPr>
              <a:t>       cible GERC</a:t>
            </a:r>
          </a:p>
        </p:txBody>
      </p:sp>
      <p:grpSp>
        <p:nvGrpSpPr>
          <p:cNvPr id="455" name="Graphique 1846">
            <a:extLst>
              <a:ext uri="{FF2B5EF4-FFF2-40B4-BE49-F238E27FC236}">
                <a16:creationId xmlns:a16="http://schemas.microsoft.com/office/drawing/2014/main" id="{931C2FD5-F9D4-4E84-8DAB-7BB2B5DB9031}"/>
              </a:ext>
            </a:extLst>
          </p:cNvPr>
          <p:cNvGrpSpPr/>
          <p:nvPr/>
        </p:nvGrpSpPr>
        <p:grpSpPr>
          <a:xfrm>
            <a:off x="10679824" y="5788403"/>
            <a:ext cx="200730" cy="187720"/>
            <a:chOff x="693371" y="4488392"/>
            <a:chExt cx="367275" cy="343471"/>
          </a:xfrm>
          <a:noFill/>
        </p:grpSpPr>
        <p:sp>
          <p:nvSpPr>
            <p:cNvPr id="456" name="Forme libre : forme 4945">
              <a:extLst>
                <a:ext uri="{FF2B5EF4-FFF2-40B4-BE49-F238E27FC236}">
                  <a16:creationId xmlns:a16="http://schemas.microsoft.com/office/drawing/2014/main" id="{68E0882D-52AF-4FBE-8368-5B1267CDF98E}"/>
                </a:ext>
              </a:extLst>
            </p:cNvPr>
            <p:cNvSpPr/>
            <p:nvPr/>
          </p:nvSpPr>
          <p:spPr>
            <a:xfrm>
              <a:off x="848819" y="4533445"/>
              <a:ext cx="105822" cy="29698"/>
            </a:xfrm>
            <a:custGeom>
              <a:avLst/>
              <a:gdLst>
                <a:gd name="connsiteX0" fmla="*/ 0 w 105822"/>
                <a:gd name="connsiteY0" fmla="*/ 22860 h 29698"/>
                <a:gd name="connsiteX1" fmla="*/ 90773 w 105822"/>
                <a:gd name="connsiteY1" fmla="*/ 0 h 29698"/>
                <a:gd name="connsiteX2" fmla="*/ 88963 w 105822"/>
                <a:gd name="connsiteY2" fmla="*/ 21622 h 29698"/>
                <a:gd name="connsiteX3" fmla="*/ 105823 w 105822"/>
                <a:gd name="connsiteY3" fmla="*/ 16192 h 29698"/>
              </a:gdLst>
              <a:ahLst/>
              <a:cxnLst>
                <a:cxn ang="0">
                  <a:pos x="connsiteX0" y="connsiteY0"/>
                </a:cxn>
                <a:cxn ang="0">
                  <a:pos x="connsiteX1" y="connsiteY1"/>
                </a:cxn>
                <a:cxn ang="0">
                  <a:pos x="connsiteX2" y="connsiteY2"/>
                </a:cxn>
                <a:cxn ang="0">
                  <a:pos x="connsiteX3" y="connsiteY3"/>
                </a:cxn>
              </a:cxnLst>
              <a:rect l="l" t="t" r="r" b="b"/>
              <a:pathLst>
                <a:path w="105822" h="29698">
                  <a:moveTo>
                    <a:pt x="0" y="22860"/>
                  </a:moveTo>
                  <a:cubicBezTo>
                    <a:pt x="0" y="22860"/>
                    <a:pt x="52864" y="48673"/>
                    <a:pt x="90773" y="0"/>
                  </a:cubicBezTo>
                  <a:cubicBezTo>
                    <a:pt x="90773" y="0"/>
                    <a:pt x="94964" y="9049"/>
                    <a:pt x="88963" y="21622"/>
                  </a:cubicBezTo>
                  <a:cubicBezTo>
                    <a:pt x="88963" y="21622"/>
                    <a:pt x="98012" y="27051"/>
                    <a:pt x="105823" y="16192"/>
                  </a:cubicBezTo>
                </a:path>
              </a:pathLst>
            </a:custGeom>
            <a:noFill/>
            <a:ln w="5715" cap="rnd">
              <a:solidFill>
                <a:srgbClr val="E52A29"/>
              </a:solidFill>
              <a:prstDash val="solid"/>
              <a:round/>
            </a:ln>
          </p:spPr>
          <p:txBody>
            <a:bodyPr rtlCol="0" anchor="ctr"/>
            <a:lstStyle/>
            <a:p>
              <a:endParaRPr lang="fr-FR" sz="1050"/>
            </a:p>
          </p:txBody>
        </p:sp>
        <p:sp>
          <p:nvSpPr>
            <p:cNvPr id="457" name="Forme libre : forme 4946">
              <a:extLst>
                <a:ext uri="{FF2B5EF4-FFF2-40B4-BE49-F238E27FC236}">
                  <a16:creationId xmlns:a16="http://schemas.microsoft.com/office/drawing/2014/main" id="{E8ADC265-1DCA-4AC1-AFF0-29FB3259A72F}"/>
                </a:ext>
              </a:extLst>
            </p:cNvPr>
            <p:cNvSpPr/>
            <p:nvPr/>
          </p:nvSpPr>
          <p:spPr>
            <a:xfrm>
              <a:off x="827313" y="4488392"/>
              <a:ext cx="78560" cy="203168"/>
            </a:xfrm>
            <a:custGeom>
              <a:avLst/>
              <a:gdLst>
                <a:gd name="connsiteX0" fmla="*/ 78561 w 78560"/>
                <a:gd name="connsiteY0" fmla="*/ 203168 h 203168"/>
                <a:gd name="connsiteX1" fmla="*/ 14838 w 78560"/>
                <a:gd name="connsiteY1" fmla="*/ 145447 h 203168"/>
                <a:gd name="connsiteX2" fmla="*/ 456 w 78560"/>
                <a:gd name="connsiteY2" fmla="*/ 132207 h 203168"/>
                <a:gd name="connsiteX3" fmla="*/ 10647 w 78560"/>
                <a:gd name="connsiteY3" fmla="*/ 114205 h 203168"/>
                <a:gd name="connsiteX4" fmla="*/ 74941 w 78560"/>
                <a:gd name="connsiteY4" fmla="*/ 0 h 2031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8560" h="203168">
                  <a:moveTo>
                    <a:pt x="78561" y="203168"/>
                  </a:moveTo>
                  <a:cubicBezTo>
                    <a:pt x="30459" y="203168"/>
                    <a:pt x="14838" y="145447"/>
                    <a:pt x="14838" y="145447"/>
                  </a:cubicBezTo>
                  <a:cubicBezTo>
                    <a:pt x="14838" y="145447"/>
                    <a:pt x="3408" y="146685"/>
                    <a:pt x="456" y="132207"/>
                  </a:cubicBezTo>
                  <a:cubicBezTo>
                    <a:pt x="-2592" y="117824"/>
                    <a:pt x="10647" y="114205"/>
                    <a:pt x="10647" y="114205"/>
                  </a:cubicBezTo>
                  <a:cubicBezTo>
                    <a:pt x="10647" y="114205"/>
                    <a:pt x="-15165" y="24670"/>
                    <a:pt x="74941" y="0"/>
                  </a:cubicBezTo>
                </a:path>
              </a:pathLst>
            </a:custGeom>
            <a:noFill/>
            <a:ln w="5715" cap="rnd">
              <a:solidFill>
                <a:srgbClr val="E52A29"/>
              </a:solidFill>
              <a:prstDash val="solid"/>
              <a:round/>
            </a:ln>
          </p:spPr>
          <p:txBody>
            <a:bodyPr rtlCol="0" anchor="ctr"/>
            <a:lstStyle/>
            <a:p>
              <a:endParaRPr lang="fr-FR" sz="1050"/>
            </a:p>
          </p:txBody>
        </p:sp>
        <p:sp>
          <p:nvSpPr>
            <p:cNvPr id="458" name="Forme libre : forme 4947">
              <a:extLst>
                <a:ext uri="{FF2B5EF4-FFF2-40B4-BE49-F238E27FC236}">
                  <a16:creationId xmlns:a16="http://schemas.microsoft.com/office/drawing/2014/main" id="{E9334621-A014-4DAE-A756-043C38685BAB}"/>
                </a:ext>
              </a:extLst>
            </p:cNvPr>
            <p:cNvSpPr/>
            <p:nvPr/>
          </p:nvSpPr>
          <p:spPr>
            <a:xfrm>
              <a:off x="909493" y="4497536"/>
              <a:ext cx="80370" cy="194024"/>
            </a:xfrm>
            <a:custGeom>
              <a:avLst/>
              <a:gdLst>
                <a:gd name="connsiteX0" fmla="*/ 0 w 80370"/>
                <a:gd name="connsiteY0" fmla="*/ 194024 h 194024"/>
                <a:gd name="connsiteX1" fmla="*/ 65532 w 80370"/>
                <a:gd name="connsiteY1" fmla="*/ 136303 h 194024"/>
                <a:gd name="connsiteX2" fmla="*/ 79915 w 80370"/>
                <a:gd name="connsiteY2" fmla="*/ 123063 h 194024"/>
                <a:gd name="connsiteX3" fmla="*/ 69723 w 80370"/>
                <a:gd name="connsiteY3" fmla="*/ 105061 h 194024"/>
                <a:gd name="connsiteX4" fmla="*/ 29051 w 80370"/>
                <a:gd name="connsiteY4" fmla="*/ 0 h 19402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0370" h="194024">
                  <a:moveTo>
                    <a:pt x="0" y="194024"/>
                  </a:moveTo>
                  <a:cubicBezTo>
                    <a:pt x="48101" y="194024"/>
                    <a:pt x="65532" y="136303"/>
                    <a:pt x="65532" y="136303"/>
                  </a:cubicBezTo>
                  <a:cubicBezTo>
                    <a:pt x="65532" y="136303"/>
                    <a:pt x="76962" y="137541"/>
                    <a:pt x="79915" y="123063"/>
                  </a:cubicBezTo>
                  <a:cubicBezTo>
                    <a:pt x="82963" y="108680"/>
                    <a:pt x="69723" y="105061"/>
                    <a:pt x="69723" y="105061"/>
                  </a:cubicBezTo>
                  <a:cubicBezTo>
                    <a:pt x="69723" y="105061"/>
                    <a:pt x="90678" y="32480"/>
                    <a:pt x="29051" y="0"/>
                  </a:cubicBezTo>
                </a:path>
              </a:pathLst>
            </a:custGeom>
            <a:noFill/>
            <a:ln w="5715" cap="rnd">
              <a:solidFill>
                <a:srgbClr val="E52A29"/>
              </a:solidFill>
              <a:prstDash val="solid"/>
              <a:round/>
            </a:ln>
          </p:spPr>
          <p:txBody>
            <a:bodyPr rtlCol="0" anchor="ctr"/>
            <a:lstStyle/>
            <a:p>
              <a:endParaRPr lang="fr-FR" sz="1050"/>
            </a:p>
          </p:txBody>
        </p:sp>
        <p:sp>
          <p:nvSpPr>
            <p:cNvPr id="459" name="Forme libre : forme 4948">
              <a:extLst>
                <a:ext uri="{FF2B5EF4-FFF2-40B4-BE49-F238E27FC236}">
                  <a16:creationId xmlns:a16="http://schemas.microsoft.com/office/drawing/2014/main" id="{C14C512A-F9C5-40CC-9129-0FA6D187DB96}"/>
                </a:ext>
              </a:extLst>
            </p:cNvPr>
            <p:cNvSpPr/>
            <p:nvPr/>
          </p:nvSpPr>
          <p:spPr>
            <a:xfrm>
              <a:off x="874632" y="4600216"/>
              <a:ext cx="9525" cy="13144"/>
            </a:xfrm>
            <a:custGeom>
              <a:avLst/>
              <a:gdLst>
                <a:gd name="connsiteX0" fmla="*/ 0 w 9525"/>
                <a:gd name="connsiteY0" fmla="*/ 0 h 13144"/>
                <a:gd name="connsiteX1" fmla="*/ 0 w 9525"/>
                <a:gd name="connsiteY1" fmla="*/ 13145 h 13144"/>
              </a:gdLst>
              <a:ahLst/>
              <a:cxnLst>
                <a:cxn ang="0">
                  <a:pos x="connsiteX0" y="connsiteY0"/>
                </a:cxn>
                <a:cxn ang="0">
                  <a:pos x="connsiteX1" y="connsiteY1"/>
                </a:cxn>
              </a:cxnLst>
              <a:rect l="l" t="t" r="r" b="b"/>
              <a:pathLst>
                <a:path w="9525" h="13144">
                  <a:moveTo>
                    <a:pt x="0" y="0"/>
                  </a:moveTo>
                  <a:lnTo>
                    <a:pt x="0" y="13145"/>
                  </a:lnTo>
                </a:path>
              </a:pathLst>
            </a:custGeom>
            <a:ln w="5715" cap="rnd">
              <a:solidFill>
                <a:srgbClr val="E52A29"/>
              </a:solidFill>
              <a:prstDash val="solid"/>
              <a:round/>
            </a:ln>
          </p:spPr>
          <p:txBody>
            <a:bodyPr rtlCol="0" anchor="ctr"/>
            <a:lstStyle/>
            <a:p>
              <a:endParaRPr lang="fr-FR" sz="1050"/>
            </a:p>
          </p:txBody>
        </p:sp>
        <p:sp>
          <p:nvSpPr>
            <p:cNvPr id="460" name="Forme libre : forme 4949">
              <a:extLst>
                <a:ext uri="{FF2B5EF4-FFF2-40B4-BE49-F238E27FC236}">
                  <a16:creationId xmlns:a16="http://schemas.microsoft.com/office/drawing/2014/main" id="{B565B4FF-D16E-4B8C-B287-C0706E28AA29}"/>
                </a:ext>
              </a:extLst>
            </p:cNvPr>
            <p:cNvSpPr/>
            <p:nvPr/>
          </p:nvSpPr>
          <p:spPr>
            <a:xfrm>
              <a:off x="931782" y="4599549"/>
              <a:ext cx="9525" cy="13239"/>
            </a:xfrm>
            <a:custGeom>
              <a:avLst/>
              <a:gdLst>
                <a:gd name="connsiteX0" fmla="*/ 0 w 9525"/>
                <a:gd name="connsiteY0" fmla="*/ 0 h 13239"/>
                <a:gd name="connsiteX1" fmla="*/ 0 w 9525"/>
                <a:gd name="connsiteY1" fmla="*/ 13240 h 13239"/>
              </a:gdLst>
              <a:ahLst/>
              <a:cxnLst>
                <a:cxn ang="0">
                  <a:pos x="connsiteX0" y="connsiteY0"/>
                </a:cxn>
                <a:cxn ang="0">
                  <a:pos x="connsiteX1" y="connsiteY1"/>
                </a:cxn>
              </a:cxnLst>
              <a:rect l="l" t="t" r="r" b="b"/>
              <a:pathLst>
                <a:path w="9525" h="13239">
                  <a:moveTo>
                    <a:pt x="0" y="0"/>
                  </a:moveTo>
                  <a:lnTo>
                    <a:pt x="0" y="13240"/>
                  </a:lnTo>
                </a:path>
              </a:pathLst>
            </a:custGeom>
            <a:ln w="5715" cap="rnd">
              <a:solidFill>
                <a:srgbClr val="E52A29"/>
              </a:solidFill>
              <a:prstDash val="solid"/>
              <a:round/>
            </a:ln>
          </p:spPr>
          <p:txBody>
            <a:bodyPr rtlCol="0" anchor="ctr"/>
            <a:lstStyle/>
            <a:p>
              <a:endParaRPr lang="fr-FR" sz="1050"/>
            </a:p>
          </p:txBody>
        </p:sp>
        <p:sp>
          <p:nvSpPr>
            <p:cNvPr id="461" name="Forme libre : forme 4950">
              <a:extLst>
                <a:ext uri="{FF2B5EF4-FFF2-40B4-BE49-F238E27FC236}">
                  <a16:creationId xmlns:a16="http://schemas.microsoft.com/office/drawing/2014/main" id="{0A589EAD-5241-4CC8-9406-F0BA76EE2506}"/>
                </a:ext>
              </a:extLst>
            </p:cNvPr>
            <p:cNvSpPr/>
            <p:nvPr/>
          </p:nvSpPr>
          <p:spPr>
            <a:xfrm>
              <a:off x="892824" y="4649841"/>
              <a:ext cx="25050" cy="5214"/>
            </a:xfrm>
            <a:custGeom>
              <a:avLst/>
              <a:gdLst>
                <a:gd name="connsiteX0" fmla="*/ 25051 w 25050"/>
                <a:gd name="connsiteY0" fmla="*/ 0 h 5214"/>
                <a:gd name="connsiteX1" fmla="*/ 0 w 25050"/>
                <a:gd name="connsiteY1" fmla="*/ 0 h 5214"/>
              </a:gdLst>
              <a:ahLst/>
              <a:cxnLst>
                <a:cxn ang="0">
                  <a:pos x="connsiteX0" y="connsiteY0"/>
                </a:cxn>
                <a:cxn ang="0">
                  <a:pos x="connsiteX1" y="connsiteY1"/>
                </a:cxn>
              </a:cxnLst>
              <a:rect l="l" t="t" r="r" b="b"/>
              <a:pathLst>
                <a:path w="25050" h="5214">
                  <a:moveTo>
                    <a:pt x="25051" y="0"/>
                  </a:moveTo>
                  <a:cubicBezTo>
                    <a:pt x="18097" y="6953"/>
                    <a:pt x="6858" y="6953"/>
                    <a:pt x="0" y="0"/>
                  </a:cubicBezTo>
                </a:path>
              </a:pathLst>
            </a:custGeom>
            <a:noFill/>
            <a:ln w="5715" cap="rnd">
              <a:solidFill>
                <a:srgbClr val="E52A29"/>
              </a:solidFill>
              <a:prstDash val="solid"/>
              <a:round/>
            </a:ln>
          </p:spPr>
          <p:txBody>
            <a:bodyPr rtlCol="0" anchor="ctr"/>
            <a:lstStyle/>
            <a:p>
              <a:endParaRPr lang="fr-FR" sz="1050"/>
            </a:p>
          </p:txBody>
        </p:sp>
        <p:sp>
          <p:nvSpPr>
            <p:cNvPr id="462" name="Forme libre : forme 4951">
              <a:extLst>
                <a:ext uri="{FF2B5EF4-FFF2-40B4-BE49-F238E27FC236}">
                  <a16:creationId xmlns:a16="http://schemas.microsoft.com/office/drawing/2014/main" id="{7854E77E-5FFD-4656-ADEE-DCDA8128E428}"/>
                </a:ext>
              </a:extLst>
            </p:cNvPr>
            <p:cNvSpPr/>
            <p:nvPr/>
          </p:nvSpPr>
          <p:spPr>
            <a:xfrm>
              <a:off x="754923" y="4691179"/>
              <a:ext cx="151998" cy="140208"/>
            </a:xfrm>
            <a:custGeom>
              <a:avLst/>
              <a:gdLst>
                <a:gd name="connsiteX0" fmla="*/ 551 w 151998"/>
                <a:gd name="connsiteY0" fmla="*/ 140208 h 140208"/>
                <a:gd name="connsiteX1" fmla="*/ 88466 w 151998"/>
                <a:gd name="connsiteY1" fmla="*/ 27051 h 140208"/>
                <a:gd name="connsiteX2" fmla="*/ 106469 w 151998"/>
                <a:gd name="connsiteY2" fmla="*/ 0 h 140208"/>
                <a:gd name="connsiteX3" fmla="*/ 151998 w 151998"/>
                <a:gd name="connsiteY3" fmla="*/ 37433 h 140208"/>
                <a:gd name="connsiteX4" fmla="*/ 127614 w 151998"/>
                <a:gd name="connsiteY4" fmla="*/ 66770 h 140208"/>
                <a:gd name="connsiteX5" fmla="*/ 103230 w 151998"/>
                <a:gd name="connsiteY5" fmla="*/ 42386 h 1402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51998" h="140208">
                  <a:moveTo>
                    <a:pt x="551" y="140208"/>
                  </a:moveTo>
                  <a:cubicBezTo>
                    <a:pt x="551" y="140208"/>
                    <a:pt x="-12499" y="52292"/>
                    <a:pt x="88466" y="27051"/>
                  </a:cubicBezTo>
                  <a:lnTo>
                    <a:pt x="106469" y="0"/>
                  </a:lnTo>
                  <a:lnTo>
                    <a:pt x="151998" y="37433"/>
                  </a:lnTo>
                  <a:lnTo>
                    <a:pt x="127614" y="66770"/>
                  </a:lnTo>
                  <a:lnTo>
                    <a:pt x="103230" y="42386"/>
                  </a:lnTo>
                </a:path>
              </a:pathLst>
            </a:custGeom>
            <a:noFill/>
            <a:ln w="5715" cap="rnd">
              <a:solidFill>
                <a:srgbClr val="E52A29"/>
              </a:solidFill>
              <a:prstDash val="solid"/>
              <a:round/>
            </a:ln>
          </p:spPr>
          <p:txBody>
            <a:bodyPr rtlCol="0" anchor="ctr"/>
            <a:lstStyle/>
            <a:p>
              <a:endParaRPr lang="fr-FR" sz="1050"/>
            </a:p>
          </p:txBody>
        </p:sp>
        <p:sp>
          <p:nvSpPr>
            <p:cNvPr id="463" name="Forme libre : forme 4952">
              <a:extLst>
                <a:ext uri="{FF2B5EF4-FFF2-40B4-BE49-F238E27FC236}">
                  <a16:creationId xmlns:a16="http://schemas.microsoft.com/office/drawing/2014/main" id="{048ABFBB-E9E1-4696-B329-E9B90533FD52}"/>
                </a:ext>
              </a:extLst>
            </p:cNvPr>
            <p:cNvSpPr/>
            <p:nvPr/>
          </p:nvSpPr>
          <p:spPr>
            <a:xfrm>
              <a:off x="908731" y="4691655"/>
              <a:ext cx="144875" cy="91916"/>
            </a:xfrm>
            <a:custGeom>
              <a:avLst/>
              <a:gdLst>
                <a:gd name="connsiteX0" fmla="*/ 144875 w 144875"/>
                <a:gd name="connsiteY0" fmla="*/ 91916 h 91916"/>
                <a:gd name="connsiteX1" fmla="*/ 63532 w 144875"/>
                <a:gd name="connsiteY1" fmla="*/ 27051 h 91916"/>
                <a:gd name="connsiteX2" fmla="*/ 45530 w 144875"/>
                <a:gd name="connsiteY2" fmla="*/ 0 h 91916"/>
                <a:gd name="connsiteX3" fmla="*/ 0 w 144875"/>
                <a:gd name="connsiteY3" fmla="*/ 37433 h 91916"/>
                <a:gd name="connsiteX4" fmla="*/ 24384 w 144875"/>
                <a:gd name="connsiteY4" fmla="*/ 66770 h 91916"/>
                <a:gd name="connsiteX5" fmla="*/ 48768 w 144875"/>
                <a:gd name="connsiteY5" fmla="*/ 42386 h 919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44875" h="91916">
                  <a:moveTo>
                    <a:pt x="144875" y="91916"/>
                  </a:moveTo>
                  <a:cubicBezTo>
                    <a:pt x="135255" y="67056"/>
                    <a:pt x="113252" y="39529"/>
                    <a:pt x="63532" y="27051"/>
                  </a:cubicBezTo>
                  <a:lnTo>
                    <a:pt x="45530" y="0"/>
                  </a:lnTo>
                  <a:lnTo>
                    <a:pt x="0" y="37433"/>
                  </a:lnTo>
                  <a:lnTo>
                    <a:pt x="24384" y="66770"/>
                  </a:lnTo>
                  <a:lnTo>
                    <a:pt x="48768" y="42386"/>
                  </a:lnTo>
                </a:path>
              </a:pathLst>
            </a:custGeom>
            <a:noFill/>
            <a:ln w="5715" cap="rnd">
              <a:solidFill>
                <a:srgbClr val="E52A29"/>
              </a:solidFill>
              <a:prstDash val="solid"/>
              <a:round/>
            </a:ln>
          </p:spPr>
          <p:txBody>
            <a:bodyPr rtlCol="0" anchor="ctr"/>
            <a:lstStyle/>
            <a:p>
              <a:endParaRPr lang="fr-FR" sz="1050"/>
            </a:p>
          </p:txBody>
        </p:sp>
        <p:sp>
          <p:nvSpPr>
            <p:cNvPr id="464" name="Forme libre : forme 4953">
              <a:extLst>
                <a:ext uri="{FF2B5EF4-FFF2-40B4-BE49-F238E27FC236}">
                  <a16:creationId xmlns:a16="http://schemas.microsoft.com/office/drawing/2014/main" id="{0B5BBE4C-D722-43C6-949E-CBA7911D857D}"/>
                </a:ext>
              </a:extLst>
            </p:cNvPr>
            <p:cNvSpPr/>
            <p:nvPr/>
          </p:nvSpPr>
          <p:spPr>
            <a:xfrm>
              <a:off x="1060083" y="4814719"/>
              <a:ext cx="563" cy="17144"/>
            </a:xfrm>
            <a:custGeom>
              <a:avLst/>
              <a:gdLst>
                <a:gd name="connsiteX0" fmla="*/ 0 w 563"/>
                <a:gd name="connsiteY0" fmla="*/ 17145 h 17144"/>
                <a:gd name="connsiteX1" fmla="*/ 286 w 563"/>
                <a:gd name="connsiteY1" fmla="*/ 0 h 17144"/>
              </a:gdLst>
              <a:ahLst/>
              <a:cxnLst>
                <a:cxn ang="0">
                  <a:pos x="connsiteX0" y="connsiteY0"/>
                </a:cxn>
                <a:cxn ang="0">
                  <a:pos x="connsiteX1" y="connsiteY1"/>
                </a:cxn>
              </a:cxnLst>
              <a:rect l="l" t="t" r="r" b="b"/>
              <a:pathLst>
                <a:path w="563" h="17144">
                  <a:moveTo>
                    <a:pt x="0" y="17145"/>
                  </a:moveTo>
                  <a:cubicBezTo>
                    <a:pt x="0" y="17145"/>
                    <a:pt x="1048" y="10382"/>
                    <a:pt x="286" y="0"/>
                  </a:cubicBezTo>
                </a:path>
              </a:pathLst>
            </a:custGeom>
            <a:noFill/>
            <a:ln w="5715" cap="rnd">
              <a:solidFill>
                <a:srgbClr val="E52A29"/>
              </a:solidFill>
              <a:prstDash val="solid"/>
              <a:round/>
            </a:ln>
          </p:spPr>
          <p:txBody>
            <a:bodyPr rtlCol="0" anchor="ctr"/>
            <a:lstStyle/>
            <a:p>
              <a:endParaRPr lang="fr-FR" sz="1050"/>
            </a:p>
          </p:txBody>
        </p:sp>
        <p:sp>
          <p:nvSpPr>
            <p:cNvPr id="465" name="Forme libre : forme 4954">
              <a:extLst>
                <a:ext uri="{FF2B5EF4-FFF2-40B4-BE49-F238E27FC236}">
                  <a16:creationId xmlns:a16="http://schemas.microsoft.com/office/drawing/2014/main" id="{57E0331C-33CF-4AF5-A7B7-EDF88C53F48A}"/>
                </a:ext>
              </a:extLst>
            </p:cNvPr>
            <p:cNvSpPr/>
            <p:nvPr/>
          </p:nvSpPr>
          <p:spPr>
            <a:xfrm>
              <a:off x="693371" y="4495822"/>
              <a:ext cx="119729" cy="119634"/>
            </a:xfrm>
            <a:custGeom>
              <a:avLst/>
              <a:gdLst>
                <a:gd name="connsiteX0" fmla="*/ 119729 w 119729"/>
                <a:gd name="connsiteY0" fmla="*/ 46673 h 119634"/>
                <a:gd name="connsiteX1" fmla="*/ 119729 w 119729"/>
                <a:gd name="connsiteY1" fmla="*/ 104489 h 119634"/>
                <a:gd name="connsiteX2" fmla="*/ 104585 w 119729"/>
                <a:gd name="connsiteY2" fmla="*/ 119634 h 119634"/>
                <a:gd name="connsiteX3" fmla="*/ 15145 w 119729"/>
                <a:gd name="connsiteY3" fmla="*/ 119634 h 119634"/>
                <a:gd name="connsiteX4" fmla="*/ 0 w 119729"/>
                <a:gd name="connsiteY4" fmla="*/ 104489 h 119634"/>
                <a:gd name="connsiteX5" fmla="*/ 0 w 119729"/>
                <a:gd name="connsiteY5" fmla="*/ 15145 h 119634"/>
                <a:gd name="connsiteX6" fmla="*/ 15145 w 119729"/>
                <a:gd name="connsiteY6" fmla="*/ 0 h 119634"/>
                <a:gd name="connsiteX7" fmla="*/ 104489 w 119729"/>
                <a:gd name="connsiteY7" fmla="*/ 0 h 1196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19729" h="119634">
                  <a:moveTo>
                    <a:pt x="119729" y="46673"/>
                  </a:moveTo>
                  <a:lnTo>
                    <a:pt x="119729" y="104489"/>
                  </a:lnTo>
                  <a:cubicBezTo>
                    <a:pt x="119729" y="112871"/>
                    <a:pt x="112871" y="119634"/>
                    <a:pt x="104585" y="119634"/>
                  </a:cubicBezTo>
                  <a:lnTo>
                    <a:pt x="15145" y="119634"/>
                  </a:lnTo>
                  <a:cubicBezTo>
                    <a:pt x="6763" y="119634"/>
                    <a:pt x="0" y="112776"/>
                    <a:pt x="0" y="104489"/>
                  </a:cubicBezTo>
                  <a:lnTo>
                    <a:pt x="0" y="15145"/>
                  </a:lnTo>
                  <a:cubicBezTo>
                    <a:pt x="0" y="6763"/>
                    <a:pt x="6858" y="0"/>
                    <a:pt x="15145" y="0"/>
                  </a:cubicBezTo>
                  <a:lnTo>
                    <a:pt x="104489" y="0"/>
                  </a:lnTo>
                </a:path>
              </a:pathLst>
            </a:custGeom>
            <a:noFill/>
            <a:ln w="5715" cap="rnd">
              <a:solidFill>
                <a:srgbClr val="E52A29"/>
              </a:solidFill>
              <a:prstDash val="solid"/>
              <a:round/>
            </a:ln>
          </p:spPr>
          <p:txBody>
            <a:bodyPr rtlCol="0" anchor="ctr"/>
            <a:lstStyle/>
            <a:p>
              <a:endParaRPr lang="fr-FR" sz="1050"/>
            </a:p>
          </p:txBody>
        </p:sp>
        <p:sp>
          <p:nvSpPr>
            <p:cNvPr id="466" name="Forme libre : forme 4955">
              <a:extLst>
                <a:ext uri="{FF2B5EF4-FFF2-40B4-BE49-F238E27FC236}">
                  <a16:creationId xmlns:a16="http://schemas.microsoft.com/office/drawing/2014/main" id="{F5E6ADAF-3187-4E52-9765-234CC3A0A1A2}"/>
                </a:ext>
              </a:extLst>
            </p:cNvPr>
            <p:cNvSpPr/>
            <p:nvPr/>
          </p:nvSpPr>
          <p:spPr>
            <a:xfrm>
              <a:off x="714136" y="4493059"/>
              <a:ext cx="117252" cy="81057"/>
            </a:xfrm>
            <a:custGeom>
              <a:avLst/>
              <a:gdLst>
                <a:gd name="connsiteX0" fmla="*/ 117253 w 117252"/>
                <a:gd name="connsiteY0" fmla="*/ 0 h 81057"/>
                <a:gd name="connsiteX1" fmla="*/ 36195 w 117252"/>
                <a:gd name="connsiteY1" fmla="*/ 81058 h 81057"/>
                <a:gd name="connsiteX2" fmla="*/ 0 w 117252"/>
                <a:gd name="connsiteY2" fmla="*/ 45053 h 81057"/>
              </a:gdLst>
              <a:ahLst/>
              <a:cxnLst>
                <a:cxn ang="0">
                  <a:pos x="connsiteX0" y="connsiteY0"/>
                </a:cxn>
                <a:cxn ang="0">
                  <a:pos x="connsiteX1" y="connsiteY1"/>
                </a:cxn>
                <a:cxn ang="0">
                  <a:pos x="connsiteX2" y="connsiteY2"/>
                </a:cxn>
              </a:cxnLst>
              <a:rect l="l" t="t" r="r" b="b"/>
              <a:pathLst>
                <a:path w="117252" h="81057">
                  <a:moveTo>
                    <a:pt x="117253" y="0"/>
                  </a:moveTo>
                  <a:lnTo>
                    <a:pt x="36195" y="81058"/>
                  </a:lnTo>
                  <a:lnTo>
                    <a:pt x="0" y="45053"/>
                  </a:lnTo>
                </a:path>
              </a:pathLst>
            </a:custGeom>
            <a:noFill/>
            <a:ln w="5715" cap="rnd">
              <a:solidFill>
                <a:srgbClr val="E52A29"/>
              </a:solidFill>
              <a:prstDash val="solid"/>
              <a:round/>
            </a:ln>
          </p:spPr>
          <p:txBody>
            <a:bodyPr rtlCol="0" anchor="ctr"/>
            <a:lstStyle/>
            <a:p>
              <a:endParaRPr lang="fr-FR" sz="1050"/>
            </a:p>
          </p:txBody>
        </p:sp>
      </p:grpSp>
      <p:sp>
        <p:nvSpPr>
          <p:cNvPr id="467" name="Rectangle 466">
            <a:extLst>
              <a:ext uri="{FF2B5EF4-FFF2-40B4-BE49-F238E27FC236}">
                <a16:creationId xmlns:a16="http://schemas.microsoft.com/office/drawing/2014/main" id="{CE3CCB4B-B54A-4A93-B053-80DD80165D22}"/>
              </a:ext>
            </a:extLst>
          </p:cNvPr>
          <p:cNvSpPr/>
          <p:nvPr/>
        </p:nvSpPr>
        <p:spPr>
          <a:xfrm>
            <a:off x="10631321" y="5028786"/>
            <a:ext cx="1272344" cy="288659"/>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900" dirty="0">
                <a:solidFill>
                  <a:schemeClr val="tx1">
                    <a:lumMod val="75000"/>
                    <a:lumOff val="25000"/>
                  </a:schemeClr>
                </a:solidFill>
              </a:rPr>
              <a:t>        RDV clients</a:t>
            </a:r>
          </a:p>
        </p:txBody>
      </p:sp>
      <p:grpSp>
        <p:nvGrpSpPr>
          <p:cNvPr id="468" name="Graphique 1793">
            <a:extLst>
              <a:ext uri="{FF2B5EF4-FFF2-40B4-BE49-F238E27FC236}">
                <a16:creationId xmlns:a16="http://schemas.microsoft.com/office/drawing/2014/main" id="{C6E5B8D8-BF61-4804-B440-0199BF80B454}"/>
              </a:ext>
            </a:extLst>
          </p:cNvPr>
          <p:cNvGrpSpPr/>
          <p:nvPr/>
        </p:nvGrpSpPr>
        <p:grpSpPr>
          <a:xfrm>
            <a:off x="10717630" y="5094589"/>
            <a:ext cx="296331" cy="166163"/>
            <a:chOff x="2831780" y="2226945"/>
            <a:chExt cx="459962" cy="257917"/>
          </a:xfrm>
          <a:noFill/>
        </p:grpSpPr>
        <p:grpSp>
          <p:nvGrpSpPr>
            <p:cNvPr id="469" name="Graphique 1793">
              <a:extLst>
                <a:ext uri="{FF2B5EF4-FFF2-40B4-BE49-F238E27FC236}">
                  <a16:creationId xmlns:a16="http://schemas.microsoft.com/office/drawing/2014/main" id="{AF90C945-2AE6-476B-A0EE-497B41BF8A4B}"/>
                </a:ext>
              </a:extLst>
            </p:cNvPr>
            <p:cNvGrpSpPr/>
            <p:nvPr/>
          </p:nvGrpSpPr>
          <p:grpSpPr>
            <a:xfrm>
              <a:off x="2831780" y="2226945"/>
              <a:ext cx="459962" cy="257917"/>
              <a:chOff x="2831780" y="2226945"/>
              <a:chExt cx="459962" cy="257917"/>
            </a:xfrm>
            <a:grpFill/>
          </p:grpSpPr>
          <p:sp>
            <p:nvSpPr>
              <p:cNvPr id="472" name="Forme libre : forme 3529">
                <a:extLst>
                  <a:ext uri="{FF2B5EF4-FFF2-40B4-BE49-F238E27FC236}">
                    <a16:creationId xmlns:a16="http://schemas.microsoft.com/office/drawing/2014/main" id="{898921B1-73A3-4C6B-B32E-6B46A0365F8D}"/>
                  </a:ext>
                </a:extLst>
              </p:cNvPr>
              <p:cNvSpPr/>
              <p:nvPr/>
            </p:nvSpPr>
            <p:spPr>
              <a:xfrm>
                <a:off x="3233068" y="2258759"/>
                <a:ext cx="12858" cy="7905"/>
              </a:xfrm>
              <a:custGeom>
                <a:avLst/>
                <a:gdLst>
                  <a:gd name="connsiteX0" fmla="*/ 12859 w 12858"/>
                  <a:gd name="connsiteY0" fmla="*/ 0 h 7905"/>
                  <a:gd name="connsiteX1" fmla="*/ 0 w 12858"/>
                  <a:gd name="connsiteY1" fmla="*/ 7906 h 7905"/>
                </a:gdLst>
                <a:ahLst/>
                <a:cxnLst>
                  <a:cxn ang="0">
                    <a:pos x="connsiteX0" y="connsiteY0"/>
                  </a:cxn>
                  <a:cxn ang="0">
                    <a:pos x="connsiteX1" y="connsiteY1"/>
                  </a:cxn>
                </a:cxnLst>
                <a:rect l="l" t="t" r="r" b="b"/>
                <a:pathLst>
                  <a:path w="12858" h="7905">
                    <a:moveTo>
                      <a:pt x="12859" y="0"/>
                    </a:moveTo>
                    <a:lnTo>
                      <a:pt x="0" y="7906"/>
                    </a:lnTo>
                  </a:path>
                </a:pathLst>
              </a:custGeom>
              <a:grpFill/>
              <a:ln w="5715" cap="rnd">
                <a:solidFill>
                  <a:srgbClr val="E52A29"/>
                </a:solidFill>
                <a:prstDash val="solid"/>
                <a:round/>
              </a:ln>
            </p:spPr>
            <p:txBody>
              <a:bodyPr rtlCol="0" anchor="ctr"/>
              <a:lstStyle/>
              <a:p>
                <a:endParaRPr lang="fr-FR" sz="1050"/>
              </a:p>
            </p:txBody>
          </p:sp>
          <p:sp>
            <p:nvSpPr>
              <p:cNvPr id="473" name="Forme libre : forme 3530">
                <a:extLst>
                  <a:ext uri="{FF2B5EF4-FFF2-40B4-BE49-F238E27FC236}">
                    <a16:creationId xmlns:a16="http://schemas.microsoft.com/office/drawing/2014/main" id="{07122309-69D2-48C9-9600-BDE3096AB28B}"/>
                  </a:ext>
                </a:extLst>
              </p:cNvPr>
              <p:cNvSpPr/>
              <p:nvPr/>
            </p:nvSpPr>
            <p:spPr>
              <a:xfrm>
                <a:off x="3166965" y="2274094"/>
                <a:ext cx="124777" cy="169259"/>
              </a:xfrm>
              <a:custGeom>
                <a:avLst/>
                <a:gdLst>
                  <a:gd name="connsiteX0" fmla="*/ 50864 w 124777"/>
                  <a:gd name="connsiteY0" fmla="*/ 0 h 169259"/>
                  <a:gd name="connsiteX1" fmla="*/ 0 w 124777"/>
                  <a:gd name="connsiteY1" fmla="*/ 31623 h 169259"/>
                  <a:gd name="connsiteX2" fmla="*/ 78867 w 124777"/>
                  <a:gd name="connsiteY2" fmla="*/ 169259 h 169259"/>
                  <a:gd name="connsiteX3" fmla="*/ 124777 w 124777"/>
                  <a:gd name="connsiteY3" fmla="*/ 141351 h 169259"/>
                </a:gdLst>
                <a:ahLst/>
                <a:cxnLst>
                  <a:cxn ang="0">
                    <a:pos x="connsiteX0" y="connsiteY0"/>
                  </a:cxn>
                  <a:cxn ang="0">
                    <a:pos x="connsiteX1" y="connsiteY1"/>
                  </a:cxn>
                  <a:cxn ang="0">
                    <a:pos x="connsiteX2" y="connsiteY2"/>
                  </a:cxn>
                  <a:cxn ang="0">
                    <a:pos x="connsiteX3" y="connsiteY3"/>
                  </a:cxn>
                </a:cxnLst>
                <a:rect l="l" t="t" r="r" b="b"/>
                <a:pathLst>
                  <a:path w="124777" h="169259">
                    <a:moveTo>
                      <a:pt x="50864" y="0"/>
                    </a:moveTo>
                    <a:lnTo>
                      <a:pt x="0" y="31623"/>
                    </a:lnTo>
                    <a:lnTo>
                      <a:pt x="78867" y="169259"/>
                    </a:lnTo>
                    <a:lnTo>
                      <a:pt x="124777" y="141351"/>
                    </a:lnTo>
                  </a:path>
                </a:pathLst>
              </a:custGeom>
              <a:grpFill/>
              <a:ln w="5715" cap="rnd">
                <a:solidFill>
                  <a:srgbClr val="E52A29"/>
                </a:solidFill>
                <a:prstDash val="solid"/>
                <a:round/>
              </a:ln>
            </p:spPr>
            <p:txBody>
              <a:bodyPr rtlCol="0" anchor="ctr"/>
              <a:lstStyle/>
              <a:p>
                <a:endParaRPr lang="fr-FR" sz="1050"/>
              </a:p>
            </p:txBody>
          </p:sp>
          <p:sp>
            <p:nvSpPr>
              <p:cNvPr id="474" name="Forme libre : forme 3531">
                <a:extLst>
                  <a:ext uri="{FF2B5EF4-FFF2-40B4-BE49-F238E27FC236}">
                    <a16:creationId xmlns:a16="http://schemas.microsoft.com/office/drawing/2014/main" id="{977DA4F2-63E3-4046-BAD7-6876F6F9949D}"/>
                  </a:ext>
                </a:extLst>
              </p:cNvPr>
              <p:cNvSpPr/>
              <p:nvPr/>
            </p:nvSpPr>
            <p:spPr>
              <a:xfrm>
                <a:off x="3149725" y="2313622"/>
                <a:ext cx="63150" cy="117538"/>
              </a:xfrm>
              <a:custGeom>
                <a:avLst/>
                <a:gdLst>
                  <a:gd name="connsiteX0" fmla="*/ 20098 w 63150"/>
                  <a:gd name="connsiteY0" fmla="*/ 0 h 117538"/>
                  <a:gd name="connsiteX1" fmla="*/ 0 w 63150"/>
                  <a:gd name="connsiteY1" fmla="*/ 11430 h 117538"/>
                  <a:gd name="connsiteX2" fmla="*/ 63151 w 63150"/>
                  <a:gd name="connsiteY2" fmla="*/ 117539 h 117538"/>
                </a:gdLst>
                <a:ahLst/>
                <a:cxnLst>
                  <a:cxn ang="0">
                    <a:pos x="connsiteX0" y="connsiteY0"/>
                  </a:cxn>
                  <a:cxn ang="0">
                    <a:pos x="connsiteX1" y="connsiteY1"/>
                  </a:cxn>
                  <a:cxn ang="0">
                    <a:pos x="connsiteX2" y="connsiteY2"/>
                  </a:cxn>
                </a:cxnLst>
                <a:rect l="l" t="t" r="r" b="b"/>
                <a:pathLst>
                  <a:path w="63150" h="117538">
                    <a:moveTo>
                      <a:pt x="20098" y="0"/>
                    </a:moveTo>
                    <a:lnTo>
                      <a:pt x="0" y="11430"/>
                    </a:lnTo>
                    <a:lnTo>
                      <a:pt x="63151" y="117539"/>
                    </a:lnTo>
                  </a:path>
                </a:pathLst>
              </a:custGeom>
              <a:grpFill/>
              <a:ln w="5715" cap="rnd">
                <a:solidFill>
                  <a:srgbClr val="E52A29"/>
                </a:solidFill>
                <a:prstDash val="solid"/>
                <a:round/>
              </a:ln>
            </p:spPr>
            <p:txBody>
              <a:bodyPr rtlCol="0" anchor="ctr"/>
              <a:lstStyle/>
              <a:p>
                <a:endParaRPr lang="fr-FR" sz="1050"/>
              </a:p>
            </p:txBody>
          </p:sp>
          <p:sp>
            <p:nvSpPr>
              <p:cNvPr id="475" name="Forme libre : forme 3532">
                <a:extLst>
                  <a:ext uri="{FF2B5EF4-FFF2-40B4-BE49-F238E27FC236}">
                    <a16:creationId xmlns:a16="http://schemas.microsoft.com/office/drawing/2014/main" id="{97F96015-E59C-49EA-9B8C-19DDE364D360}"/>
                  </a:ext>
                </a:extLst>
              </p:cNvPr>
              <p:cNvSpPr/>
              <p:nvPr/>
            </p:nvSpPr>
            <p:spPr>
              <a:xfrm>
                <a:off x="3106005" y="2327243"/>
                <a:ext cx="43719" cy="666"/>
              </a:xfrm>
              <a:custGeom>
                <a:avLst/>
                <a:gdLst>
                  <a:gd name="connsiteX0" fmla="*/ 43720 w 43719"/>
                  <a:gd name="connsiteY0" fmla="*/ 667 h 666"/>
                  <a:gd name="connsiteX1" fmla="*/ 0 w 43719"/>
                  <a:gd name="connsiteY1" fmla="*/ 0 h 666"/>
                </a:gdLst>
                <a:ahLst/>
                <a:cxnLst>
                  <a:cxn ang="0">
                    <a:pos x="connsiteX0" y="connsiteY0"/>
                  </a:cxn>
                  <a:cxn ang="0">
                    <a:pos x="connsiteX1" y="connsiteY1"/>
                  </a:cxn>
                </a:cxnLst>
                <a:rect l="l" t="t" r="r" b="b"/>
                <a:pathLst>
                  <a:path w="43719" h="666">
                    <a:moveTo>
                      <a:pt x="43720" y="667"/>
                    </a:moveTo>
                    <a:lnTo>
                      <a:pt x="0" y="0"/>
                    </a:lnTo>
                  </a:path>
                </a:pathLst>
              </a:custGeom>
              <a:grpFill/>
              <a:ln w="5715" cap="rnd">
                <a:solidFill>
                  <a:srgbClr val="E52A29"/>
                </a:solidFill>
                <a:prstDash val="solid"/>
                <a:round/>
              </a:ln>
            </p:spPr>
            <p:txBody>
              <a:bodyPr rtlCol="0" anchor="ctr"/>
              <a:lstStyle/>
              <a:p>
                <a:endParaRPr lang="fr-FR" sz="1050"/>
              </a:p>
            </p:txBody>
          </p:sp>
          <p:sp>
            <p:nvSpPr>
              <p:cNvPr id="476" name="Forme libre : forme 3533">
                <a:extLst>
                  <a:ext uri="{FF2B5EF4-FFF2-40B4-BE49-F238E27FC236}">
                    <a16:creationId xmlns:a16="http://schemas.microsoft.com/office/drawing/2014/main" id="{1ED03D9E-3E41-4E59-818D-512C0F0EEBE9}"/>
                  </a:ext>
                </a:extLst>
              </p:cNvPr>
              <p:cNvSpPr/>
              <p:nvPr/>
            </p:nvSpPr>
            <p:spPr>
              <a:xfrm>
                <a:off x="2991991" y="2306384"/>
                <a:ext cx="126206" cy="46706"/>
              </a:xfrm>
              <a:custGeom>
                <a:avLst/>
                <a:gdLst>
                  <a:gd name="connsiteX0" fmla="*/ 0 w 126206"/>
                  <a:gd name="connsiteY0" fmla="*/ 44482 h 46706"/>
                  <a:gd name="connsiteX1" fmla="*/ 51626 w 126206"/>
                  <a:gd name="connsiteY1" fmla="*/ 762 h 46706"/>
                  <a:gd name="connsiteX2" fmla="*/ 98203 w 126206"/>
                  <a:gd name="connsiteY2" fmla="*/ 0 h 46706"/>
                  <a:gd name="connsiteX3" fmla="*/ 126206 w 126206"/>
                  <a:gd name="connsiteY3" fmla="*/ 42291 h 46706"/>
                  <a:gd name="connsiteX4" fmla="*/ 68866 w 126206"/>
                  <a:gd name="connsiteY4" fmla="*/ 21526 h 4670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6206" h="46706">
                    <a:moveTo>
                      <a:pt x="0" y="44482"/>
                    </a:moveTo>
                    <a:lnTo>
                      <a:pt x="51626" y="762"/>
                    </a:lnTo>
                    <a:lnTo>
                      <a:pt x="98203" y="0"/>
                    </a:lnTo>
                    <a:lnTo>
                      <a:pt x="126206" y="42291"/>
                    </a:lnTo>
                    <a:cubicBezTo>
                      <a:pt x="126206" y="42291"/>
                      <a:pt x="99631" y="60960"/>
                      <a:pt x="68866" y="21526"/>
                    </a:cubicBezTo>
                  </a:path>
                </a:pathLst>
              </a:custGeom>
              <a:grpFill/>
              <a:ln w="5715" cap="rnd">
                <a:solidFill>
                  <a:srgbClr val="E52A29"/>
                </a:solidFill>
                <a:prstDash val="solid"/>
                <a:round/>
              </a:ln>
            </p:spPr>
            <p:txBody>
              <a:bodyPr rtlCol="0" anchor="ctr"/>
              <a:lstStyle/>
              <a:p>
                <a:endParaRPr lang="fr-FR" sz="1050"/>
              </a:p>
            </p:txBody>
          </p:sp>
          <p:sp>
            <p:nvSpPr>
              <p:cNvPr id="477" name="Forme libre : forme 3534">
                <a:extLst>
                  <a:ext uri="{FF2B5EF4-FFF2-40B4-BE49-F238E27FC236}">
                    <a16:creationId xmlns:a16="http://schemas.microsoft.com/office/drawing/2014/main" id="{B081B909-5E1D-4A3F-8CA0-F8E5D113961D}"/>
                  </a:ext>
                </a:extLst>
              </p:cNvPr>
              <p:cNvSpPr/>
              <p:nvPr/>
            </p:nvSpPr>
            <p:spPr>
              <a:xfrm>
                <a:off x="2976904" y="2336292"/>
                <a:ext cx="89286" cy="99859"/>
              </a:xfrm>
              <a:custGeom>
                <a:avLst/>
                <a:gdLst>
                  <a:gd name="connsiteX0" fmla="*/ 89287 w 89286"/>
                  <a:gd name="connsiteY0" fmla="*/ 0 h 99859"/>
                  <a:gd name="connsiteX1" fmla="*/ 5181 w 89286"/>
                  <a:gd name="connsiteY1" fmla="*/ 72676 h 99859"/>
                  <a:gd name="connsiteX2" fmla="*/ 3943 w 89286"/>
                  <a:gd name="connsiteY2" fmla="*/ 94678 h 99859"/>
                  <a:gd name="connsiteX3" fmla="*/ 3943 w 89286"/>
                  <a:gd name="connsiteY3" fmla="*/ 94678 h 99859"/>
                  <a:gd name="connsiteX4" fmla="*/ 25945 w 89286"/>
                  <a:gd name="connsiteY4" fmla="*/ 95917 h 9985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9286" h="99859">
                    <a:moveTo>
                      <a:pt x="89287" y="0"/>
                    </a:moveTo>
                    <a:lnTo>
                      <a:pt x="5181" y="72676"/>
                    </a:lnTo>
                    <a:cubicBezTo>
                      <a:pt x="-1201" y="78391"/>
                      <a:pt x="-1772" y="88202"/>
                      <a:pt x="3943" y="94678"/>
                    </a:cubicBezTo>
                    <a:lnTo>
                      <a:pt x="3943" y="94678"/>
                    </a:lnTo>
                    <a:cubicBezTo>
                      <a:pt x="9658" y="101060"/>
                      <a:pt x="19468" y="101632"/>
                      <a:pt x="25945" y="95917"/>
                    </a:cubicBezTo>
                  </a:path>
                </a:pathLst>
              </a:custGeom>
              <a:grpFill/>
              <a:ln w="5715" cap="rnd">
                <a:solidFill>
                  <a:srgbClr val="E52A29"/>
                </a:solidFill>
                <a:prstDash val="solid"/>
                <a:round/>
              </a:ln>
            </p:spPr>
            <p:txBody>
              <a:bodyPr rtlCol="0" anchor="ctr"/>
              <a:lstStyle/>
              <a:p>
                <a:endParaRPr lang="fr-FR" sz="1050"/>
              </a:p>
            </p:txBody>
          </p:sp>
          <p:sp>
            <p:nvSpPr>
              <p:cNvPr id="478" name="Forme libre : forme 3535">
                <a:extLst>
                  <a:ext uri="{FF2B5EF4-FFF2-40B4-BE49-F238E27FC236}">
                    <a16:creationId xmlns:a16="http://schemas.microsoft.com/office/drawing/2014/main" id="{793E7A19-052A-43F6-9377-BCA8FF2DF61A}"/>
                  </a:ext>
                </a:extLst>
              </p:cNvPr>
              <p:cNvSpPr/>
              <p:nvPr/>
            </p:nvSpPr>
            <p:spPr>
              <a:xfrm>
                <a:off x="3001859" y="2401348"/>
                <a:ext cx="33755" cy="52234"/>
              </a:xfrm>
              <a:custGeom>
                <a:avLst/>
                <a:gdLst>
                  <a:gd name="connsiteX0" fmla="*/ 33756 w 33755"/>
                  <a:gd name="connsiteY0" fmla="*/ 0 h 52234"/>
                  <a:gd name="connsiteX1" fmla="*/ 5181 w 33755"/>
                  <a:gd name="connsiteY1" fmla="*/ 25051 h 52234"/>
                  <a:gd name="connsiteX2" fmla="*/ 3943 w 33755"/>
                  <a:gd name="connsiteY2" fmla="*/ 47053 h 52234"/>
                  <a:gd name="connsiteX3" fmla="*/ 3943 w 33755"/>
                  <a:gd name="connsiteY3" fmla="*/ 47053 h 52234"/>
                  <a:gd name="connsiteX4" fmla="*/ 25945 w 33755"/>
                  <a:gd name="connsiteY4" fmla="*/ 48292 h 5223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755" h="52234">
                    <a:moveTo>
                      <a:pt x="33756" y="0"/>
                    </a:moveTo>
                    <a:lnTo>
                      <a:pt x="5181" y="25051"/>
                    </a:lnTo>
                    <a:cubicBezTo>
                      <a:pt x="-1201" y="30766"/>
                      <a:pt x="-1772" y="40577"/>
                      <a:pt x="3943" y="47053"/>
                    </a:cubicBezTo>
                    <a:lnTo>
                      <a:pt x="3943" y="47053"/>
                    </a:lnTo>
                    <a:cubicBezTo>
                      <a:pt x="9658" y="53435"/>
                      <a:pt x="19468" y="54007"/>
                      <a:pt x="25945" y="48292"/>
                    </a:cubicBezTo>
                  </a:path>
                </a:pathLst>
              </a:custGeom>
              <a:grpFill/>
              <a:ln w="5715" cap="rnd">
                <a:solidFill>
                  <a:srgbClr val="E52A29"/>
                </a:solidFill>
                <a:prstDash val="solid"/>
                <a:round/>
              </a:ln>
            </p:spPr>
            <p:txBody>
              <a:bodyPr rtlCol="0" anchor="ctr"/>
              <a:lstStyle/>
              <a:p>
                <a:endParaRPr lang="fr-FR" sz="1050"/>
              </a:p>
            </p:txBody>
          </p:sp>
          <p:sp>
            <p:nvSpPr>
              <p:cNvPr id="479" name="Forme libre : forme 3536">
                <a:extLst>
                  <a:ext uri="{FF2B5EF4-FFF2-40B4-BE49-F238E27FC236}">
                    <a16:creationId xmlns:a16="http://schemas.microsoft.com/office/drawing/2014/main" id="{0B3F66C8-3141-434E-92FA-1451A25683A7}"/>
                  </a:ext>
                </a:extLst>
              </p:cNvPr>
              <p:cNvSpPr/>
              <p:nvPr/>
            </p:nvSpPr>
            <p:spPr>
              <a:xfrm>
                <a:off x="3029005" y="2425065"/>
                <a:ext cx="25945" cy="42804"/>
              </a:xfrm>
              <a:custGeom>
                <a:avLst/>
                <a:gdLst>
                  <a:gd name="connsiteX0" fmla="*/ 22040 w 25945"/>
                  <a:gd name="connsiteY0" fmla="*/ 0 h 42804"/>
                  <a:gd name="connsiteX1" fmla="*/ 5181 w 25945"/>
                  <a:gd name="connsiteY1" fmla="*/ 15621 h 42804"/>
                  <a:gd name="connsiteX2" fmla="*/ 3943 w 25945"/>
                  <a:gd name="connsiteY2" fmla="*/ 37624 h 42804"/>
                  <a:gd name="connsiteX3" fmla="*/ 3943 w 25945"/>
                  <a:gd name="connsiteY3" fmla="*/ 37624 h 42804"/>
                  <a:gd name="connsiteX4" fmla="*/ 25945 w 25945"/>
                  <a:gd name="connsiteY4" fmla="*/ 38862 h 428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945" h="42804">
                    <a:moveTo>
                      <a:pt x="22040" y="0"/>
                    </a:moveTo>
                    <a:lnTo>
                      <a:pt x="5181" y="15621"/>
                    </a:lnTo>
                    <a:cubicBezTo>
                      <a:pt x="-1201" y="21336"/>
                      <a:pt x="-1772" y="31147"/>
                      <a:pt x="3943" y="37624"/>
                    </a:cubicBezTo>
                    <a:lnTo>
                      <a:pt x="3943" y="37624"/>
                    </a:lnTo>
                    <a:cubicBezTo>
                      <a:pt x="9658" y="44005"/>
                      <a:pt x="19468" y="44577"/>
                      <a:pt x="25945" y="38862"/>
                    </a:cubicBezTo>
                  </a:path>
                </a:pathLst>
              </a:custGeom>
              <a:grpFill/>
              <a:ln w="5715" cap="rnd">
                <a:solidFill>
                  <a:srgbClr val="E52A29"/>
                </a:solidFill>
                <a:prstDash val="solid"/>
                <a:round/>
              </a:ln>
            </p:spPr>
            <p:txBody>
              <a:bodyPr rtlCol="0" anchor="ctr"/>
              <a:lstStyle/>
              <a:p>
                <a:endParaRPr lang="fr-FR" sz="1050"/>
              </a:p>
            </p:txBody>
          </p:sp>
          <p:sp>
            <p:nvSpPr>
              <p:cNvPr id="480" name="Forme libre : forme 3537">
                <a:extLst>
                  <a:ext uri="{FF2B5EF4-FFF2-40B4-BE49-F238E27FC236}">
                    <a16:creationId xmlns:a16="http://schemas.microsoft.com/office/drawing/2014/main" id="{424DAF2D-6F1B-4630-B720-258893E3AB33}"/>
                  </a:ext>
                </a:extLst>
              </p:cNvPr>
              <p:cNvSpPr/>
              <p:nvPr/>
            </p:nvSpPr>
            <p:spPr>
              <a:xfrm>
                <a:off x="3057199" y="2448496"/>
                <a:ext cx="25945" cy="33755"/>
              </a:xfrm>
              <a:custGeom>
                <a:avLst/>
                <a:gdLst>
                  <a:gd name="connsiteX0" fmla="*/ 12229 w 25945"/>
                  <a:gd name="connsiteY0" fmla="*/ 0 h 33755"/>
                  <a:gd name="connsiteX1" fmla="*/ 5181 w 25945"/>
                  <a:gd name="connsiteY1" fmla="*/ 6572 h 33755"/>
                  <a:gd name="connsiteX2" fmla="*/ 3943 w 25945"/>
                  <a:gd name="connsiteY2" fmla="*/ 28575 h 33755"/>
                  <a:gd name="connsiteX3" fmla="*/ 3943 w 25945"/>
                  <a:gd name="connsiteY3" fmla="*/ 28575 h 33755"/>
                  <a:gd name="connsiteX4" fmla="*/ 25945 w 25945"/>
                  <a:gd name="connsiteY4" fmla="*/ 29813 h 337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945" h="33755">
                    <a:moveTo>
                      <a:pt x="12229" y="0"/>
                    </a:moveTo>
                    <a:lnTo>
                      <a:pt x="5181" y="6572"/>
                    </a:lnTo>
                    <a:cubicBezTo>
                      <a:pt x="-1201" y="12287"/>
                      <a:pt x="-1772" y="22098"/>
                      <a:pt x="3943" y="28575"/>
                    </a:cubicBezTo>
                    <a:lnTo>
                      <a:pt x="3943" y="28575"/>
                    </a:lnTo>
                    <a:cubicBezTo>
                      <a:pt x="9658" y="34957"/>
                      <a:pt x="19468" y="35528"/>
                      <a:pt x="25945" y="29813"/>
                    </a:cubicBezTo>
                  </a:path>
                </a:pathLst>
              </a:custGeom>
              <a:grpFill/>
              <a:ln w="5715" cap="rnd">
                <a:solidFill>
                  <a:srgbClr val="E52A29"/>
                </a:solidFill>
                <a:prstDash val="solid"/>
                <a:round/>
              </a:ln>
            </p:spPr>
            <p:txBody>
              <a:bodyPr rtlCol="0" anchor="ctr"/>
              <a:lstStyle/>
              <a:p>
                <a:endParaRPr lang="fr-FR" sz="1050"/>
              </a:p>
            </p:txBody>
          </p:sp>
          <p:sp>
            <p:nvSpPr>
              <p:cNvPr id="481" name="Forme libre : forme 3538">
                <a:extLst>
                  <a:ext uri="{FF2B5EF4-FFF2-40B4-BE49-F238E27FC236}">
                    <a16:creationId xmlns:a16="http://schemas.microsoft.com/office/drawing/2014/main" id="{0C86A86D-14FE-4B1B-92B6-69FD751C43BF}"/>
                  </a:ext>
                </a:extLst>
              </p:cNvPr>
              <p:cNvSpPr/>
              <p:nvPr/>
            </p:nvSpPr>
            <p:spPr>
              <a:xfrm>
                <a:off x="3128484" y="2415069"/>
                <a:ext cx="25336" cy="41124"/>
              </a:xfrm>
              <a:custGeom>
                <a:avLst/>
                <a:gdLst>
                  <a:gd name="connsiteX0" fmla="*/ 3810 w 25336"/>
                  <a:gd name="connsiteY0" fmla="*/ 38762 h 41124"/>
                  <a:gd name="connsiteX1" fmla="*/ 24955 w 25336"/>
                  <a:gd name="connsiteY1" fmla="*/ 33428 h 41124"/>
                  <a:gd name="connsiteX2" fmla="*/ 25336 w 25336"/>
                  <a:gd name="connsiteY2" fmla="*/ 1329 h 41124"/>
                  <a:gd name="connsiteX3" fmla="*/ 0 w 25336"/>
                  <a:gd name="connsiteY3" fmla="*/ 14568 h 41124"/>
                </a:gdLst>
                <a:ahLst/>
                <a:cxnLst>
                  <a:cxn ang="0">
                    <a:pos x="connsiteX0" y="connsiteY0"/>
                  </a:cxn>
                  <a:cxn ang="0">
                    <a:pos x="connsiteX1" y="connsiteY1"/>
                  </a:cxn>
                  <a:cxn ang="0">
                    <a:pos x="connsiteX2" y="connsiteY2"/>
                  </a:cxn>
                  <a:cxn ang="0">
                    <a:pos x="connsiteX3" y="connsiteY3"/>
                  </a:cxn>
                </a:cxnLst>
                <a:rect l="l" t="t" r="r" b="b"/>
                <a:pathLst>
                  <a:path w="25336" h="41124">
                    <a:moveTo>
                      <a:pt x="3810" y="38762"/>
                    </a:moveTo>
                    <a:cubicBezTo>
                      <a:pt x="19717" y="46287"/>
                      <a:pt x="24955" y="33428"/>
                      <a:pt x="24955" y="33428"/>
                    </a:cubicBezTo>
                    <a:lnTo>
                      <a:pt x="25336" y="1329"/>
                    </a:lnTo>
                    <a:cubicBezTo>
                      <a:pt x="25336" y="1329"/>
                      <a:pt x="8382" y="-6196"/>
                      <a:pt x="0" y="14568"/>
                    </a:cubicBezTo>
                  </a:path>
                </a:pathLst>
              </a:custGeom>
              <a:grpFill/>
              <a:ln w="5715" cap="rnd">
                <a:solidFill>
                  <a:srgbClr val="E52A29"/>
                </a:solidFill>
                <a:prstDash val="solid"/>
                <a:round/>
              </a:ln>
            </p:spPr>
            <p:txBody>
              <a:bodyPr rtlCol="0" anchor="ctr"/>
              <a:lstStyle/>
              <a:p>
                <a:endParaRPr lang="fr-FR" sz="1050"/>
              </a:p>
            </p:txBody>
          </p:sp>
          <p:sp>
            <p:nvSpPr>
              <p:cNvPr id="482" name="Forme libre : forme 3539">
                <a:extLst>
                  <a:ext uri="{FF2B5EF4-FFF2-40B4-BE49-F238E27FC236}">
                    <a16:creationId xmlns:a16="http://schemas.microsoft.com/office/drawing/2014/main" id="{5B36E1A0-5586-40E3-B188-C81C16BAA1B2}"/>
                  </a:ext>
                </a:extLst>
              </p:cNvPr>
              <p:cNvSpPr/>
              <p:nvPr/>
            </p:nvSpPr>
            <p:spPr>
              <a:xfrm>
                <a:off x="3105148" y="2428975"/>
                <a:ext cx="25336" cy="41124"/>
              </a:xfrm>
              <a:custGeom>
                <a:avLst/>
                <a:gdLst>
                  <a:gd name="connsiteX0" fmla="*/ 3810 w 25336"/>
                  <a:gd name="connsiteY0" fmla="*/ 38762 h 41124"/>
                  <a:gd name="connsiteX1" fmla="*/ 24956 w 25336"/>
                  <a:gd name="connsiteY1" fmla="*/ 33428 h 41124"/>
                  <a:gd name="connsiteX2" fmla="*/ 25336 w 25336"/>
                  <a:gd name="connsiteY2" fmla="*/ 1329 h 41124"/>
                  <a:gd name="connsiteX3" fmla="*/ 0 w 25336"/>
                  <a:gd name="connsiteY3" fmla="*/ 14568 h 41124"/>
                </a:gdLst>
                <a:ahLst/>
                <a:cxnLst>
                  <a:cxn ang="0">
                    <a:pos x="connsiteX0" y="connsiteY0"/>
                  </a:cxn>
                  <a:cxn ang="0">
                    <a:pos x="connsiteX1" y="connsiteY1"/>
                  </a:cxn>
                  <a:cxn ang="0">
                    <a:pos x="connsiteX2" y="connsiteY2"/>
                  </a:cxn>
                  <a:cxn ang="0">
                    <a:pos x="connsiteX3" y="connsiteY3"/>
                  </a:cxn>
                </a:cxnLst>
                <a:rect l="l" t="t" r="r" b="b"/>
                <a:pathLst>
                  <a:path w="25336" h="41124">
                    <a:moveTo>
                      <a:pt x="3810" y="38762"/>
                    </a:moveTo>
                    <a:cubicBezTo>
                      <a:pt x="19717" y="46287"/>
                      <a:pt x="24956" y="33428"/>
                      <a:pt x="24956" y="33428"/>
                    </a:cubicBezTo>
                    <a:lnTo>
                      <a:pt x="25336" y="1329"/>
                    </a:lnTo>
                    <a:cubicBezTo>
                      <a:pt x="25336" y="1329"/>
                      <a:pt x="8382" y="-6196"/>
                      <a:pt x="0" y="14568"/>
                    </a:cubicBezTo>
                  </a:path>
                </a:pathLst>
              </a:custGeom>
              <a:grpFill/>
              <a:ln w="5715" cap="rnd">
                <a:solidFill>
                  <a:srgbClr val="E52A29"/>
                </a:solidFill>
                <a:prstDash val="solid"/>
                <a:round/>
              </a:ln>
            </p:spPr>
            <p:txBody>
              <a:bodyPr rtlCol="0" anchor="ctr"/>
              <a:lstStyle/>
              <a:p>
                <a:endParaRPr lang="fr-FR" sz="1050"/>
              </a:p>
            </p:txBody>
          </p:sp>
          <p:sp>
            <p:nvSpPr>
              <p:cNvPr id="483" name="Forme libre : forme 3540">
                <a:extLst>
                  <a:ext uri="{FF2B5EF4-FFF2-40B4-BE49-F238E27FC236}">
                    <a16:creationId xmlns:a16="http://schemas.microsoft.com/office/drawing/2014/main" id="{B612030C-7290-45C7-8265-B92B4DA9A88C}"/>
                  </a:ext>
                </a:extLst>
              </p:cNvPr>
              <p:cNvSpPr/>
              <p:nvPr/>
            </p:nvSpPr>
            <p:spPr>
              <a:xfrm>
                <a:off x="3082171" y="2443739"/>
                <a:ext cx="26691" cy="41124"/>
              </a:xfrm>
              <a:custGeom>
                <a:avLst/>
                <a:gdLst>
                  <a:gd name="connsiteX0" fmla="*/ 5165 w 26691"/>
                  <a:gd name="connsiteY0" fmla="*/ 38762 h 41124"/>
                  <a:gd name="connsiteX1" fmla="*/ 26310 w 26691"/>
                  <a:gd name="connsiteY1" fmla="*/ 33428 h 41124"/>
                  <a:gd name="connsiteX2" fmla="*/ 26691 w 26691"/>
                  <a:gd name="connsiteY2" fmla="*/ 1329 h 41124"/>
                  <a:gd name="connsiteX3" fmla="*/ 1355 w 26691"/>
                  <a:gd name="connsiteY3" fmla="*/ 14568 h 41124"/>
                  <a:gd name="connsiteX4" fmla="*/ 1355 w 26691"/>
                  <a:gd name="connsiteY4" fmla="*/ 34476 h 4112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691" h="41124">
                    <a:moveTo>
                      <a:pt x="5165" y="38762"/>
                    </a:moveTo>
                    <a:cubicBezTo>
                      <a:pt x="21071" y="46287"/>
                      <a:pt x="26310" y="33428"/>
                      <a:pt x="26310" y="33428"/>
                    </a:cubicBezTo>
                    <a:lnTo>
                      <a:pt x="26691" y="1329"/>
                    </a:lnTo>
                    <a:cubicBezTo>
                      <a:pt x="26691" y="1329"/>
                      <a:pt x="9737" y="-6196"/>
                      <a:pt x="1355" y="14568"/>
                    </a:cubicBezTo>
                    <a:cubicBezTo>
                      <a:pt x="1355" y="14568"/>
                      <a:pt x="-1693" y="22855"/>
                      <a:pt x="1355" y="34476"/>
                    </a:cubicBezTo>
                  </a:path>
                </a:pathLst>
              </a:custGeom>
              <a:grpFill/>
              <a:ln w="5715" cap="rnd">
                <a:solidFill>
                  <a:srgbClr val="E52A29"/>
                </a:solidFill>
                <a:prstDash val="solid"/>
                <a:round/>
              </a:ln>
            </p:spPr>
            <p:txBody>
              <a:bodyPr rtlCol="0" anchor="ctr"/>
              <a:lstStyle/>
              <a:p>
                <a:endParaRPr lang="fr-FR" sz="1050"/>
              </a:p>
            </p:txBody>
          </p:sp>
          <p:sp>
            <p:nvSpPr>
              <p:cNvPr id="484" name="Forme libre : forme 3541">
                <a:extLst>
                  <a:ext uri="{FF2B5EF4-FFF2-40B4-BE49-F238E27FC236}">
                    <a16:creationId xmlns:a16="http://schemas.microsoft.com/office/drawing/2014/main" id="{3EF4F566-6A15-49A3-931C-C42217410D12}"/>
                  </a:ext>
                </a:extLst>
              </p:cNvPr>
              <p:cNvSpPr/>
              <p:nvPr/>
            </p:nvSpPr>
            <p:spPr>
              <a:xfrm>
                <a:off x="3156487" y="2405825"/>
                <a:ext cx="40767" cy="26098"/>
              </a:xfrm>
              <a:custGeom>
                <a:avLst/>
                <a:gdLst>
                  <a:gd name="connsiteX0" fmla="*/ 40767 w 40767"/>
                  <a:gd name="connsiteY0" fmla="*/ 0 h 26098"/>
                  <a:gd name="connsiteX1" fmla="*/ 0 w 40767"/>
                  <a:gd name="connsiteY1" fmla="*/ 26098 h 26098"/>
                </a:gdLst>
                <a:ahLst/>
                <a:cxnLst>
                  <a:cxn ang="0">
                    <a:pos x="connsiteX0" y="connsiteY0"/>
                  </a:cxn>
                  <a:cxn ang="0">
                    <a:pos x="connsiteX1" y="connsiteY1"/>
                  </a:cxn>
                </a:cxnLst>
                <a:rect l="l" t="t" r="r" b="b"/>
                <a:pathLst>
                  <a:path w="40767" h="26098">
                    <a:moveTo>
                      <a:pt x="40767" y="0"/>
                    </a:moveTo>
                    <a:lnTo>
                      <a:pt x="0" y="26098"/>
                    </a:lnTo>
                  </a:path>
                </a:pathLst>
              </a:custGeom>
              <a:grpFill/>
              <a:ln w="5715" cap="rnd">
                <a:solidFill>
                  <a:srgbClr val="E52A29"/>
                </a:solidFill>
                <a:prstDash val="solid"/>
                <a:round/>
              </a:ln>
            </p:spPr>
            <p:txBody>
              <a:bodyPr rtlCol="0" anchor="ctr"/>
              <a:lstStyle/>
              <a:p>
                <a:endParaRPr lang="fr-FR" sz="1050"/>
              </a:p>
            </p:txBody>
          </p:sp>
          <p:sp>
            <p:nvSpPr>
              <p:cNvPr id="485" name="Forme libre : forme 3542">
                <a:extLst>
                  <a:ext uri="{FF2B5EF4-FFF2-40B4-BE49-F238E27FC236}">
                    <a16:creationId xmlns:a16="http://schemas.microsoft.com/office/drawing/2014/main" id="{FEBA2D7F-0CD6-4E0D-A52A-BADCCF9DD0B5}"/>
                  </a:ext>
                </a:extLst>
              </p:cNvPr>
              <p:cNvSpPr/>
              <p:nvPr/>
            </p:nvSpPr>
            <p:spPr>
              <a:xfrm>
                <a:off x="3159916" y="2419064"/>
                <a:ext cx="34766" cy="19301"/>
              </a:xfrm>
              <a:custGeom>
                <a:avLst/>
                <a:gdLst>
                  <a:gd name="connsiteX0" fmla="*/ 18859 w 34766"/>
                  <a:gd name="connsiteY0" fmla="*/ 0 h 19301"/>
                  <a:gd name="connsiteX1" fmla="*/ 34766 w 34766"/>
                  <a:gd name="connsiteY1" fmla="*/ 7525 h 19301"/>
                  <a:gd name="connsiteX2" fmla="*/ 0 w 34766"/>
                  <a:gd name="connsiteY2" fmla="*/ 11716 h 19301"/>
                </a:gdLst>
                <a:ahLst/>
                <a:cxnLst>
                  <a:cxn ang="0">
                    <a:pos x="connsiteX0" y="connsiteY0"/>
                  </a:cxn>
                  <a:cxn ang="0">
                    <a:pos x="connsiteX1" y="connsiteY1"/>
                  </a:cxn>
                  <a:cxn ang="0">
                    <a:pos x="connsiteX2" y="connsiteY2"/>
                  </a:cxn>
                </a:cxnLst>
                <a:rect l="l" t="t" r="r" b="b"/>
                <a:pathLst>
                  <a:path w="34766" h="19301">
                    <a:moveTo>
                      <a:pt x="18859" y="0"/>
                    </a:moveTo>
                    <a:lnTo>
                      <a:pt x="34766" y="7525"/>
                    </a:lnTo>
                    <a:cubicBezTo>
                      <a:pt x="34766" y="7525"/>
                      <a:pt x="21146" y="30956"/>
                      <a:pt x="0" y="11716"/>
                    </a:cubicBezTo>
                  </a:path>
                </a:pathLst>
              </a:custGeom>
              <a:grpFill/>
              <a:ln w="5715" cap="rnd">
                <a:solidFill>
                  <a:srgbClr val="E52A29"/>
                </a:solidFill>
                <a:prstDash val="solid"/>
                <a:round/>
              </a:ln>
            </p:spPr>
            <p:txBody>
              <a:bodyPr rtlCol="0" anchor="ctr"/>
              <a:lstStyle/>
              <a:p>
                <a:endParaRPr lang="fr-FR" sz="1050"/>
              </a:p>
            </p:txBody>
          </p:sp>
          <p:sp>
            <p:nvSpPr>
              <p:cNvPr id="486" name="Forme libre : forme 3543">
                <a:extLst>
                  <a:ext uri="{FF2B5EF4-FFF2-40B4-BE49-F238E27FC236}">
                    <a16:creationId xmlns:a16="http://schemas.microsoft.com/office/drawing/2014/main" id="{51B1351E-D675-4FED-8021-1048FF85DC27}"/>
                  </a:ext>
                </a:extLst>
              </p:cNvPr>
              <p:cNvSpPr/>
              <p:nvPr/>
            </p:nvSpPr>
            <p:spPr>
              <a:xfrm>
                <a:off x="2998894" y="2308003"/>
                <a:ext cx="29576" cy="26098"/>
              </a:xfrm>
              <a:custGeom>
                <a:avLst/>
                <a:gdLst>
                  <a:gd name="connsiteX0" fmla="*/ 29577 w 29576"/>
                  <a:gd name="connsiteY0" fmla="*/ 9811 h 26098"/>
                  <a:gd name="connsiteX1" fmla="*/ 1288 w 29576"/>
                  <a:gd name="connsiteY1" fmla="*/ 0 h 26098"/>
                  <a:gd name="connsiteX2" fmla="*/ 9193 w 29576"/>
                  <a:gd name="connsiteY2" fmla="*/ 26098 h 26098"/>
                </a:gdLst>
                <a:ahLst/>
                <a:cxnLst>
                  <a:cxn ang="0">
                    <a:pos x="connsiteX0" y="connsiteY0"/>
                  </a:cxn>
                  <a:cxn ang="0">
                    <a:pos x="connsiteX1" y="connsiteY1"/>
                  </a:cxn>
                  <a:cxn ang="0">
                    <a:pos x="connsiteX2" y="connsiteY2"/>
                  </a:cxn>
                </a:cxnLst>
                <a:rect l="l" t="t" r="r" b="b"/>
                <a:pathLst>
                  <a:path w="29576" h="26098">
                    <a:moveTo>
                      <a:pt x="29577" y="9811"/>
                    </a:moveTo>
                    <a:lnTo>
                      <a:pt x="1288" y="0"/>
                    </a:lnTo>
                    <a:cubicBezTo>
                      <a:pt x="1288" y="0"/>
                      <a:pt x="-4713" y="16573"/>
                      <a:pt x="9193" y="26098"/>
                    </a:cubicBezTo>
                  </a:path>
                </a:pathLst>
              </a:custGeom>
              <a:grpFill/>
              <a:ln w="5715" cap="rnd">
                <a:solidFill>
                  <a:srgbClr val="E52A29"/>
                </a:solidFill>
                <a:prstDash val="solid"/>
                <a:round/>
              </a:ln>
            </p:spPr>
            <p:txBody>
              <a:bodyPr rtlCol="0" anchor="ctr"/>
              <a:lstStyle/>
              <a:p>
                <a:endParaRPr lang="fr-FR" sz="1050"/>
              </a:p>
            </p:txBody>
          </p:sp>
          <p:sp>
            <p:nvSpPr>
              <p:cNvPr id="487" name="Forme libre : forme 3544">
                <a:extLst>
                  <a:ext uri="{FF2B5EF4-FFF2-40B4-BE49-F238E27FC236}">
                    <a16:creationId xmlns:a16="http://schemas.microsoft.com/office/drawing/2014/main" id="{4FCA7CDC-38F8-4D9E-AB9A-92B94ED39DA2}"/>
                  </a:ext>
                </a:extLst>
              </p:cNvPr>
              <p:cNvSpPr/>
              <p:nvPr/>
            </p:nvSpPr>
            <p:spPr>
              <a:xfrm>
                <a:off x="2856259" y="2272855"/>
                <a:ext cx="111728" cy="168497"/>
              </a:xfrm>
              <a:custGeom>
                <a:avLst/>
                <a:gdLst>
                  <a:gd name="connsiteX0" fmla="*/ 57341 w 111728"/>
                  <a:gd name="connsiteY0" fmla="*/ 0 h 168497"/>
                  <a:gd name="connsiteX1" fmla="*/ 111728 w 111728"/>
                  <a:gd name="connsiteY1" fmla="*/ 34766 h 168497"/>
                  <a:gd name="connsiteX2" fmla="*/ 35814 w 111728"/>
                  <a:gd name="connsiteY2" fmla="*/ 168497 h 168497"/>
                  <a:gd name="connsiteX3" fmla="*/ 0 w 111728"/>
                  <a:gd name="connsiteY3" fmla="*/ 149257 h 168497"/>
                </a:gdLst>
                <a:ahLst/>
                <a:cxnLst>
                  <a:cxn ang="0">
                    <a:pos x="connsiteX0" y="connsiteY0"/>
                  </a:cxn>
                  <a:cxn ang="0">
                    <a:pos x="connsiteX1" y="connsiteY1"/>
                  </a:cxn>
                  <a:cxn ang="0">
                    <a:pos x="connsiteX2" y="connsiteY2"/>
                  </a:cxn>
                  <a:cxn ang="0">
                    <a:pos x="connsiteX3" y="connsiteY3"/>
                  </a:cxn>
                </a:cxnLst>
                <a:rect l="l" t="t" r="r" b="b"/>
                <a:pathLst>
                  <a:path w="111728" h="168497">
                    <a:moveTo>
                      <a:pt x="57341" y="0"/>
                    </a:moveTo>
                    <a:lnTo>
                      <a:pt x="111728" y="34766"/>
                    </a:lnTo>
                    <a:lnTo>
                      <a:pt x="35814" y="168497"/>
                    </a:lnTo>
                    <a:lnTo>
                      <a:pt x="0" y="149257"/>
                    </a:lnTo>
                  </a:path>
                </a:pathLst>
              </a:custGeom>
              <a:grpFill/>
              <a:ln w="5715" cap="rnd">
                <a:solidFill>
                  <a:srgbClr val="E52A29"/>
                </a:solidFill>
                <a:prstDash val="solid"/>
                <a:round/>
              </a:ln>
            </p:spPr>
            <p:txBody>
              <a:bodyPr rtlCol="0" anchor="ctr"/>
              <a:lstStyle/>
              <a:p>
                <a:endParaRPr lang="fr-FR" sz="1050"/>
              </a:p>
            </p:txBody>
          </p:sp>
          <p:sp>
            <p:nvSpPr>
              <p:cNvPr id="488" name="Forme libre : forme 3545">
                <a:extLst>
                  <a:ext uri="{FF2B5EF4-FFF2-40B4-BE49-F238E27FC236}">
                    <a16:creationId xmlns:a16="http://schemas.microsoft.com/office/drawing/2014/main" id="{DC5A9EE6-AD02-4774-872F-AAC491AEB252}"/>
                  </a:ext>
                </a:extLst>
              </p:cNvPr>
              <p:cNvSpPr/>
              <p:nvPr/>
            </p:nvSpPr>
            <p:spPr>
              <a:xfrm>
                <a:off x="2831780" y="2408206"/>
                <a:ext cx="10572" cy="5715"/>
              </a:xfrm>
              <a:custGeom>
                <a:avLst/>
                <a:gdLst>
                  <a:gd name="connsiteX0" fmla="*/ 10573 w 10572"/>
                  <a:gd name="connsiteY0" fmla="*/ 5715 h 5715"/>
                  <a:gd name="connsiteX1" fmla="*/ 0 w 10572"/>
                  <a:gd name="connsiteY1" fmla="*/ 0 h 5715"/>
                </a:gdLst>
                <a:ahLst/>
                <a:cxnLst>
                  <a:cxn ang="0">
                    <a:pos x="connsiteX0" y="connsiteY0"/>
                  </a:cxn>
                  <a:cxn ang="0">
                    <a:pos x="connsiteX1" y="connsiteY1"/>
                  </a:cxn>
                </a:cxnLst>
                <a:rect l="l" t="t" r="r" b="b"/>
                <a:pathLst>
                  <a:path w="10572" h="5715">
                    <a:moveTo>
                      <a:pt x="10573" y="5715"/>
                    </a:moveTo>
                    <a:lnTo>
                      <a:pt x="0" y="0"/>
                    </a:lnTo>
                  </a:path>
                </a:pathLst>
              </a:custGeom>
              <a:grpFill/>
              <a:ln w="5715" cap="rnd">
                <a:solidFill>
                  <a:srgbClr val="E52A29"/>
                </a:solidFill>
                <a:prstDash val="solid"/>
                <a:round/>
              </a:ln>
            </p:spPr>
            <p:txBody>
              <a:bodyPr rtlCol="0" anchor="ctr"/>
              <a:lstStyle/>
              <a:p>
                <a:endParaRPr lang="fr-FR" sz="1050"/>
              </a:p>
            </p:txBody>
          </p:sp>
          <p:sp>
            <p:nvSpPr>
              <p:cNvPr id="489" name="Forme libre : forme 3546">
                <a:extLst>
                  <a:ext uri="{FF2B5EF4-FFF2-40B4-BE49-F238E27FC236}">
                    <a16:creationId xmlns:a16="http://schemas.microsoft.com/office/drawing/2014/main" id="{C63F5772-4DF6-48AC-A18E-395F2F603ED1}"/>
                  </a:ext>
                </a:extLst>
              </p:cNvPr>
              <p:cNvSpPr/>
              <p:nvPr/>
            </p:nvSpPr>
            <p:spPr>
              <a:xfrm>
                <a:off x="2905313" y="2311813"/>
                <a:ext cx="81629" cy="118205"/>
              </a:xfrm>
              <a:custGeom>
                <a:avLst/>
                <a:gdLst>
                  <a:gd name="connsiteX0" fmla="*/ 0 w 81629"/>
                  <a:gd name="connsiteY0" fmla="*/ 107633 h 118205"/>
                  <a:gd name="connsiteX1" fmla="*/ 21907 w 81629"/>
                  <a:gd name="connsiteY1" fmla="*/ 118205 h 118205"/>
                  <a:gd name="connsiteX2" fmla="*/ 81629 w 81629"/>
                  <a:gd name="connsiteY2" fmla="*/ 10573 h 118205"/>
                  <a:gd name="connsiteX3" fmla="*/ 61531 w 81629"/>
                  <a:gd name="connsiteY3" fmla="*/ 0 h 118205"/>
                </a:gdLst>
                <a:ahLst/>
                <a:cxnLst>
                  <a:cxn ang="0">
                    <a:pos x="connsiteX0" y="connsiteY0"/>
                  </a:cxn>
                  <a:cxn ang="0">
                    <a:pos x="connsiteX1" y="connsiteY1"/>
                  </a:cxn>
                  <a:cxn ang="0">
                    <a:pos x="connsiteX2" y="connsiteY2"/>
                  </a:cxn>
                  <a:cxn ang="0">
                    <a:pos x="connsiteX3" y="connsiteY3"/>
                  </a:cxn>
                </a:cxnLst>
                <a:rect l="l" t="t" r="r" b="b"/>
                <a:pathLst>
                  <a:path w="81629" h="118205">
                    <a:moveTo>
                      <a:pt x="0" y="107633"/>
                    </a:moveTo>
                    <a:lnTo>
                      <a:pt x="21907" y="118205"/>
                    </a:lnTo>
                    <a:lnTo>
                      <a:pt x="81629" y="10573"/>
                    </a:lnTo>
                    <a:lnTo>
                      <a:pt x="61531" y="0"/>
                    </a:lnTo>
                  </a:path>
                </a:pathLst>
              </a:custGeom>
              <a:grpFill/>
              <a:ln w="5715" cap="rnd">
                <a:solidFill>
                  <a:srgbClr val="E52A29"/>
                </a:solidFill>
                <a:prstDash val="solid"/>
                <a:round/>
              </a:ln>
            </p:spPr>
            <p:txBody>
              <a:bodyPr rtlCol="0" anchor="ctr"/>
              <a:lstStyle/>
              <a:p>
                <a:endParaRPr lang="fr-FR" sz="1050"/>
              </a:p>
            </p:txBody>
          </p:sp>
          <p:sp>
            <p:nvSpPr>
              <p:cNvPr id="490" name="Forme libre : forme 3547">
                <a:extLst>
                  <a:ext uri="{FF2B5EF4-FFF2-40B4-BE49-F238E27FC236}">
                    <a16:creationId xmlns:a16="http://schemas.microsoft.com/office/drawing/2014/main" id="{4ECA030E-7108-415D-AC77-3AFE29EAEDF4}"/>
                  </a:ext>
                </a:extLst>
              </p:cNvPr>
              <p:cNvSpPr/>
              <p:nvPr/>
            </p:nvSpPr>
            <p:spPr>
              <a:xfrm>
                <a:off x="2984275" y="2332196"/>
                <a:ext cx="17335" cy="9429"/>
              </a:xfrm>
              <a:custGeom>
                <a:avLst/>
                <a:gdLst>
                  <a:gd name="connsiteX0" fmla="*/ 17335 w 17335"/>
                  <a:gd name="connsiteY0" fmla="*/ 9430 h 9429"/>
                  <a:gd name="connsiteX1" fmla="*/ 0 w 17335"/>
                  <a:gd name="connsiteY1" fmla="*/ 0 h 9429"/>
                </a:gdLst>
                <a:ahLst/>
                <a:cxnLst>
                  <a:cxn ang="0">
                    <a:pos x="connsiteX0" y="connsiteY0"/>
                  </a:cxn>
                  <a:cxn ang="0">
                    <a:pos x="connsiteX1" y="connsiteY1"/>
                  </a:cxn>
                </a:cxnLst>
                <a:rect l="l" t="t" r="r" b="b"/>
                <a:pathLst>
                  <a:path w="17335" h="9429">
                    <a:moveTo>
                      <a:pt x="17335" y="9430"/>
                    </a:moveTo>
                    <a:lnTo>
                      <a:pt x="0" y="0"/>
                    </a:lnTo>
                  </a:path>
                </a:pathLst>
              </a:custGeom>
              <a:grpFill/>
              <a:ln w="5715" cap="rnd">
                <a:solidFill>
                  <a:srgbClr val="E52A29"/>
                </a:solidFill>
                <a:prstDash val="solid"/>
                <a:round/>
              </a:ln>
            </p:spPr>
            <p:txBody>
              <a:bodyPr rtlCol="0" anchor="ctr"/>
              <a:lstStyle/>
              <a:p>
                <a:endParaRPr lang="fr-FR" sz="1050"/>
              </a:p>
            </p:txBody>
          </p:sp>
          <p:sp>
            <p:nvSpPr>
              <p:cNvPr id="491" name="Forme libre : forme 3548">
                <a:extLst>
                  <a:ext uri="{FF2B5EF4-FFF2-40B4-BE49-F238E27FC236}">
                    <a16:creationId xmlns:a16="http://schemas.microsoft.com/office/drawing/2014/main" id="{CAC1D812-FCD5-4A9A-9465-4F5428A885D9}"/>
                  </a:ext>
                </a:extLst>
              </p:cNvPr>
              <p:cNvSpPr/>
              <p:nvPr/>
            </p:nvSpPr>
            <p:spPr>
              <a:xfrm>
                <a:off x="2946842" y="2397919"/>
                <a:ext cx="30289" cy="16573"/>
              </a:xfrm>
              <a:custGeom>
                <a:avLst/>
                <a:gdLst>
                  <a:gd name="connsiteX0" fmla="*/ 30290 w 30289"/>
                  <a:gd name="connsiteY0" fmla="*/ 16573 h 16573"/>
                  <a:gd name="connsiteX1" fmla="*/ 0 w 30289"/>
                  <a:gd name="connsiteY1" fmla="*/ 0 h 16573"/>
                </a:gdLst>
                <a:ahLst/>
                <a:cxnLst>
                  <a:cxn ang="0">
                    <a:pos x="connsiteX0" y="connsiteY0"/>
                  </a:cxn>
                  <a:cxn ang="0">
                    <a:pos x="connsiteX1" y="connsiteY1"/>
                  </a:cxn>
                </a:cxnLst>
                <a:rect l="l" t="t" r="r" b="b"/>
                <a:pathLst>
                  <a:path w="30289" h="16573">
                    <a:moveTo>
                      <a:pt x="30290" y="16573"/>
                    </a:moveTo>
                    <a:lnTo>
                      <a:pt x="0" y="0"/>
                    </a:lnTo>
                  </a:path>
                </a:pathLst>
              </a:custGeom>
              <a:grpFill/>
              <a:ln w="5715" cap="rnd">
                <a:solidFill>
                  <a:srgbClr val="E52A29"/>
                </a:solidFill>
                <a:prstDash val="solid"/>
                <a:round/>
              </a:ln>
            </p:spPr>
            <p:txBody>
              <a:bodyPr rtlCol="0" anchor="ctr"/>
              <a:lstStyle/>
              <a:p>
                <a:endParaRPr lang="fr-FR" sz="1050"/>
              </a:p>
            </p:txBody>
          </p:sp>
          <p:sp>
            <p:nvSpPr>
              <p:cNvPr id="492" name="Forme libre : forme 3549">
                <a:extLst>
                  <a:ext uri="{FF2B5EF4-FFF2-40B4-BE49-F238E27FC236}">
                    <a16:creationId xmlns:a16="http://schemas.microsoft.com/office/drawing/2014/main" id="{100512AF-8EDE-4937-9D48-8741C811C633}"/>
                  </a:ext>
                </a:extLst>
              </p:cNvPr>
              <p:cNvSpPr/>
              <p:nvPr/>
            </p:nvSpPr>
            <p:spPr>
              <a:xfrm>
                <a:off x="3074191" y="2226945"/>
                <a:ext cx="9525" cy="37338"/>
              </a:xfrm>
              <a:custGeom>
                <a:avLst/>
                <a:gdLst>
                  <a:gd name="connsiteX0" fmla="*/ 0 w 9525"/>
                  <a:gd name="connsiteY0" fmla="*/ 37338 h 37338"/>
                  <a:gd name="connsiteX1" fmla="*/ 0 w 9525"/>
                  <a:gd name="connsiteY1" fmla="*/ 0 h 37338"/>
                </a:gdLst>
                <a:ahLst/>
                <a:cxnLst>
                  <a:cxn ang="0">
                    <a:pos x="connsiteX0" y="connsiteY0"/>
                  </a:cxn>
                  <a:cxn ang="0">
                    <a:pos x="connsiteX1" y="connsiteY1"/>
                  </a:cxn>
                </a:cxnLst>
                <a:rect l="l" t="t" r="r" b="b"/>
                <a:pathLst>
                  <a:path w="9525" h="37338">
                    <a:moveTo>
                      <a:pt x="0" y="37338"/>
                    </a:moveTo>
                    <a:lnTo>
                      <a:pt x="0" y="0"/>
                    </a:lnTo>
                  </a:path>
                </a:pathLst>
              </a:custGeom>
              <a:grpFill/>
              <a:ln w="5715" cap="rnd">
                <a:solidFill>
                  <a:srgbClr val="E52A29"/>
                </a:solidFill>
                <a:prstDash val="solid"/>
                <a:round/>
              </a:ln>
            </p:spPr>
            <p:txBody>
              <a:bodyPr rtlCol="0" anchor="ctr"/>
              <a:lstStyle/>
              <a:p>
                <a:endParaRPr lang="fr-FR" sz="1050"/>
              </a:p>
            </p:txBody>
          </p:sp>
          <p:sp>
            <p:nvSpPr>
              <p:cNvPr id="493" name="Forme libre : forme 3550">
                <a:extLst>
                  <a:ext uri="{FF2B5EF4-FFF2-40B4-BE49-F238E27FC236}">
                    <a16:creationId xmlns:a16="http://schemas.microsoft.com/office/drawing/2014/main" id="{0AEF4383-1BCC-433F-A6C7-D41C6A5F8FC4}"/>
                  </a:ext>
                </a:extLst>
              </p:cNvPr>
              <p:cNvSpPr/>
              <p:nvPr/>
            </p:nvSpPr>
            <p:spPr>
              <a:xfrm>
                <a:off x="3112196" y="2242566"/>
                <a:ext cx="27146" cy="29527"/>
              </a:xfrm>
              <a:custGeom>
                <a:avLst/>
                <a:gdLst>
                  <a:gd name="connsiteX0" fmla="*/ 27146 w 27146"/>
                  <a:gd name="connsiteY0" fmla="*/ 0 h 29527"/>
                  <a:gd name="connsiteX1" fmla="*/ 0 w 27146"/>
                  <a:gd name="connsiteY1" fmla="*/ 29528 h 29527"/>
                </a:gdLst>
                <a:ahLst/>
                <a:cxnLst>
                  <a:cxn ang="0">
                    <a:pos x="connsiteX0" y="connsiteY0"/>
                  </a:cxn>
                  <a:cxn ang="0">
                    <a:pos x="connsiteX1" y="connsiteY1"/>
                  </a:cxn>
                </a:cxnLst>
                <a:rect l="l" t="t" r="r" b="b"/>
                <a:pathLst>
                  <a:path w="27146" h="29527">
                    <a:moveTo>
                      <a:pt x="27146" y="0"/>
                    </a:moveTo>
                    <a:lnTo>
                      <a:pt x="0" y="29528"/>
                    </a:lnTo>
                  </a:path>
                </a:pathLst>
              </a:custGeom>
              <a:grpFill/>
              <a:ln w="5715" cap="rnd">
                <a:solidFill>
                  <a:srgbClr val="E52A29"/>
                </a:solidFill>
                <a:prstDash val="solid"/>
                <a:round/>
              </a:ln>
            </p:spPr>
            <p:txBody>
              <a:bodyPr rtlCol="0" anchor="ctr"/>
              <a:lstStyle/>
              <a:p>
                <a:endParaRPr lang="fr-FR" sz="1050"/>
              </a:p>
            </p:txBody>
          </p:sp>
          <p:sp>
            <p:nvSpPr>
              <p:cNvPr id="494" name="Forme libre : forme 3551">
                <a:extLst>
                  <a:ext uri="{FF2B5EF4-FFF2-40B4-BE49-F238E27FC236}">
                    <a16:creationId xmlns:a16="http://schemas.microsoft.com/office/drawing/2014/main" id="{A1E3CA06-709C-4E42-B8B7-54496C59F003}"/>
                  </a:ext>
                </a:extLst>
              </p:cNvPr>
              <p:cNvSpPr/>
              <p:nvPr/>
            </p:nvSpPr>
            <p:spPr>
              <a:xfrm>
                <a:off x="3006754" y="2240185"/>
                <a:ext cx="24098" cy="28289"/>
              </a:xfrm>
              <a:custGeom>
                <a:avLst/>
                <a:gdLst>
                  <a:gd name="connsiteX0" fmla="*/ 24098 w 24098"/>
                  <a:gd name="connsiteY0" fmla="*/ 28289 h 28289"/>
                  <a:gd name="connsiteX1" fmla="*/ 0 w 24098"/>
                  <a:gd name="connsiteY1" fmla="*/ 0 h 28289"/>
                </a:gdLst>
                <a:ahLst/>
                <a:cxnLst>
                  <a:cxn ang="0">
                    <a:pos x="connsiteX0" y="connsiteY0"/>
                  </a:cxn>
                  <a:cxn ang="0">
                    <a:pos x="connsiteX1" y="connsiteY1"/>
                  </a:cxn>
                </a:cxnLst>
                <a:rect l="l" t="t" r="r" b="b"/>
                <a:pathLst>
                  <a:path w="24098" h="28289">
                    <a:moveTo>
                      <a:pt x="24098" y="28289"/>
                    </a:moveTo>
                    <a:lnTo>
                      <a:pt x="0" y="0"/>
                    </a:lnTo>
                  </a:path>
                </a:pathLst>
              </a:custGeom>
              <a:grpFill/>
              <a:ln w="5715" cap="rnd">
                <a:solidFill>
                  <a:srgbClr val="E52A29"/>
                </a:solidFill>
                <a:prstDash val="solid"/>
                <a:round/>
              </a:ln>
            </p:spPr>
            <p:txBody>
              <a:bodyPr rtlCol="0" anchor="ctr"/>
              <a:lstStyle/>
              <a:p>
                <a:endParaRPr lang="fr-FR" sz="1050"/>
              </a:p>
            </p:txBody>
          </p:sp>
        </p:grpSp>
        <p:sp>
          <p:nvSpPr>
            <p:cNvPr id="470" name="Forme libre : forme 3552">
              <a:extLst>
                <a:ext uri="{FF2B5EF4-FFF2-40B4-BE49-F238E27FC236}">
                  <a16:creationId xmlns:a16="http://schemas.microsoft.com/office/drawing/2014/main" id="{7C4A5CD7-1EB7-4EA4-879E-7AF65587A01E}"/>
                </a:ext>
              </a:extLst>
            </p:cNvPr>
            <p:cNvSpPr/>
            <p:nvPr/>
          </p:nvSpPr>
          <p:spPr>
            <a:xfrm>
              <a:off x="3178109" y="2307431"/>
              <a:ext cx="27717" cy="16859"/>
            </a:xfrm>
            <a:custGeom>
              <a:avLst/>
              <a:gdLst>
                <a:gd name="connsiteX0" fmla="*/ 0 w 27717"/>
                <a:gd name="connsiteY0" fmla="*/ 16859 h 16859"/>
                <a:gd name="connsiteX1" fmla="*/ 27718 w 27717"/>
                <a:gd name="connsiteY1" fmla="*/ 0 h 16859"/>
              </a:gdLst>
              <a:ahLst/>
              <a:cxnLst>
                <a:cxn ang="0">
                  <a:pos x="connsiteX0" y="connsiteY0"/>
                </a:cxn>
                <a:cxn ang="0">
                  <a:pos x="connsiteX1" y="connsiteY1"/>
                </a:cxn>
              </a:cxnLst>
              <a:rect l="l" t="t" r="r" b="b"/>
              <a:pathLst>
                <a:path w="27717" h="16859">
                  <a:moveTo>
                    <a:pt x="0" y="16859"/>
                  </a:moveTo>
                  <a:lnTo>
                    <a:pt x="27718" y="0"/>
                  </a:lnTo>
                </a:path>
              </a:pathLst>
            </a:custGeom>
            <a:grpFill/>
            <a:ln w="5715" cap="rnd">
              <a:solidFill>
                <a:srgbClr val="E52A29"/>
              </a:solidFill>
              <a:prstDash val="solid"/>
              <a:round/>
            </a:ln>
          </p:spPr>
          <p:txBody>
            <a:bodyPr rtlCol="0" anchor="ctr"/>
            <a:lstStyle/>
            <a:p>
              <a:endParaRPr lang="fr-FR" sz="1050"/>
            </a:p>
          </p:txBody>
        </p:sp>
        <p:sp>
          <p:nvSpPr>
            <p:cNvPr id="471" name="Forme libre : forme 3553">
              <a:extLst>
                <a:ext uri="{FF2B5EF4-FFF2-40B4-BE49-F238E27FC236}">
                  <a16:creationId xmlns:a16="http://schemas.microsoft.com/office/drawing/2014/main" id="{0B9F3379-5E79-4932-84E4-1927440407C4}"/>
                </a:ext>
              </a:extLst>
            </p:cNvPr>
            <p:cNvSpPr/>
            <p:nvPr/>
          </p:nvSpPr>
          <p:spPr>
            <a:xfrm>
              <a:off x="3186110" y="2327910"/>
              <a:ext cx="13715" cy="8477"/>
            </a:xfrm>
            <a:custGeom>
              <a:avLst/>
              <a:gdLst>
                <a:gd name="connsiteX0" fmla="*/ 0 w 13715"/>
                <a:gd name="connsiteY0" fmla="*/ 8477 h 8477"/>
                <a:gd name="connsiteX1" fmla="*/ 13716 w 13715"/>
                <a:gd name="connsiteY1" fmla="*/ 0 h 8477"/>
              </a:gdLst>
              <a:ahLst/>
              <a:cxnLst>
                <a:cxn ang="0">
                  <a:pos x="connsiteX0" y="connsiteY0"/>
                </a:cxn>
                <a:cxn ang="0">
                  <a:pos x="connsiteX1" y="connsiteY1"/>
                </a:cxn>
              </a:cxnLst>
              <a:rect l="l" t="t" r="r" b="b"/>
              <a:pathLst>
                <a:path w="13715" h="8477">
                  <a:moveTo>
                    <a:pt x="0" y="8477"/>
                  </a:moveTo>
                  <a:lnTo>
                    <a:pt x="13716" y="0"/>
                  </a:lnTo>
                </a:path>
              </a:pathLst>
            </a:custGeom>
            <a:grpFill/>
            <a:ln w="5715" cap="rnd">
              <a:solidFill>
                <a:srgbClr val="E52A29"/>
              </a:solidFill>
              <a:prstDash val="solid"/>
              <a:round/>
            </a:ln>
          </p:spPr>
          <p:txBody>
            <a:bodyPr rtlCol="0" anchor="ctr"/>
            <a:lstStyle/>
            <a:p>
              <a:endParaRPr lang="fr-FR" sz="1050"/>
            </a:p>
          </p:txBody>
        </p:sp>
      </p:grpSp>
      <p:grpSp>
        <p:nvGrpSpPr>
          <p:cNvPr id="3" name="Groupe 2">
            <a:extLst>
              <a:ext uri="{FF2B5EF4-FFF2-40B4-BE49-F238E27FC236}">
                <a16:creationId xmlns:a16="http://schemas.microsoft.com/office/drawing/2014/main" id="{233928D7-FAE0-4E88-9B00-4837BD0ABEC7}"/>
              </a:ext>
            </a:extLst>
          </p:cNvPr>
          <p:cNvGrpSpPr/>
          <p:nvPr/>
        </p:nvGrpSpPr>
        <p:grpSpPr>
          <a:xfrm>
            <a:off x="5264018" y="3191466"/>
            <a:ext cx="1809298" cy="1228364"/>
            <a:chOff x="5263116" y="3197410"/>
            <a:chExt cx="1809298" cy="1228364"/>
          </a:xfrm>
        </p:grpSpPr>
        <p:sp>
          <p:nvSpPr>
            <p:cNvPr id="195" name="Rectangle 194">
              <a:extLst>
                <a:ext uri="{FF2B5EF4-FFF2-40B4-BE49-F238E27FC236}">
                  <a16:creationId xmlns:a16="http://schemas.microsoft.com/office/drawing/2014/main" id="{8B3CEC53-3F24-4092-97A4-3A7F28D0D523}"/>
                </a:ext>
              </a:extLst>
            </p:cNvPr>
            <p:cNvSpPr/>
            <p:nvPr/>
          </p:nvSpPr>
          <p:spPr>
            <a:xfrm>
              <a:off x="5263116" y="3197410"/>
              <a:ext cx="1809298" cy="1228364"/>
            </a:xfrm>
            <a:prstGeom prst="rect">
              <a:avLst/>
            </a:prstGeom>
            <a:solidFill>
              <a:schemeClr val="bg1">
                <a:lumMod val="95000"/>
              </a:schemeClr>
            </a:solidFill>
            <a:ln>
              <a:solidFill>
                <a:schemeClr val="accent4">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000" dirty="0">
                <a:solidFill>
                  <a:schemeClr val="tx1">
                    <a:lumMod val="75000"/>
                    <a:lumOff val="25000"/>
                  </a:schemeClr>
                </a:solidFill>
              </a:endParaRPr>
            </a:p>
            <a:p>
              <a:pPr algn="ctr"/>
              <a:endParaRPr lang="fr-FR" sz="700" dirty="0">
                <a:solidFill>
                  <a:schemeClr val="tx1">
                    <a:lumMod val="75000"/>
                    <a:lumOff val="25000"/>
                  </a:schemeClr>
                </a:solidFill>
              </a:endParaRPr>
            </a:p>
            <a:p>
              <a:pPr algn="ctr"/>
              <a:r>
                <a:rPr lang="fr-FR" sz="1000" dirty="0">
                  <a:solidFill>
                    <a:schemeClr val="tx1">
                      <a:lumMod val="75000"/>
                      <a:lumOff val="25000"/>
                    </a:schemeClr>
                  </a:solidFill>
                </a:rPr>
                <a:t>Focus Jeunes + gestion des clients non contactés depuis l’EER</a:t>
              </a:r>
            </a:p>
            <a:p>
              <a:pPr algn="ctr"/>
              <a:endParaRPr lang="fr-FR" sz="1000" dirty="0">
                <a:solidFill>
                  <a:schemeClr val="tx1">
                    <a:lumMod val="75000"/>
                    <a:lumOff val="25000"/>
                  </a:schemeClr>
                </a:solidFill>
              </a:endParaRPr>
            </a:p>
          </p:txBody>
        </p:sp>
        <p:pic>
          <p:nvPicPr>
            <p:cNvPr id="196" name="Image 195">
              <a:extLst>
                <a:ext uri="{FF2B5EF4-FFF2-40B4-BE49-F238E27FC236}">
                  <a16:creationId xmlns:a16="http://schemas.microsoft.com/office/drawing/2014/main" id="{1B9F4595-6834-4A22-A04E-AE833A31AE2D}"/>
                </a:ext>
              </a:extLst>
            </p:cNvPr>
            <p:cNvPicPr>
              <a:picLocks noChangeAspect="1"/>
            </p:cNvPicPr>
            <p:nvPr/>
          </p:nvPicPr>
          <p:blipFill>
            <a:blip r:embed="rId11">
              <a:clrChange>
                <a:clrFrom>
                  <a:srgbClr val="FFFFFF"/>
                </a:clrFrom>
                <a:clrTo>
                  <a:srgbClr val="FFFFFF">
                    <a:alpha val="0"/>
                  </a:srgbClr>
                </a:clrTo>
              </a:clrChange>
              <a:duotone>
                <a:schemeClr val="accent4">
                  <a:shade val="45000"/>
                  <a:satMod val="135000"/>
                </a:schemeClr>
                <a:prstClr val="white"/>
              </a:duotone>
            </a:blip>
            <a:stretch>
              <a:fillRect/>
            </a:stretch>
          </p:blipFill>
          <p:spPr>
            <a:xfrm>
              <a:off x="5809711" y="3260681"/>
              <a:ext cx="778429" cy="329164"/>
            </a:xfrm>
            <a:prstGeom prst="rect">
              <a:avLst/>
            </a:prstGeom>
          </p:spPr>
        </p:pic>
        <p:grpSp>
          <p:nvGrpSpPr>
            <p:cNvPr id="197" name="Graphique 1846">
              <a:extLst>
                <a:ext uri="{FF2B5EF4-FFF2-40B4-BE49-F238E27FC236}">
                  <a16:creationId xmlns:a16="http://schemas.microsoft.com/office/drawing/2014/main" id="{AB1EB8D7-D934-46E7-9F70-2DB8FD53E75D}"/>
                </a:ext>
              </a:extLst>
            </p:cNvPr>
            <p:cNvGrpSpPr/>
            <p:nvPr/>
          </p:nvGrpSpPr>
          <p:grpSpPr>
            <a:xfrm>
              <a:off x="6011252" y="4118962"/>
              <a:ext cx="275456" cy="257603"/>
              <a:chOff x="693371" y="4488392"/>
              <a:chExt cx="367275" cy="343471"/>
            </a:xfrm>
            <a:noFill/>
          </p:grpSpPr>
          <p:sp>
            <p:nvSpPr>
              <p:cNvPr id="198" name="Forme libre : forme 4945">
                <a:extLst>
                  <a:ext uri="{FF2B5EF4-FFF2-40B4-BE49-F238E27FC236}">
                    <a16:creationId xmlns:a16="http://schemas.microsoft.com/office/drawing/2014/main" id="{5C9ED6BA-226D-4964-A00B-DD4EF4700155}"/>
                  </a:ext>
                </a:extLst>
              </p:cNvPr>
              <p:cNvSpPr/>
              <p:nvPr/>
            </p:nvSpPr>
            <p:spPr>
              <a:xfrm>
                <a:off x="848819" y="4533445"/>
                <a:ext cx="105822" cy="29698"/>
              </a:xfrm>
              <a:custGeom>
                <a:avLst/>
                <a:gdLst>
                  <a:gd name="connsiteX0" fmla="*/ 0 w 105822"/>
                  <a:gd name="connsiteY0" fmla="*/ 22860 h 29698"/>
                  <a:gd name="connsiteX1" fmla="*/ 90773 w 105822"/>
                  <a:gd name="connsiteY1" fmla="*/ 0 h 29698"/>
                  <a:gd name="connsiteX2" fmla="*/ 88963 w 105822"/>
                  <a:gd name="connsiteY2" fmla="*/ 21622 h 29698"/>
                  <a:gd name="connsiteX3" fmla="*/ 105823 w 105822"/>
                  <a:gd name="connsiteY3" fmla="*/ 16192 h 29698"/>
                </a:gdLst>
                <a:ahLst/>
                <a:cxnLst>
                  <a:cxn ang="0">
                    <a:pos x="connsiteX0" y="connsiteY0"/>
                  </a:cxn>
                  <a:cxn ang="0">
                    <a:pos x="connsiteX1" y="connsiteY1"/>
                  </a:cxn>
                  <a:cxn ang="0">
                    <a:pos x="connsiteX2" y="connsiteY2"/>
                  </a:cxn>
                  <a:cxn ang="0">
                    <a:pos x="connsiteX3" y="connsiteY3"/>
                  </a:cxn>
                </a:cxnLst>
                <a:rect l="l" t="t" r="r" b="b"/>
                <a:pathLst>
                  <a:path w="105822" h="29698">
                    <a:moveTo>
                      <a:pt x="0" y="22860"/>
                    </a:moveTo>
                    <a:cubicBezTo>
                      <a:pt x="0" y="22860"/>
                      <a:pt x="52864" y="48673"/>
                      <a:pt x="90773" y="0"/>
                    </a:cubicBezTo>
                    <a:cubicBezTo>
                      <a:pt x="90773" y="0"/>
                      <a:pt x="94964" y="9049"/>
                      <a:pt x="88963" y="21622"/>
                    </a:cubicBezTo>
                    <a:cubicBezTo>
                      <a:pt x="88963" y="21622"/>
                      <a:pt x="98012" y="27051"/>
                      <a:pt x="105823" y="16192"/>
                    </a:cubicBezTo>
                  </a:path>
                </a:pathLst>
              </a:custGeom>
              <a:noFill/>
              <a:ln w="5715" cap="rnd">
                <a:solidFill>
                  <a:srgbClr val="E52A29"/>
                </a:solidFill>
                <a:prstDash val="solid"/>
                <a:round/>
              </a:ln>
            </p:spPr>
            <p:txBody>
              <a:bodyPr rtlCol="0" anchor="ctr"/>
              <a:lstStyle/>
              <a:p>
                <a:endParaRPr lang="fr-FR" sz="1050"/>
              </a:p>
            </p:txBody>
          </p:sp>
          <p:sp>
            <p:nvSpPr>
              <p:cNvPr id="199" name="Forme libre : forme 4946">
                <a:extLst>
                  <a:ext uri="{FF2B5EF4-FFF2-40B4-BE49-F238E27FC236}">
                    <a16:creationId xmlns:a16="http://schemas.microsoft.com/office/drawing/2014/main" id="{909C2D0F-36E9-416B-913C-DD03E70DD9EA}"/>
                  </a:ext>
                </a:extLst>
              </p:cNvPr>
              <p:cNvSpPr/>
              <p:nvPr/>
            </p:nvSpPr>
            <p:spPr>
              <a:xfrm>
                <a:off x="827313" y="4488392"/>
                <a:ext cx="78560" cy="203168"/>
              </a:xfrm>
              <a:custGeom>
                <a:avLst/>
                <a:gdLst>
                  <a:gd name="connsiteX0" fmla="*/ 78561 w 78560"/>
                  <a:gd name="connsiteY0" fmla="*/ 203168 h 203168"/>
                  <a:gd name="connsiteX1" fmla="*/ 14838 w 78560"/>
                  <a:gd name="connsiteY1" fmla="*/ 145447 h 203168"/>
                  <a:gd name="connsiteX2" fmla="*/ 456 w 78560"/>
                  <a:gd name="connsiteY2" fmla="*/ 132207 h 203168"/>
                  <a:gd name="connsiteX3" fmla="*/ 10647 w 78560"/>
                  <a:gd name="connsiteY3" fmla="*/ 114205 h 203168"/>
                  <a:gd name="connsiteX4" fmla="*/ 74941 w 78560"/>
                  <a:gd name="connsiteY4" fmla="*/ 0 h 2031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8560" h="203168">
                    <a:moveTo>
                      <a:pt x="78561" y="203168"/>
                    </a:moveTo>
                    <a:cubicBezTo>
                      <a:pt x="30459" y="203168"/>
                      <a:pt x="14838" y="145447"/>
                      <a:pt x="14838" y="145447"/>
                    </a:cubicBezTo>
                    <a:cubicBezTo>
                      <a:pt x="14838" y="145447"/>
                      <a:pt x="3408" y="146685"/>
                      <a:pt x="456" y="132207"/>
                    </a:cubicBezTo>
                    <a:cubicBezTo>
                      <a:pt x="-2592" y="117824"/>
                      <a:pt x="10647" y="114205"/>
                      <a:pt x="10647" y="114205"/>
                    </a:cubicBezTo>
                    <a:cubicBezTo>
                      <a:pt x="10647" y="114205"/>
                      <a:pt x="-15165" y="24670"/>
                      <a:pt x="74941" y="0"/>
                    </a:cubicBezTo>
                  </a:path>
                </a:pathLst>
              </a:custGeom>
              <a:noFill/>
              <a:ln w="5715" cap="rnd">
                <a:solidFill>
                  <a:srgbClr val="E52A29"/>
                </a:solidFill>
                <a:prstDash val="solid"/>
                <a:round/>
              </a:ln>
            </p:spPr>
            <p:txBody>
              <a:bodyPr rtlCol="0" anchor="ctr"/>
              <a:lstStyle/>
              <a:p>
                <a:endParaRPr lang="fr-FR" sz="1050"/>
              </a:p>
            </p:txBody>
          </p:sp>
          <p:sp>
            <p:nvSpPr>
              <p:cNvPr id="200" name="Forme libre : forme 4947">
                <a:extLst>
                  <a:ext uri="{FF2B5EF4-FFF2-40B4-BE49-F238E27FC236}">
                    <a16:creationId xmlns:a16="http://schemas.microsoft.com/office/drawing/2014/main" id="{20E2336D-8141-444C-A3CD-F5BBFF3025DF}"/>
                  </a:ext>
                </a:extLst>
              </p:cNvPr>
              <p:cNvSpPr/>
              <p:nvPr/>
            </p:nvSpPr>
            <p:spPr>
              <a:xfrm>
                <a:off x="909493" y="4497536"/>
                <a:ext cx="80370" cy="194024"/>
              </a:xfrm>
              <a:custGeom>
                <a:avLst/>
                <a:gdLst>
                  <a:gd name="connsiteX0" fmla="*/ 0 w 80370"/>
                  <a:gd name="connsiteY0" fmla="*/ 194024 h 194024"/>
                  <a:gd name="connsiteX1" fmla="*/ 65532 w 80370"/>
                  <a:gd name="connsiteY1" fmla="*/ 136303 h 194024"/>
                  <a:gd name="connsiteX2" fmla="*/ 79915 w 80370"/>
                  <a:gd name="connsiteY2" fmla="*/ 123063 h 194024"/>
                  <a:gd name="connsiteX3" fmla="*/ 69723 w 80370"/>
                  <a:gd name="connsiteY3" fmla="*/ 105061 h 194024"/>
                  <a:gd name="connsiteX4" fmla="*/ 29051 w 80370"/>
                  <a:gd name="connsiteY4" fmla="*/ 0 h 19402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0370" h="194024">
                    <a:moveTo>
                      <a:pt x="0" y="194024"/>
                    </a:moveTo>
                    <a:cubicBezTo>
                      <a:pt x="48101" y="194024"/>
                      <a:pt x="65532" y="136303"/>
                      <a:pt x="65532" y="136303"/>
                    </a:cubicBezTo>
                    <a:cubicBezTo>
                      <a:pt x="65532" y="136303"/>
                      <a:pt x="76962" y="137541"/>
                      <a:pt x="79915" y="123063"/>
                    </a:cubicBezTo>
                    <a:cubicBezTo>
                      <a:pt x="82963" y="108680"/>
                      <a:pt x="69723" y="105061"/>
                      <a:pt x="69723" y="105061"/>
                    </a:cubicBezTo>
                    <a:cubicBezTo>
                      <a:pt x="69723" y="105061"/>
                      <a:pt x="90678" y="32480"/>
                      <a:pt x="29051" y="0"/>
                    </a:cubicBezTo>
                  </a:path>
                </a:pathLst>
              </a:custGeom>
              <a:noFill/>
              <a:ln w="5715" cap="rnd">
                <a:solidFill>
                  <a:srgbClr val="E52A29"/>
                </a:solidFill>
                <a:prstDash val="solid"/>
                <a:round/>
              </a:ln>
            </p:spPr>
            <p:txBody>
              <a:bodyPr rtlCol="0" anchor="ctr"/>
              <a:lstStyle/>
              <a:p>
                <a:endParaRPr lang="fr-FR" sz="1050"/>
              </a:p>
            </p:txBody>
          </p:sp>
          <p:sp>
            <p:nvSpPr>
              <p:cNvPr id="201" name="Forme libre : forme 4948">
                <a:extLst>
                  <a:ext uri="{FF2B5EF4-FFF2-40B4-BE49-F238E27FC236}">
                    <a16:creationId xmlns:a16="http://schemas.microsoft.com/office/drawing/2014/main" id="{A97DE177-B734-4805-A25E-025154F81655}"/>
                  </a:ext>
                </a:extLst>
              </p:cNvPr>
              <p:cNvSpPr/>
              <p:nvPr/>
            </p:nvSpPr>
            <p:spPr>
              <a:xfrm>
                <a:off x="874632" y="4600216"/>
                <a:ext cx="9525" cy="13144"/>
              </a:xfrm>
              <a:custGeom>
                <a:avLst/>
                <a:gdLst>
                  <a:gd name="connsiteX0" fmla="*/ 0 w 9525"/>
                  <a:gd name="connsiteY0" fmla="*/ 0 h 13144"/>
                  <a:gd name="connsiteX1" fmla="*/ 0 w 9525"/>
                  <a:gd name="connsiteY1" fmla="*/ 13145 h 13144"/>
                </a:gdLst>
                <a:ahLst/>
                <a:cxnLst>
                  <a:cxn ang="0">
                    <a:pos x="connsiteX0" y="connsiteY0"/>
                  </a:cxn>
                  <a:cxn ang="0">
                    <a:pos x="connsiteX1" y="connsiteY1"/>
                  </a:cxn>
                </a:cxnLst>
                <a:rect l="l" t="t" r="r" b="b"/>
                <a:pathLst>
                  <a:path w="9525" h="13144">
                    <a:moveTo>
                      <a:pt x="0" y="0"/>
                    </a:moveTo>
                    <a:lnTo>
                      <a:pt x="0" y="13145"/>
                    </a:lnTo>
                  </a:path>
                </a:pathLst>
              </a:custGeom>
              <a:ln w="5715" cap="rnd">
                <a:solidFill>
                  <a:srgbClr val="E52A29"/>
                </a:solidFill>
                <a:prstDash val="solid"/>
                <a:round/>
              </a:ln>
            </p:spPr>
            <p:txBody>
              <a:bodyPr rtlCol="0" anchor="ctr"/>
              <a:lstStyle/>
              <a:p>
                <a:endParaRPr lang="fr-FR" sz="1050"/>
              </a:p>
            </p:txBody>
          </p:sp>
          <p:sp>
            <p:nvSpPr>
              <p:cNvPr id="202" name="Forme libre : forme 4949">
                <a:extLst>
                  <a:ext uri="{FF2B5EF4-FFF2-40B4-BE49-F238E27FC236}">
                    <a16:creationId xmlns:a16="http://schemas.microsoft.com/office/drawing/2014/main" id="{4571A07C-7AB9-4774-B9FD-AB80A4E8E8B4}"/>
                  </a:ext>
                </a:extLst>
              </p:cNvPr>
              <p:cNvSpPr/>
              <p:nvPr/>
            </p:nvSpPr>
            <p:spPr>
              <a:xfrm>
                <a:off x="931782" y="4599549"/>
                <a:ext cx="9525" cy="13239"/>
              </a:xfrm>
              <a:custGeom>
                <a:avLst/>
                <a:gdLst>
                  <a:gd name="connsiteX0" fmla="*/ 0 w 9525"/>
                  <a:gd name="connsiteY0" fmla="*/ 0 h 13239"/>
                  <a:gd name="connsiteX1" fmla="*/ 0 w 9525"/>
                  <a:gd name="connsiteY1" fmla="*/ 13240 h 13239"/>
                </a:gdLst>
                <a:ahLst/>
                <a:cxnLst>
                  <a:cxn ang="0">
                    <a:pos x="connsiteX0" y="connsiteY0"/>
                  </a:cxn>
                  <a:cxn ang="0">
                    <a:pos x="connsiteX1" y="connsiteY1"/>
                  </a:cxn>
                </a:cxnLst>
                <a:rect l="l" t="t" r="r" b="b"/>
                <a:pathLst>
                  <a:path w="9525" h="13239">
                    <a:moveTo>
                      <a:pt x="0" y="0"/>
                    </a:moveTo>
                    <a:lnTo>
                      <a:pt x="0" y="13240"/>
                    </a:lnTo>
                  </a:path>
                </a:pathLst>
              </a:custGeom>
              <a:ln w="5715" cap="rnd">
                <a:solidFill>
                  <a:srgbClr val="E52A29"/>
                </a:solidFill>
                <a:prstDash val="solid"/>
                <a:round/>
              </a:ln>
            </p:spPr>
            <p:txBody>
              <a:bodyPr rtlCol="0" anchor="ctr"/>
              <a:lstStyle/>
              <a:p>
                <a:endParaRPr lang="fr-FR" sz="1050"/>
              </a:p>
            </p:txBody>
          </p:sp>
          <p:sp>
            <p:nvSpPr>
              <p:cNvPr id="203" name="Forme libre : forme 4950">
                <a:extLst>
                  <a:ext uri="{FF2B5EF4-FFF2-40B4-BE49-F238E27FC236}">
                    <a16:creationId xmlns:a16="http://schemas.microsoft.com/office/drawing/2014/main" id="{9A5CD466-7690-42F6-9514-BA7C3125192B}"/>
                  </a:ext>
                </a:extLst>
              </p:cNvPr>
              <p:cNvSpPr/>
              <p:nvPr/>
            </p:nvSpPr>
            <p:spPr>
              <a:xfrm>
                <a:off x="892824" y="4649841"/>
                <a:ext cx="25050" cy="5214"/>
              </a:xfrm>
              <a:custGeom>
                <a:avLst/>
                <a:gdLst>
                  <a:gd name="connsiteX0" fmla="*/ 25051 w 25050"/>
                  <a:gd name="connsiteY0" fmla="*/ 0 h 5214"/>
                  <a:gd name="connsiteX1" fmla="*/ 0 w 25050"/>
                  <a:gd name="connsiteY1" fmla="*/ 0 h 5214"/>
                </a:gdLst>
                <a:ahLst/>
                <a:cxnLst>
                  <a:cxn ang="0">
                    <a:pos x="connsiteX0" y="connsiteY0"/>
                  </a:cxn>
                  <a:cxn ang="0">
                    <a:pos x="connsiteX1" y="connsiteY1"/>
                  </a:cxn>
                </a:cxnLst>
                <a:rect l="l" t="t" r="r" b="b"/>
                <a:pathLst>
                  <a:path w="25050" h="5214">
                    <a:moveTo>
                      <a:pt x="25051" y="0"/>
                    </a:moveTo>
                    <a:cubicBezTo>
                      <a:pt x="18097" y="6953"/>
                      <a:pt x="6858" y="6953"/>
                      <a:pt x="0" y="0"/>
                    </a:cubicBezTo>
                  </a:path>
                </a:pathLst>
              </a:custGeom>
              <a:noFill/>
              <a:ln w="5715" cap="rnd">
                <a:solidFill>
                  <a:srgbClr val="E52A29"/>
                </a:solidFill>
                <a:prstDash val="solid"/>
                <a:round/>
              </a:ln>
            </p:spPr>
            <p:txBody>
              <a:bodyPr rtlCol="0" anchor="ctr"/>
              <a:lstStyle/>
              <a:p>
                <a:endParaRPr lang="fr-FR" sz="1050"/>
              </a:p>
            </p:txBody>
          </p:sp>
          <p:sp>
            <p:nvSpPr>
              <p:cNvPr id="204" name="Forme libre : forme 4951">
                <a:extLst>
                  <a:ext uri="{FF2B5EF4-FFF2-40B4-BE49-F238E27FC236}">
                    <a16:creationId xmlns:a16="http://schemas.microsoft.com/office/drawing/2014/main" id="{87F5A2BE-5EC4-4E50-9A1D-04D317A629FA}"/>
                  </a:ext>
                </a:extLst>
              </p:cNvPr>
              <p:cNvSpPr/>
              <p:nvPr/>
            </p:nvSpPr>
            <p:spPr>
              <a:xfrm>
                <a:off x="754923" y="4691179"/>
                <a:ext cx="151998" cy="140208"/>
              </a:xfrm>
              <a:custGeom>
                <a:avLst/>
                <a:gdLst>
                  <a:gd name="connsiteX0" fmla="*/ 551 w 151998"/>
                  <a:gd name="connsiteY0" fmla="*/ 140208 h 140208"/>
                  <a:gd name="connsiteX1" fmla="*/ 88466 w 151998"/>
                  <a:gd name="connsiteY1" fmla="*/ 27051 h 140208"/>
                  <a:gd name="connsiteX2" fmla="*/ 106469 w 151998"/>
                  <a:gd name="connsiteY2" fmla="*/ 0 h 140208"/>
                  <a:gd name="connsiteX3" fmla="*/ 151998 w 151998"/>
                  <a:gd name="connsiteY3" fmla="*/ 37433 h 140208"/>
                  <a:gd name="connsiteX4" fmla="*/ 127614 w 151998"/>
                  <a:gd name="connsiteY4" fmla="*/ 66770 h 140208"/>
                  <a:gd name="connsiteX5" fmla="*/ 103230 w 151998"/>
                  <a:gd name="connsiteY5" fmla="*/ 42386 h 1402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51998" h="140208">
                    <a:moveTo>
                      <a:pt x="551" y="140208"/>
                    </a:moveTo>
                    <a:cubicBezTo>
                      <a:pt x="551" y="140208"/>
                      <a:pt x="-12499" y="52292"/>
                      <a:pt x="88466" y="27051"/>
                    </a:cubicBezTo>
                    <a:lnTo>
                      <a:pt x="106469" y="0"/>
                    </a:lnTo>
                    <a:lnTo>
                      <a:pt x="151998" y="37433"/>
                    </a:lnTo>
                    <a:lnTo>
                      <a:pt x="127614" y="66770"/>
                    </a:lnTo>
                    <a:lnTo>
                      <a:pt x="103230" y="42386"/>
                    </a:lnTo>
                  </a:path>
                </a:pathLst>
              </a:custGeom>
              <a:noFill/>
              <a:ln w="5715" cap="rnd">
                <a:solidFill>
                  <a:srgbClr val="E52A29"/>
                </a:solidFill>
                <a:prstDash val="solid"/>
                <a:round/>
              </a:ln>
            </p:spPr>
            <p:txBody>
              <a:bodyPr rtlCol="0" anchor="ctr"/>
              <a:lstStyle/>
              <a:p>
                <a:endParaRPr lang="fr-FR" sz="1050"/>
              </a:p>
            </p:txBody>
          </p:sp>
          <p:sp>
            <p:nvSpPr>
              <p:cNvPr id="205" name="Forme libre : forme 4952">
                <a:extLst>
                  <a:ext uri="{FF2B5EF4-FFF2-40B4-BE49-F238E27FC236}">
                    <a16:creationId xmlns:a16="http://schemas.microsoft.com/office/drawing/2014/main" id="{D3241371-4FC1-4A45-B4A5-3D0154E2C7BE}"/>
                  </a:ext>
                </a:extLst>
              </p:cNvPr>
              <p:cNvSpPr/>
              <p:nvPr/>
            </p:nvSpPr>
            <p:spPr>
              <a:xfrm>
                <a:off x="908731" y="4691655"/>
                <a:ext cx="144875" cy="91916"/>
              </a:xfrm>
              <a:custGeom>
                <a:avLst/>
                <a:gdLst>
                  <a:gd name="connsiteX0" fmla="*/ 144875 w 144875"/>
                  <a:gd name="connsiteY0" fmla="*/ 91916 h 91916"/>
                  <a:gd name="connsiteX1" fmla="*/ 63532 w 144875"/>
                  <a:gd name="connsiteY1" fmla="*/ 27051 h 91916"/>
                  <a:gd name="connsiteX2" fmla="*/ 45530 w 144875"/>
                  <a:gd name="connsiteY2" fmla="*/ 0 h 91916"/>
                  <a:gd name="connsiteX3" fmla="*/ 0 w 144875"/>
                  <a:gd name="connsiteY3" fmla="*/ 37433 h 91916"/>
                  <a:gd name="connsiteX4" fmla="*/ 24384 w 144875"/>
                  <a:gd name="connsiteY4" fmla="*/ 66770 h 91916"/>
                  <a:gd name="connsiteX5" fmla="*/ 48768 w 144875"/>
                  <a:gd name="connsiteY5" fmla="*/ 42386 h 919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44875" h="91916">
                    <a:moveTo>
                      <a:pt x="144875" y="91916"/>
                    </a:moveTo>
                    <a:cubicBezTo>
                      <a:pt x="135255" y="67056"/>
                      <a:pt x="113252" y="39529"/>
                      <a:pt x="63532" y="27051"/>
                    </a:cubicBezTo>
                    <a:lnTo>
                      <a:pt x="45530" y="0"/>
                    </a:lnTo>
                    <a:lnTo>
                      <a:pt x="0" y="37433"/>
                    </a:lnTo>
                    <a:lnTo>
                      <a:pt x="24384" y="66770"/>
                    </a:lnTo>
                    <a:lnTo>
                      <a:pt x="48768" y="42386"/>
                    </a:lnTo>
                  </a:path>
                </a:pathLst>
              </a:custGeom>
              <a:noFill/>
              <a:ln w="5715" cap="rnd">
                <a:solidFill>
                  <a:srgbClr val="E52A29"/>
                </a:solidFill>
                <a:prstDash val="solid"/>
                <a:round/>
              </a:ln>
            </p:spPr>
            <p:txBody>
              <a:bodyPr rtlCol="0" anchor="ctr"/>
              <a:lstStyle/>
              <a:p>
                <a:endParaRPr lang="fr-FR" sz="1050"/>
              </a:p>
            </p:txBody>
          </p:sp>
          <p:sp>
            <p:nvSpPr>
              <p:cNvPr id="206" name="Forme libre : forme 4953">
                <a:extLst>
                  <a:ext uri="{FF2B5EF4-FFF2-40B4-BE49-F238E27FC236}">
                    <a16:creationId xmlns:a16="http://schemas.microsoft.com/office/drawing/2014/main" id="{88919028-37B4-4AE9-A554-47D8F6AFDE37}"/>
                  </a:ext>
                </a:extLst>
              </p:cNvPr>
              <p:cNvSpPr/>
              <p:nvPr/>
            </p:nvSpPr>
            <p:spPr>
              <a:xfrm>
                <a:off x="1060083" y="4814719"/>
                <a:ext cx="563" cy="17144"/>
              </a:xfrm>
              <a:custGeom>
                <a:avLst/>
                <a:gdLst>
                  <a:gd name="connsiteX0" fmla="*/ 0 w 563"/>
                  <a:gd name="connsiteY0" fmla="*/ 17145 h 17144"/>
                  <a:gd name="connsiteX1" fmla="*/ 286 w 563"/>
                  <a:gd name="connsiteY1" fmla="*/ 0 h 17144"/>
                </a:gdLst>
                <a:ahLst/>
                <a:cxnLst>
                  <a:cxn ang="0">
                    <a:pos x="connsiteX0" y="connsiteY0"/>
                  </a:cxn>
                  <a:cxn ang="0">
                    <a:pos x="connsiteX1" y="connsiteY1"/>
                  </a:cxn>
                </a:cxnLst>
                <a:rect l="l" t="t" r="r" b="b"/>
                <a:pathLst>
                  <a:path w="563" h="17144">
                    <a:moveTo>
                      <a:pt x="0" y="17145"/>
                    </a:moveTo>
                    <a:cubicBezTo>
                      <a:pt x="0" y="17145"/>
                      <a:pt x="1048" y="10382"/>
                      <a:pt x="286" y="0"/>
                    </a:cubicBezTo>
                  </a:path>
                </a:pathLst>
              </a:custGeom>
              <a:noFill/>
              <a:ln w="5715" cap="rnd">
                <a:solidFill>
                  <a:srgbClr val="E52A29"/>
                </a:solidFill>
                <a:prstDash val="solid"/>
                <a:round/>
              </a:ln>
            </p:spPr>
            <p:txBody>
              <a:bodyPr rtlCol="0" anchor="ctr"/>
              <a:lstStyle/>
              <a:p>
                <a:endParaRPr lang="fr-FR" sz="1050"/>
              </a:p>
            </p:txBody>
          </p:sp>
          <p:sp>
            <p:nvSpPr>
              <p:cNvPr id="207" name="Forme libre : forme 4954">
                <a:extLst>
                  <a:ext uri="{FF2B5EF4-FFF2-40B4-BE49-F238E27FC236}">
                    <a16:creationId xmlns:a16="http://schemas.microsoft.com/office/drawing/2014/main" id="{EB3E046F-B017-4113-91B7-0DD8F344C5A5}"/>
                  </a:ext>
                </a:extLst>
              </p:cNvPr>
              <p:cNvSpPr/>
              <p:nvPr/>
            </p:nvSpPr>
            <p:spPr>
              <a:xfrm>
                <a:off x="693371" y="4495822"/>
                <a:ext cx="119729" cy="119634"/>
              </a:xfrm>
              <a:custGeom>
                <a:avLst/>
                <a:gdLst>
                  <a:gd name="connsiteX0" fmla="*/ 119729 w 119729"/>
                  <a:gd name="connsiteY0" fmla="*/ 46673 h 119634"/>
                  <a:gd name="connsiteX1" fmla="*/ 119729 w 119729"/>
                  <a:gd name="connsiteY1" fmla="*/ 104489 h 119634"/>
                  <a:gd name="connsiteX2" fmla="*/ 104585 w 119729"/>
                  <a:gd name="connsiteY2" fmla="*/ 119634 h 119634"/>
                  <a:gd name="connsiteX3" fmla="*/ 15145 w 119729"/>
                  <a:gd name="connsiteY3" fmla="*/ 119634 h 119634"/>
                  <a:gd name="connsiteX4" fmla="*/ 0 w 119729"/>
                  <a:gd name="connsiteY4" fmla="*/ 104489 h 119634"/>
                  <a:gd name="connsiteX5" fmla="*/ 0 w 119729"/>
                  <a:gd name="connsiteY5" fmla="*/ 15145 h 119634"/>
                  <a:gd name="connsiteX6" fmla="*/ 15145 w 119729"/>
                  <a:gd name="connsiteY6" fmla="*/ 0 h 119634"/>
                  <a:gd name="connsiteX7" fmla="*/ 104489 w 119729"/>
                  <a:gd name="connsiteY7" fmla="*/ 0 h 1196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19729" h="119634">
                    <a:moveTo>
                      <a:pt x="119729" y="46673"/>
                    </a:moveTo>
                    <a:lnTo>
                      <a:pt x="119729" y="104489"/>
                    </a:lnTo>
                    <a:cubicBezTo>
                      <a:pt x="119729" y="112871"/>
                      <a:pt x="112871" y="119634"/>
                      <a:pt x="104585" y="119634"/>
                    </a:cubicBezTo>
                    <a:lnTo>
                      <a:pt x="15145" y="119634"/>
                    </a:lnTo>
                    <a:cubicBezTo>
                      <a:pt x="6763" y="119634"/>
                      <a:pt x="0" y="112776"/>
                      <a:pt x="0" y="104489"/>
                    </a:cubicBezTo>
                    <a:lnTo>
                      <a:pt x="0" y="15145"/>
                    </a:lnTo>
                    <a:cubicBezTo>
                      <a:pt x="0" y="6763"/>
                      <a:pt x="6858" y="0"/>
                      <a:pt x="15145" y="0"/>
                    </a:cubicBezTo>
                    <a:lnTo>
                      <a:pt x="104489" y="0"/>
                    </a:lnTo>
                  </a:path>
                </a:pathLst>
              </a:custGeom>
              <a:noFill/>
              <a:ln w="5715" cap="rnd">
                <a:solidFill>
                  <a:srgbClr val="E52A29"/>
                </a:solidFill>
                <a:prstDash val="solid"/>
                <a:round/>
              </a:ln>
            </p:spPr>
            <p:txBody>
              <a:bodyPr rtlCol="0" anchor="ctr"/>
              <a:lstStyle/>
              <a:p>
                <a:endParaRPr lang="fr-FR" sz="1050"/>
              </a:p>
            </p:txBody>
          </p:sp>
          <p:sp>
            <p:nvSpPr>
              <p:cNvPr id="208" name="Forme libre : forme 4955">
                <a:extLst>
                  <a:ext uri="{FF2B5EF4-FFF2-40B4-BE49-F238E27FC236}">
                    <a16:creationId xmlns:a16="http://schemas.microsoft.com/office/drawing/2014/main" id="{46975A4C-B8B1-46B6-99BF-44D383022EBD}"/>
                  </a:ext>
                </a:extLst>
              </p:cNvPr>
              <p:cNvSpPr/>
              <p:nvPr/>
            </p:nvSpPr>
            <p:spPr>
              <a:xfrm>
                <a:off x="714136" y="4493059"/>
                <a:ext cx="117252" cy="81057"/>
              </a:xfrm>
              <a:custGeom>
                <a:avLst/>
                <a:gdLst>
                  <a:gd name="connsiteX0" fmla="*/ 117253 w 117252"/>
                  <a:gd name="connsiteY0" fmla="*/ 0 h 81057"/>
                  <a:gd name="connsiteX1" fmla="*/ 36195 w 117252"/>
                  <a:gd name="connsiteY1" fmla="*/ 81058 h 81057"/>
                  <a:gd name="connsiteX2" fmla="*/ 0 w 117252"/>
                  <a:gd name="connsiteY2" fmla="*/ 45053 h 81057"/>
                </a:gdLst>
                <a:ahLst/>
                <a:cxnLst>
                  <a:cxn ang="0">
                    <a:pos x="connsiteX0" y="connsiteY0"/>
                  </a:cxn>
                  <a:cxn ang="0">
                    <a:pos x="connsiteX1" y="connsiteY1"/>
                  </a:cxn>
                  <a:cxn ang="0">
                    <a:pos x="connsiteX2" y="connsiteY2"/>
                  </a:cxn>
                </a:cxnLst>
                <a:rect l="l" t="t" r="r" b="b"/>
                <a:pathLst>
                  <a:path w="117252" h="81057">
                    <a:moveTo>
                      <a:pt x="117253" y="0"/>
                    </a:moveTo>
                    <a:lnTo>
                      <a:pt x="36195" y="81058"/>
                    </a:lnTo>
                    <a:lnTo>
                      <a:pt x="0" y="45053"/>
                    </a:lnTo>
                  </a:path>
                </a:pathLst>
              </a:custGeom>
              <a:noFill/>
              <a:ln w="5715" cap="rnd">
                <a:solidFill>
                  <a:srgbClr val="E52A29"/>
                </a:solidFill>
                <a:prstDash val="solid"/>
                <a:round/>
              </a:ln>
            </p:spPr>
            <p:txBody>
              <a:bodyPr rtlCol="0" anchor="ctr"/>
              <a:lstStyle/>
              <a:p>
                <a:endParaRPr lang="fr-FR" sz="1050"/>
              </a:p>
            </p:txBody>
          </p:sp>
        </p:grpSp>
        <p:grpSp>
          <p:nvGrpSpPr>
            <p:cNvPr id="209" name="Graphique 1793">
              <a:extLst>
                <a:ext uri="{FF2B5EF4-FFF2-40B4-BE49-F238E27FC236}">
                  <a16:creationId xmlns:a16="http://schemas.microsoft.com/office/drawing/2014/main" id="{2292F9F2-3C97-4A77-B7C6-1D92C364D0C2}"/>
                </a:ext>
              </a:extLst>
            </p:cNvPr>
            <p:cNvGrpSpPr/>
            <p:nvPr/>
          </p:nvGrpSpPr>
          <p:grpSpPr>
            <a:xfrm>
              <a:off x="6394085" y="4174333"/>
              <a:ext cx="344972" cy="193438"/>
              <a:chOff x="2831780" y="2226945"/>
              <a:chExt cx="459962" cy="257917"/>
            </a:xfrm>
            <a:noFill/>
          </p:grpSpPr>
          <p:grpSp>
            <p:nvGrpSpPr>
              <p:cNvPr id="210" name="Graphique 1793">
                <a:extLst>
                  <a:ext uri="{FF2B5EF4-FFF2-40B4-BE49-F238E27FC236}">
                    <a16:creationId xmlns:a16="http://schemas.microsoft.com/office/drawing/2014/main" id="{20C51D65-0E92-4CC5-AD01-F34799A78DD3}"/>
                  </a:ext>
                </a:extLst>
              </p:cNvPr>
              <p:cNvGrpSpPr/>
              <p:nvPr/>
            </p:nvGrpSpPr>
            <p:grpSpPr>
              <a:xfrm>
                <a:off x="2831780" y="2226945"/>
                <a:ext cx="459962" cy="257917"/>
                <a:chOff x="2831780" y="2226945"/>
                <a:chExt cx="459962" cy="257917"/>
              </a:xfrm>
              <a:grpFill/>
            </p:grpSpPr>
            <p:sp>
              <p:nvSpPr>
                <p:cNvPr id="213" name="Forme libre : forme 3529">
                  <a:extLst>
                    <a:ext uri="{FF2B5EF4-FFF2-40B4-BE49-F238E27FC236}">
                      <a16:creationId xmlns:a16="http://schemas.microsoft.com/office/drawing/2014/main" id="{F031CD42-4EEE-4DD8-B1F9-698924AE8DC4}"/>
                    </a:ext>
                  </a:extLst>
                </p:cNvPr>
                <p:cNvSpPr/>
                <p:nvPr/>
              </p:nvSpPr>
              <p:spPr>
                <a:xfrm>
                  <a:off x="3233068" y="2258759"/>
                  <a:ext cx="12858" cy="7905"/>
                </a:xfrm>
                <a:custGeom>
                  <a:avLst/>
                  <a:gdLst>
                    <a:gd name="connsiteX0" fmla="*/ 12859 w 12858"/>
                    <a:gd name="connsiteY0" fmla="*/ 0 h 7905"/>
                    <a:gd name="connsiteX1" fmla="*/ 0 w 12858"/>
                    <a:gd name="connsiteY1" fmla="*/ 7906 h 7905"/>
                  </a:gdLst>
                  <a:ahLst/>
                  <a:cxnLst>
                    <a:cxn ang="0">
                      <a:pos x="connsiteX0" y="connsiteY0"/>
                    </a:cxn>
                    <a:cxn ang="0">
                      <a:pos x="connsiteX1" y="connsiteY1"/>
                    </a:cxn>
                  </a:cxnLst>
                  <a:rect l="l" t="t" r="r" b="b"/>
                  <a:pathLst>
                    <a:path w="12858" h="7905">
                      <a:moveTo>
                        <a:pt x="12859" y="0"/>
                      </a:moveTo>
                      <a:lnTo>
                        <a:pt x="0" y="7906"/>
                      </a:lnTo>
                    </a:path>
                  </a:pathLst>
                </a:custGeom>
                <a:grpFill/>
                <a:ln w="5715" cap="rnd">
                  <a:solidFill>
                    <a:srgbClr val="E52A29"/>
                  </a:solidFill>
                  <a:prstDash val="solid"/>
                  <a:round/>
                </a:ln>
              </p:spPr>
              <p:txBody>
                <a:bodyPr rtlCol="0" anchor="ctr"/>
                <a:lstStyle/>
                <a:p>
                  <a:endParaRPr lang="fr-FR" sz="1050"/>
                </a:p>
              </p:txBody>
            </p:sp>
            <p:sp>
              <p:nvSpPr>
                <p:cNvPr id="214" name="Forme libre : forme 3530">
                  <a:extLst>
                    <a:ext uri="{FF2B5EF4-FFF2-40B4-BE49-F238E27FC236}">
                      <a16:creationId xmlns:a16="http://schemas.microsoft.com/office/drawing/2014/main" id="{C6CB23DB-E436-475B-B9F9-6FFD77E0F1BC}"/>
                    </a:ext>
                  </a:extLst>
                </p:cNvPr>
                <p:cNvSpPr/>
                <p:nvPr/>
              </p:nvSpPr>
              <p:spPr>
                <a:xfrm>
                  <a:off x="3166965" y="2274094"/>
                  <a:ext cx="124777" cy="169259"/>
                </a:xfrm>
                <a:custGeom>
                  <a:avLst/>
                  <a:gdLst>
                    <a:gd name="connsiteX0" fmla="*/ 50864 w 124777"/>
                    <a:gd name="connsiteY0" fmla="*/ 0 h 169259"/>
                    <a:gd name="connsiteX1" fmla="*/ 0 w 124777"/>
                    <a:gd name="connsiteY1" fmla="*/ 31623 h 169259"/>
                    <a:gd name="connsiteX2" fmla="*/ 78867 w 124777"/>
                    <a:gd name="connsiteY2" fmla="*/ 169259 h 169259"/>
                    <a:gd name="connsiteX3" fmla="*/ 124777 w 124777"/>
                    <a:gd name="connsiteY3" fmla="*/ 141351 h 169259"/>
                  </a:gdLst>
                  <a:ahLst/>
                  <a:cxnLst>
                    <a:cxn ang="0">
                      <a:pos x="connsiteX0" y="connsiteY0"/>
                    </a:cxn>
                    <a:cxn ang="0">
                      <a:pos x="connsiteX1" y="connsiteY1"/>
                    </a:cxn>
                    <a:cxn ang="0">
                      <a:pos x="connsiteX2" y="connsiteY2"/>
                    </a:cxn>
                    <a:cxn ang="0">
                      <a:pos x="connsiteX3" y="connsiteY3"/>
                    </a:cxn>
                  </a:cxnLst>
                  <a:rect l="l" t="t" r="r" b="b"/>
                  <a:pathLst>
                    <a:path w="124777" h="169259">
                      <a:moveTo>
                        <a:pt x="50864" y="0"/>
                      </a:moveTo>
                      <a:lnTo>
                        <a:pt x="0" y="31623"/>
                      </a:lnTo>
                      <a:lnTo>
                        <a:pt x="78867" y="169259"/>
                      </a:lnTo>
                      <a:lnTo>
                        <a:pt x="124777" y="141351"/>
                      </a:lnTo>
                    </a:path>
                  </a:pathLst>
                </a:custGeom>
                <a:grpFill/>
                <a:ln w="5715" cap="rnd">
                  <a:solidFill>
                    <a:srgbClr val="E52A29"/>
                  </a:solidFill>
                  <a:prstDash val="solid"/>
                  <a:round/>
                </a:ln>
              </p:spPr>
              <p:txBody>
                <a:bodyPr rtlCol="0" anchor="ctr"/>
                <a:lstStyle/>
                <a:p>
                  <a:endParaRPr lang="fr-FR" sz="1050"/>
                </a:p>
              </p:txBody>
            </p:sp>
            <p:sp>
              <p:nvSpPr>
                <p:cNvPr id="215" name="Forme libre : forme 3531">
                  <a:extLst>
                    <a:ext uri="{FF2B5EF4-FFF2-40B4-BE49-F238E27FC236}">
                      <a16:creationId xmlns:a16="http://schemas.microsoft.com/office/drawing/2014/main" id="{C2099B33-E97D-4AD9-9A1F-F4932A1F36C4}"/>
                    </a:ext>
                  </a:extLst>
                </p:cNvPr>
                <p:cNvSpPr/>
                <p:nvPr/>
              </p:nvSpPr>
              <p:spPr>
                <a:xfrm>
                  <a:off x="3149725" y="2313622"/>
                  <a:ext cx="63150" cy="117538"/>
                </a:xfrm>
                <a:custGeom>
                  <a:avLst/>
                  <a:gdLst>
                    <a:gd name="connsiteX0" fmla="*/ 20098 w 63150"/>
                    <a:gd name="connsiteY0" fmla="*/ 0 h 117538"/>
                    <a:gd name="connsiteX1" fmla="*/ 0 w 63150"/>
                    <a:gd name="connsiteY1" fmla="*/ 11430 h 117538"/>
                    <a:gd name="connsiteX2" fmla="*/ 63151 w 63150"/>
                    <a:gd name="connsiteY2" fmla="*/ 117539 h 117538"/>
                  </a:gdLst>
                  <a:ahLst/>
                  <a:cxnLst>
                    <a:cxn ang="0">
                      <a:pos x="connsiteX0" y="connsiteY0"/>
                    </a:cxn>
                    <a:cxn ang="0">
                      <a:pos x="connsiteX1" y="connsiteY1"/>
                    </a:cxn>
                    <a:cxn ang="0">
                      <a:pos x="connsiteX2" y="connsiteY2"/>
                    </a:cxn>
                  </a:cxnLst>
                  <a:rect l="l" t="t" r="r" b="b"/>
                  <a:pathLst>
                    <a:path w="63150" h="117538">
                      <a:moveTo>
                        <a:pt x="20098" y="0"/>
                      </a:moveTo>
                      <a:lnTo>
                        <a:pt x="0" y="11430"/>
                      </a:lnTo>
                      <a:lnTo>
                        <a:pt x="63151" y="117539"/>
                      </a:lnTo>
                    </a:path>
                  </a:pathLst>
                </a:custGeom>
                <a:grpFill/>
                <a:ln w="5715" cap="rnd">
                  <a:solidFill>
                    <a:srgbClr val="E52A29"/>
                  </a:solidFill>
                  <a:prstDash val="solid"/>
                  <a:round/>
                </a:ln>
              </p:spPr>
              <p:txBody>
                <a:bodyPr rtlCol="0" anchor="ctr"/>
                <a:lstStyle/>
                <a:p>
                  <a:endParaRPr lang="fr-FR" sz="1050"/>
                </a:p>
              </p:txBody>
            </p:sp>
            <p:sp>
              <p:nvSpPr>
                <p:cNvPr id="216" name="Forme libre : forme 3532">
                  <a:extLst>
                    <a:ext uri="{FF2B5EF4-FFF2-40B4-BE49-F238E27FC236}">
                      <a16:creationId xmlns:a16="http://schemas.microsoft.com/office/drawing/2014/main" id="{929C8D1A-1BFE-41CD-B927-CA0FE290A7EB}"/>
                    </a:ext>
                  </a:extLst>
                </p:cNvPr>
                <p:cNvSpPr/>
                <p:nvPr/>
              </p:nvSpPr>
              <p:spPr>
                <a:xfrm>
                  <a:off x="3106005" y="2327243"/>
                  <a:ext cx="43719" cy="666"/>
                </a:xfrm>
                <a:custGeom>
                  <a:avLst/>
                  <a:gdLst>
                    <a:gd name="connsiteX0" fmla="*/ 43720 w 43719"/>
                    <a:gd name="connsiteY0" fmla="*/ 667 h 666"/>
                    <a:gd name="connsiteX1" fmla="*/ 0 w 43719"/>
                    <a:gd name="connsiteY1" fmla="*/ 0 h 666"/>
                  </a:gdLst>
                  <a:ahLst/>
                  <a:cxnLst>
                    <a:cxn ang="0">
                      <a:pos x="connsiteX0" y="connsiteY0"/>
                    </a:cxn>
                    <a:cxn ang="0">
                      <a:pos x="connsiteX1" y="connsiteY1"/>
                    </a:cxn>
                  </a:cxnLst>
                  <a:rect l="l" t="t" r="r" b="b"/>
                  <a:pathLst>
                    <a:path w="43719" h="666">
                      <a:moveTo>
                        <a:pt x="43720" y="667"/>
                      </a:moveTo>
                      <a:lnTo>
                        <a:pt x="0" y="0"/>
                      </a:lnTo>
                    </a:path>
                  </a:pathLst>
                </a:custGeom>
                <a:grpFill/>
                <a:ln w="5715" cap="rnd">
                  <a:solidFill>
                    <a:srgbClr val="E52A29"/>
                  </a:solidFill>
                  <a:prstDash val="solid"/>
                  <a:round/>
                </a:ln>
              </p:spPr>
              <p:txBody>
                <a:bodyPr rtlCol="0" anchor="ctr"/>
                <a:lstStyle/>
                <a:p>
                  <a:endParaRPr lang="fr-FR" sz="1050"/>
                </a:p>
              </p:txBody>
            </p:sp>
            <p:sp>
              <p:nvSpPr>
                <p:cNvPr id="217" name="Forme libre : forme 3533">
                  <a:extLst>
                    <a:ext uri="{FF2B5EF4-FFF2-40B4-BE49-F238E27FC236}">
                      <a16:creationId xmlns:a16="http://schemas.microsoft.com/office/drawing/2014/main" id="{EF1EA94C-C58B-4B14-BB86-3A8C78724C0D}"/>
                    </a:ext>
                  </a:extLst>
                </p:cNvPr>
                <p:cNvSpPr/>
                <p:nvPr/>
              </p:nvSpPr>
              <p:spPr>
                <a:xfrm>
                  <a:off x="2991991" y="2306384"/>
                  <a:ext cx="126206" cy="46706"/>
                </a:xfrm>
                <a:custGeom>
                  <a:avLst/>
                  <a:gdLst>
                    <a:gd name="connsiteX0" fmla="*/ 0 w 126206"/>
                    <a:gd name="connsiteY0" fmla="*/ 44482 h 46706"/>
                    <a:gd name="connsiteX1" fmla="*/ 51626 w 126206"/>
                    <a:gd name="connsiteY1" fmla="*/ 762 h 46706"/>
                    <a:gd name="connsiteX2" fmla="*/ 98203 w 126206"/>
                    <a:gd name="connsiteY2" fmla="*/ 0 h 46706"/>
                    <a:gd name="connsiteX3" fmla="*/ 126206 w 126206"/>
                    <a:gd name="connsiteY3" fmla="*/ 42291 h 46706"/>
                    <a:gd name="connsiteX4" fmla="*/ 68866 w 126206"/>
                    <a:gd name="connsiteY4" fmla="*/ 21526 h 4670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6206" h="46706">
                      <a:moveTo>
                        <a:pt x="0" y="44482"/>
                      </a:moveTo>
                      <a:lnTo>
                        <a:pt x="51626" y="762"/>
                      </a:lnTo>
                      <a:lnTo>
                        <a:pt x="98203" y="0"/>
                      </a:lnTo>
                      <a:lnTo>
                        <a:pt x="126206" y="42291"/>
                      </a:lnTo>
                      <a:cubicBezTo>
                        <a:pt x="126206" y="42291"/>
                        <a:pt x="99631" y="60960"/>
                        <a:pt x="68866" y="21526"/>
                      </a:cubicBezTo>
                    </a:path>
                  </a:pathLst>
                </a:custGeom>
                <a:grpFill/>
                <a:ln w="5715" cap="rnd">
                  <a:solidFill>
                    <a:srgbClr val="E52A29"/>
                  </a:solidFill>
                  <a:prstDash val="solid"/>
                  <a:round/>
                </a:ln>
              </p:spPr>
              <p:txBody>
                <a:bodyPr rtlCol="0" anchor="ctr"/>
                <a:lstStyle/>
                <a:p>
                  <a:endParaRPr lang="fr-FR" sz="1050"/>
                </a:p>
              </p:txBody>
            </p:sp>
            <p:sp>
              <p:nvSpPr>
                <p:cNvPr id="218" name="Forme libre : forme 3534">
                  <a:extLst>
                    <a:ext uri="{FF2B5EF4-FFF2-40B4-BE49-F238E27FC236}">
                      <a16:creationId xmlns:a16="http://schemas.microsoft.com/office/drawing/2014/main" id="{16E6E380-96D5-4CFB-A99E-0FB85650208F}"/>
                    </a:ext>
                  </a:extLst>
                </p:cNvPr>
                <p:cNvSpPr/>
                <p:nvPr/>
              </p:nvSpPr>
              <p:spPr>
                <a:xfrm>
                  <a:off x="2976904" y="2336292"/>
                  <a:ext cx="89286" cy="99859"/>
                </a:xfrm>
                <a:custGeom>
                  <a:avLst/>
                  <a:gdLst>
                    <a:gd name="connsiteX0" fmla="*/ 89287 w 89286"/>
                    <a:gd name="connsiteY0" fmla="*/ 0 h 99859"/>
                    <a:gd name="connsiteX1" fmla="*/ 5181 w 89286"/>
                    <a:gd name="connsiteY1" fmla="*/ 72676 h 99859"/>
                    <a:gd name="connsiteX2" fmla="*/ 3943 w 89286"/>
                    <a:gd name="connsiteY2" fmla="*/ 94678 h 99859"/>
                    <a:gd name="connsiteX3" fmla="*/ 3943 w 89286"/>
                    <a:gd name="connsiteY3" fmla="*/ 94678 h 99859"/>
                    <a:gd name="connsiteX4" fmla="*/ 25945 w 89286"/>
                    <a:gd name="connsiteY4" fmla="*/ 95917 h 9985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9286" h="99859">
                      <a:moveTo>
                        <a:pt x="89287" y="0"/>
                      </a:moveTo>
                      <a:lnTo>
                        <a:pt x="5181" y="72676"/>
                      </a:lnTo>
                      <a:cubicBezTo>
                        <a:pt x="-1201" y="78391"/>
                        <a:pt x="-1772" y="88202"/>
                        <a:pt x="3943" y="94678"/>
                      </a:cubicBezTo>
                      <a:lnTo>
                        <a:pt x="3943" y="94678"/>
                      </a:lnTo>
                      <a:cubicBezTo>
                        <a:pt x="9658" y="101060"/>
                        <a:pt x="19468" y="101632"/>
                        <a:pt x="25945" y="95917"/>
                      </a:cubicBezTo>
                    </a:path>
                  </a:pathLst>
                </a:custGeom>
                <a:grpFill/>
                <a:ln w="5715" cap="rnd">
                  <a:solidFill>
                    <a:srgbClr val="E52A29"/>
                  </a:solidFill>
                  <a:prstDash val="solid"/>
                  <a:round/>
                </a:ln>
              </p:spPr>
              <p:txBody>
                <a:bodyPr rtlCol="0" anchor="ctr"/>
                <a:lstStyle/>
                <a:p>
                  <a:endParaRPr lang="fr-FR" sz="1050"/>
                </a:p>
              </p:txBody>
            </p:sp>
            <p:sp>
              <p:nvSpPr>
                <p:cNvPr id="219" name="Forme libre : forme 3535">
                  <a:extLst>
                    <a:ext uri="{FF2B5EF4-FFF2-40B4-BE49-F238E27FC236}">
                      <a16:creationId xmlns:a16="http://schemas.microsoft.com/office/drawing/2014/main" id="{82FF42AC-92B9-4EF0-8589-760B25940F9A}"/>
                    </a:ext>
                  </a:extLst>
                </p:cNvPr>
                <p:cNvSpPr/>
                <p:nvPr/>
              </p:nvSpPr>
              <p:spPr>
                <a:xfrm>
                  <a:off x="3001859" y="2401348"/>
                  <a:ext cx="33755" cy="52234"/>
                </a:xfrm>
                <a:custGeom>
                  <a:avLst/>
                  <a:gdLst>
                    <a:gd name="connsiteX0" fmla="*/ 33756 w 33755"/>
                    <a:gd name="connsiteY0" fmla="*/ 0 h 52234"/>
                    <a:gd name="connsiteX1" fmla="*/ 5181 w 33755"/>
                    <a:gd name="connsiteY1" fmla="*/ 25051 h 52234"/>
                    <a:gd name="connsiteX2" fmla="*/ 3943 w 33755"/>
                    <a:gd name="connsiteY2" fmla="*/ 47053 h 52234"/>
                    <a:gd name="connsiteX3" fmla="*/ 3943 w 33755"/>
                    <a:gd name="connsiteY3" fmla="*/ 47053 h 52234"/>
                    <a:gd name="connsiteX4" fmla="*/ 25945 w 33755"/>
                    <a:gd name="connsiteY4" fmla="*/ 48292 h 5223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755" h="52234">
                      <a:moveTo>
                        <a:pt x="33756" y="0"/>
                      </a:moveTo>
                      <a:lnTo>
                        <a:pt x="5181" y="25051"/>
                      </a:lnTo>
                      <a:cubicBezTo>
                        <a:pt x="-1201" y="30766"/>
                        <a:pt x="-1772" y="40577"/>
                        <a:pt x="3943" y="47053"/>
                      </a:cubicBezTo>
                      <a:lnTo>
                        <a:pt x="3943" y="47053"/>
                      </a:lnTo>
                      <a:cubicBezTo>
                        <a:pt x="9658" y="53435"/>
                        <a:pt x="19468" y="54007"/>
                        <a:pt x="25945" y="48292"/>
                      </a:cubicBezTo>
                    </a:path>
                  </a:pathLst>
                </a:custGeom>
                <a:grpFill/>
                <a:ln w="5715" cap="rnd">
                  <a:solidFill>
                    <a:srgbClr val="E52A29"/>
                  </a:solidFill>
                  <a:prstDash val="solid"/>
                  <a:round/>
                </a:ln>
              </p:spPr>
              <p:txBody>
                <a:bodyPr rtlCol="0" anchor="ctr"/>
                <a:lstStyle/>
                <a:p>
                  <a:endParaRPr lang="fr-FR" sz="1050"/>
                </a:p>
              </p:txBody>
            </p:sp>
            <p:sp>
              <p:nvSpPr>
                <p:cNvPr id="220" name="Forme libre : forme 3536">
                  <a:extLst>
                    <a:ext uri="{FF2B5EF4-FFF2-40B4-BE49-F238E27FC236}">
                      <a16:creationId xmlns:a16="http://schemas.microsoft.com/office/drawing/2014/main" id="{359B48A8-184E-4F43-BAD4-C4D0E41E7332}"/>
                    </a:ext>
                  </a:extLst>
                </p:cNvPr>
                <p:cNvSpPr/>
                <p:nvPr/>
              </p:nvSpPr>
              <p:spPr>
                <a:xfrm>
                  <a:off x="3029005" y="2425065"/>
                  <a:ext cx="25945" cy="42804"/>
                </a:xfrm>
                <a:custGeom>
                  <a:avLst/>
                  <a:gdLst>
                    <a:gd name="connsiteX0" fmla="*/ 22040 w 25945"/>
                    <a:gd name="connsiteY0" fmla="*/ 0 h 42804"/>
                    <a:gd name="connsiteX1" fmla="*/ 5181 w 25945"/>
                    <a:gd name="connsiteY1" fmla="*/ 15621 h 42804"/>
                    <a:gd name="connsiteX2" fmla="*/ 3943 w 25945"/>
                    <a:gd name="connsiteY2" fmla="*/ 37624 h 42804"/>
                    <a:gd name="connsiteX3" fmla="*/ 3943 w 25945"/>
                    <a:gd name="connsiteY3" fmla="*/ 37624 h 42804"/>
                    <a:gd name="connsiteX4" fmla="*/ 25945 w 25945"/>
                    <a:gd name="connsiteY4" fmla="*/ 38862 h 428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945" h="42804">
                      <a:moveTo>
                        <a:pt x="22040" y="0"/>
                      </a:moveTo>
                      <a:lnTo>
                        <a:pt x="5181" y="15621"/>
                      </a:lnTo>
                      <a:cubicBezTo>
                        <a:pt x="-1201" y="21336"/>
                        <a:pt x="-1772" y="31147"/>
                        <a:pt x="3943" y="37624"/>
                      </a:cubicBezTo>
                      <a:lnTo>
                        <a:pt x="3943" y="37624"/>
                      </a:lnTo>
                      <a:cubicBezTo>
                        <a:pt x="9658" y="44005"/>
                        <a:pt x="19468" y="44577"/>
                        <a:pt x="25945" y="38862"/>
                      </a:cubicBezTo>
                    </a:path>
                  </a:pathLst>
                </a:custGeom>
                <a:grpFill/>
                <a:ln w="5715" cap="rnd">
                  <a:solidFill>
                    <a:srgbClr val="E52A29"/>
                  </a:solidFill>
                  <a:prstDash val="solid"/>
                  <a:round/>
                </a:ln>
              </p:spPr>
              <p:txBody>
                <a:bodyPr rtlCol="0" anchor="ctr"/>
                <a:lstStyle/>
                <a:p>
                  <a:endParaRPr lang="fr-FR" sz="1050"/>
                </a:p>
              </p:txBody>
            </p:sp>
            <p:sp>
              <p:nvSpPr>
                <p:cNvPr id="221" name="Forme libre : forme 3537">
                  <a:extLst>
                    <a:ext uri="{FF2B5EF4-FFF2-40B4-BE49-F238E27FC236}">
                      <a16:creationId xmlns:a16="http://schemas.microsoft.com/office/drawing/2014/main" id="{BCEFA2C3-12DD-4B10-B8F6-EA46669E34A0}"/>
                    </a:ext>
                  </a:extLst>
                </p:cNvPr>
                <p:cNvSpPr/>
                <p:nvPr/>
              </p:nvSpPr>
              <p:spPr>
                <a:xfrm>
                  <a:off x="3057199" y="2448496"/>
                  <a:ext cx="25945" cy="33755"/>
                </a:xfrm>
                <a:custGeom>
                  <a:avLst/>
                  <a:gdLst>
                    <a:gd name="connsiteX0" fmla="*/ 12229 w 25945"/>
                    <a:gd name="connsiteY0" fmla="*/ 0 h 33755"/>
                    <a:gd name="connsiteX1" fmla="*/ 5181 w 25945"/>
                    <a:gd name="connsiteY1" fmla="*/ 6572 h 33755"/>
                    <a:gd name="connsiteX2" fmla="*/ 3943 w 25945"/>
                    <a:gd name="connsiteY2" fmla="*/ 28575 h 33755"/>
                    <a:gd name="connsiteX3" fmla="*/ 3943 w 25945"/>
                    <a:gd name="connsiteY3" fmla="*/ 28575 h 33755"/>
                    <a:gd name="connsiteX4" fmla="*/ 25945 w 25945"/>
                    <a:gd name="connsiteY4" fmla="*/ 29813 h 337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945" h="33755">
                      <a:moveTo>
                        <a:pt x="12229" y="0"/>
                      </a:moveTo>
                      <a:lnTo>
                        <a:pt x="5181" y="6572"/>
                      </a:lnTo>
                      <a:cubicBezTo>
                        <a:pt x="-1201" y="12287"/>
                        <a:pt x="-1772" y="22098"/>
                        <a:pt x="3943" y="28575"/>
                      </a:cubicBezTo>
                      <a:lnTo>
                        <a:pt x="3943" y="28575"/>
                      </a:lnTo>
                      <a:cubicBezTo>
                        <a:pt x="9658" y="34957"/>
                        <a:pt x="19468" y="35528"/>
                        <a:pt x="25945" y="29813"/>
                      </a:cubicBezTo>
                    </a:path>
                  </a:pathLst>
                </a:custGeom>
                <a:grpFill/>
                <a:ln w="5715" cap="rnd">
                  <a:solidFill>
                    <a:srgbClr val="E52A29"/>
                  </a:solidFill>
                  <a:prstDash val="solid"/>
                  <a:round/>
                </a:ln>
              </p:spPr>
              <p:txBody>
                <a:bodyPr rtlCol="0" anchor="ctr"/>
                <a:lstStyle/>
                <a:p>
                  <a:endParaRPr lang="fr-FR" sz="1050"/>
                </a:p>
              </p:txBody>
            </p:sp>
            <p:sp>
              <p:nvSpPr>
                <p:cNvPr id="222" name="Forme libre : forme 3538">
                  <a:extLst>
                    <a:ext uri="{FF2B5EF4-FFF2-40B4-BE49-F238E27FC236}">
                      <a16:creationId xmlns:a16="http://schemas.microsoft.com/office/drawing/2014/main" id="{C2737A60-C53A-432A-82B7-D99266E5DAFD}"/>
                    </a:ext>
                  </a:extLst>
                </p:cNvPr>
                <p:cNvSpPr/>
                <p:nvPr/>
              </p:nvSpPr>
              <p:spPr>
                <a:xfrm>
                  <a:off x="3128484" y="2415069"/>
                  <a:ext cx="25336" cy="41124"/>
                </a:xfrm>
                <a:custGeom>
                  <a:avLst/>
                  <a:gdLst>
                    <a:gd name="connsiteX0" fmla="*/ 3810 w 25336"/>
                    <a:gd name="connsiteY0" fmla="*/ 38762 h 41124"/>
                    <a:gd name="connsiteX1" fmla="*/ 24955 w 25336"/>
                    <a:gd name="connsiteY1" fmla="*/ 33428 h 41124"/>
                    <a:gd name="connsiteX2" fmla="*/ 25336 w 25336"/>
                    <a:gd name="connsiteY2" fmla="*/ 1329 h 41124"/>
                    <a:gd name="connsiteX3" fmla="*/ 0 w 25336"/>
                    <a:gd name="connsiteY3" fmla="*/ 14568 h 41124"/>
                  </a:gdLst>
                  <a:ahLst/>
                  <a:cxnLst>
                    <a:cxn ang="0">
                      <a:pos x="connsiteX0" y="connsiteY0"/>
                    </a:cxn>
                    <a:cxn ang="0">
                      <a:pos x="connsiteX1" y="connsiteY1"/>
                    </a:cxn>
                    <a:cxn ang="0">
                      <a:pos x="connsiteX2" y="connsiteY2"/>
                    </a:cxn>
                    <a:cxn ang="0">
                      <a:pos x="connsiteX3" y="connsiteY3"/>
                    </a:cxn>
                  </a:cxnLst>
                  <a:rect l="l" t="t" r="r" b="b"/>
                  <a:pathLst>
                    <a:path w="25336" h="41124">
                      <a:moveTo>
                        <a:pt x="3810" y="38762"/>
                      </a:moveTo>
                      <a:cubicBezTo>
                        <a:pt x="19717" y="46287"/>
                        <a:pt x="24955" y="33428"/>
                        <a:pt x="24955" y="33428"/>
                      </a:cubicBezTo>
                      <a:lnTo>
                        <a:pt x="25336" y="1329"/>
                      </a:lnTo>
                      <a:cubicBezTo>
                        <a:pt x="25336" y="1329"/>
                        <a:pt x="8382" y="-6196"/>
                        <a:pt x="0" y="14568"/>
                      </a:cubicBezTo>
                    </a:path>
                  </a:pathLst>
                </a:custGeom>
                <a:grpFill/>
                <a:ln w="5715" cap="rnd">
                  <a:solidFill>
                    <a:srgbClr val="E52A29"/>
                  </a:solidFill>
                  <a:prstDash val="solid"/>
                  <a:round/>
                </a:ln>
              </p:spPr>
              <p:txBody>
                <a:bodyPr rtlCol="0" anchor="ctr"/>
                <a:lstStyle/>
                <a:p>
                  <a:endParaRPr lang="fr-FR" sz="1050"/>
                </a:p>
              </p:txBody>
            </p:sp>
            <p:sp>
              <p:nvSpPr>
                <p:cNvPr id="223" name="Forme libre : forme 3539">
                  <a:extLst>
                    <a:ext uri="{FF2B5EF4-FFF2-40B4-BE49-F238E27FC236}">
                      <a16:creationId xmlns:a16="http://schemas.microsoft.com/office/drawing/2014/main" id="{B1E5A006-899B-4372-A363-A14FC3D8A7EC}"/>
                    </a:ext>
                  </a:extLst>
                </p:cNvPr>
                <p:cNvSpPr/>
                <p:nvPr/>
              </p:nvSpPr>
              <p:spPr>
                <a:xfrm>
                  <a:off x="3105148" y="2428975"/>
                  <a:ext cx="25336" cy="41124"/>
                </a:xfrm>
                <a:custGeom>
                  <a:avLst/>
                  <a:gdLst>
                    <a:gd name="connsiteX0" fmla="*/ 3810 w 25336"/>
                    <a:gd name="connsiteY0" fmla="*/ 38762 h 41124"/>
                    <a:gd name="connsiteX1" fmla="*/ 24956 w 25336"/>
                    <a:gd name="connsiteY1" fmla="*/ 33428 h 41124"/>
                    <a:gd name="connsiteX2" fmla="*/ 25336 w 25336"/>
                    <a:gd name="connsiteY2" fmla="*/ 1329 h 41124"/>
                    <a:gd name="connsiteX3" fmla="*/ 0 w 25336"/>
                    <a:gd name="connsiteY3" fmla="*/ 14568 h 41124"/>
                  </a:gdLst>
                  <a:ahLst/>
                  <a:cxnLst>
                    <a:cxn ang="0">
                      <a:pos x="connsiteX0" y="connsiteY0"/>
                    </a:cxn>
                    <a:cxn ang="0">
                      <a:pos x="connsiteX1" y="connsiteY1"/>
                    </a:cxn>
                    <a:cxn ang="0">
                      <a:pos x="connsiteX2" y="connsiteY2"/>
                    </a:cxn>
                    <a:cxn ang="0">
                      <a:pos x="connsiteX3" y="connsiteY3"/>
                    </a:cxn>
                  </a:cxnLst>
                  <a:rect l="l" t="t" r="r" b="b"/>
                  <a:pathLst>
                    <a:path w="25336" h="41124">
                      <a:moveTo>
                        <a:pt x="3810" y="38762"/>
                      </a:moveTo>
                      <a:cubicBezTo>
                        <a:pt x="19717" y="46287"/>
                        <a:pt x="24956" y="33428"/>
                        <a:pt x="24956" y="33428"/>
                      </a:cubicBezTo>
                      <a:lnTo>
                        <a:pt x="25336" y="1329"/>
                      </a:lnTo>
                      <a:cubicBezTo>
                        <a:pt x="25336" y="1329"/>
                        <a:pt x="8382" y="-6196"/>
                        <a:pt x="0" y="14568"/>
                      </a:cubicBezTo>
                    </a:path>
                  </a:pathLst>
                </a:custGeom>
                <a:grpFill/>
                <a:ln w="5715" cap="rnd">
                  <a:solidFill>
                    <a:srgbClr val="E52A29"/>
                  </a:solidFill>
                  <a:prstDash val="solid"/>
                  <a:round/>
                </a:ln>
              </p:spPr>
              <p:txBody>
                <a:bodyPr rtlCol="0" anchor="ctr"/>
                <a:lstStyle/>
                <a:p>
                  <a:endParaRPr lang="fr-FR" sz="1050"/>
                </a:p>
              </p:txBody>
            </p:sp>
            <p:sp>
              <p:nvSpPr>
                <p:cNvPr id="224" name="Forme libre : forme 3540">
                  <a:extLst>
                    <a:ext uri="{FF2B5EF4-FFF2-40B4-BE49-F238E27FC236}">
                      <a16:creationId xmlns:a16="http://schemas.microsoft.com/office/drawing/2014/main" id="{2B7ACDDC-3E7A-4F6E-B081-1F6F50E41466}"/>
                    </a:ext>
                  </a:extLst>
                </p:cNvPr>
                <p:cNvSpPr/>
                <p:nvPr/>
              </p:nvSpPr>
              <p:spPr>
                <a:xfrm>
                  <a:off x="3082171" y="2443739"/>
                  <a:ext cx="26691" cy="41124"/>
                </a:xfrm>
                <a:custGeom>
                  <a:avLst/>
                  <a:gdLst>
                    <a:gd name="connsiteX0" fmla="*/ 5165 w 26691"/>
                    <a:gd name="connsiteY0" fmla="*/ 38762 h 41124"/>
                    <a:gd name="connsiteX1" fmla="*/ 26310 w 26691"/>
                    <a:gd name="connsiteY1" fmla="*/ 33428 h 41124"/>
                    <a:gd name="connsiteX2" fmla="*/ 26691 w 26691"/>
                    <a:gd name="connsiteY2" fmla="*/ 1329 h 41124"/>
                    <a:gd name="connsiteX3" fmla="*/ 1355 w 26691"/>
                    <a:gd name="connsiteY3" fmla="*/ 14568 h 41124"/>
                    <a:gd name="connsiteX4" fmla="*/ 1355 w 26691"/>
                    <a:gd name="connsiteY4" fmla="*/ 34476 h 4112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691" h="41124">
                      <a:moveTo>
                        <a:pt x="5165" y="38762"/>
                      </a:moveTo>
                      <a:cubicBezTo>
                        <a:pt x="21071" y="46287"/>
                        <a:pt x="26310" y="33428"/>
                        <a:pt x="26310" y="33428"/>
                      </a:cubicBezTo>
                      <a:lnTo>
                        <a:pt x="26691" y="1329"/>
                      </a:lnTo>
                      <a:cubicBezTo>
                        <a:pt x="26691" y="1329"/>
                        <a:pt x="9737" y="-6196"/>
                        <a:pt x="1355" y="14568"/>
                      </a:cubicBezTo>
                      <a:cubicBezTo>
                        <a:pt x="1355" y="14568"/>
                        <a:pt x="-1693" y="22855"/>
                        <a:pt x="1355" y="34476"/>
                      </a:cubicBezTo>
                    </a:path>
                  </a:pathLst>
                </a:custGeom>
                <a:grpFill/>
                <a:ln w="5715" cap="rnd">
                  <a:solidFill>
                    <a:srgbClr val="E52A29"/>
                  </a:solidFill>
                  <a:prstDash val="solid"/>
                  <a:round/>
                </a:ln>
              </p:spPr>
              <p:txBody>
                <a:bodyPr rtlCol="0" anchor="ctr"/>
                <a:lstStyle/>
                <a:p>
                  <a:endParaRPr lang="fr-FR" sz="1050"/>
                </a:p>
              </p:txBody>
            </p:sp>
            <p:sp>
              <p:nvSpPr>
                <p:cNvPr id="225" name="Forme libre : forme 3541">
                  <a:extLst>
                    <a:ext uri="{FF2B5EF4-FFF2-40B4-BE49-F238E27FC236}">
                      <a16:creationId xmlns:a16="http://schemas.microsoft.com/office/drawing/2014/main" id="{FD8ACAC5-9026-4B85-9ECF-496E6A3D4B36}"/>
                    </a:ext>
                  </a:extLst>
                </p:cNvPr>
                <p:cNvSpPr/>
                <p:nvPr/>
              </p:nvSpPr>
              <p:spPr>
                <a:xfrm>
                  <a:off x="3156487" y="2405825"/>
                  <a:ext cx="40767" cy="26098"/>
                </a:xfrm>
                <a:custGeom>
                  <a:avLst/>
                  <a:gdLst>
                    <a:gd name="connsiteX0" fmla="*/ 40767 w 40767"/>
                    <a:gd name="connsiteY0" fmla="*/ 0 h 26098"/>
                    <a:gd name="connsiteX1" fmla="*/ 0 w 40767"/>
                    <a:gd name="connsiteY1" fmla="*/ 26098 h 26098"/>
                  </a:gdLst>
                  <a:ahLst/>
                  <a:cxnLst>
                    <a:cxn ang="0">
                      <a:pos x="connsiteX0" y="connsiteY0"/>
                    </a:cxn>
                    <a:cxn ang="0">
                      <a:pos x="connsiteX1" y="connsiteY1"/>
                    </a:cxn>
                  </a:cxnLst>
                  <a:rect l="l" t="t" r="r" b="b"/>
                  <a:pathLst>
                    <a:path w="40767" h="26098">
                      <a:moveTo>
                        <a:pt x="40767" y="0"/>
                      </a:moveTo>
                      <a:lnTo>
                        <a:pt x="0" y="26098"/>
                      </a:lnTo>
                    </a:path>
                  </a:pathLst>
                </a:custGeom>
                <a:grpFill/>
                <a:ln w="5715" cap="rnd">
                  <a:solidFill>
                    <a:srgbClr val="E52A29"/>
                  </a:solidFill>
                  <a:prstDash val="solid"/>
                  <a:round/>
                </a:ln>
              </p:spPr>
              <p:txBody>
                <a:bodyPr rtlCol="0" anchor="ctr"/>
                <a:lstStyle/>
                <a:p>
                  <a:endParaRPr lang="fr-FR" sz="1050"/>
                </a:p>
              </p:txBody>
            </p:sp>
            <p:sp>
              <p:nvSpPr>
                <p:cNvPr id="226" name="Forme libre : forme 3542">
                  <a:extLst>
                    <a:ext uri="{FF2B5EF4-FFF2-40B4-BE49-F238E27FC236}">
                      <a16:creationId xmlns:a16="http://schemas.microsoft.com/office/drawing/2014/main" id="{14529613-DE52-41F9-A1D2-82439E6AB714}"/>
                    </a:ext>
                  </a:extLst>
                </p:cNvPr>
                <p:cNvSpPr/>
                <p:nvPr/>
              </p:nvSpPr>
              <p:spPr>
                <a:xfrm>
                  <a:off x="3159916" y="2419064"/>
                  <a:ext cx="34766" cy="19301"/>
                </a:xfrm>
                <a:custGeom>
                  <a:avLst/>
                  <a:gdLst>
                    <a:gd name="connsiteX0" fmla="*/ 18859 w 34766"/>
                    <a:gd name="connsiteY0" fmla="*/ 0 h 19301"/>
                    <a:gd name="connsiteX1" fmla="*/ 34766 w 34766"/>
                    <a:gd name="connsiteY1" fmla="*/ 7525 h 19301"/>
                    <a:gd name="connsiteX2" fmla="*/ 0 w 34766"/>
                    <a:gd name="connsiteY2" fmla="*/ 11716 h 19301"/>
                  </a:gdLst>
                  <a:ahLst/>
                  <a:cxnLst>
                    <a:cxn ang="0">
                      <a:pos x="connsiteX0" y="connsiteY0"/>
                    </a:cxn>
                    <a:cxn ang="0">
                      <a:pos x="connsiteX1" y="connsiteY1"/>
                    </a:cxn>
                    <a:cxn ang="0">
                      <a:pos x="connsiteX2" y="connsiteY2"/>
                    </a:cxn>
                  </a:cxnLst>
                  <a:rect l="l" t="t" r="r" b="b"/>
                  <a:pathLst>
                    <a:path w="34766" h="19301">
                      <a:moveTo>
                        <a:pt x="18859" y="0"/>
                      </a:moveTo>
                      <a:lnTo>
                        <a:pt x="34766" y="7525"/>
                      </a:lnTo>
                      <a:cubicBezTo>
                        <a:pt x="34766" y="7525"/>
                        <a:pt x="21146" y="30956"/>
                        <a:pt x="0" y="11716"/>
                      </a:cubicBezTo>
                    </a:path>
                  </a:pathLst>
                </a:custGeom>
                <a:grpFill/>
                <a:ln w="5715" cap="rnd">
                  <a:solidFill>
                    <a:srgbClr val="E52A29"/>
                  </a:solidFill>
                  <a:prstDash val="solid"/>
                  <a:round/>
                </a:ln>
              </p:spPr>
              <p:txBody>
                <a:bodyPr rtlCol="0" anchor="ctr"/>
                <a:lstStyle/>
                <a:p>
                  <a:endParaRPr lang="fr-FR" sz="1050"/>
                </a:p>
              </p:txBody>
            </p:sp>
            <p:sp>
              <p:nvSpPr>
                <p:cNvPr id="227" name="Forme libre : forme 3543">
                  <a:extLst>
                    <a:ext uri="{FF2B5EF4-FFF2-40B4-BE49-F238E27FC236}">
                      <a16:creationId xmlns:a16="http://schemas.microsoft.com/office/drawing/2014/main" id="{E6099E63-36B9-4431-928B-227D29D14D0C}"/>
                    </a:ext>
                  </a:extLst>
                </p:cNvPr>
                <p:cNvSpPr/>
                <p:nvPr/>
              </p:nvSpPr>
              <p:spPr>
                <a:xfrm>
                  <a:off x="2998894" y="2308003"/>
                  <a:ext cx="29576" cy="26098"/>
                </a:xfrm>
                <a:custGeom>
                  <a:avLst/>
                  <a:gdLst>
                    <a:gd name="connsiteX0" fmla="*/ 29577 w 29576"/>
                    <a:gd name="connsiteY0" fmla="*/ 9811 h 26098"/>
                    <a:gd name="connsiteX1" fmla="*/ 1288 w 29576"/>
                    <a:gd name="connsiteY1" fmla="*/ 0 h 26098"/>
                    <a:gd name="connsiteX2" fmla="*/ 9193 w 29576"/>
                    <a:gd name="connsiteY2" fmla="*/ 26098 h 26098"/>
                  </a:gdLst>
                  <a:ahLst/>
                  <a:cxnLst>
                    <a:cxn ang="0">
                      <a:pos x="connsiteX0" y="connsiteY0"/>
                    </a:cxn>
                    <a:cxn ang="0">
                      <a:pos x="connsiteX1" y="connsiteY1"/>
                    </a:cxn>
                    <a:cxn ang="0">
                      <a:pos x="connsiteX2" y="connsiteY2"/>
                    </a:cxn>
                  </a:cxnLst>
                  <a:rect l="l" t="t" r="r" b="b"/>
                  <a:pathLst>
                    <a:path w="29576" h="26098">
                      <a:moveTo>
                        <a:pt x="29577" y="9811"/>
                      </a:moveTo>
                      <a:lnTo>
                        <a:pt x="1288" y="0"/>
                      </a:lnTo>
                      <a:cubicBezTo>
                        <a:pt x="1288" y="0"/>
                        <a:pt x="-4713" y="16573"/>
                        <a:pt x="9193" y="26098"/>
                      </a:cubicBezTo>
                    </a:path>
                  </a:pathLst>
                </a:custGeom>
                <a:grpFill/>
                <a:ln w="5715" cap="rnd">
                  <a:solidFill>
                    <a:srgbClr val="E52A29"/>
                  </a:solidFill>
                  <a:prstDash val="solid"/>
                  <a:round/>
                </a:ln>
              </p:spPr>
              <p:txBody>
                <a:bodyPr rtlCol="0" anchor="ctr"/>
                <a:lstStyle/>
                <a:p>
                  <a:endParaRPr lang="fr-FR" sz="1050"/>
                </a:p>
              </p:txBody>
            </p:sp>
            <p:sp>
              <p:nvSpPr>
                <p:cNvPr id="228" name="Forme libre : forme 3544">
                  <a:extLst>
                    <a:ext uri="{FF2B5EF4-FFF2-40B4-BE49-F238E27FC236}">
                      <a16:creationId xmlns:a16="http://schemas.microsoft.com/office/drawing/2014/main" id="{23694499-E7F3-4721-8FD5-1348F65FBFBB}"/>
                    </a:ext>
                  </a:extLst>
                </p:cNvPr>
                <p:cNvSpPr/>
                <p:nvPr/>
              </p:nvSpPr>
              <p:spPr>
                <a:xfrm>
                  <a:off x="2856259" y="2272855"/>
                  <a:ext cx="111728" cy="168497"/>
                </a:xfrm>
                <a:custGeom>
                  <a:avLst/>
                  <a:gdLst>
                    <a:gd name="connsiteX0" fmla="*/ 57341 w 111728"/>
                    <a:gd name="connsiteY0" fmla="*/ 0 h 168497"/>
                    <a:gd name="connsiteX1" fmla="*/ 111728 w 111728"/>
                    <a:gd name="connsiteY1" fmla="*/ 34766 h 168497"/>
                    <a:gd name="connsiteX2" fmla="*/ 35814 w 111728"/>
                    <a:gd name="connsiteY2" fmla="*/ 168497 h 168497"/>
                    <a:gd name="connsiteX3" fmla="*/ 0 w 111728"/>
                    <a:gd name="connsiteY3" fmla="*/ 149257 h 168497"/>
                  </a:gdLst>
                  <a:ahLst/>
                  <a:cxnLst>
                    <a:cxn ang="0">
                      <a:pos x="connsiteX0" y="connsiteY0"/>
                    </a:cxn>
                    <a:cxn ang="0">
                      <a:pos x="connsiteX1" y="connsiteY1"/>
                    </a:cxn>
                    <a:cxn ang="0">
                      <a:pos x="connsiteX2" y="connsiteY2"/>
                    </a:cxn>
                    <a:cxn ang="0">
                      <a:pos x="connsiteX3" y="connsiteY3"/>
                    </a:cxn>
                  </a:cxnLst>
                  <a:rect l="l" t="t" r="r" b="b"/>
                  <a:pathLst>
                    <a:path w="111728" h="168497">
                      <a:moveTo>
                        <a:pt x="57341" y="0"/>
                      </a:moveTo>
                      <a:lnTo>
                        <a:pt x="111728" y="34766"/>
                      </a:lnTo>
                      <a:lnTo>
                        <a:pt x="35814" y="168497"/>
                      </a:lnTo>
                      <a:lnTo>
                        <a:pt x="0" y="149257"/>
                      </a:lnTo>
                    </a:path>
                  </a:pathLst>
                </a:custGeom>
                <a:grpFill/>
                <a:ln w="5715" cap="rnd">
                  <a:solidFill>
                    <a:srgbClr val="E52A29"/>
                  </a:solidFill>
                  <a:prstDash val="solid"/>
                  <a:round/>
                </a:ln>
              </p:spPr>
              <p:txBody>
                <a:bodyPr rtlCol="0" anchor="ctr"/>
                <a:lstStyle/>
                <a:p>
                  <a:endParaRPr lang="fr-FR" sz="1050"/>
                </a:p>
              </p:txBody>
            </p:sp>
            <p:sp>
              <p:nvSpPr>
                <p:cNvPr id="229" name="Forme libre : forme 3545">
                  <a:extLst>
                    <a:ext uri="{FF2B5EF4-FFF2-40B4-BE49-F238E27FC236}">
                      <a16:creationId xmlns:a16="http://schemas.microsoft.com/office/drawing/2014/main" id="{2E4C4CEB-ECC0-44BD-B01D-7B98B62A9944}"/>
                    </a:ext>
                  </a:extLst>
                </p:cNvPr>
                <p:cNvSpPr/>
                <p:nvPr/>
              </p:nvSpPr>
              <p:spPr>
                <a:xfrm>
                  <a:off x="2831780" y="2408206"/>
                  <a:ext cx="10572" cy="5715"/>
                </a:xfrm>
                <a:custGeom>
                  <a:avLst/>
                  <a:gdLst>
                    <a:gd name="connsiteX0" fmla="*/ 10573 w 10572"/>
                    <a:gd name="connsiteY0" fmla="*/ 5715 h 5715"/>
                    <a:gd name="connsiteX1" fmla="*/ 0 w 10572"/>
                    <a:gd name="connsiteY1" fmla="*/ 0 h 5715"/>
                  </a:gdLst>
                  <a:ahLst/>
                  <a:cxnLst>
                    <a:cxn ang="0">
                      <a:pos x="connsiteX0" y="connsiteY0"/>
                    </a:cxn>
                    <a:cxn ang="0">
                      <a:pos x="connsiteX1" y="connsiteY1"/>
                    </a:cxn>
                  </a:cxnLst>
                  <a:rect l="l" t="t" r="r" b="b"/>
                  <a:pathLst>
                    <a:path w="10572" h="5715">
                      <a:moveTo>
                        <a:pt x="10573" y="5715"/>
                      </a:moveTo>
                      <a:lnTo>
                        <a:pt x="0" y="0"/>
                      </a:lnTo>
                    </a:path>
                  </a:pathLst>
                </a:custGeom>
                <a:grpFill/>
                <a:ln w="5715" cap="rnd">
                  <a:solidFill>
                    <a:srgbClr val="E52A29"/>
                  </a:solidFill>
                  <a:prstDash val="solid"/>
                  <a:round/>
                </a:ln>
              </p:spPr>
              <p:txBody>
                <a:bodyPr rtlCol="0" anchor="ctr"/>
                <a:lstStyle/>
                <a:p>
                  <a:endParaRPr lang="fr-FR" sz="1050"/>
                </a:p>
              </p:txBody>
            </p:sp>
            <p:sp>
              <p:nvSpPr>
                <p:cNvPr id="230" name="Forme libre : forme 3546">
                  <a:extLst>
                    <a:ext uri="{FF2B5EF4-FFF2-40B4-BE49-F238E27FC236}">
                      <a16:creationId xmlns:a16="http://schemas.microsoft.com/office/drawing/2014/main" id="{E04AE6A4-B7BF-4ACB-B127-988421982602}"/>
                    </a:ext>
                  </a:extLst>
                </p:cNvPr>
                <p:cNvSpPr/>
                <p:nvPr/>
              </p:nvSpPr>
              <p:spPr>
                <a:xfrm>
                  <a:off x="2905313" y="2311813"/>
                  <a:ext cx="81629" cy="118205"/>
                </a:xfrm>
                <a:custGeom>
                  <a:avLst/>
                  <a:gdLst>
                    <a:gd name="connsiteX0" fmla="*/ 0 w 81629"/>
                    <a:gd name="connsiteY0" fmla="*/ 107633 h 118205"/>
                    <a:gd name="connsiteX1" fmla="*/ 21907 w 81629"/>
                    <a:gd name="connsiteY1" fmla="*/ 118205 h 118205"/>
                    <a:gd name="connsiteX2" fmla="*/ 81629 w 81629"/>
                    <a:gd name="connsiteY2" fmla="*/ 10573 h 118205"/>
                    <a:gd name="connsiteX3" fmla="*/ 61531 w 81629"/>
                    <a:gd name="connsiteY3" fmla="*/ 0 h 118205"/>
                  </a:gdLst>
                  <a:ahLst/>
                  <a:cxnLst>
                    <a:cxn ang="0">
                      <a:pos x="connsiteX0" y="connsiteY0"/>
                    </a:cxn>
                    <a:cxn ang="0">
                      <a:pos x="connsiteX1" y="connsiteY1"/>
                    </a:cxn>
                    <a:cxn ang="0">
                      <a:pos x="connsiteX2" y="connsiteY2"/>
                    </a:cxn>
                    <a:cxn ang="0">
                      <a:pos x="connsiteX3" y="connsiteY3"/>
                    </a:cxn>
                  </a:cxnLst>
                  <a:rect l="l" t="t" r="r" b="b"/>
                  <a:pathLst>
                    <a:path w="81629" h="118205">
                      <a:moveTo>
                        <a:pt x="0" y="107633"/>
                      </a:moveTo>
                      <a:lnTo>
                        <a:pt x="21907" y="118205"/>
                      </a:lnTo>
                      <a:lnTo>
                        <a:pt x="81629" y="10573"/>
                      </a:lnTo>
                      <a:lnTo>
                        <a:pt x="61531" y="0"/>
                      </a:lnTo>
                    </a:path>
                  </a:pathLst>
                </a:custGeom>
                <a:grpFill/>
                <a:ln w="5715" cap="rnd">
                  <a:solidFill>
                    <a:srgbClr val="E52A29"/>
                  </a:solidFill>
                  <a:prstDash val="solid"/>
                  <a:round/>
                </a:ln>
              </p:spPr>
              <p:txBody>
                <a:bodyPr rtlCol="0" anchor="ctr"/>
                <a:lstStyle/>
                <a:p>
                  <a:endParaRPr lang="fr-FR" sz="1050"/>
                </a:p>
              </p:txBody>
            </p:sp>
            <p:sp>
              <p:nvSpPr>
                <p:cNvPr id="231" name="Forme libre : forme 3547">
                  <a:extLst>
                    <a:ext uri="{FF2B5EF4-FFF2-40B4-BE49-F238E27FC236}">
                      <a16:creationId xmlns:a16="http://schemas.microsoft.com/office/drawing/2014/main" id="{B1BE956F-8A29-4E20-A8C8-7B36FC06390A}"/>
                    </a:ext>
                  </a:extLst>
                </p:cNvPr>
                <p:cNvSpPr/>
                <p:nvPr/>
              </p:nvSpPr>
              <p:spPr>
                <a:xfrm>
                  <a:off x="2984275" y="2332196"/>
                  <a:ext cx="17335" cy="9429"/>
                </a:xfrm>
                <a:custGeom>
                  <a:avLst/>
                  <a:gdLst>
                    <a:gd name="connsiteX0" fmla="*/ 17335 w 17335"/>
                    <a:gd name="connsiteY0" fmla="*/ 9430 h 9429"/>
                    <a:gd name="connsiteX1" fmla="*/ 0 w 17335"/>
                    <a:gd name="connsiteY1" fmla="*/ 0 h 9429"/>
                  </a:gdLst>
                  <a:ahLst/>
                  <a:cxnLst>
                    <a:cxn ang="0">
                      <a:pos x="connsiteX0" y="connsiteY0"/>
                    </a:cxn>
                    <a:cxn ang="0">
                      <a:pos x="connsiteX1" y="connsiteY1"/>
                    </a:cxn>
                  </a:cxnLst>
                  <a:rect l="l" t="t" r="r" b="b"/>
                  <a:pathLst>
                    <a:path w="17335" h="9429">
                      <a:moveTo>
                        <a:pt x="17335" y="9430"/>
                      </a:moveTo>
                      <a:lnTo>
                        <a:pt x="0" y="0"/>
                      </a:lnTo>
                    </a:path>
                  </a:pathLst>
                </a:custGeom>
                <a:grpFill/>
                <a:ln w="5715" cap="rnd">
                  <a:solidFill>
                    <a:srgbClr val="E52A29"/>
                  </a:solidFill>
                  <a:prstDash val="solid"/>
                  <a:round/>
                </a:ln>
              </p:spPr>
              <p:txBody>
                <a:bodyPr rtlCol="0" anchor="ctr"/>
                <a:lstStyle/>
                <a:p>
                  <a:endParaRPr lang="fr-FR" sz="1050"/>
                </a:p>
              </p:txBody>
            </p:sp>
            <p:sp>
              <p:nvSpPr>
                <p:cNvPr id="232" name="Forme libre : forme 3548">
                  <a:extLst>
                    <a:ext uri="{FF2B5EF4-FFF2-40B4-BE49-F238E27FC236}">
                      <a16:creationId xmlns:a16="http://schemas.microsoft.com/office/drawing/2014/main" id="{A35CD14F-E57B-43E9-ABF1-540766FA97C4}"/>
                    </a:ext>
                  </a:extLst>
                </p:cNvPr>
                <p:cNvSpPr/>
                <p:nvPr/>
              </p:nvSpPr>
              <p:spPr>
                <a:xfrm>
                  <a:off x="2946842" y="2397919"/>
                  <a:ext cx="30289" cy="16573"/>
                </a:xfrm>
                <a:custGeom>
                  <a:avLst/>
                  <a:gdLst>
                    <a:gd name="connsiteX0" fmla="*/ 30290 w 30289"/>
                    <a:gd name="connsiteY0" fmla="*/ 16573 h 16573"/>
                    <a:gd name="connsiteX1" fmla="*/ 0 w 30289"/>
                    <a:gd name="connsiteY1" fmla="*/ 0 h 16573"/>
                  </a:gdLst>
                  <a:ahLst/>
                  <a:cxnLst>
                    <a:cxn ang="0">
                      <a:pos x="connsiteX0" y="connsiteY0"/>
                    </a:cxn>
                    <a:cxn ang="0">
                      <a:pos x="connsiteX1" y="connsiteY1"/>
                    </a:cxn>
                  </a:cxnLst>
                  <a:rect l="l" t="t" r="r" b="b"/>
                  <a:pathLst>
                    <a:path w="30289" h="16573">
                      <a:moveTo>
                        <a:pt x="30290" y="16573"/>
                      </a:moveTo>
                      <a:lnTo>
                        <a:pt x="0" y="0"/>
                      </a:lnTo>
                    </a:path>
                  </a:pathLst>
                </a:custGeom>
                <a:grpFill/>
                <a:ln w="5715" cap="rnd">
                  <a:solidFill>
                    <a:srgbClr val="E52A29"/>
                  </a:solidFill>
                  <a:prstDash val="solid"/>
                  <a:round/>
                </a:ln>
              </p:spPr>
              <p:txBody>
                <a:bodyPr rtlCol="0" anchor="ctr"/>
                <a:lstStyle/>
                <a:p>
                  <a:endParaRPr lang="fr-FR" sz="1050"/>
                </a:p>
              </p:txBody>
            </p:sp>
            <p:sp>
              <p:nvSpPr>
                <p:cNvPr id="233" name="Forme libre : forme 3549">
                  <a:extLst>
                    <a:ext uri="{FF2B5EF4-FFF2-40B4-BE49-F238E27FC236}">
                      <a16:creationId xmlns:a16="http://schemas.microsoft.com/office/drawing/2014/main" id="{FC866EA6-EF52-4C68-AEEF-18E95AD314AF}"/>
                    </a:ext>
                  </a:extLst>
                </p:cNvPr>
                <p:cNvSpPr/>
                <p:nvPr/>
              </p:nvSpPr>
              <p:spPr>
                <a:xfrm>
                  <a:off x="3074191" y="2226945"/>
                  <a:ext cx="9525" cy="37338"/>
                </a:xfrm>
                <a:custGeom>
                  <a:avLst/>
                  <a:gdLst>
                    <a:gd name="connsiteX0" fmla="*/ 0 w 9525"/>
                    <a:gd name="connsiteY0" fmla="*/ 37338 h 37338"/>
                    <a:gd name="connsiteX1" fmla="*/ 0 w 9525"/>
                    <a:gd name="connsiteY1" fmla="*/ 0 h 37338"/>
                  </a:gdLst>
                  <a:ahLst/>
                  <a:cxnLst>
                    <a:cxn ang="0">
                      <a:pos x="connsiteX0" y="connsiteY0"/>
                    </a:cxn>
                    <a:cxn ang="0">
                      <a:pos x="connsiteX1" y="connsiteY1"/>
                    </a:cxn>
                  </a:cxnLst>
                  <a:rect l="l" t="t" r="r" b="b"/>
                  <a:pathLst>
                    <a:path w="9525" h="37338">
                      <a:moveTo>
                        <a:pt x="0" y="37338"/>
                      </a:moveTo>
                      <a:lnTo>
                        <a:pt x="0" y="0"/>
                      </a:lnTo>
                    </a:path>
                  </a:pathLst>
                </a:custGeom>
                <a:grpFill/>
                <a:ln w="5715" cap="rnd">
                  <a:solidFill>
                    <a:srgbClr val="E52A29"/>
                  </a:solidFill>
                  <a:prstDash val="solid"/>
                  <a:round/>
                </a:ln>
              </p:spPr>
              <p:txBody>
                <a:bodyPr rtlCol="0" anchor="ctr"/>
                <a:lstStyle/>
                <a:p>
                  <a:endParaRPr lang="fr-FR" sz="1050"/>
                </a:p>
              </p:txBody>
            </p:sp>
            <p:sp>
              <p:nvSpPr>
                <p:cNvPr id="234" name="Forme libre : forme 3550">
                  <a:extLst>
                    <a:ext uri="{FF2B5EF4-FFF2-40B4-BE49-F238E27FC236}">
                      <a16:creationId xmlns:a16="http://schemas.microsoft.com/office/drawing/2014/main" id="{CE7C1C3D-AC1C-4B05-AE85-96ECD25031CC}"/>
                    </a:ext>
                  </a:extLst>
                </p:cNvPr>
                <p:cNvSpPr/>
                <p:nvPr/>
              </p:nvSpPr>
              <p:spPr>
                <a:xfrm>
                  <a:off x="3112196" y="2242566"/>
                  <a:ext cx="27146" cy="29527"/>
                </a:xfrm>
                <a:custGeom>
                  <a:avLst/>
                  <a:gdLst>
                    <a:gd name="connsiteX0" fmla="*/ 27146 w 27146"/>
                    <a:gd name="connsiteY0" fmla="*/ 0 h 29527"/>
                    <a:gd name="connsiteX1" fmla="*/ 0 w 27146"/>
                    <a:gd name="connsiteY1" fmla="*/ 29528 h 29527"/>
                  </a:gdLst>
                  <a:ahLst/>
                  <a:cxnLst>
                    <a:cxn ang="0">
                      <a:pos x="connsiteX0" y="connsiteY0"/>
                    </a:cxn>
                    <a:cxn ang="0">
                      <a:pos x="connsiteX1" y="connsiteY1"/>
                    </a:cxn>
                  </a:cxnLst>
                  <a:rect l="l" t="t" r="r" b="b"/>
                  <a:pathLst>
                    <a:path w="27146" h="29527">
                      <a:moveTo>
                        <a:pt x="27146" y="0"/>
                      </a:moveTo>
                      <a:lnTo>
                        <a:pt x="0" y="29528"/>
                      </a:lnTo>
                    </a:path>
                  </a:pathLst>
                </a:custGeom>
                <a:grpFill/>
                <a:ln w="5715" cap="rnd">
                  <a:solidFill>
                    <a:srgbClr val="E52A29"/>
                  </a:solidFill>
                  <a:prstDash val="solid"/>
                  <a:round/>
                </a:ln>
              </p:spPr>
              <p:txBody>
                <a:bodyPr rtlCol="0" anchor="ctr"/>
                <a:lstStyle/>
                <a:p>
                  <a:endParaRPr lang="fr-FR" sz="1050"/>
                </a:p>
              </p:txBody>
            </p:sp>
            <p:sp>
              <p:nvSpPr>
                <p:cNvPr id="235" name="Forme libre : forme 3551">
                  <a:extLst>
                    <a:ext uri="{FF2B5EF4-FFF2-40B4-BE49-F238E27FC236}">
                      <a16:creationId xmlns:a16="http://schemas.microsoft.com/office/drawing/2014/main" id="{5A2292E1-8780-466E-8D80-7B3902E13325}"/>
                    </a:ext>
                  </a:extLst>
                </p:cNvPr>
                <p:cNvSpPr/>
                <p:nvPr/>
              </p:nvSpPr>
              <p:spPr>
                <a:xfrm>
                  <a:off x="3006754" y="2240185"/>
                  <a:ext cx="24098" cy="28289"/>
                </a:xfrm>
                <a:custGeom>
                  <a:avLst/>
                  <a:gdLst>
                    <a:gd name="connsiteX0" fmla="*/ 24098 w 24098"/>
                    <a:gd name="connsiteY0" fmla="*/ 28289 h 28289"/>
                    <a:gd name="connsiteX1" fmla="*/ 0 w 24098"/>
                    <a:gd name="connsiteY1" fmla="*/ 0 h 28289"/>
                  </a:gdLst>
                  <a:ahLst/>
                  <a:cxnLst>
                    <a:cxn ang="0">
                      <a:pos x="connsiteX0" y="connsiteY0"/>
                    </a:cxn>
                    <a:cxn ang="0">
                      <a:pos x="connsiteX1" y="connsiteY1"/>
                    </a:cxn>
                  </a:cxnLst>
                  <a:rect l="l" t="t" r="r" b="b"/>
                  <a:pathLst>
                    <a:path w="24098" h="28289">
                      <a:moveTo>
                        <a:pt x="24098" y="28289"/>
                      </a:moveTo>
                      <a:lnTo>
                        <a:pt x="0" y="0"/>
                      </a:lnTo>
                    </a:path>
                  </a:pathLst>
                </a:custGeom>
                <a:grpFill/>
                <a:ln w="5715" cap="rnd">
                  <a:solidFill>
                    <a:srgbClr val="E52A29"/>
                  </a:solidFill>
                  <a:prstDash val="solid"/>
                  <a:round/>
                </a:ln>
              </p:spPr>
              <p:txBody>
                <a:bodyPr rtlCol="0" anchor="ctr"/>
                <a:lstStyle/>
                <a:p>
                  <a:endParaRPr lang="fr-FR" sz="1050"/>
                </a:p>
              </p:txBody>
            </p:sp>
          </p:grpSp>
          <p:sp>
            <p:nvSpPr>
              <p:cNvPr id="211" name="Forme libre : forme 3552">
                <a:extLst>
                  <a:ext uri="{FF2B5EF4-FFF2-40B4-BE49-F238E27FC236}">
                    <a16:creationId xmlns:a16="http://schemas.microsoft.com/office/drawing/2014/main" id="{EA44F3D6-49D3-4ED3-A30E-78675BC90B73}"/>
                  </a:ext>
                </a:extLst>
              </p:cNvPr>
              <p:cNvSpPr/>
              <p:nvPr/>
            </p:nvSpPr>
            <p:spPr>
              <a:xfrm>
                <a:off x="3178109" y="2307431"/>
                <a:ext cx="27717" cy="16859"/>
              </a:xfrm>
              <a:custGeom>
                <a:avLst/>
                <a:gdLst>
                  <a:gd name="connsiteX0" fmla="*/ 0 w 27717"/>
                  <a:gd name="connsiteY0" fmla="*/ 16859 h 16859"/>
                  <a:gd name="connsiteX1" fmla="*/ 27718 w 27717"/>
                  <a:gd name="connsiteY1" fmla="*/ 0 h 16859"/>
                </a:gdLst>
                <a:ahLst/>
                <a:cxnLst>
                  <a:cxn ang="0">
                    <a:pos x="connsiteX0" y="connsiteY0"/>
                  </a:cxn>
                  <a:cxn ang="0">
                    <a:pos x="connsiteX1" y="connsiteY1"/>
                  </a:cxn>
                </a:cxnLst>
                <a:rect l="l" t="t" r="r" b="b"/>
                <a:pathLst>
                  <a:path w="27717" h="16859">
                    <a:moveTo>
                      <a:pt x="0" y="16859"/>
                    </a:moveTo>
                    <a:lnTo>
                      <a:pt x="27718" y="0"/>
                    </a:lnTo>
                  </a:path>
                </a:pathLst>
              </a:custGeom>
              <a:grpFill/>
              <a:ln w="5715" cap="rnd">
                <a:solidFill>
                  <a:srgbClr val="E52A29"/>
                </a:solidFill>
                <a:prstDash val="solid"/>
                <a:round/>
              </a:ln>
            </p:spPr>
            <p:txBody>
              <a:bodyPr rtlCol="0" anchor="ctr"/>
              <a:lstStyle/>
              <a:p>
                <a:endParaRPr lang="fr-FR" sz="1050"/>
              </a:p>
            </p:txBody>
          </p:sp>
          <p:sp>
            <p:nvSpPr>
              <p:cNvPr id="212" name="Forme libre : forme 3553">
                <a:extLst>
                  <a:ext uri="{FF2B5EF4-FFF2-40B4-BE49-F238E27FC236}">
                    <a16:creationId xmlns:a16="http://schemas.microsoft.com/office/drawing/2014/main" id="{B0CDDDF5-802B-41CF-A51E-3E924FDB8171}"/>
                  </a:ext>
                </a:extLst>
              </p:cNvPr>
              <p:cNvSpPr/>
              <p:nvPr/>
            </p:nvSpPr>
            <p:spPr>
              <a:xfrm>
                <a:off x="3186110" y="2327910"/>
                <a:ext cx="13715" cy="8477"/>
              </a:xfrm>
              <a:custGeom>
                <a:avLst/>
                <a:gdLst>
                  <a:gd name="connsiteX0" fmla="*/ 0 w 13715"/>
                  <a:gd name="connsiteY0" fmla="*/ 8477 h 8477"/>
                  <a:gd name="connsiteX1" fmla="*/ 13716 w 13715"/>
                  <a:gd name="connsiteY1" fmla="*/ 0 h 8477"/>
                </a:gdLst>
                <a:ahLst/>
                <a:cxnLst>
                  <a:cxn ang="0">
                    <a:pos x="connsiteX0" y="connsiteY0"/>
                  </a:cxn>
                  <a:cxn ang="0">
                    <a:pos x="connsiteX1" y="connsiteY1"/>
                  </a:cxn>
                </a:cxnLst>
                <a:rect l="l" t="t" r="r" b="b"/>
                <a:pathLst>
                  <a:path w="13715" h="8477">
                    <a:moveTo>
                      <a:pt x="0" y="8477"/>
                    </a:moveTo>
                    <a:lnTo>
                      <a:pt x="13716" y="0"/>
                    </a:lnTo>
                  </a:path>
                </a:pathLst>
              </a:custGeom>
              <a:grpFill/>
              <a:ln w="5715" cap="rnd">
                <a:solidFill>
                  <a:srgbClr val="E52A29"/>
                </a:solidFill>
                <a:prstDash val="solid"/>
                <a:round/>
              </a:ln>
            </p:spPr>
            <p:txBody>
              <a:bodyPr rtlCol="0" anchor="ctr"/>
              <a:lstStyle/>
              <a:p>
                <a:endParaRPr lang="fr-FR" sz="1050"/>
              </a:p>
            </p:txBody>
          </p:sp>
        </p:grpSp>
        <p:grpSp>
          <p:nvGrpSpPr>
            <p:cNvPr id="368" name="Graphique 1807">
              <a:extLst>
                <a:ext uri="{FF2B5EF4-FFF2-40B4-BE49-F238E27FC236}">
                  <a16:creationId xmlns:a16="http://schemas.microsoft.com/office/drawing/2014/main" id="{D9D69388-6B3A-4324-9740-95C00FE0EEC4}"/>
                </a:ext>
              </a:extLst>
            </p:cNvPr>
            <p:cNvGrpSpPr/>
            <p:nvPr/>
          </p:nvGrpSpPr>
          <p:grpSpPr>
            <a:xfrm>
              <a:off x="5675618" y="4203933"/>
              <a:ext cx="171956" cy="119204"/>
              <a:chOff x="10492224" y="2241232"/>
              <a:chExt cx="280987" cy="194786"/>
            </a:xfrm>
            <a:noFill/>
          </p:grpSpPr>
          <p:grpSp>
            <p:nvGrpSpPr>
              <p:cNvPr id="369" name="Graphique 1807">
                <a:extLst>
                  <a:ext uri="{FF2B5EF4-FFF2-40B4-BE49-F238E27FC236}">
                    <a16:creationId xmlns:a16="http://schemas.microsoft.com/office/drawing/2014/main" id="{6A3A463A-7DDD-42E0-B566-13A054CB075E}"/>
                  </a:ext>
                </a:extLst>
              </p:cNvPr>
              <p:cNvGrpSpPr/>
              <p:nvPr/>
            </p:nvGrpSpPr>
            <p:grpSpPr>
              <a:xfrm>
                <a:off x="10505559" y="2336292"/>
                <a:ext cx="43243" cy="50673"/>
                <a:chOff x="10505559" y="2336292"/>
                <a:chExt cx="43243" cy="50673"/>
              </a:xfrm>
              <a:grpFill/>
            </p:grpSpPr>
            <p:sp>
              <p:nvSpPr>
                <p:cNvPr id="375" name="Forme libre : forme 3882">
                  <a:extLst>
                    <a:ext uri="{FF2B5EF4-FFF2-40B4-BE49-F238E27FC236}">
                      <a16:creationId xmlns:a16="http://schemas.microsoft.com/office/drawing/2014/main" id="{8C6E6AC3-D00C-4707-9685-F841D7296F79}"/>
                    </a:ext>
                  </a:extLst>
                </p:cNvPr>
                <p:cNvSpPr/>
                <p:nvPr/>
              </p:nvSpPr>
              <p:spPr>
                <a:xfrm>
                  <a:off x="10505559" y="2357532"/>
                  <a:ext cx="25145" cy="29432"/>
                </a:xfrm>
                <a:custGeom>
                  <a:avLst/>
                  <a:gdLst>
                    <a:gd name="connsiteX0" fmla="*/ 25146 w 25145"/>
                    <a:gd name="connsiteY0" fmla="*/ 0 h 29432"/>
                    <a:gd name="connsiteX1" fmla="*/ 0 w 25145"/>
                    <a:gd name="connsiteY1" fmla="*/ 29432 h 29432"/>
                  </a:gdLst>
                  <a:ahLst/>
                  <a:cxnLst>
                    <a:cxn ang="0">
                      <a:pos x="connsiteX0" y="connsiteY0"/>
                    </a:cxn>
                    <a:cxn ang="0">
                      <a:pos x="connsiteX1" y="connsiteY1"/>
                    </a:cxn>
                  </a:cxnLst>
                  <a:rect l="l" t="t" r="r" b="b"/>
                  <a:pathLst>
                    <a:path w="25145" h="29432">
                      <a:moveTo>
                        <a:pt x="25146" y="0"/>
                      </a:moveTo>
                      <a:lnTo>
                        <a:pt x="0" y="29432"/>
                      </a:lnTo>
                    </a:path>
                  </a:pathLst>
                </a:custGeom>
                <a:grpFill/>
                <a:ln w="5715" cap="rnd">
                  <a:solidFill>
                    <a:srgbClr val="E52A29"/>
                  </a:solidFill>
                  <a:prstDash val="solid"/>
                  <a:round/>
                </a:ln>
              </p:spPr>
              <p:txBody>
                <a:bodyPr rtlCol="0" anchor="ctr"/>
                <a:lstStyle/>
                <a:p>
                  <a:endParaRPr lang="fr-FR" sz="1050"/>
                </a:p>
              </p:txBody>
            </p:sp>
            <p:sp>
              <p:nvSpPr>
                <p:cNvPr id="376" name="Forme libre : forme 3883">
                  <a:extLst>
                    <a:ext uri="{FF2B5EF4-FFF2-40B4-BE49-F238E27FC236}">
                      <a16:creationId xmlns:a16="http://schemas.microsoft.com/office/drawing/2014/main" id="{7DB50A1C-E7B9-4E0F-BF51-EC3A2608591D}"/>
                    </a:ext>
                  </a:extLst>
                </p:cNvPr>
                <p:cNvSpPr/>
                <p:nvPr/>
              </p:nvSpPr>
              <p:spPr>
                <a:xfrm>
                  <a:off x="10540897" y="2336292"/>
                  <a:ext cx="7905" cy="9239"/>
                </a:xfrm>
                <a:custGeom>
                  <a:avLst/>
                  <a:gdLst>
                    <a:gd name="connsiteX0" fmla="*/ 7906 w 7905"/>
                    <a:gd name="connsiteY0" fmla="*/ 0 h 9239"/>
                    <a:gd name="connsiteX1" fmla="*/ 0 w 7905"/>
                    <a:gd name="connsiteY1" fmla="*/ 9239 h 9239"/>
                  </a:gdLst>
                  <a:ahLst/>
                  <a:cxnLst>
                    <a:cxn ang="0">
                      <a:pos x="connsiteX0" y="connsiteY0"/>
                    </a:cxn>
                    <a:cxn ang="0">
                      <a:pos x="connsiteX1" y="connsiteY1"/>
                    </a:cxn>
                  </a:cxnLst>
                  <a:rect l="l" t="t" r="r" b="b"/>
                  <a:pathLst>
                    <a:path w="7905" h="9239">
                      <a:moveTo>
                        <a:pt x="7906" y="0"/>
                      </a:moveTo>
                      <a:lnTo>
                        <a:pt x="0" y="9239"/>
                      </a:lnTo>
                    </a:path>
                  </a:pathLst>
                </a:custGeom>
                <a:grpFill/>
                <a:ln w="5715" cap="rnd">
                  <a:solidFill>
                    <a:srgbClr val="E52A29"/>
                  </a:solidFill>
                  <a:prstDash val="solid"/>
                  <a:round/>
                </a:ln>
              </p:spPr>
              <p:txBody>
                <a:bodyPr rtlCol="0" anchor="ctr"/>
                <a:lstStyle/>
                <a:p>
                  <a:endParaRPr lang="fr-FR" sz="1050"/>
                </a:p>
              </p:txBody>
            </p:sp>
          </p:grpSp>
          <p:grpSp>
            <p:nvGrpSpPr>
              <p:cNvPr id="370" name="Graphique 1807">
                <a:extLst>
                  <a:ext uri="{FF2B5EF4-FFF2-40B4-BE49-F238E27FC236}">
                    <a16:creationId xmlns:a16="http://schemas.microsoft.com/office/drawing/2014/main" id="{DAE28331-6370-4356-8B8E-02E5BD118E37}"/>
                  </a:ext>
                </a:extLst>
              </p:cNvPr>
              <p:cNvGrpSpPr/>
              <p:nvPr/>
            </p:nvGrpSpPr>
            <p:grpSpPr>
              <a:xfrm>
                <a:off x="10492224" y="2241232"/>
                <a:ext cx="280987" cy="194786"/>
                <a:chOff x="10492224" y="2241232"/>
                <a:chExt cx="280987" cy="194786"/>
              </a:xfrm>
              <a:grpFill/>
            </p:grpSpPr>
            <p:sp>
              <p:nvSpPr>
                <p:cNvPr id="371" name="Forme libre : forme 3885">
                  <a:extLst>
                    <a:ext uri="{FF2B5EF4-FFF2-40B4-BE49-F238E27FC236}">
                      <a16:creationId xmlns:a16="http://schemas.microsoft.com/office/drawing/2014/main" id="{DC9FC49F-8E55-494C-A9DA-829FCECC3823}"/>
                    </a:ext>
                  </a:extLst>
                </p:cNvPr>
                <p:cNvSpPr/>
                <p:nvPr/>
              </p:nvSpPr>
              <p:spPr>
                <a:xfrm>
                  <a:off x="10492224" y="2241232"/>
                  <a:ext cx="280987" cy="194786"/>
                </a:xfrm>
                <a:custGeom>
                  <a:avLst/>
                  <a:gdLst>
                    <a:gd name="connsiteX0" fmla="*/ 222314 w 280987"/>
                    <a:gd name="connsiteY0" fmla="*/ 194691 h 194786"/>
                    <a:gd name="connsiteX1" fmla="*/ 11906 w 280987"/>
                    <a:gd name="connsiteY1" fmla="*/ 194691 h 194786"/>
                    <a:gd name="connsiteX2" fmla="*/ 0 w 280987"/>
                    <a:gd name="connsiteY2" fmla="*/ 182785 h 194786"/>
                    <a:gd name="connsiteX3" fmla="*/ 0 w 280987"/>
                    <a:gd name="connsiteY3" fmla="*/ 11906 h 194786"/>
                    <a:gd name="connsiteX4" fmla="*/ 11906 w 280987"/>
                    <a:gd name="connsiteY4" fmla="*/ 0 h 194786"/>
                    <a:gd name="connsiteX5" fmla="*/ 269081 w 280987"/>
                    <a:gd name="connsiteY5" fmla="*/ 0 h 194786"/>
                    <a:gd name="connsiteX6" fmla="*/ 280988 w 280987"/>
                    <a:gd name="connsiteY6" fmla="*/ 11906 h 194786"/>
                    <a:gd name="connsiteX7" fmla="*/ 280988 w 280987"/>
                    <a:gd name="connsiteY7" fmla="*/ 182880 h 194786"/>
                    <a:gd name="connsiteX8" fmla="*/ 269081 w 280987"/>
                    <a:gd name="connsiteY8" fmla="*/ 194786 h 194786"/>
                    <a:gd name="connsiteX9" fmla="*/ 248031 w 280987"/>
                    <a:gd name="connsiteY9" fmla="*/ 194786 h 1947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80987" h="194786">
                      <a:moveTo>
                        <a:pt x="222314" y="194691"/>
                      </a:moveTo>
                      <a:lnTo>
                        <a:pt x="11906" y="194691"/>
                      </a:lnTo>
                      <a:cubicBezTo>
                        <a:pt x="5334" y="194691"/>
                        <a:pt x="0" y="189357"/>
                        <a:pt x="0" y="182785"/>
                      </a:cubicBezTo>
                      <a:lnTo>
                        <a:pt x="0" y="11906"/>
                      </a:lnTo>
                      <a:cubicBezTo>
                        <a:pt x="0" y="5334"/>
                        <a:pt x="5334" y="0"/>
                        <a:pt x="11906" y="0"/>
                      </a:cubicBezTo>
                      <a:lnTo>
                        <a:pt x="269081" y="0"/>
                      </a:lnTo>
                      <a:cubicBezTo>
                        <a:pt x="275654" y="0"/>
                        <a:pt x="280988" y="5334"/>
                        <a:pt x="280988" y="11906"/>
                      </a:cubicBezTo>
                      <a:lnTo>
                        <a:pt x="280988" y="182880"/>
                      </a:lnTo>
                      <a:cubicBezTo>
                        <a:pt x="280988" y="189452"/>
                        <a:pt x="275654" y="194786"/>
                        <a:pt x="269081" y="194786"/>
                      </a:cubicBezTo>
                      <a:lnTo>
                        <a:pt x="248031" y="194786"/>
                      </a:lnTo>
                    </a:path>
                  </a:pathLst>
                </a:custGeom>
                <a:grpFill/>
                <a:ln w="5715" cap="rnd">
                  <a:solidFill>
                    <a:srgbClr val="E52A29"/>
                  </a:solidFill>
                  <a:prstDash val="solid"/>
                  <a:round/>
                </a:ln>
              </p:spPr>
              <p:txBody>
                <a:bodyPr rtlCol="0" anchor="ctr"/>
                <a:lstStyle/>
                <a:p>
                  <a:endParaRPr lang="fr-FR" sz="1050"/>
                </a:p>
              </p:txBody>
            </p:sp>
            <p:sp>
              <p:nvSpPr>
                <p:cNvPr id="372" name="Forme libre : forme 3886">
                  <a:extLst>
                    <a:ext uri="{FF2B5EF4-FFF2-40B4-BE49-F238E27FC236}">
                      <a16:creationId xmlns:a16="http://schemas.microsoft.com/office/drawing/2014/main" id="{E52EFCA2-5D12-4057-8979-72B8F07AC7A4}"/>
                    </a:ext>
                  </a:extLst>
                </p:cNvPr>
                <p:cNvSpPr/>
                <p:nvPr/>
              </p:nvSpPr>
              <p:spPr>
                <a:xfrm>
                  <a:off x="10492224" y="2253138"/>
                  <a:ext cx="280892" cy="115470"/>
                </a:xfrm>
                <a:custGeom>
                  <a:avLst/>
                  <a:gdLst>
                    <a:gd name="connsiteX0" fmla="*/ 0 w 280892"/>
                    <a:gd name="connsiteY0" fmla="*/ 0 h 115470"/>
                    <a:gd name="connsiteX1" fmla="*/ 119158 w 280892"/>
                    <a:gd name="connsiteY1" fmla="*/ 110204 h 115470"/>
                    <a:gd name="connsiteX2" fmla="*/ 145542 w 280892"/>
                    <a:gd name="connsiteY2" fmla="*/ 110681 h 115470"/>
                    <a:gd name="connsiteX3" fmla="*/ 280892 w 280892"/>
                    <a:gd name="connsiteY3" fmla="*/ 0 h 115470"/>
                  </a:gdLst>
                  <a:ahLst/>
                  <a:cxnLst>
                    <a:cxn ang="0">
                      <a:pos x="connsiteX0" y="connsiteY0"/>
                    </a:cxn>
                    <a:cxn ang="0">
                      <a:pos x="connsiteX1" y="connsiteY1"/>
                    </a:cxn>
                    <a:cxn ang="0">
                      <a:pos x="connsiteX2" y="connsiteY2"/>
                    </a:cxn>
                    <a:cxn ang="0">
                      <a:pos x="connsiteX3" y="connsiteY3"/>
                    </a:cxn>
                  </a:cxnLst>
                  <a:rect l="l" t="t" r="r" b="b"/>
                  <a:pathLst>
                    <a:path w="280892" h="115470">
                      <a:moveTo>
                        <a:pt x="0" y="0"/>
                      </a:moveTo>
                      <a:lnTo>
                        <a:pt x="119158" y="110204"/>
                      </a:lnTo>
                      <a:cubicBezTo>
                        <a:pt x="119158" y="110204"/>
                        <a:pt x="131921" y="121730"/>
                        <a:pt x="145542" y="110681"/>
                      </a:cubicBezTo>
                      <a:cubicBezTo>
                        <a:pt x="160782" y="98298"/>
                        <a:pt x="280892" y="0"/>
                        <a:pt x="280892" y="0"/>
                      </a:cubicBezTo>
                    </a:path>
                  </a:pathLst>
                </a:custGeom>
                <a:grpFill/>
                <a:ln w="5715" cap="rnd">
                  <a:solidFill>
                    <a:srgbClr val="E52A29"/>
                  </a:solidFill>
                  <a:prstDash val="solid"/>
                  <a:round/>
                </a:ln>
              </p:spPr>
              <p:txBody>
                <a:bodyPr rtlCol="0" anchor="ctr"/>
                <a:lstStyle/>
                <a:p>
                  <a:endParaRPr lang="fr-FR" sz="1050"/>
                </a:p>
              </p:txBody>
            </p:sp>
            <p:sp>
              <p:nvSpPr>
                <p:cNvPr id="373" name="Forme libre : forme 3887">
                  <a:extLst>
                    <a:ext uri="{FF2B5EF4-FFF2-40B4-BE49-F238E27FC236}">
                      <a16:creationId xmlns:a16="http://schemas.microsoft.com/office/drawing/2014/main" id="{892E11D3-D8C3-4CF6-A7AC-91EAA5F2438B}"/>
                    </a:ext>
                  </a:extLst>
                </p:cNvPr>
                <p:cNvSpPr/>
                <p:nvPr/>
              </p:nvSpPr>
              <p:spPr>
                <a:xfrm>
                  <a:off x="10494129" y="2343245"/>
                  <a:ext cx="74009" cy="85439"/>
                </a:xfrm>
                <a:custGeom>
                  <a:avLst/>
                  <a:gdLst>
                    <a:gd name="connsiteX0" fmla="*/ 74009 w 74009"/>
                    <a:gd name="connsiteY0" fmla="*/ 0 h 85439"/>
                    <a:gd name="connsiteX1" fmla="*/ 0 w 74009"/>
                    <a:gd name="connsiteY1" fmla="*/ 85439 h 85439"/>
                  </a:gdLst>
                  <a:ahLst/>
                  <a:cxnLst>
                    <a:cxn ang="0">
                      <a:pos x="connsiteX0" y="connsiteY0"/>
                    </a:cxn>
                    <a:cxn ang="0">
                      <a:pos x="connsiteX1" y="connsiteY1"/>
                    </a:cxn>
                  </a:cxnLst>
                  <a:rect l="l" t="t" r="r" b="b"/>
                  <a:pathLst>
                    <a:path w="74009" h="85439">
                      <a:moveTo>
                        <a:pt x="74009" y="0"/>
                      </a:moveTo>
                      <a:lnTo>
                        <a:pt x="0" y="85439"/>
                      </a:lnTo>
                    </a:path>
                  </a:pathLst>
                </a:custGeom>
                <a:grpFill/>
                <a:ln w="5715" cap="rnd">
                  <a:solidFill>
                    <a:srgbClr val="E52A29"/>
                  </a:solidFill>
                  <a:prstDash val="solid"/>
                  <a:round/>
                </a:ln>
              </p:spPr>
              <p:txBody>
                <a:bodyPr rtlCol="0" anchor="ctr"/>
                <a:lstStyle/>
                <a:p>
                  <a:endParaRPr lang="fr-FR" sz="1050"/>
                </a:p>
              </p:txBody>
            </p:sp>
            <p:sp>
              <p:nvSpPr>
                <p:cNvPr id="374" name="Forme libre : forme 3888">
                  <a:extLst>
                    <a:ext uri="{FF2B5EF4-FFF2-40B4-BE49-F238E27FC236}">
                      <a16:creationId xmlns:a16="http://schemas.microsoft.com/office/drawing/2014/main" id="{896E3BF7-1C60-457B-B487-14C340DBC550}"/>
                    </a:ext>
                  </a:extLst>
                </p:cNvPr>
                <p:cNvSpPr/>
                <p:nvPr/>
              </p:nvSpPr>
              <p:spPr>
                <a:xfrm>
                  <a:off x="10682057" y="2329624"/>
                  <a:ext cx="76295" cy="88868"/>
                </a:xfrm>
                <a:custGeom>
                  <a:avLst/>
                  <a:gdLst>
                    <a:gd name="connsiteX0" fmla="*/ 0 w 76295"/>
                    <a:gd name="connsiteY0" fmla="*/ 0 h 88868"/>
                    <a:gd name="connsiteX1" fmla="*/ 76295 w 76295"/>
                    <a:gd name="connsiteY1" fmla="*/ 88868 h 88868"/>
                  </a:gdLst>
                  <a:ahLst/>
                  <a:cxnLst>
                    <a:cxn ang="0">
                      <a:pos x="connsiteX0" y="connsiteY0"/>
                    </a:cxn>
                    <a:cxn ang="0">
                      <a:pos x="connsiteX1" y="connsiteY1"/>
                    </a:cxn>
                  </a:cxnLst>
                  <a:rect l="l" t="t" r="r" b="b"/>
                  <a:pathLst>
                    <a:path w="76295" h="88868">
                      <a:moveTo>
                        <a:pt x="0" y="0"/>
                      </a:moveTo>
                      <a:lnTo>
                        <a:pt x="76295" y="88868"/>
                      </a:lnTo>
                    </a:path>
                  </a:pathLst>
                </a:custGeom>
                <a:grpFill/>
                <a:ln w="5715" cap="rnd">
                  <a:solidFill>
                    <a:srgbClr val="E52A29"/>
                  </a:solidFill>
                  <a:prstDash val="solid"/>
                  <a:round/>
                </a:ln>
              </p:spPr>
              <p:txBody>
                <a:bodyPr rtlCol="0" anchor="ctr"/>
                <a:lstStyle/>
                <a:p>
                  <a:endParaRPr lang="fr-FR" sz="1050"/>
                </a:p>
              </p:txBody>
            </p:sp>
          </p:grpSp>
        </p:grpSp>
      </p:grpSp>
      <p:grpSp>
        <p:nvGrpSpPr>
          <p:cNvPr id="2" name="Groupe 1">
            <a:extLst>
              <a:ext uri="{FF2B5EF4-FFF2-40B4-BE49-F238E27FC236}">
                <a16:creationId xmlns:a16="http://schemas.microsoft.com/office/drawing/2014/main" id="{54999EA8-4040-43FB-B804-3C564EE7B787}"/>
              </a:ext>
            </a:extLst>
          </p:cNvPr>
          <p:cNvGrpSpPr/>
          <p:nvPr/>
        </p:nvGrpSpPr>
        <p:grpSpPr>
          <a:xfrm>
            <a:off x="5241429" y="4904824"/>
            <a:ext cx="1820485" cy="1217436"/>
            <a:chOff x="5247436" y="4907054"/>
            <a:chExt cx="1820485" cy="1217436"/>
          </a:xfrm>
        </p:grpSpPr>
        <p:sp>
          <p:nvSpPr>
            <p:cNvPr id="277" name="Rectangle 276">
              <a:extLst>
                <a:ext uri="{FF2B5EF4-FFF2-40B4-BE49-F238E27FC236}">
                  <a16:creationId xmlns:a16="http://schemas.microsoft.com/office/drawing/2014/main" id="{4260E4BD-6702-424F-B866-6C7FC302C660}"/>
                </a:ext>
              </a:extLst>
            </p:cNvPr>
            <p:cNvSpPr/>
            <p:nvPr/>
          </p:nvSpPr>
          <p:spPr>
            <a:xfrm>
              <a:off x="5247436" y="4907054"/>
              <a:ext cx="1820485" cy="1217436"/>
            </a:xfrm>
            <a:prstGeom prst="rect">
              <a:avLst/>
            </a:prstGeom>
            <a:solidFill>
              <a:schemeClr val="bg1">
                <a:lumMod val="95000"/>
              </a:schemeClr>
            </a:solidFill>
            <a:ln>
              <a:solidFill>
                <a:schemeClr val="accent4">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600" b="1" dirty="0">
                <a:solidFill>
                  <a:schemeClr val="tx1">
                    <a:lumMod val="75000"/>
                    <a:lumOff val="25000"/>
                  </a:schemeClr>
                </a:solidFill>
              </a:endParaRPr>
            </a:p>
            <a:p>
              <a:pPr algn="ctr"/>
              <a:r>
                <a:rPr lang="fr-FR" sz="1000" dirty="0">
                  <a:solidFill>
                    <a:schemeClr val="tx1">
                      <a:lumMod val="75000"/>
                      <a:lumOff val="25000"/>
                    </a:schemeClr>
                  </a:solidFill>
                </a:rPr>
                <a:t>Anniversaire de l’EER (anticipé pour limiter l’attrition constatée)</a:t>
              </a:r>
            </a:p>
            <a:p>
              <a:pPr algn="ctr"/>
              <a:endParaRPr lang="fr-FR" sz="500" b="1" dirty="0">
                <a:solidFill>
                  <a:schemeClr val="tx1">
                    <a:lumMod val="75000"/>
                    <a:lumOff val="25000"/>
                  </a:schemeClr>
                </a:solidFill>
              </a:endParaRPr>
            </a:p>
            <a:p>
              <a:pPr algn="ctr"/>
              <a:endParaRPr lang="fr-FR" sz="1000" dirty="0">
                <a:solidFill>
                  <a:schemeClr val="tx1">
                    <a:lumMod val="75000"/>
                    <a:lumOff val="25000"/>
                  </a:schemeClr>
                </a:solidFill>
              </a:endParaRPr>
            </a:p>
          </p:txBody>
        </p:sp>
        <p:grpSp>
          <p:nvGrpSpPr>
            <p:cNvPr id="278" name="Graphique 1846">
              <a:extLst>
                <a:ext uri="{FF2B5EF4-FFF2-40B4-BE49-F238E27FC236}">
                  <a16:creationId xmlns:a16="http://schemas.microsoft.com/office/drawing/2014/main" id="{5233E2EF-7FEB-40D3-ABF5-48741E454302}"/>
                </a:ext>
              </a:extLst>
            </p:cNvPr>
            <p:cNvGrpSpPr/>
            <p:nvPr/>
          </p:nvGrpSpPr>
          <p:grpSpPr>
            <a:xfrm>
              <a:off x="5966345" y="5786296"/>
              <a:ext cx="275456" cy="257603"/>
              <a:chOff x="693371" y="4488392"/>
              <a:chExt cx="367275" cy="343471"/>
            </a:xfrm>
            <a:noFill/>
          </p:grpSpPr>
          <p:sp>
            <p:nvSpPr>
              <p:cNvPr id="279" name="Forme libre : forme 4945">
                <a:extLst>
                  <a:ext uri="{FF2B5EF4-FFF2-40B4-BE49-F238E27FC236}">
                    <a16:creationId xmlns:a16="http://schemas.microsoft.com/office/drawing/2014/main" id="{DD560FD4-2F98-4CB8-B405-7EFE863F8B2C}"/>
                  </a:ext>
                </a:extLst>
              </p:cNvPr>
              <p:cNvSpPr/>
              <p:nvPr/>
            </p:nvSpPr>
            <p:spPr>
              <a:xfrm>
                <a:off x="848819" y="4533445"/>
                <a:ext cx="105822" cy="29698"/>
              </a:xfrm>
              <a:custGeom>
                <a:avLst/>
                <a:gdLst>
                  <a:gd name="connsiteX0" fmla="*/ 0 w 105822"/>
                  <a:gd name="connsiteY0" fmla="*/ 22860 h 29698"/>
                  <a:gd name="connsiteX1" fmla="*/ 90773 w 105822"/>
                  <a:gd name="connsiteY1" fmla="*/ 0 h 29698"/>
                  <a:gd name="connsiteX2" fmla="*/ 88963 w 105822"/>
                  <a:gd name="connsiteY2" fmla="*/ 21622 h 29698"/>
                  <a:gd name="connsiteX3" fmla="*/ 105823 w 105822"/>
                  <a:gd name="connsiteY3" fmla="*/ 16192 h 29698"/>
                </a:gdLst>
                <a:ahLst/>
                <a:cxnLst>
                  <a:cxn ang="0">
                    <a:pos x="connsiteX0" y="connsiteY0"/>
                  </a:cxn>
                  <a:cxn ang="0">
                    <a:pos x="connsiteX1" y="connsiteY1"/>
                  </a:cxn>
                  <a:cxn ang="0">
                    <a:pos x="connsiteX2" y="connsiteY2"/>
                  </a:cxn>
                  <a:cxn ang="0">
                    <a:pos x="connsiteX3" y="connsiteY3"/>
                  </a:cxn>
                </a:cxnLst>
                <a:rect l="l" t="t" r="r" b="b"/>
                <a:pathLst>
                  <a:path w="105822" h="29698">
                    <a:moveTo>
                      <a:pt x="0" y="22860"/>
                    </a:moveTo>
                    <a:cubicBezTo>
                      <a:pt x="0" y="22860"/>
                      <a:pt x="52864" y="48673"/>
                      <a:pt x="90773" y="0"/>
                    </a:cubicBezTo>
                    <a:cubicBezTo>
                      <a:pt x="90773" y="0"/>
                      <a:pt x="94964" y="9049"/>
                      <a:pt x="88963" y="21622"/>
                    </a:cubicBezTo>
                    <a:cubicBezTo>
                      <a:pt x="88963" y="21622"/>
                      <a:pt x="98012" y="27051"/>
                      <a:pt x="105823" y="16192"/>
                    </a:cubicBezTo>
                  </a:path>
                </a:pathLst>
              </a:custGeom>
              <a:noFill/>
              <a:ln w="5715" cap="rnd">
                <a:solidFill>
                  <a:srgbClr val="E52A29"/>
                </a:solidFill>
                <a:prstDash val="solid"/>
                <a:round/>
              </a:ln>
            </p:spPr>
            <p:txBody>
              <a:bodyPr rtlCol="0" anchor="ctr"/>
              <a:lstStyle/>
              <a:p>
                <a:endParaRPr lang="fr-FR" sz="1050"/>
              </a:p>
            </p:txBody>
          </p:sp>
          <p:sp>
            <p:nvSpPr>
              <p:cNvPr id="280" name="Forme libre : forme 4946">
                <a:extLst>
                  <a:ext uri="{FF2B5EF4-FFF2-40B4-BE49-F238E27FC236}">
                    <a16:creationId xmlns:a16="http://schemas.microsoft.com/office/drawing/2014/main" id="{80012F32-F5FD-4BC7-AF63-D1988FD74B39}"/>
                  </a:ext>
                </a:extLst>
              </p:cNvPr>
              <p:cNvSpPr/>
              <p:nvPr/>
            </p:nvSpPr>
            <p:spPr>
              <a:xfrm>
                <a:off x="827313" y="4488392"/>
                <a:ext cx="78560" cy="203168"/>
              </a:xfrm>
              <a:custGeom>
                <a:avLst/>
                <a:gdLst>
                  <a:gd name="connsiteX0" fmla="*/ 78561 w 78560"/>
                  <a:gd name="connsiteY0" fmla="*/ 203168 h 203168"/>
                  <a:gd name="connsiteX1" fmla="*/ 14838 w 78560"/>
                  <a:gd name="connsiteY1" fmla="*/ 145447 h 203168"/>
                  <a:gd name="connsiteX2" fmla="*/ 456 w 78560"/>
                  <a:gd name="connsiteY2" fmla="*/ 132207 h 203168"/>
                  <a:gd name="connsiteX3" fmla="*/ 10647 w 78560"/>
                  <a:gd name="connsiteY3" fmla="*/ 114205 h 203168"/>
                  <a:gd name="connsiteX4" fmla="*/ 74941 w 78560"/>
                  <a:gd name="connsiteY4" fmla="*/ 0 h 2031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8560" h="203168">
                    <a:moveTo>
                      <a:pt x="78561" y="203168"/>
                    </a:moveTo>
                    <a:cubicBezTo>
                      <a:pt x="30459" y="203168"/>
                      <a:pt x="14838" y="145447"/>
                      <a:pt x="14838" y="145447"/>
                    </a:cubicBezTo>
                    <a:cubicBezTo>
                      <a:pt x="14838" y="145447"/>
                      <a:pt x="3408" y="146685"/>
                      <a:pt x="456" y="132207"/>
                    </a:cubicBezTo>
                    <a:cubicBezTo>
                      <a:pt x="-2592" y="117824"/>
                      <a:pt x="10647" y="114205"/>
                      <a:pt x="10647" y="114205"/>
                    </a:cubicBezTo>
                    <a:cubicBezTo>
                      <a:pt x="10647" y="114205"/>
                      <a:pt x="-15165" y="24670"/>
                      <a:pt x="74941" y="0"/>
                    </a:cubicBezTo>
                  </a:path>
                </a:pathLst>
              </a:custGeom>
              <a:noFill/>
              <a:ln w="5715" cap="rnd">
                <a:solidFill>
                  <a:srgbClr val="E52A29"/>
                </a:solidFill>
                <a:prstDash val="solid"/>
                <a:round/>
              </a:ln>
            </p:spPr>
            <p:txBody>
              <a:bodyPr rtlCol="0" anchor="ctr"/>
              <a:lstStyle/>
              <a:p>
                <a:endParaRPr lang="fr-FR" sz="1050"/>
              </a:p>
            </p:txBody>
          </p:sp>
          <p:sp>
            <p:nvSpPr>
              <p:cNvPr id="281" name="Forme libre : forme 4947">
                <a:extLst>
                  <a:ext uri="{FF2B5EF4-FFF2-40B4-BE49-F238E27FC236}">
                    <a16:creationId xmlns:a16="http://schemas.microsoft.com/office/drawing/2014/main" id="{EB482C00-D013-421D-91EF-3DE54C304148}"/>
                  </a:ext>
                </a:extLst>
              </p:cNvPr>
              <p:cNvSpPr/>
              <p:nvPr/>
            </p:nvSpPr>
            <p:spPr>
              <a:xfrm>
                <a:off x="909493" y="4497536"/>
                <a:ext cx="80370" cy="194024"/>
              </a:xfrm>
              <a:custGeom>
                <a:avLst/>
                <a:gdLst>
                  <a:gd name="connsiteX0" fmla="*/ 0 w 80370"/>
                  <a:gd name="connsiteY0" fmla="*/ 194024 h 194024"/>
                  <a:gd name="connsiteX1" fmla="*/ 65532 w 80370"/>
                  <a:gd name="connsiteY1" fmla="*/ 136303 h 194024"/>
                  <a:gd name="connsiteX2" fmla="*/ 79915 w 80370"/>
                  <a:gd name="connsiteY2" fmla="*/ 123063 h 194024"/>
                  <a:gd name="connsiteX3" fmla="*/ 69723 w 80370"/>
                  <a:gd name="connsiteY3" fmla="*/ 105061 h 194024"/>
                  <a:gd name="connsiteX4" fmla="*/ 29051 w 80370"/>
                  <a:gd name="connsiteY4" fmla="*/ 0 h 19402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0370" h="194024">
                    <a:moveTo>
                      <a:pt x="0" y="194024"/>
                    </a:moveTo>
                    <a:cubicBezTo>
                      <a:pt x="48101" y="194024"/>
                      <a:pt x="65532" y="136303"/>
                      <a:pt x="65532" y="136303"/>
                    </a:cubicBezTo>
                    <a:cubicBezTo>
                      <a:pt x="65532" y="136303"/>
                      <a:pt x="76962" y="137541"/>
                      <a:pt x="79915" y="123063"/>
                    </a:cubicBezTo>
                    <a:cubicBezTo>
                      <a:pt x="82963" y="108680"/>
                      <a:pt x="69723" y="105061"/>
                      <a:pt x="69723" y="105061"/>
                    </a:cubicBezTo>
                    <a:cubicBezTo>
                      <a:pt x="69723" y="105061"/>
                      <a:pt x="90678" y="32480"/>
                      <a:pt x="29051" y="0"/>
                    </a:cubicBezTo>
                  </a:path>
                </a:pathLst>
              </a:custGeom>
              <a:noFill/>
              <a:ln w="5715" cap="rnd">
                <a:solidFill>
                  <a:srgbClr val="E52A29"/>
                </a:solidFill>
                <a:prstDash val="solid"/>
                <a:round/>
              </a:ln>
            </p:spPr>
            <p:txBody>
              <a:bodyPr rtlCol="0" anchor="ctr"/>
              <a:lstStyle/>
              <a:p>
                <a:endParaRPr lang="fr-FR" sz="1050"/>
              </a:p>
            </p:txBody>
          </p:sp>
          <p:sp>
            <p:nvSpPr>
              <p:cNvPr id="282" name="Forme libre : forme 4948">
                <a:extLst>
                  <a:ext uri="{FF2B5EF4-FFF2-40B4-BE49-F238E27FC236}">
                    <a16:creationId xmlns:a16="http://schemas.microsoft.com/office/drawing/2014/main" id="{98421BD7-480A-4490-975E-81F4DA94A493}"/>
                  </a:ext>
                </a:extLst>
              </p:cNvPr>
              <p:cNvSpPr/>
              <p:nvPr/>
            </p:nvSpPr>
            <p:spPr>
              <a:xfrm>
                <a:off x="874632" y="4600216"/>
                <a:ext cx="9525" cy="13144"/>
              </a:xfrm>
              <a:custGeom>
                <a:avLst/>
                <a:gdLst>
                  <a:gd name="connsiteX0" fmla="*/ 0 w 9525"/>
                  <a:gd name="connsiteY0" fmla="*/ 0 h 13144"/>
                  <a:gd name="connsiteX1" fmla="*/ 0 w 9525"/>
                  <a:gd name="connsiteY1" fmla="*/ 13145 h 13144"/>
                </a:gdLst>
                <a:ahLst/>
                <a:cxnLst>
                  <a:cxn ang="0">
                    <a:pos x="connsiteX0" y="connsiteY0"/>
                  </a:cxn>
                  <a:cxn ang="0">
                    <a:pos x="connsiteX1" y="connsiteY1"/>
                  </a:cxn>
                </a:cxnLst>
                <a:rect l="l" t="t" r="r" b="b"/>
                <a:pathLst>
                  <a:path w="9525" h="13144">
                    <a:moveTo>
                      <a:pt x="0" y="0"/>
                    </a:moveTo>
                    <a:lnTo>
                      <a:pt x="0" y="13145"/>
                    </a:lnTo>
                  </a:path>
                </a:pathLst>
              </a:custGeom>
              <a:ln w="5715" cap="rnd">
                <a:solidFill>
                  <a:srgbClr val="E52A29"/>
                </a:solidFill>
                <a:prstDash val="solid"/>
                <a:round/>
              </a:ln>
            </p:spPr>
            <p:txBody>
              <a:bodyPr rtlCol="0" anchor="ctr"/>
              <a:lstStyle/>
              <a:p>
                <a:endParaRPr lang="fr-FR" sz="1050"/>
              </a:p>
            </p:txBody>
          </p:sp>
          <p:sp>
            <p:nvSpPr>
              <p:cNvPr id="283" name="Forme libre : forme 4949">
                <a:extLst>
                  <a:ext uri="{FF2B5EF4-FFF2-40B4-BE49-F238E27FC236}">
                    <a16:creationId xmlns:a16="http://schemas.microsoft.com/office/drawing/2014/main" id="{993DF9D0-01CC-470B-8029-897AD3B6104D}"/>
                  </a:ext>
                </a:extLst>
              </p:cNvPr>
              <p:cNvSpPr/>
              <p:nvPr/>
            </p:nvSpPr>
            <p:spPr>
              <a:xfrm>
                <a:off x="931782" y="4599549"/>
                <a:ext cx="9525" cy="13239"/>
              </a:xfrm>
              <a:custGeom>
                <a:avLst/>
                <a:gdLst>
                  <a:gd name="connsiteX0" fmla="*/ 0 w 9525"/>
                  <a:gd name="connsiteY0" fmla="*/ 0 h 13239"/>
                  <a:gd name="connsiteX1" fmla="*/ 0 w 9525"/>
                  <a:gd name="connsiteY1" fmla="*/ 13240 h 13239"/>
                </a:gdLst>
                <a:ahLst/>
                <a:cxnLst>
                  <a:cxn ang="0">
                    <a:pos x="connsiteX0" y="connsiteY0"/>
                  </a:cxn>
                  <a:cxn ang="0">
                    <a:pos x="connsiteX1" y="connsiteY1"/>
                  </a:cxn>
                </a:cxnLst>
                <a:rect l="l" t="t" r="r" b="b"/>
                <a:pathLst>
                  <a:path w="9525" h="13239">
                    <a:moveTo>
                      <a:pt x="0" y="0"/>
                    </a:moveTo>
                    <a:lnTo>
                      <a:pt x="0" y="13240"/>
                    </a:lnTo>
                  </a:path>
                </a:pathLst>
              </a:custGeom>
              <a:ln w="5715" cap="rnd">
                <a:solidFill>
                  <a:srgbClr val="E52A29"/>
                </a:solidFill>
                <a:prstDash val="solid"/>
                <a:round/>
              </a:ln>
            </p:spPr>
            <p:txBody>
              <a:bodyPr rtlCol="0" anchor="ctr"/>
              <a:lstStyle/>
              <a:p>
                <a:endParaRPr lang="fr-FR" sz="1050"/>
              </a:p>
            </p:txBody>
          </p:sp>
          <p:sp>
            <p:nvSpPr>
              <p:cNvPr id="284" name="Forme libre : forme 4950">
                <a:extLst>
                  <a:ext uri="{FF2B5EF4-FFF2-40B4-BE49-F238E27FC236}">
                    <a16:creationId xmlns:a16="http://schemas.microsoft.com/office/drawing/2014/main" id="{5F44D8B7-3991-40E8-9A27-0D9CAA8E7C56}"/>
                  </a:ext>
                </a:extLst>
              </p:cNvPr>
              <p:cNvSpPr/>
              <p:nvPr/>
            </p:nvSpPr>
            <p:spPr>
              <a:xfrm>
                <a:off x="892824" y="4649841"/>
                <a:ext cx="25050" cy="5214"/>
              </a:xfrm>
              <a:custGeom>
                <a:avLst/>
                <a:gdLst>
                  <a:gd name="connsiteX0" fmla="*/ 25051 w 25050"/>
                  <a:gd name="connsiteY0" fmla="*/ 0 h 5214"/>
                  <a:gd name="connsiteX1" fmla="*/ 0 w 25050"/>
                  <a:gd name="connsiteY1" fmla="*/ 0 h 5214"/>
                </a:gdLst>
                <a:ahLst/>
                <a:cxnLst>
                  <a:cxn ang="0">
                    <a:pos x="connsiteX0" y="connsiteY0"/>
                  </a:cxn>
                  <a:cxn ang="0">
                    <a:pos x="connsiteX1" y="connsiteY1"/>
                  </a:cxn>
                </a:cxnLst>
                <a:rect l="l" t="t" r="r" b="b"/>
                <a:pathLst>
                  <a:path w="25050" h="5214">
                    <a:moveTo>
                      <a:pt x="25051" y="0"/>
                    </a:moveTo>
                    <a:cubicBezTo>
                      <a:pt x="18097" y="6953"/>
                      <a:pt x="6858" y="6953"/>
                      <a:pt x="0" y="0"/>
                    </a:cubicBezTo>
                  </a:path>
                </a:pathLst>
              </a:custGeom>
              <a:noFill/>
              <a:ln w="5715" cap="rnd">
                <a:solidFill>
                  <a:srgbClr val="E52A29"/>
                </a:solidFill>
                <a:prstDash val="solid"/>
                <a:round/>
              </a:ln>
            </p:spPr>
            <p:txBody>
              <a:bodyPr rtlCol="0" anchor="ctr"/>
              <a:lstStyle/>
              <a:p>
                <a:endParaRPr lang="fr-FR" sz="1050"/>
              </a:p>
            </p:txBody>
          </p:sp>
          <p:sp>
            <p:nvSpPr>
              <p:cNvPr id="285" name="Forme libre : forme 4951">
                <a:extLst>
                  <a:ext uri="{FF2B5EF4-FFF2-40B4-BE49-F238E27FC236}">
                    <a16:creationId xmlns:a16="http://schemas.microsoft.com/office/drawing/2014/main" id="{50B99B3A-63AD-4477-B54F-72028A38AB8C}"/>
                  </a:ext>
                </a:extLst>
              </p:cNvPr>
              <p:cNvSpPr/>
              <p:nvPr/>
            </p:nvSpPr>
            <p:spPr>
              <a:xfrm>
                <a:off x="754923" y="4691179"/>
                <a:ext cx="151998" cy="140208"/>
              </a:xfrm>
              <a:custGeom>
                <a:avLst/>
                <a:gdLst>
                  <a:gd name="connsiteX0" fmla="*/ 551 w 151998"/>
                  <a:gd name="connsiteY0" fmla="*/ 140208 h 140208"/>
                  <a:gd name="connsiteX1" fmla="*/ 88466 w 151998"/>
                  <a:gd name="connsiteY1" fmla="*/ 27051 h 140208"/>
                  <a:gd name="connsiteX2" fmla="*/ 106469 w 151998"/>
                  <a:gd name="connsiteY2" fmla="*/ 0 h 140208"/>
                  <a:gd name="connsiteX3" fmla="*/ 151998 w 151998"/>
                  <a:gd name="connsiteY3" fmla="*/ 37433 h 140208"/>
                  <a:gd name="connsiteX4" fmla="*/ 127614 w 151998"/>
                  <a:gd name="connsiteY4" fmla="*/ 66770 h 140208"/>
                  <a:gd name="connsiteX5" fmla="*/ 103230 w 151998"/>
                  <a:gd name="connsiteY5" fmla="*/ 42386 h 1402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51998" h="140208">
                    <a:moveTo>
                      <a:pt x="551" y="140208"/>
                    </a:moveTo>
                    <a:cubicBezTo>
                      <a:pt x="551" y="140208"/>
                      <a:pt x="-12499" y="52292"/>
                      <a:pt x="88466" y="27051"/>
                    </a:cubicBezTo>
                    <a:lnTo>
                      <a:pt x="106469" y="0"/>
                    </a:lnTo>
                    <a:lnTo>
                      <a:pt x="151998" y="37433"/>
                    </a:lnTo>
                    <a:lnTo>
                      <a:pt x="127614" y="66770"/>
                    </a:lnTo>
                    <a:lnTo>
                      <a:pt x="103230" y="42386"/>
                    </a:lnTo>
                  </a:path>
                </a:pathLst>
              </a:custGeom>
              <a:noFill/>
              <a:ln w="5715" cap="rnd">
                <a:solidFill>
                  <a:srgbClr val="E52A29"/>
                </a:solidFill>
                <a:prstDash val="solid"/>
                <a:round/>
              </a:ln>
            </p:spPr>
            <p:txBody>
              <a:bodyPr rtlCol="0" anchor="ctr"/>
              <a:lstStyle/>
              <a:p>
                <a:endParaRPr lang="fr-FR" sz="1050"/>
              </a:p>
            </p:txBody>
          </p:sp>
          <p:sp>
            <p:nvSpPr>
              <p:cNvPr id="286" name="Forme libre : forme 4952">
                <a:extLst>
                  <a:ext uri="{FF2B5EF4-FFF2-40B4-BE49-F238E27FC236}">
                    <a16:creationId xmlns:a16="http://schemas.microsoft.com/office/drawing/2014/main" id="{EC0E1E3F-E5F3-405C-A687-899D2B85EE01}"/>
                  </a:ext>
                </a:extLst>
              </p:cNvPr>
              <p:cNvSpPr/>
              <p:nvPr/>
            </p:nvSpPr>
            <p:spPr>
              <a:xfrm>
                <a:off x="908731" y="4691655"/>
                <a:ext cx="144875" cy="91916"/>
              </a:xfrm>
              <a:custGeom>
                <a:avLst/>
                <a:gdLst>
                  <a:gd name="connsiteX0" fmla="*/ 144875 w 144875"/>
                  <a:gd name="connsiteY0" fmla="*/ 91916 h 91916"/>
                  <a:gd name="connsiteX1" fmla="*/ 63532 w 144875"/>
                  <a:gd name="connsiteY1" fmla="*/ 27051 h 91916"/>
                  <a:gd name="connsiteX2" fmla="*/ 45530 w 144875"/>
                  <a:gd name="connsiteY2" fmla="*/ 0 h 91916"/>
                  <a:gd name="connsiteX3" fmla="*/ 0 w 144875"/>
                  <a:gd name="connsiteY3" fmla="*/ 37433 h 91916"/>
                  <a:gd name="connsiteX4" fmla="*/ 24384 w 144875"/>
                  <a:gd name="connsiteY4" fmla="*/ 66770 h 91916"/>
                  <a:gd name="connsiteX5" fmla="*/ 48768 w 144875"/>
                  <a:gd name="connsiteY5" fmla="*/ 42386 h 919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44875" h="91916">
                    <a:moveTo>
                      <a:pt x="144875" y="91916"/>
                    </a:moveTo>
                    <a:cubicBezTo>
                      <a:pt x="135255" y="67056"/>
                      <a:pt x="113252" y="39529"/>
                      <a:pt x="63532" y="27051"/>
                    </a:cubicBezTo>
                    <a:lnTo>
                      <a:pt x="45530" y="0"/>
                    </a:lnTo>
                    <a:lnTo>
                      <a:pt x="0" y="37433"/>
                    </a:lnTo>
                    <a:lnTo>
                      <a:pt x="24384" y="66770"/>
                    </a:lnTo>
                    <a:lnTo>
                      <a:pt x="48768" y="42386"/>
                    </a:lnTo>
                  </a:path>
                </a:pathLst>
              </a:custGeom>
              <a:noFill/>
              <a:ln w="5715" cap="rnd">
                <a:solidFill>
                  <a:srgbClr val="E52A29"/>
                </a:solidFill>
                <a:prstDash val="solid"/>
                <a:round/>
              </a:ln>
            </p:spPr>
            <p:txBody>
              <a:bodyPr rtlCol="0" anchor="ctr"/>
              <a:lstStyle/>
              <a:p>
                <a:endParaRPr lang="fr-FR" sz="1050"/>
              </a:p>
            </p:txBody>
          </p:sp>
          <p:sp>
            <p:nvSpPr>
              <p:cNvPr id="287" name="Forme libre : forme 4953">
                <a:extLst>
                  <a:ext uri="{FF2B5EF4-FFF2-40B4-BE49-F238E27FC236}">
                    <a16:creationId xmlns:a16="http://schemas.microsoft.com/office/drawing/2014/main" id="{A550AFDB-ADFB-4790-A345-EFE412DF3623}"/>
                  </a:ext>
                </a:extLst>
              </p:cNvPr>
              <p:cNvSpPr/>
              <p:nvPr/>
            </p:nvSpPr>
            <p:spPr>
              <a:xfrm>
                <a:off x="1060083" y="4814719"/>
                <a:ext cx="563" cy="17144"/>
              </a:xfrm>
              <a:custGeom>
                <a:avLst/>
                <a:gdLst>
                  <a:gd name="connsiteX0" fmla="*/ 0 w 563"/>
                  <a:gd name="connsiteY0" fmla="*/ 17145 h 17144"/>
                  <a:gd name="connsiteX1" fmla="*/ 286 w 563"/>
                  <a:gd name="connsiteY1" fmla="*/ 0 h 17144"/>
                </a:gdLst>
                <a:ahLst/>
                <a:cxnLst>
                  <a:cxn ang="0">
                    <a:pos x="connsiteX0" y="connsiteY0"/>
                  </a:cxn>
                  <a:cxn ang="0">
                    <a:pos x="connsiteX1" y="connsiteY1"/>
                  </a:cxn>
                </a:cxnLst>
                <a:rect l="l" t="t" r="r" b="b"/>
                <a:pathLst>
                  <a:path w="563" h="17144">
                    <a:moveTo>
                      <a:pt x="0" y="17145"/>
                    </a:moveTo>
                    <a:cubicBezTo>
                      <a:pt x="0" y="17145"/>
                      <a:pt x="1048" y="10382"/>
                      <a:pt x="286" y="0"/>
                    </a:cubicBezTo>
                  </a:path>
                </a:pathLst>
              </a:custGeom>
              <a:noFill/>
              <a:ln w="5715" cap="rnd">
                <a:solidFill>
                  <a:srgbClr val="E52A29"/>
                </a:solidFill>
                <a:prstDash val="solid"/>
                <a:round/>
              </a:ln>
            </p:spPr>
            <p:txBody>
              <a:bodyPr rtlCol="0" anchor="ctr"/>
              <a:lstStyle/>
              <a:p>
                <a:endParaRPr lang="fr-FR" sz="1050"/>
              </a:p>
            </p:txBody>
          </p:sp>
          <p:sp>
            <p:nvSpPr>
              <p:cNvPr id="288" name="Forme libre : forme 4954">
                <a:extLst>
                  <a:ext uri="{FF2B5EF4-FFF2-40B4-BE49-F238E27FC236}">
                    <a16:creationId xmlns:a16="http://schemas.microsoft.com/office/drawing/2014/main" id="{88608122-82EE-4F42-BF4B-8204FE99335A}"/>
                  </a:ext>
                </a:extLst>
              </p:cNvPr>
              <p:cNvSpPr/>
              <p:nvPr/>
            </p:nvSpPr>
            <p:spPr>
              <a:xfrm>
                <a:off x="693371" y="4495822"/>
                <a:ext cx="119729" cy="119634"/>
              </a:xfrm>
              <a:custGeom>
                <a:avLst/>
                <a:gdLst>
                  <a:gd name="connsiteX0" fmla="*/ 119729 w 119729"/>
                  <a:gd name="connsiteY0" fmla="*/ 46673 h 119634"/>
                  <a:gd name="connsiteX1" fmla="*/ 119729 w 119729"/>
                  <a:gd name="connsiteY1" fmla="*/ 104489 h 119634"/>
                  <a:gd name="connsiteX2" fmla="*/ 104585 w 119729"/>
                  <a:gd name="connsiteY2" fmla="*/ 119634 h 119634"/>
                  <a:gd name="connsiteX3" fmla="*/ 15145 w 119729"/>
                  <a:gd name="connsiteY3" fmla="*/ 119634 h 119634"/>
                  <a:gd name="connsiteX4" fmla="*/ 0 w 119729"/>
                  <a:gd name="connsiteY4" fmla="*/ 104489 h 119634"/>
                  <a:gd name="connsiteX5" fmla="*/ 0 w 119729"/>
                  <a:gd name="connsiteY5" fmla="*/ 15145 h 119634"/>
                  <a:gd name="connsiteX6" fmla="*/ 15145 w 119729"/>
                  <a:gd name="connsiteY6" fmla="*/ 0 h 119634"/>
                  <a:gd name="connsiteX7" fmla="*/ 104489 w 119729"/>
                  <a:gd name="connsiteY7" fmla="*/ 0 h 1196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19729" h="119634">
                    <a:moveTo>
                      <a:pt x="119729" y="46673"/>
                    </a:moveTo>
                    <a:lnTo>
                      <a:pt x="119729" y="104489"/>
                    </a:lnTo>
                    <a:cubicBezTo>
                      <a:pt x="119729" y="112871"/>
                      <a:pt x="112871" y="119634"/>
                      <a:pt x="104585" y="119634"/>
                    </a:cubicBezTo>
                    <a:lnTo>
                      <a:pt x="15145" y="119634"/>
                    </a:lnTo>
                    <a:cubicBezTo>
                      <a:pt x="6763" y="119634"/>
                      <a:pt x="0" y="112776"/>
                      <a:pt x="0" y="104489"/>
                    </a:cubicBezTo>
                    <a:lnTo>
                      <a:pt x="0" y="15145"/>
                    </a:lnTo>
                    <a:cubicBezTo>
                      <a:pt x="0" y="6763"/>
                      <a:pt x="6858" y="0"/>
                      <a:pt x="15145" y="0"/>
                    </a:cubicBezTo>
                    <a:lnTo>
                      <a:pt x="104489" y="0"/>
                    </a:lnTo>
                  </a:path>
                </a:pathLst>
              </a:custGeom>
              <a:noFill/>
              <a:ln w="5715" cap="rnd">
                <a:solidFill>
                  <a:srgbClr val="E52A29"/>
                </a:solidFill>
                <a:prstDash val="solid"/>
                <a:round/>
              </a:ln>
            </p:spPr>
            <p:txBody>
              <a:bodyPr rtlCol="0" anchor="ctr"/>
              <a:lstStyle/>
              <a:p>
                <a:endParaRPr lang="fr-FR" sz="1050"/>
              </a:p>
            </p:txBody>
          </p:sp>
          <p:sp>
            <p:nvSpPr>
              <p:cNvPr id="289" name="Forme libre : forme 4955">
                <a:extLst>
                  <a:ext uri="{FF2B5EF4-FFF2-40B4-BE49-F238E27FC236}">
                    <a16:creationId xmlns:a16="http://schemas.microsoft.com/office/drawing/2014/main" id="{59D13F0F-9FBB-498B-8338-E6C6C9BB700E}"/>
                  </a:ext>
                </a:extLst>
              </p:cNvPr>
              <p:cNvSpPr/>
              <p:nvPr/>
            </p:nvSpPr>
            <p:spPr>
              <a:xfrm>
                <a:off x="714136" y="4493059"/>
                <a:ext cx="117252" cy="81057"/>
              </a:xfrm>
              <a:custGeom>
                <a:avLst/>
                <a:gdLst>
                  <a:gd name="connsiteX0" fmla="*/ 117253 w 117252"/>
                  <a:gd name="connsiteY0" fmla="*/ 0 h 81057"/>
                  <a:gd name="connsiteX1" fmla="*/ 36195 w 117252"/>
                  <a:gd name="connsiteY1" fmla="*/ 81058 h 81057"/>
                  <a:gd name="connsiteX2" fmla="*/ 0 w 117252"/>
                  <a:gd name="connsiteY2" fmla="*/ 45053 h 81057"/>
                </a:gdLst>
                <a:ahLst/>
                <a:cxnLst>
                  <a:cxn ang="0">
                    <a:pos x="connsiteX0" y="connsiteY0"/>
                  </a:cxn>
                  <a:cxn ang="0">
                    <a:pos x="connsiteX1" y="connsiteY1"/>
                  </a:cxn>
                  <a:cxn ang="0">
                    <a:pos x="connsiteX2" y="connsiteY2"/>
                  </a:cxn>
                </a:cxnLst>
                <a:rect l="l" t="t" r="r" b="b"/>
                <a:pathLst>
                  <a:path w="117252" h="81057">
                    <a:moveTo>
                      <a:pt x="117253" y="0"/>
                    </a:moveTo>
                    <a:lnTo>
                      <a:pt x="36195" y="81058"/>
                    </a:lnTo>
                    <a:lnTo>
                      <a:pt x="0" y="45053"/>
                    </a:lnTo>
                  </a:path>
                </a:pathLst>
              </a:custGeom>
              <a:noFill/>
              <a:ln w="5715" cap="rnd">
                <a:solidFill>
                  <a:srgbClr val="E52A29"/>
                </a:solidFill>
                <a:prstDash val="solid"/>
                <a:round/>
              </a:ln>
            </p:spPr>
            <p:txBody>
              <a:bodyPr rtlCol="0" anchor="ctr"/>
              <a:lstStyle/>
              <a:p>
                <a:endParaRPr lang="fr-FR" sz="1050"/>
              </a:p>
            </p:txBody>
          </p:sp>
        </p:grpSp>
        <p:grpSp>
          <p:nvGrpSpPr>
            <p:cNvPr id="290" name="Graphique 1793">
              <a:extLst>
                <a:ext uri="{FF2B5EF4-FFF2-40B4-BE49-F238E27FC236}">
                  <a16:creationId xmlns:a16="http://schemas.microsoft.com/office/drawing/2014/main" id="{8C269D77-7258-402E-AAD7-6517A0B42900}"/>
                </a:ext>
              </a:extLst>
            </p:cNvPr>
            <p:cNvGrpSpPr/>
            <p:nvPr/>
          </p:nvGrpSpPr>
          <p:grpSpPr>
            <a:xfrm>
              <a:off x="6367539" y="5830492"/>
              <a:ext cx="344972" cy="193438"/>
              <a:chOff x="2831780" y="2226945"/>
              <a:chExt cx="459962" cy="257917"/>
            </a:xfrm>
            <a:noFill/>
          </p:grpSpPr>
          <p:grpSp>
            <p:nvGrpSpPr>
              <p:cNvPr id="291" name="Graphique 1793">
                <a:extLst>
                  <a:ext uri="{FF2B5EF4-FFF2-40B4-BE49-F238E27FC236}">
                    <a16:creationId xmlns:a16="http://schemas.microsoft.com/office/drawing/2014/main" id="{862F6FCF-0E3E-4CEC-948A-791971F1907D}"/>
                  </a:ext>
                </a:extLst>
              </p:cNvPr>
              <p:cNvGrpSpPr/>
              <p:nvPr/>
            </p:nvGrpSpPr>
            <p:grpSpPr>
              <a:xfrm>
                <a:off x="2831780" y="2226945"/>
                <a:ext cx="459962" cy="257917"/>
                <a:chOff x="2831780" y="2226945"/>
                <a:chExt cx="459962" cy="257917"/>
              </a:xfrm>
              <a:grpFill/>
            </p:grpSpPr>
            <p:sp>
              <p:nvSpPr>
                <p:cNvPr id="294" name="Forme libre : forme 3529">
                  <a:extLst>
                    <a:ext uri="{FF2B5EF4-FFF2-40B4-BE49-F238E27FC236}">
                      <a16:creationId xmlns:a16="http://schemas.microsoft.com/office/drawing/2014/main" id="{B47FCD2F-E3F9-415E-ACA3-A0E6F5C7C139}"/>
                    </a:ext>
                  </a:extLst>
                </p:cNvPr>
                <p:cNvSpPr/>
                <p:nvPr/>
              </p:nvSpPr>
              <p:spPr>
                <a:xfrm>
                  <a:off x="3233068" y="2258759"/>
                  <a:ext cx="12858" cy="7905"/>
                </a:xfrm>
                <a:custGeom>
                  <a:avLst/>
                  <a:gdLst>
                    <a:gd name="connsiteX0" fmla="*/ 12859 w 12858"/>
                    <a:gd name="connsiteY0" fmla="*/ 0 h 7905"/>
                    <a:gd name="connsiteX1" fmla="*/ 0 w 12858"/>
                    <a:gd name="connsiteY1" fmla="*/ 7906 h 7905"/>
                  </a:gdLst>
                  <a:ahLst/>
                  <a:cxnLst>
                    <a:cxn ang="0">
                      <a:pos x="connsiteX0" y="connsiteY0"/>
                    </a:cxn>
                    <a:cxn ang="0">
                      <a:pos x="connsiteX1" y="connsiteY1"/>
                    </a:cxn>
                  </a:cxnLst>
                  <a:rect l="l" t="t" r="r" b="b"/>
                  <a:pathLst>
                    <a:path w="12858" h="7905">
                      <a:moveTo>
                        <a:pt x="12859" y="0"/>
                      </a:moveTo>
                      <a:lnTo>
                        <a:pt x="0" y="7906"/>
                      </a:lnTo>
                    </a:path>
                  </a:pathLst>
                </a:custGeom>
                <a:grpFill/>
                <a:ln w="5715" cap="rnd">
                  <a:solidFill>
                    <a:srgbClr val="E52A29"/>
                  </a:solidFill>
                  <a:prstDash val="solid"/>
                  <a:round/>
                </a:ln>
              </p:spPr>
              <p:txBody>
                <a:bodyPr rtlCol="0" anchor="ctr"/>
                <a:lstStyle/>
                <a:p>
                  <a:endParaRPr lang="fr-FR" sz="1050"/>
                </a:p>
              </p:txBody>
            </p:sp>
            <p:sp>
              <p:nvSpPr>
                <p:cNvPr id="295" name="Forme libre : forme 3530">
                  <a:extLst>
                    <a:ext uri="{FF2B5EF4-FFF2-40B4-BE49-F238E27FC236}">
                      <a16:creationId xmlns:a16="http://schemas.microsoft.com/office/drawing/2014/main" id="{7BDEDF15-5F78-4FB6-8EE5-0532A9066C56}"/>
                    </a:ext>
                  </a:extLst>
                </p:cNvPr>
                <p:cNvSpPr/>
                <p:nvPr/>
              </p:nvSpPr>
              <p:spPr>
                <a:xfrm>
                  <a:off x="3166965" y="2274094"/>
                  <a:ext cx="124777" cy="169259"/>
                </a:xfrm>
                <a:custGeom>
                  <a:avLst/>
                  <a:gdLst>
                    <a:gd name="connsiteX0" fmla="*/ 50864 w 124777"/>
                    <a:gd name="connsiteY0" fmla="*/ 0 h 169259"/>
                    <a:gd name="connsiteX1" fmla="*/ 0 w 124777"/>
                    <a:gd name="connsiteY1" fmla="*/ 31623 h 169259"/>
                    <a:gd name="connsiteX2" fmla="*/ 78867 w 124777"/>
                    <a:gd name="connsiteY2" fmla="*/ 169259 h 169259"/>
                    <a:gd name="connsiteX3" fmla="*/ 124777 w 124777"/>
                    <a:gd name="connsiteY3" fmla="*/ 141351 h 169259"/>
                  </a:gdLst>
                  <a:ahLst/>
                  <a:cxnLst>
                    <a:cxn ang="0">
                      <a:pos x="connsiteX0" y="connsiteY0"/>
                    </a:cxn>
                    <a:cxn ang="0">
                      <a:pos x="connsiteX1" y="connsiteY1"/>
                    </a:cxn>
                    <a:cxn ang="0">
                      <a:pos x="connsiteX2" y="connsiteY2"/>
                    </a:cxn>
                    <a:cxn ang="0">
                      <a:pos x="connsiteX3" y="connsiteY3"/>
                    </a:cxn>
                  </a:cxnLst>
                  <a:rect l="l" t="t" r="r" b="b"/>
                  <a:pathLst>
                    <a:path w="124777" h="169259">
                      <a:moveTo>
                        <a:pt x="50864" y="0"/>
                      </a:moveTo>
                      <a:lnTo>
                        <a:pt x="0" y="31623"/>
                      </a:lnTo>
                      <a:lnTo>
                        <a:pt x="78867" y="169259"/>
                      </a:lnTo>
                      <a:lnTo>
                        <a:pt x="124777" y="141351"/>
                      </a:lnTo>
                    </a:path>
                  </a:pathLst>
                </a:custGeom>
                <a:grpFill/>
                <a:ln w="5715" cap="rnd">
                  <a:solidFill>
                    <a:srgbClr val="E52A29"/>
                  </a:solidFill>
                  <a:prstDash val="solid"/>
                  <a:round/>
                </a:ln>
              </p:spPr>
              <p:txBody>
                <a:bodyPr rtlCol="0" anchor="ctr"/>
                <a:lstStyle/>
                <a:p>
                  <a:endParaRPr lang="fr-FR" sz="1050"/>
                </a:p>
              </p:txBody>
            </p:sp>
            <p:sp>
              <p:nvSpPr>
                <p:cNvPr id="296" name="Forme libre : forme 3531">
                  <a:extLst>
                    <a:ext uri="{FF2B5EF4-FFF2-40B4-BE49-F238E27FC236}">
                      <a16:creationId xmlns:a16="http://schemas.microsoft.com/office/drawing/2014/main" id="{0F660239-71D0-4965-AFE7-88DF10C672A5}"/>
                    </a:ext>
                  </a:extLst>
                </p:cNvPr>
                <p:cNvSpPr/>
                <p:nvPr/>
              </p:nvSpPr>
              <p:spPr>
                <a:xfrm>
                  <a:off x="3149725" y="2313622"/>
                  <a:ext cx="63150" cy="117538"/>
                </a:xfrm>
                <a:custGeom>
                  <a:avLst/>
                  <a:gdLst>
                    <a:gd name="connsiteX0" fmla="*/ 20098 w 63150"/>
                    <a:gd name="connsiteY0" fmla="*/ 0 h 117538"/>
                    <a:gd name="connsiteX1" fmla="*/ 0 w 63150"/>
                    <a:gd name="connsiteY1" fmla="*/ 11430 h 117538"/>
                    <a:gd name="connsiteX2" fmla="*/ 63151 w 63150"/>
                    <a:gd name="connsiteY2" fmla="*/ 117539 h 117538"/>
                  </a:gdLst>
                  <a:ahLst/>
                  <a:cxnLst>
                    <a:cxn ang="0">
                      <a:pos x="connsiteX0" y="connsiteY0"/>
                    </a:cxn>
                    <a:cxn ang="0">
                      <a:pos x="connsiteX1" y="connsiteY1"/>
                    </a:cxn>
                    <a:cxn ang="0">
                      <a:pos x="connsiteX2" y="connsiteY2"/>
                    </a:cxn>
                  </a:cxnLst>
                  <a:rect l="l" t="t" r="r" b="b"/>
                  <a:pathLst>
                    <a:path w="63150" h="117538">
                      <a:moveTo>
                        <a:pt x="20098" y="0"/>
                      </a:moveTo>
                      <a:lnTo>
                        <a:pt x="0" y="11430"/>
                      </a:lnTo>
                      <a:lnTo>
                        <a:pt x="63151" y="117539"/>
                      </a:lnTo>
                    </a:path>
                  </a:pathLst>
                </a:custGeom>
                <a:grpFill/>
                <a:ln w="5715" cap="rnd">
                  <a:solidFill>
                    <a:srgbClr val="E52A29"/>
                  </a:solidFill>
                  <a:prstDash val="solid"/>
                  <a:round/>
                </a:ln>
              </p:spPr>
              <p:txBody>
                <a:bodyPr rtlCol="0" anchor="ctr"/>
                <a:lstStyle/>
                <a:p>
                  <a:endParaRPr lang="fr-FR" sz="1050"/>
                </a:p>
              </p:txBody>
            </p:sp>
            <p:sp>
              <p:nvSpPr>
                <p:cNvPr id="297" name="Forme libre : forme 3532">
                  <a:extLst>
                    <a:ext uri="{FF2B5EF4-FFF2-40B4-BE49-F238E27FC236}">
                      <a16:creationId xmlns:a16="http://schemas.microsoft.com/office/drawing/2014/main" id="{F8E5DFC6-E2BD-4D2B-9711-B0253C261C03}"/>
                    </a:ext>
                  </a:extLst>
                </p:cNvPr>
                <p:cNvSpPr/>
                <p:nvPr/>
              </p:nvSpPr>
              <p:spPr>
                <a:xfrm>
                  <a:off x="3106005" y="2327243"/>
                  <a:ext cx="43719" cy="666"/>
                </a:xfrm>
                <a:custGeom>
                  <a:avLst/>
                  <a:gdLst>
                    <a:gd name="connsiteX0" fmla="*/ 43720 w 43719"/>
                    <a:gd name="connsiteY0" fmla="*/ 667 h 666"/>
                    <a:gd name="connsiteX1" fmla="*/ 0 w 43719"/>
                    <a:gd name="connsiteY1" fmla="*/ 0 h 666"/>
                  </a:gdLst>
                  <a:ahLst/>
                  <a:cxnLst>
                    <a:cxn ang="0">
                      <a:pos x="connsiteX0" y="connsiteY0"/>
                    </a:cxn>
                    <a:cxn ang="0">
                      <a:pos x="connsiteX1" y="connsiteY1"/>
                    </a:cxn>
                  </a:cxnLst>
                  <a:rect l="l" t="t" r="r" b="b"/>
                  <a:pathLst>
                    <a:path w="43719" h="666">
                      <a:moveTo>
                        <a:pt x="43720" y="667"/>
                      </a:moveTo>
                      <a:lnTo>
                        <a:pt x="0" y="0"/>
                      </a:lnTo>
                    </a:path>
                  </a:pathLst>
                </a:custGeom>
                <a:grpFill/>
                <a:ln w="5715" cap="rnd">
                  <a:solidFill>
                    <a:srgbClr val="E52A29"/>
                  </a:solidFill>
                  <a:prstDash val="solid"/>
                  <a:round/>
                </a:ln>
              </p:spPr>
              <p:txBody>
                <a:bodyPr rtlCol="0" anchor="ctr"/>
                <a:lstStyle/>
                <a:p>
                  <a:endParaRPr lang="fr-FR" sz="1050"/>
                </a:p>
              </p:txBody>
            </p:sp>
            <p:sp>
              <p:nvSpPr>
                <p:cNvPr id="298" name="Forme libre : forme 3533">
                  <a:extLst>
                    <a:ext uri="{FF2B5EF4-FFF2-40B4-BE49-F238E27FC236}">
                      <a16:creationId xmlns:a16="http://schemas.microsoft.com/office/drawing/2014/main" id="{D0EA1B32-645F-473D-933B-33F57498204E}"/>
                    </a:ext>
                  </a:extLst>
                </p:cNvPr>
                <p:cNvSpPr/>
                <p:nvPr/>
              </p:nvSpPr>
              <p:spPr>
                <a:xfrm>
                  <a:off x="2991991" y="2306384"/>
                  <a:ext cx="126206" cy="46706"/>
                </a:xfrm>
                <a:custGeom>
                  <a:avLst/>
                  <a:gdLst>
                    <a:gd name="connsiteX0" fmla="*/ 0 w 126206"/>
                    <a:gd name="connsiteY0" fmla="*/ 44482 h 46706"/>
                    <a:gd name="connsiteX1" fmla="*/ 51626 w 126206"/>
                    <a:gd name="connsiteY1" fmla="*/ 762 h 46706"/>
                    <a:gd name="connsiteX2" fmla="*/ 98203 w 126206"/>
                    <a:gd name="connsiteY2" fmla="*/ 0 h 46706"/>
                    <a:gd name="connsiteX3" fmla="*/ 126206 w 126206"/>
                    <a:gd name="connsiteY3" fmla="*/ 42291 h 46706"/>
                    <a:gd name="connsiteX4" fmla="*/ 68866 w 126206"/>
                    <a:gd name="connsiteY4" fmla="*/ 21526 h 4670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6206" h="46706">
                      <a:moveTo>
                        <a:pt x="0" y="44482"/>
                      </a:moveTo>
                      <a:lnTo>
                        <a:pt x="51626" y="762"/>
                      </a:lnTo>
                      <a:lnTo>
                        <a:pt x="98203" y="0"/>
                      </a:lnTo>
                      <a:lnTo>
                        <a:pt x="126206" y="42291"/>
                      </a:lnTo>
                      <a:cubicBezTo>
                        <a:pt x="126206" y="42291"/>
                        <a:pt x="99631" y="60960"/>
                        <a:pt x="68866" y="21526"/>
                      </a:cubicBezTo>
                    </a:path>
                  </a:pathLst>
                </a:custGeom>
                <a:grpFill/>
                <a:ln w="5715" cap="rnd">
                  <a:solidFill>
                    <a:srgbClr val="E52A29"/>
                  </a:solidFill>
                  <a:prstDash val="solid"/>
                  <a:round/>
                </a:ln>
              </p:spPr>
              <p:txBody>
                <a:bodyPr rtlCol="0" anchor="ctr"/>
                <a:lstStyle/>
                <a:p>
                  <a:endParaRPr lang="fr-FR" sz="1050"/>
                </a:p>
              </p:txBody>
            </p:sp>
            <p:sp>
              <p:nvSpPr>
                <p:cNvPr id="299" name="Forme libre : forme 3534">
                  <a:extLst>
                    <a:ext uri="{FF2B5EF4-FFF2-40B4-BE49-F238E27FC236}">
                      <a16:creationId xmlns:a16="http://schemas.microsoft.com/office/drawing/2014/main" id="{FC9F4C0A-0526-4F1F-973E-6FB33ED5EA41}"/>
                    </a:ext>
                  </a:extLst>
                </p:cNvPr>
                <p:cNvSpPr/>
                <p:nvPr/>
              </p:nvSpPr>
              <p:spPr>
                <a:xfrm>
                  <a:off x="2976904" y="2336292"/>
                  <a:ext cx="89286" cy="99859"/>
                </a:xfrm>
                <a:custGeom>
                  <a:avLst/>
                  <a:gdLst>
                    <a:gd name="connsiteX0" fmla="*/ 89287 w 89286"/>
                    <a:gd name="connsiteY0" fmla="*/ 0 h 99859"/>
                    <a:gd name="connsiteX1" fmla="*/ 5181 w 89286"/>
                    <a:gd name="connsiteY1" fmla="*/ 72676 h 99859"/>
                    <a:gd name="connsiteX2" fmla="*/ 3943 w 89286"/>
                    <a:gd name="connsiteY2" fmla="*/ 94678 h 99859"/>
                    <a:gd name="connsiteX3" fmla="*/ 3943 w 89286"/>
                    <a:gd name="connsiteY3" fmla="*/ 94678 h 99859"/>
                    <a:gd name="connsiteX4" fmla="*/ 25945 w 89286"/>
                    <a:gd name="connsiteY4" fmla="*/ 95917 h 9985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9286" h="99859">
                      <a:moveTo>
                        <a:pt x="89287" y="0"/>
                      </a:moveTo>
                      <a:lnTo>
                        <a:pt x="5181" y="72676"/>
                      </a:lnTo>
                      <a:cubicBezTo>
                        <a:pt x="-1201" y="78391"/>
                        <a:pt x="-1772" y="88202"/>
                        <a:pt x="3943" y="94678"/>
                      </a:cubicBezTo>
                      <a:lnTo>
                        <a:pt x="3943" y="94678"/>
                      </a:lnTo>
                      <a:cubicBezTo>
                        <a:pt x="9658" y="101060"/>
                        <a:pt x="19468" y="101632"/>
                        <a:pt x="25945" y="95917"/>
                      </a:cubicBezTo>
                    </a:path>
                  </a:pathLst>
                </a:custGeom>
                <a:grpFill/>
                <a:ln w="5715" cap="rnd">
                  <a:solidFill>
                    <a:srgbClr val="E52A29"/>
                  </a:solidFill>
                  <a:prstDash val="solid"/>
                  <a:round/>
                </a:ln>
              </p:spPr>
              <p:txBody>
                <a:bodyPr rtlCol="0" anchor="ctr"/>
                <a:lstStyle/>
                <a:p>
                  <a:endParaRPr lang="fr-FR" sz="1050"/>
                </a:p>
              </p:txBody>
            </p:sp>
            <p:sp>
              <p:nvSpPr>
                <p:cNvPr id="300" name="Forme libre : forme 3535">
                  <a:extLst>
                    <a:ext uri="{FF2B5EF4-FFF2-40B4-BE49-F238E27FC236}">
                      <a16:creationId xmlns:a16="http://schemas.microsoft.com/office/drawing/2014/main" id="{EC40CAD1-E1F8-44D2-BBB8-6A217414482F}"/>
                    </a:ext>
                  </a:extLst>
                </p:cNvPr>
                <p:cNvSpPr/>
                <p:nvPr/>
              </p:nvSpPr>
              <p:spPr>
                <a:xfrm>
                  <a:off x="3001859" y="2401348"/>
                  <a:ext cx="33755" cy="52234"/>
                </a:xfrm>
                <a:custGeom>
                  <a:avLst/>
                  <a:gdLst>
                    <a:gd name="connsiteX0" fmla="*/ 33756 w 33755"/>
                    <a:gd name="connsiteY0" fmla="*/ 0 h 52234"/>
                    <a:gd name="connsiteX1" fmla="*/ 5181 w 33755"/>
                    <a:gd name="connsiteY1" fmla="*/ 25051 h 52234"/>
                    <a:gd name="connsiteX2" fmla="*/ 3943 w 33755"/>
                    <a:gd name="connsiteY2" fmla="*/ 47053 h 52234"/>
                    <a:gd name="connsiteX3" fmla="*/ 3943 w 33755"/>
                    <a:gd name="connsiteY3" fmla="*/ 47053 h 52234"/>
                    <a:gd name="connsiteX4" fmla="*/ 25945 w 33755"/>
                    <a:gd name="connsiteY4" fmla="*/ 48292 h 5223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755" h="52234">
                      <a:moveTo>
                        <a:pt x="33756" y="0"/>
                      </a:moveTo>
                      <a:lnTo>
                        <a:pt x="5181" y="25051"/>
                      </a:lnTo>
                      <a:cubicBezTo>
                        <a:pt x="-1201" y="30766"/>
                        <a:pt x="-1772" y="40577"/>
                        <a:pt x="3943" y="47053"/>
                      </a:cubicBezTo>
                      <a:lnTo>
                        <a:pt x="3943" y="47053"/>
                      </a:lnTo>
                      <a:cubicBezTo>
                        <a:pt x="9658" y="53435"/>
                        <a:pt x="19468" y="54007"/>
                        <a:pt x="25945" y="48292"/>
                      </a:cubicBezTo>
                    </a:path>
                  </a:pathLst>
                </a:custGeom>
                <a:grpFill/>
                <a:ln w="5715" cap="rnd">
                  <a:solidFill>
                    <a:srgbClr val="E52A29"/>
                  </a:solidFill>
                  <a:prstDash val="solid"/>
                  <a:round/>
                </a:ln>
              </p:spPr>
              <p:txBody>
                <a:bodyPr rtlCol="0" anchor="ctr"/>
                <a:lstStyle/>
                <a:p>
                  <a:endParaRPr lang="fr-FR" sz="1050"/>
                </a:p>
              </p:txBody>
            </p:sp>
            <p:sp>
              <p:nvSpPr>
                <p:cNvPr id="301" name="Forme libre : forme 3536">
                  <a:extLst>
                    <a:ext uri="{FF2B5EF4-FFF2-40B4-BE49-F238E27FC236}">
                      <a16:creationId xmlns:a16="http://schemas.microsoft.com/office/drawing/2014/main" id="{F84C6850-7C73-4A28-9692-EA957752E949}"/>
                    </a:ext>
                  </a:extLst>
                </p:cNvPr>
                <p:cNvSpPr/>
                <p:nvPr/>
              </p:nvSpPr>
              <p:spPr>
                <a:xfrm>
                  <a:off x="3029005" y="2425065"/>
                  <a:ext cx="25945" cy="42804"/>
                </a:xfrm>
                <a:custGeom>
                  <a:avLst/>
                  <a:gdLst>
                    <a:gd name="connsiteX0" fmla="*/ 22040 w 25945"/>
                    <a:gd name="connsiteY0" fmla="*/ 0 h 42804"/>
                    <a:gd name="connsiteX1" fmla="*/ 5181 w 25945"/>
                    <a:gd name="connsiteY1" fmla="*/ 15621 h 42804"/>
                    <a:gd name="connsiteX2" fmla="*/ 3943 w 25945"/>
                    <a:gd name="connsiteY2" fmla="*/ 37624 h 42804"/>
                    <a:gd name="connsiteX3" fmla="*/ 3943 w 25945"/>
                    <a:gd name="connsiteY3" fmla="*/ 37624 h 42804"/>
                    <a:gd name="connsiteX4" fmla="*/ 25945 w 25945"/>
                    <a:gd name="connsiteY4" fmla="*/ 38862 h 428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945" h="42804">
                      <a:moveTo>
                        <a:pt x="22040" y="0"/>
                      </a:moveTo>
                      <a:lnTo>
                        <a:pt x="5181" y="15621"/>
                      </a:lnTo>
                      <a:cubicBezTo>
                        <a:pt x="-1201" y="21336"/>
                        <a:pt x="-1772" y="31147"/>
                        <a:pt x="3943" y="37624"/>
                      </a:cubicBezTo>
                      <a:lnTo>
                        <a:pt x="3943" y="37624"/>
                      </a:lnTo>
                      <a:cubicBezTo>
                        <a:pt x="9658" y="44005"/>
                        <a:pt x="19468" y="44577"/>
                        <a:pt x="25945" y="38862"/>
                      </a:cubicBezTo>
                    </a:path>
                  </a:pathLst>
                </a:custGeom>
                <a:grpFill/>
                <a:ln w="5715" cap="rnd">
                  <a:solidFill>
                    <a:srgbClr val="E52A29"/>
                  </a:solidFill>
                  <a:prstDash val="solid"/>
                  <a:round/>
                </a:ln>
              </p:spPr>
              <p:txBody>
                <a:bodyPr rtlCol="0" anchor="ctr"/>
                <a:lstStyle/>
                <a:p>
                  <a:endParaRPr lang="fr-FR" sz="1050"/>
                </a:p>
              </p:txBody>
            </p:sp>
            <p:sp>
              <p:nvSpPr>
                <p:cNvPr id="302" name="Forme libre : forme 3537">
                  <a:extLst>
                    <a:ext uri="{FF2B5EF4-FFF2-40B4-BE49-F238E27FC236}">
                      <a16:creationId xmlns:a16="http://schemas.microsoft.com/office/drawing/2014/main" id="{CC501917-FCD8-4E06-8FA5-042BBFE34BAE}"/>
                    </a:ext>
                  </a:extLst>
                </p:cNvPr>
                <p:cNvSpPr/>
                <p:nvPr/>
              </p:nvSpPr>
              <p:spPr>
                <a:xfrm>
                  <a:off x="3057199" y="2448496"/>
                  <a:ext cx="25945" cy="33755"/>
                </a:xfrm>
                <a:custGeom>
                  <a:avLst/>
                  <a:gdLst>
                    <a:gd name="connsiteX0" fmla="*/ 12229 w 25945"/>
                    <a:gd name="connsiteY0" fmla="*/ 0 h 33755"/>
                    <a:gd name="connsiteX1" fmla="*/ 5181 w 25945"/>
                    <a:gd name="connsiteY1" fmla="*/ 6572 h 33755"/>
                    <a:gd name="connsiteX2" fmla="*/ 3943 w 25945"/>
                    <a:gd name="connsiteY2" fmla="*/ 28575 h 33755"/>
                    <a:gd name="connsiteX3" fmla="*/ 3943 w 25945"/>
                    <a:gd name="connsiteY3" fmla="*/ 28575 h 33755"/>
                    <a:gd name="connsiteX4" fmla="*/ 25945 w 25945"/>
                    <a:gd name="connsiteY4" fmla="*/ 29813 h 337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945" h="33755">
                      <a:moveTo>
                        <a:pt x="12229" y="0"/>
                      </a:moveTo>
                      <a:lnTo>
                        <a:pt x="5181" y="6572"/>
                      </a:lnTo>
                      <a:cubicBezTo>
                        <a:pt x="-1201" y="12287"/>
                        <a:pt x="-1772" y="22098"/>
                        <a:pt x="3943" y="28575"/>
                      </a:cubicBezTo>
                      <a:lnTo>
                        <a:pt x="3943" y="28575"/>
                      </a:lnTo>
                      <a:cubicBezTo>
                        <a:pt x="9658" y="34957"/>
                        <a:pt x="19468" y="35528"/>
                        <a:pt x="25945" y="29813"/>
                      </a:cubicBezTo>
                    </a:path>
                  </a:pathLst>
                </a:custGeom>
                <a:grpFill/>
                <a:ln w="5715" cap="rnd">
                  <a:solidFill>
                    <a:srgbClr val="E52A29"/>
                  </a:solidFill>
                  <a:prstDash val="solid"/>
                  <a:round/>
                </a:ln>
              </p:spPr>
              <p:txBody>
                <a:bodyPr rtlCol="0" anchor="ctr"/>
                <a:lstStyle/>
                <a:p>
                  <a:endParaRPr lang="fr-FR" sz="1050"/>
                </a:p>
              </p:txBody>
            </p:sp>
            <p:sp>
              <p:nvSpPr>
                <p:cNvPr id="303" name="Forme libre : forme 3538">
                  <a:extLst>
                    <a:ext uri="{FF2B5EF4-FFF2-40B4-BE49-F238E27FC236}">
                      <a16:creationId xmlns:a16="http://schemas.microsoft.com/office/drawing/2014/main" id="{833CBE06-7D8B-426D-B862-6E92823B2565}"/>
                    </a:ext>
                  </a:extLst>
                </p:cNvPr>
                <p:cNvSpPr/>
                <p:nvPr/>
              </p:nvSpPr>
              <p:spPr>
                <a:xfrm>
                  <a:off x="3128484" y="2415069"/>
                  <a:ext cx="25336" cy="41124"/>
                </a:xfrm>
                <a:custGeom>
                  <a:avLst/>
                  <a:gdLst>
                    <a:gd name="connsiteX0" fmla="*/ 3810 w 25336"/>
                    <a:gd name="connsiteY0" fmla="*/ 38762 h 41124"/>
                    <a:gd name="connsiteX1" fmla="*/ 24955 w 25336"/>
                    <a:gd name="connsiteY1" fmla="*/ 33428 h 41124"/>
                    <a:gd name="connsiteX2" fmla="*/ 25336 w 25336"/>
                    <a:gd name="connsiteY2" fmla="*/ 1329 h 41124"/>
                    <a:gd name="connsiteX3" fmla="*/ 0 w 25336"/>
                    <a:gd name="connsiteY3" fmla="*/ 14568 h 41124"/>
                  </a:gdLst>
                  <a:ahLst/>
                  <a:cxnLst>
                    <a:cxn ang="0">
                      <a:pos x="connsiteX0" y="connsiteY0"/>
                    </a:cxn>
                    <a:cxn ang="0">
                      <a:pos x="connsiteX1" y="connsiteY1"/>
                    </a:cxn>
                    <a:cxn ang="0">
                      <a:pos x="connsiteX2" y="connsiteY2"/>
                    </a:cxn>
                    <a:cxn ang="0">
                      <a:pos x="connsiteX3" y="connsiteY3"/>
                    </a:cxn>
                  </a:cxnLst>
                  <a:rect l="l" t="t" r="r" b="b"/>
                  <a:pathLst>
                    <a:path w="25336" h="41124">
                      <a:moveTo>
                        <a:pt x="3810" y="38762"/>
                      </a:moveTo>
                      <a:cubicBezTo>
                        <a:pt x="19717" y="46287"/>
                        <a:pt x="24955" y="33428"/>
                        <a:pt x="24955" y="33428"/>
                      </a:cubicBezTo>
                      <a:lnTo>
                        <a:pt x="25336" y="1329"/>
                      </a:lnTo>
                      <a:cubicBezTo>
                        <a:pt x="25336" y="1329"/>
                        <a:pt x="8382" y="-6196"/>
                        <a:pt x="0" y="14568"/>
                      </a:cubicBezTo>
                    </a:path>
                  </a:pathLst>
                </a:custGeom>
                <a:grpFill/>
                <a:ln w="5715" cap="rnd">
                  <a:solidFill>
                    <a:srgbClr val="E52A29"/>
                  </a:solidFill>
                  <a:prstDash val="solid"/>
                  <a:round/>
                </a:ln>
              </p:spPr>
              <p:txBody>
                <a:bodyPr rtlCol="0" anchor="ctr"/>
                <a:lstStyle/>
                <a:p>
                  <a:endParaRPr lang="fr-FR" sz="1050"/>
                </a:p>
              </p:txBody>
            </p:sp>
            <p:sp>
              <p:nvSpPr>
                <p:cNvPr id="304" name="Forme libre : forme 3539">
                  <a:extLst>
                    <a:ext uri="{FF2B5EF4-FFF2-40B4-BE49-F238E27FC236}">
                      <a16:creationId xmlns:a16="http://schemas.microsoft.com/office/drawing/2014/main" id="{116B3A44-1BF4-4D86-AB16-39D680FFCE07}"/>
                    </a:ext>
                  </a:extLst>
                </p:cNvPr>
                <p:cNvSpPr/>
                <p:nvPr/>
              </p:nvSpPr>
              <p:spPr>
                <a:xfrm>
                  <a:off x="3105148" y="2428975"/>
                  <a:ext cx="25336" cy="41124"/>
                </a:xfrm>
                <a:custGeom>
                  <a:avLst/>
                  <a:gdLst>
                    <a:gd name="connsiteX0" fmla="*/ 3810 w 25336"/>
                    <a:gd name="connsiteY0" fmla="*/ 38762 h 41124"/>
                    <a:gd name="connsiteX1" fmla="*/ 24956 w 25336"/>
                    <a:gd name="connsiteY1" fmla="*/ 33428 h 41124"/>
                    <a:gd name="connsiteX2" fmla="*/ 25336 w 25336"/>
                    <a:gd name="connsiteY2" fmla="*/ 1329 h 41124"/>
                    <a:gd name="connsiteX3" fmla="*/ 0 w 25336"/>
                    <a:gd name="connsiteY3" fmla="*/ 14568 h 41124"/>
                  </a:gdLst>
                  <a:ahLst/>
                  <a:cxnLst>
                    <a:cxn ang="0">
                      <a:pos x="connsiteX0" y="connsiteY0"/>
                    </a:cxn>
                    <a:cxn ang="0">
                      <a:pos x="connsiteX1" y="connsiteY1"/>
                    </a:cxn>
                    <a:cxn ang="0">
                      <a:pos x="connsiteX2" y="connsiteY2"/>
                    </a:cxn>
                    <a:cxn ang="0">
                      <a:pos x="connsiteX3" y="connsiteY3"/>
                    </a:cxn>
                  </a:cxnLst>
                  <a:rect l="l" t="t" r="r" b="b"/>
                  <a:pathLst>
                    <a:path w="25336" h="41124">
                      <a:moveTo>
                        <a:pt x="3810" y="38762"/>
                      </a:moveTo>
                      <a:cubicBezTo>
                        <a:pt x="19717" y="46287"/>
                        <a:pt x="24956" y="33428"/>
                        <a:pt x="24956" y="33428"/>
                      </a:cubicBezTo>
                      <a:lnTo>
                        <a:pt x="25336" y="1329"/>
                      </a:lnTo>
                      <a:cubicBezTo>
                        <a:pt x="25336" y="1329"/>
                        <a:pt x="8382" y="-6196"/>
                        <a:pt x="0" y="14568"/>
                      </a:cubicBezTo>
                    </a:path>
                  </a:pathLst>
                </a:custGeom>
                <a:grpFill/>
                <a:ln w="5715" cap="rnd">
                  <a:solidFill>
                    <a:srgbClr val="E52A29"/>
                  </a:solidFill>
                  <a:prstDash val="solid"/>
                  <a:round/>
                </a:ln>
              </p:spPr>
              <p:txBody>
                <a:bodyPr rtlCol="0" anchor="ctr"/>
                <a:lstStyle/>
                <a:p>
                  <a:endParaRPr lang="fr-FR" sz="1050"/>
                </a:p>
              </p:txBody>
            </p:sp>
            <p:sp>
              <p:nvSpPr>
                <p:cNvPr id="305" name="Forme libre : forme 3540">
                  <a:extLst>
                    <a:ext uri="{FF2B5EF4-FFF2-40B4-BE49-F238E27FC236}">
                      <a16:creationId xmlns:a16="http://schemas.microsoft.com/office/drawing/2014/main" id="{12485AC5-884D-4368-A2FA-E773805803F9}"/>
                    </a:ext>
                  </a:extLst>
                </p:cNvPr>
                <p:cNvSpPr/>
                <p:nvPr/>
              </p:nvSpPr>
              <p:spPr>
                <a:xfrm>
                  <a:off x="3082171" y="2443739"/>
                  <a:ext cx="26691" cy="41124"/>
                </a:xfrm>
                <a:custGeom>
                  <a:avLst/>
                  <a:gdLst>
                    <a:gd name="connsiteX0" fmla="*/ 5165 w 26691"/>
                    <a:gd name="connsiteY0" fmla="*/ 38762 h 41124"/>
                    <a:gd name="connsiteX1" fmla="*/ 26310 w 26691"/>
                    <a:gd name="connsiteY1" fmla="*/ 33428 h 41124"/>
                    <a:gd name="connsiteX2" fmla="*/ 26691 w 26691"/>
                    <a:gd name="connsiteY2" fmla="*/ 1329 h 41124"/>
                    <a:gd name="connsiteX3" fmla="*/ 1355 w 26691"/>
                    <a:gd name="connsiteY3" fmla="*/ 14568 h 41124"/>
                    <a:gd name="connsiteX4" fmla="*/ 1355 w 26691"/>
                    <a:gd name="connsiteY4" fmla="*/ 34476 h 4112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691" h="41124">
                      <a:moveTo>
                        <a:pt x="5165" y="38762"/>
                      </a:moveTo>
                      <a:cubicBezTo>
                        <a:pt x="21071" y="46287"/>
                        <a:pt x="26310" y="33428"/>
                        <a:pt x="26310" y="33428"/>
                      </a:cubicBezTo>
                      <a:lnTo>
                        <a:pt x="26691" y="1329"/>
                      </a:lnTo>
                      <a:cubicBezTo>
                        <a:pt x="26691" y="1329"/>
                        <a:pt x="9737" y="-6196"/>
                        <a:pt x="1355" y="14568"/>
                      </a:cubicBezTo>
                      <a:cubicBezTo>
                        <a:pt x="1355" y="14568"/>
                        <a:pt x="-1693" y="22855"/>
                        <a:pt x="1355" y="34476"/>
                      </a:cubicBezTo>
                    </a:path>
                  </a:pathLst>
                </a:custGeom>
                <a:grpFill/>
                <a:ln w="5715" cap="rnd">
                  <a:solidFill>
                    <a:srgbClr val="E52A29"/>
                  </a:solidFill>
                  <a:prstDash val="solid"/>
                  <a:round/>
                </a:ln>
              </p:spPr>
              <p:txBody>
                <a:bodyPr rtlCol="0" anchor="ctr"/>
                <a:lstStyle/>
                <a:p>
                  <a:endParaRPr lang="fr-FR" sz="1050"/>
                </a:p>
              </p:txBody>
            </p:sp>
            <p:sp>
              <p:nvSpPr>
                <p:cNvPr id="306" name="Forme libre : forme 3541">
                  <a:extLst>
                    <a:ext uri="{FF2B5EF4-FFF2-40B4-BE49-F238E27FC236}">
                      <a16:creationId xmlns:a16="http://schemas.microsoft.com/office/drawing/2014/main" id="{70EF1ABB-AFA9-424F-A5C3-750D5498F34C}"/>
                    </a:ext>
                  </a:extLst>
                </p:cNvPr>
                <p:cNvSpPr/>
                <p:nvPr/>
              </p:nvSpPr>
              <p:spPr>
                <a:xfrm>
                  <a:off x="3156487" y="2405825"/>
                  <a:ext cx="40767" cy="26098"/>
                </a:xfrm>
                <a:custGeom>
                  <a:avLst/>
                  <a:gdLst>
                    <a:gd name="connsiteX0" fmla="*/ 40767 w 40767"/>
                    <a:gd name="connsiteY0" fmla="*/ 0 h 26098"/>
                    <a:gd name="connsiteX1" fmla="*/ 0 w 40767"/>
                    <a:gd name="connsiteY1" fmla="*/ 26098 h 26098"/>
                  </a:gdLst>
                  <a:ahLst/>
                  <a:cxnLst>
                    <a:cxn ang="0">
                      <a:pos x="connsiteX0" y="connsiteY0"/>
                    </a:cxn>
                    <a:cxn ang="0">
                      <a:pos x="connsiteX1" y="connsiteY1"/>
                    </a:cxn>
                  </a:cxnLst>
                  <a:rect l="l" t="t" r="r" b="b"/>
                  <a:pathLst>
                    <a:path w="40767" h="26098">
                      <a:moveTo>
                        <a:pt x="40767" y="0"/>
                      </a:moveTo>
                      <a:lnTo>
                        <a:pt x="0" y="26098"/>
                      </a:lnTo>
                    </a:path>
                  </a:pathLst>
                </a:custGeom>
                <a:grpFill/>
                <a:ln w="5715" cap="rnd">
                  <a:solidFill>
                    <a:srgbClr val="E52A29"/>
                  </a:solidFill>
                  <a:prstDash val="solid"/>
                  <a:round/>
                </a:ln>
              </p:spPr>
              <p:txBody>
                <a:bodyPr rtlCol="0" anchor="ctr"/>
                <a:lstStyle/>
                <a:p>
                  <a:endParaRPr lang="fr-FR" sz="1050"/>
                </a:p>
              </p:txBody>
            </p:sp>
            <p:sp>
              <p:nvSpPr>
                <p:cNvPr id="307" name="Forme libre : forme 3542">
                  <a:extLst>
                    <a:ext uri="{FF2B5EF4-FFF2-40B4-BE49-F238E27FC236}">
                      <a16:creationId xmlns:a16="http://schemas.microsoft.com/office/drawing/2014/main" id="{A50112DA-C497-4CDB-A850-5FA5487B0516}"/>
                    </a:ext>
                  </a:extLst>
                </p:cNvPr>
                <p:cNvSpPr/>
                <p:nvPr/>
              </p:nvSpPr>
              <p:spPr>
                <a:xfrm>
                  <a:off x="3159916" y="2419064"/>
                  <a:ext cx="34766" cy="19301"/>
                </a:xfrm>
                <a:custGeom>
                  <a:avLst/>
                  <a:gdLst>
                    <a:gd name="connsiteX0" fmla="*/ 18859 w 34766"/>
                    <a:gd name="connsiteY0" fmla="*/ 0 h 19301"/>
                    <a:gd name="connsiteX1" fmla="*/ 34766 w 34766"/>
                    <a:gd name="connsiteY1" fmla="*/ 7525 h 19301"/>
                    <a:gd name="connsiteX2" fmla="*/ 0 w 34766"/>
                    <a:gd name="connsiteY2" fmla="*/ 11716 h 19301"/>
                  </a:gdLst>
                  <a:ahLst/>
                  <a:cxnLst>
                    <a:cxn ang="0">
                      <a:pos x="connsiteX0" y="connsiteY0"/>
                    </a:cxn>
                    <a:cxn ang="0">
                      <a:pos x="connsiteX1" y="connsiteY1"/>
                    </a:cxn>
                    <a:cxn ang="0">
                      <a:pos x="connsiteX2" y="connsiteY2"/>
                    </a:cxn>
                  </a:cxnLst>
                  <a:rect l="l" t="t" r="r" b="b"/>
                  <a:pathLst>
                    <a:path w="34766" h="19301">
                      <a:moveTo>
                        <a:pt x="18859" y="0"/>
                      </a:moveTo>
                      <a:lnTo>
                        <a:pt x="34766" y="7525"/>
                      </a:lnTo>
                      <a:cubicBezTo>
                        <a:pt x="34766" y="7525"/>
                        <a:pt x="21146" y="30956"/>
                        <a:pt x="0" y="11716"/>
                      </a:cubicBezTo>
                    </a:path>
                  </a:pathLst>
                </a:custGeom>
                <a:grpFill/>
                <a:ln w="5715" cap="rnd">
                  <a:solidFill>
                    <a:srgbClr val="E52A29"/>
                  </a:solidFill>
                  <a:prstDash val="solid"/>
                  <a:round/>
                </a:ln>
              </p:spPr>
              <p:txBody>
                <a:bodyPr rtlCol="0" anchor="ctr"/>
                <a:lstStyle/>
                <a:p>
                  <a:endParaRPr lang="fr-FR" sz="1050"/>
                </a:p>
              </p:txBody>
            </p:sp>
            <p:sp>
              <p:nvSpPr>
                <p:cNvPr id="308" name="Forme libre : forme 3543">
                  <a:extLst>
                    <a:ext uri="{FF2B5EF4-FFF2-40B4-BE49-F238E27FC236}">
                      <a16:creationId xmlns:a16="http://schemas.microsoft.com/office/drawing/2014/main" id="{8A9D13A2-BD4D-4328-BD96-050C05157EDA}"/>
                    </a:ext>
                  </a:extLst>
                </p:cNvPr>
                <p:cNvSpPr/>
                <p:nvPr/>
              </p:nvSpPr>
              <p:spPr>
                <a:xfrm>
                  <a:off x="2998894" y="2308003"/>
                  <a:ext cx="29576" cy="26098"/>
                </a:xfrm>
                <a:custGeom>
                  <a:avLst/>
                  <a:gdLst>
                    <a:gd name="connsiteX0" fmla="*/ 29577 w 29576"/>
                    <a:gd name="connsiteY0" fmla="*/ 9811 h 26098"/>
                    <a:gd name="connsiteX1" fmla="*/ 1288 w 29576"/>
                    <a:gd name="connsiteY1" fmla="*/ 0 h 26098"/>
                    <a:gd name="connsiteX2" fmla="*/ 9193 w 29576"/>
                    <a:gd name="connsiteY2" fmla="*/ 26098 h 26098"/>
                  </a:gdLst>
                  <a:ahLst/>
                  <a:cxnLst>
                    <a:cxn ang="0">
                      <a:pos x="connsiteX0" y="connsiteY0"/>
                    </a:cxn>
                    <a:cxn ang="0">
                      <a:pos x="connsiteX1" y="connsiteY1"/>
                    </a:cxn>
                    <a:cxn ang="0">
                      <a:pos x="connsiteX2" y="connsiteY2"/>
                    </a:cxn>
                  </a:cxnLst>
                  <a:rect l="l" t="t" r="r" b="b"/>
                  <a:pathLst>
                    <a:path w="29576" h="26098">
                      <a:moveTo>
                        <a:pt x="29577" y="9811"/>
                      </a:moveTo>
                      <a:lnTo>
                        <a:pt x="1288" y="0"/>
                      </a:lnTo>
                      <a:cubicBezTo>
                        <a:pt x="1288" y="0"/>
                        <a:pt x="-4713" y="16573"/>
                        <a:pt x="9193" y="26098"/>
                      </a:cubicBezTo>
                    </a:path>
                  </a:pathLst>
                </a:custGeom>
                <a:grpFill/>
                <a:ln w="5715" cap="rnd">
                  <a:solidFill>
                    <a:srgbClr val="E52A29"/>
                  </a:solidFill>
                  <a:prstDash val="solid"/>
                  <a:round/>
                </a:ln>
              </p:spPr>
              <p:txBody>
                <a:bodyPr rtlCol="0" anchor="ctr"/>
                <a:lstStyle/>
                <a:p>
                  <a:endParaRPr lang="fr-FR" sz="1050"/>
                </a:p>
              </p:txBody>
            </p:sp>
            <p:sp>
              <p:nvSpPr>
                <p:cNvPr id="309" name="Forme libre : forme 3544">
                  <a:extLst>
                    <a:ext uri="{FF2B5EF4-FFF2-40B4-BE49-F238E27FC236}">
                      <a16:creationId xmlns:a16="http://schemas.microsoft.com/office/drawing/2014/main" id="{124C52AC-6EFF-4480-A4A2-06923D9F74CC}"/>
                    </a:ext>
                  </a:extLst>
                </p:cNvPr>
                <p:cNvSpPr/>
                <p:nvPr/>
              </p:nvSpPr>
              <p:spPr>
                <a:xfrm>
                  <a:off x="2856259" y="2272855"/>
                  <a:ext cx="111728" cy="168497"/>
                </a:xfrm>
                <a:custGeom>
                  <a:avLst/>
                  <a:gdLst>
                    <a:gd name="connsiteX0" fmla="*/ 57341 w 111728"/>
                    <a:gd name="connsiteY0" fmla="*/ 0 h 168497"/>
                    <a:gd name="connsiteX1" fmla="*/ 111728 w 111728"/>
                    <a:gd name="connsiteY1" fmla="*/ 34766 h 168497"/>
                    <a:gd name="connsiteX2" fmla="*/ 35814 w 111728"/>
                    <a:gd name="connsiteY2" fmla="*/ 168497 h 168497"/>
                    <a:gd name="connsiteX3" fmla="*/ 0 w 111728"/>
                    <a:gd name="connsiteY3" fmla="*/ 149257 h 168497"/>
                  </a:gdLst>
                  <a:ahLst/>
                  <a:cxnLst>
                    <a:cxn ang="0">
                      <a:pos x="connsiteX0" y="connsiteY0"/>
                    </a:cxn>
                    <a:cxn ang="0">
                      <a:pos x="connsiteX1" y="connsiteY1"/>
                    </a:cxn>
                    <a:cxn ang="0">
                      <a:pos x="connsiteX2" y="connsiteY2"/>
                    </a:cxn>
                    <a:cxn ang="0">
                      <a:pos x="connsiteX3" y="connsiteY3"/>
                    </a:cxn>
                  </a:cxnLst>
                  <a:rect l="l" t="t" r="r" b="b"/>
                  <a:pathLst>
                    <a:path w="111728" h="168497">
                      <a:moveTo>
                        <a:pt x="57341" y="0"/>
                      </a:moveTo>
                      <a:lnTo>
                        <a:pt x="111728" y="34766"/>
                      </a:lnTo>
                      <a:lnTo>
                        <a:pt x="35814" y="168497"/>
                      </a:lnTo>
                      <a:lnTo>
                        <a:pt x="0" y="149257"/>
                      </a:lnTo>
                    </a:path>
                  </a:pathLst>
                </a:custGeom>
                <a:grpFill/>
                <a:ln w="5715" cap="rnd">
                  <a:solidFill>
                    <a:srgbClr val="E52A29"/>
                  </a:solidFill>
                  <a:prstDash val="solid"/>
                  <a:round/>
                </a:ln>
              </p:spPr>
              <p:txBody>
                <a:bodyPr rtlCol="0" anchor="ctr"/>
                <a:lstStyle/>
                <a:p>
                  <a:endParaRPr lang="fr-FR" sz="1050"/>
                </a:p>
              </p:txBody>
            </p:sp>
            <p:sp>
              <p:nvSpPr>
                <p:cNvPr id="310" name="Forme libre : forme 3545">
                  <a:extLst>
                    <a:ext uri="{FF2B5EF4-FFF2-40B4-BE49-F238E27FC236}">
                      <a16:creationId xmlns:a16="http://schemas.microsoft.com/office/drawing/2014/main" id="{23AF5662-A953-4F53-816F-66A2269C4B56}"/>
                    </a:ext>
                  </a:extLst>
                </p:cNvPr>
                <p:cNvSpPr/>
                <p:nvPr/>
              </p:nvSpPr>
              <p:spPr>
                <a:xfrm>
                  <a:off x="2831780" y="2408206"/>
                  <a:ext cx="10572" cy="5715"/>
                </a:xfrm>
                <a:custGeom>
                  <a:avLst/>
                  <a:gdLst>
                    <a:gd name="connsiteX0" fmla="*/ 10573 w 10572"/>
                    <a:gd name="connsiteY0" fmla="*/ 5715 h 5715"/>
                    <a:gd name="connsiteX1" fmla="*/ 0 w 10572"/>
                    <a:gd name="connsiteY1" fmla="*/ 0 h 5715"/>
                  </a:gdLst>
                  <a:ahLst/>
                  <a:cxnLst>
                    <a:cxn ang="0">
                      <a:pos x="connsiteX0" y="connsiteY0"/>
                    </a:cxn>
                    <a:cxn ang="0">
                      <a:pos x="connsiteX1" y="connsiteY1"/>
                    </a:cxn>
                  </a:cxnLst>
                  <a:rect l="l" t="t" r="r" b="b"/>
                  <a:pathLst>
                    <a:path w="10572" h="5715">
                      <a:moveTo>
                        <a:pt x="10573" y="5715"/>
                      </a:moveTo>
                      <a:lnTo>
                        <a:pt x="0" y="0"/>
                      </a:lnTo>
                    </a:path>
                  </a:pathLst>
                </a:custGeom>
                <a:grpFill/>
                <a:ln w="5715" cap="rnd">
                  <a:solidFill>
                    <a:srgbClr val="E52A29"/>
                  </a:solidFill>
                  <a:prstDash val="solid"/>
                  <a:round/>
                </a:ln>
              </p:spPr>
              <p:txBody>
                <a:bodyPr rtlCol="0" anchor="ctr"/>
                <a:lstStyle/>
                <a:p>
                  <a:endParaRPr lang="fr-FR" sz="1050"/>
                </a:p>
              </p:txBody>
            </p:sp>
            <p:sp>
              <p:nvSpPr>
                <p:cNvPr id="311" name="Forme libre : forme 3546">
                  <a:extLst>
                    <a:ext uri="{FF2B5EF4-FFF2-40B4-BE49-F238E27FC236}">
                      <a16:creationId xmlns:a16="http://schemas.microsoft.com/office/drawing/2014/main" id="{CD35B526-FFF4-440F-B145-57F6C4C403C0}"/>
                    </a:ext>
                  </a:extLst>
                </p:cNvPr>
                <p:cNvSpPr/>
                <p:nvPr/>
              </p:nvSpPr>
              <p:spPr>
                <a:xfrm>
                  <a:off x="2905313" y="2311813"/>
                  <a:ext cx="81629" cy="118205"/>
                </a:xfrm>
                <a:custGeom>
                  <a:avLst/>
                  <a:gdLst>
                    <a:gd name="connsiteX0" fmla="*/ 0 w 81629"/>
                    <a:gd name="connsiteY0" fmla="*/ 107633 h 118205"/>
                    <a:gd name="connsiteX1" fmla="*/ 21907 w 81629"/>
                    <a:gd name="connsiteY1" fmla="*/ 118205 h 118205"/>
                    <a:gd name="connsiteX2" fmla="*/ 81629 w 81629"/>
                    <a:gd name="connsiteY2" fmla="*/ 10573 h 118205"/>
                    <a:gd name="connsiteX3" fmla="*/ 61531 w 81629"/>
                    <a:gd name="connsiteY3" fmla="*/ 0 h 118205"/>
                  </a:gdLst>
                  <a:ahLst/>
                  <a:cxnLst>
                    <a:cxn ang="0">
                      <a:pos x="connsiteX0" y="connsiteY0"/>
                    </a:cxn>
                    <a:cxn ang="0">
                      <a:pos x="connsiteX1" y="connsiteY1"/>
                    </a:cxn>
                    <a:cxn ang="0">
                      <a:pos x="connsiteX2" y="connsiteY2"/>
                    </a:cxn>
                    <a:cxn ang="0">
                      <a:pos x="connsiteX3" y="connsiteY3"/>
                    </a:cxn>
                  </a:cxnLst>
                  <a:rect l="l" t="t" r="r" b="b"/>
                  <a:pathLst>
                    <a:path w="81629" h="118205">
                      <a:moveTo>
                        <a:pt x="0" y="107633"/>
                      </a:moveTo>
                      <a:lnTo>
                        <a:pt x="21907" y="118205"/>
                      </a:lnTo>
                      <a:lnTo>
                        <a:pt x="81629" y="10573"/>
                      </a:lnTo>
                      <a:lnTo>
                        <a:pt x="61531" y="0"/>
                      </a:lnTo>
                    </a:path>
                  </a:pathLst>
                </a:custGeom>
                <a:grpFill/>
                <a:ln w="5715" cap="rnd">
                  <a:solidFill>
                    <a:srgbClr val="E52A29"/>
                  </a:solidFill>
                  <a:prstDash val="solid"/>
                  <a:round/>
                </a:ln>
              </p:spPr>
              <p:txBody>
                <a:bodyPr rtlCol="0" anchor="ctr"/>
                <a:lstStyle/>
                <a:p>
                  <a:endParaRPr lang="fr-FR" sz="1050"/>
                </a:p>
              </p:txBody>
            </p:sp>
            <p:sp>
              <p:nvSpPr>
                <p:cNvPr id="312" name="Forme libre : forme 3547">
                  <a:extLst>
                    <a:ext uri="{FF2B5EF4-FFF2-40B4-BE49-F238E27FC236}">
                      <a16:creationId xmlns:a16="http://schemas.microsoft.com/office/drawing/2014/main" id="{2FD40033-9C39-4652-86DA-9804F80BA5D7}"/>
                    </a:ext>
                  </a:extLst>
                </p:cNvPr>
                <p:cNvSpPr/>
                <p:nvPr/>
              </p:nvSpPr>
              <p:spPr>
                <a:xfrm>
                  <a:off x="2984275" y="2332196"/>
                  <a:ext cx="17335" cy="9429"/>
                </a:xfrm>
                <a:custGeom>
                  <a:avLst/>
                  <a:gdLst>
                    <a:gd name="connsiteX0" fmla="*/ 17335 w 17335"/>
                    <a:gd name="connsiteY0" fmla="*/ 9430 h 9429"/>
                    <a:gd name="connsiteX1" fmla="*/ 0 w 17335"/>
                    <a:gd name="connsiteY1" fmla="*/ 0 h 9429"/>
                  </a:gdLst>
                  <a:ahLst/>
                  <a:cxnLst>
                    <a:cxn ang="0">
                      <a:pos x="connsiteX0" y="connsiteY0"/>
                    </a:cxn>
                    <a:cxn ang="0">
                      <a:pos x="connsiteX1" y="connsiteY1"/>
                    </a:cxn>
                  </a:cxnLst>
                  <a:rect l="l" t="t" r="r" b="b"/>
                  <a:pathLst>
                    <a:path w="17335" h="9429">
                      <a:moveTo>
                        <a:pt x="17335" y="9430"/>
                      </a:moveTo>
                      <a:lnTo>
                        <a:pt x="0" y="0"/>
                      </a:lnTo>
                    </a:path>
                  </a:pathLst>
                </a:custGeom>
                <a:grpFill/>
                <a:ln w="5715" cap="rnd">
                  <a:solidFill>
                    <a:srgbClr val="E52A29"/>
                  </a:solidFill>
                  <a:prstDash val="solid"/>
                  <a:round/>
                </a:ln>
              </p:spPr>
              <p:txBody>
                <a:bodyPr rtlCol="0" anchor="ctr"/>
                <a:lstStyle/>
                <a:p>
                  <a:endParaRPr lang="fr-FR" sz="1050"/>
                </a:p>
              </p:txBody>
            </p:sp>
            <p:sp>
              <p:nvSpPr>
                <p:cNvPr id="313" name="Forme libre : forme 3548">
                  <a:extLst>
                    <a:ext uri="{FF2B5EF4-FFF2-40B4-BE49-F238E27FC236}">
                      <a16:creationId xmlns:a16="http://schemas.microsoft.com/office/drawing/2014/main" id="{47D70C0E-FD80-4DCB-8BE0-9E82878656C8}"/>
                    </a:ext>
                  </a:extLst>
                </p:cNvPr>
                <p:cNvSpPr/>
                <p:nvPr/>
              </p:nvSpPr>
              <p:spPr>
                <a:xfrm>
                  <a:off x="2946842" y="2397919"/>
                  <a:ext cx="30289" cy="16573"/>
                </a:xfrm>
                <a:custGeom>
                  <a:avLst/>
                  <a:gdLst>
                    <a:gd name="connsiteX0" fmla="*/ 30290 w 30289"/>
                    <a:gd name="connsiteY0" fmla="*/ 16573 h 16573"/>
                    <a:gd name="connsiteX1" fmla="*/ 0 w 30289"/>
                    <a:gd name="connsiteY1" fmla="*/ 0 h 16573"/>
                  </a:gdLst>
                  <a:ahLst/>
                  <a:cxnLst>
                    <a:cxn ang="0">
                      <a:pos x="connsiteX0" y="connsiteY0"/>
                    </a:cxn>
                    <a:cxn ang="0">
                      <a:pos x="connsiteX1" y="connsiteY1"/>
                    </a:cxn>
                  </a:cxnLst>
                  <a:rect l="l" t="t" r="r" b="b"/>
                  <a:pathLst>
                    <a:path w="30289" h="16573">
                      <a:moveTo>
                        <a:pt x="30290" y="16573"/>
                      </a:moveTo>
                      <a:lnTo>
                        <a:pt x="0" y="0"/>
                      </a:lnTo>
                    </a:path>
                  </a:pathLst>
                </a:custGeom>
                <a:grpFill/>
                <a:ln w="5715" cap="rnd">
                  <a:solidFill>
                    <a:srgbClr val="E52A29"/>
                  </a:solidFill>
                  <a:prstDash val="solid"/>
                  <a:round/>
                </a:ln>
              </p:spPr>
              <p:txBody>
                <a:bodyPr rtlCol="0" anchor="ctr"/>
                <a:lstStyle/>
                <a:p>
                  <a:endParaRPr lang="fr-FR" sz="1050"/>
                </a:p>
              </p:txBody>
            </p:sp>
            <p:sp>
              <p:nvSpPr>
                <p:cNvPr id="314" name="Forme libre : forme 3549">
                  <a:extLst>
                    <a:ext uri="{FF2B5EF4-FFF2-40B4-BE49-F238E27FC236}">
                      <a16:creationId xmlns:a16="http://schemas.microsoft.com/office/drawing/2014/main" id="{6F47BDBF-4A2C-4600-A202-211F91EDFA60}"/>
                    </a:ext>
                  </a:extLst>
                </p:cNvPr>
                <p:cNvSpPr/>
                <p:nvPr/>
              </p:nvSpPr>
              <p:spPr>
                <a:xfrm>
                  <a:off x="3074191" y="2226945"/>
                  <a:ext cx="9525" cy="37338"/>
                </a:xfrm>
                <a:custGeom>
                  <a:avLst/>
                  <a:gdLst>
                    <a:gd name="connsiteX0" fmla="*/ 0 w 9525"/>
                    <a:gd name="connsiteY0" fmla="*/ 37338 h 37338"/>
                    <a:gd name="connsiteX1" fmla="*/ 0 w 9525"/>
                    <a:gd name="connsiteY1" fmla="*/ 0 h 37338"/>
                  </a:gdLst>
                  <a:ahLst/>
                  <a:cxnLst>
                    <a:cxn ang="0">
                      <a:pos x="connsiteX0" y="connsiteY0"/>
                    </a:cxn>
                    <a:cxn ang="0">
                      <a:pos x="connsiteX1" y="connsiteY1"/>
                    </a:cxn>
                  </a:cxnLst>
                  <a:rect l="l" t="t" r="r" b="b"/>
                  <a:pathLst>
                    <a:path w="9525" h="37338">
                      <a:moveTo>
                        <a:pt x="0" y="37338"/>
                      </a:moveTo>
                      <a:lnTo>
                        <a:pt x="0" y="0"/>
                      </a:lnTo>
                    </a:path>
                  </a:pathLst>
                </a:custGeom>
                <a:grpFill/>
                <a:ln w="5715" cap="rnd">
                  <a:solidFill>
                    <a:srgbClr val="E52A29"/>
                  </a:solidFill>
                  <a:prstDash val="solid"/>
                  <a:round/>
                </a:ln>
              </p:spPr>
              <p:txBody>
                <a:bodyPr rtlCol="0" anchor="ctr"/>
                <a:lstStyle/>
                <a:p>
                  <a:endParaRPr lang="fr-FR" sz="1050"/>
                </a:p>
              </p:txBody>
            </p:sp>
            <p:sp>
              <p:nvSpPr>
                <p:cNvPr id="315" name="Forme libre : forme 3550">
                  <a:extLst>
                    <a:ext uri="{FF2B5EF4-FFF2-40B4-BE49-F238E27FC236}">
                      <a16:creationId xmlns:a16="http://schemas.microsoft.com/office/drawing/2014/main" id="{5A2F7945-7F86-414C-B576-2A95333ED561}"/>
                    </a:ext>
                  </a:extLst>
                </p:cNvPr>
                <p:cNvSpPr/>
                <p:nvPr/>
              </p:nvSpPr>
              <p:spPr>
                <a:xfrm>
                  <a:off x="3112196" y="2242566"/>
                  <a:ext cx="27146" cy="29527"/>
                </a:xfrm>
                <a:custGeom>
                  <a:avLst/>
                  <a:gdLst>
                    <a:gd name="connsiteX0" fmla="*/ 27146 w 27146"/>
                    <a:gd name="connsiteY0" fmla="*/ 0 h 29527"/>
                    <a:gd name="connsiteX1" fmla="*/ 0 w 27146"/>
                    <a:gd name="connsiteY1" fmla="*/ 29528 h 29527"/>
                  </a:gdLst>
                  <a:ahLst/>
                  <a:cxnLst>
                    <a:cxn ang="0">
                      <a:pos x="connsiteX0" y="connsiteY0"/>
                    </a:cxn>
                    <a:cxn ang="0">
                      <a:pos x="connsiteX1" y="connsiteY1"/>
                    </a:cxn>
                  </a:cxnLst>
                  <a:rect l="l" t="t" r="r" b="b"/>
                  <a:pathLst>
                    <a:path w="27146" h="29527">
                      <a:moveTo>
                        <a:pt x="27146" y="0"/>
                      </a:moveTo>
                      <a:lnTo>
                        <a:pt x="0" y="29528"/>
                      </a:lnTo>
                    </a:path>
                  </a:pathLst>
                </a:custGeom>
                <a:grpFill/>
                <a:ln w="5715" cap="rnd">
                  <a:solidFill>
                    <a:srgbClr val="E52A29"/>
                  </a:solidFill>
                  <a:prstDash val="solid"/>
                  <a:round/>
                </a:ln>
              </p:spPr>
              <p:txBody>
                <a:bodyPr rtlCol="0" anchor="ctr"/>
                <a:lstStyle/>
                <a:p>
                  <a:endParaRPr lang="fr-FR" sz="1050"/>
                </a:p>
              </p:txBody>
            </p:sp>
            <p:sp>
              <p:nvSpPr>
                <p:cNvPr id="316" name="Forme libre : forme 3551">
                  <a:extLst>
                    <a:ext uri="{FF2B5EF4-FFF2-40B4-BE49-F238E27FC236}">
                      <a16:creationId xmlns:a16="http://schemas.microsoft.com/office/drawing/2014/main" id="{7BC0D98F-1058-4DC6-B8CF-73A1ABD23B6B}"/>
                    </a:ext>
                  </a:extLst>
                </p:cNvPr>
                <p:cNvSpPr/>
                <p:nvPr/>
              </p:nvSpPr>
              <p:spPr>
                <a:xfrm>
                  <a:off x="3006754" y="2240185"/>
                  <a:ext cx="24098" cy="28289"/>
                </a:xfrm>
                <a:custGeom>
                  <a:avLst/>
                  <a:gdLst>
                    <a:gd name="connsiteX0" fmla="*/ 24098 w 24098"/>
                    <a:gd name="connsiteY0" fmla="*/ 28289 h 28289"/>
                    <a:gd name="connsiteX1" fmla="*/ 0 w 24098"/>
                    <a:gd name="connsiteY1" fmla="*/ 0 h 28289"/>
                  </a:gdLst>
                  <a:ahLst/>
                  <a:cxnLst>
                    <a:cxn ang="0">
                      <a:pos x="connsiteX0" y="connsiteY0"/>
                    </a:cxn>
                    <a:cxn ang="0">
                      <a:pos x="connsiteX1" y="connsiteY1"/>
                    </a:cxn>
                  </a:cxnLst>
                  <a:rect l="l" t="t" r="r" b="b"/>
                  <a:pathLst>
                    <a:path w="24098" h="28289">
                      <a:moveTo>
                        <a:pt x="24098" y="28289"/>
                      </a:moveTo>
                      <a:lnTo>
                        <a:pt x="0" y="0"/>
                      </a:lnTo>
                    </a:path>
                  </a:pathLst>
                </a:custGeom>
                <a:grpFill/>
                <a:ln w="5715" cap="rnd">
                  <a:solidFill>
                    <a:srgbClr val="E52A29"/>
                  </a:solidFill>
                  <a:prstDash val="solid"/>
                  <a:round/>
                </a:ln>
              </p:spPr>
              <p:txBody>
                <a:bodyPr rtlCol="0" anchor="ctr"/>
                <a:lstStyle/>
                <a:p>
                  <a:endParaRPr lang="fr-FR" sz="1050"/>
                </a:p>
              </p:txBody>
            </p:sp>
          </p:grpSp>
          <p:sp>
            <p:nvSpPr>
              <p:cNvPr id="292" name="Forme libre : forme 3552">
                <a:extLst>
                  <a:ext uri="{FF2B5EF4-FFF2-40B4-BE49-F238E27FC236}">
                    <a16:creationId xmlns:a16="http://schemas.microsoft.com/office/drawing/2014/main" id="{BFD45A1B-69F1-451A-A3CB-34026EEAD7B7}"/>
                  </a:ext>
                </a:extLst>
              </p:cNvPr>
              <p:cNvSpPr/>
              <p:nvPr/>
            </p:nvSpPr>
            <p:spPr>
              <a:xfrm>
                <a:off x="3178109" y="2307431"/>
                <a:ext cx="27717" cy="16859"/>
              </a:xfrm>
              <a:custGeom>
                <a:avLst/>
                <a:gdLst>
                  <a:gd name="connsiteX0" fmla="*/ 0 w 27717"/>
                  <a:gd name="connsiteY0" fmla="*/ 16859 h 16859"/>
                  <a:gd name="connsiteX1" fmla="*/ 27718 w 27717"/>
                  <a:gd name="connsiteY1" fmla="*/ 0 h 16859"/>
                </a:gdLst>
                <a:ahLst/>
                <a:cxnLst>
                  <a:cxn ang="0">
                    <a:pos x="connsiteX0" y="connsiteY0"/>
                  </a:cxn>
                  <a:cxn ang="0">
                    <a:pos x="connsiteX1" y="connsiteY1"/>
                  </a:cxn>
                </a:cxnLst>
                <a:rect l="l" t="t" r="r" b="b"/>
                <a:pathLst>
                  <a:path w="27717" h="16859">
                    <a:moveTo>
                      <a:pt x="0" y="16859"/>
                    </a:moveTo>
                    <a:lnTo>
                      <a:pt x="27718" y="0"/>
                    </a:lnTo>
                  </a:path>
                </a:pathLst>
              </a:custGeom>
              <a:grpFill/>
              <a:ln w="5715" cap="rnd">
                <a:solidFill>
                  <a:srgbClr val="E52A29"/>
                </a:solidFill>
                <a:prstDash val="solid"/>
                <a:round/>
              </a:ln>
            </p:spPr>
            <p:txBody>
              <a:bodyPr rtlCol="0" anchor="ctr"/>
              <a:lstStyle/>
              <a:p>
                <a:endParaRPr lang="fr-FR" sz="1050"/>
              </a:p>
            </p:txBody>
          </p:sp>
          <p:sp>
            <p:nvSpPr>
              <p:cNvPr id="293" name="Forme libre : forme 3553">
                <a:extLst>
                  <a:ext uri="{FF2B5EF4-FFF2-40B4-BE49-F238E27FC236}">
                    <a16:creationId xmlns:a16="http://schemas.microsoft.com/office/drawing/2014/main" id="{5DD991ED-8AFB-4BC1-BE93-97FD10BD3F1F}"/>
                  </a:ext>
                </a:extLst>
              </p:cNvPr>
              <p:cNvSpPr/>
              <p:nvPr/>
            </p:nvSpPr>
            <p:spPr>
              <a:xfrm>
                <a:off x="3186110" y="2327910"/>
                <a:ext cx="13715" cy="8477"/>
              </a:xfrm>
              <a:custGeom>
                <a:avLst/>
                <a:gdLst>
                  <a:gd name="connsiteX0" fmla="*/ 0 w 13715"/>
                  <a:gd name="connsiteY0" fmla="*/ 8477 h 8477"/>
                  <a:gd name="connsiteX1" fmla="*/ 13716 w 13715"/>
                  <a:gd name="connsiteY1" fmla="*/ 0 h 8477"/>
                </a:gdLst>
                <a:ahLst/>
                <a:cxnLst>
                  <a:cxn ang="0">
                    <a:pos x="connsiteX0" y="connsiteY0"/>
                  </a:cxn>
                  <a:cxn ang="0">
                    <a:pos x="connsiteX1" y="connsiteY1"/>
                  </a:cxn>
                </a:cxnLst>
                <a:rect l="l" t="t" r="r" b="b"/>
                <a:pathLst>
                  <a:path w="13715" h="8477">
                    <a:moveTo>
                      <a:pt x="0" y="8477"/>
                    </a:moveTo>
                    <a:lnTo>
                      <a:pt x="13716" y="0"/>
                    </a:lnTo>
                  </a:path>
                </a:pathLst>
              </a:custGeom>
              <a:grpFill/>
              <a:ln w="5715" cap="rnd">
                <a:solidFill>
                  <a:srgbClr val="E52A29"/>
                </a:solidFill>
                <a:prstDash val="solid"/>
                <a:round/>
              </a:ln>
            </p:spPr>
            <p:txBody>
              <a:bodyPr rtlCol="0" anchor="ctr"/>
              <a:lstStyle/>
              <a:p>
                <a:endParaRPr lang="fr-FR" sz="1050"/>
              </a:p>
            </p:txBody>
          </p:sp>
        </p:grpSp>
        <p:pic>
          <p:nvPicPr>
            <p:cNvPr id="317" name="Image 316">
              <a:extLst>
                <a:ext uri="{FF2B5EF4-FFF2-40B4-BE49-F238E27FC236}">
                  <a16:creationId xmlns:a16="http://schemas.microsoft.com/office/drawing/2014/main" id="{64335BB4-A0D5-4AFE-8AA0-FFBEBBA15175}"/>
                </a:ext>
              </a:extLst>
            </p:cNvPr>
            <p:cNvPicPr>
              <a:picLocks noChangeAspect="1"/>
            </p:cNvPicPr>
            <p:nvPr/>
          </p:nvPicPr>
          <p:blipFill>
            <a:blip r:embed="rId12">
              <a:clrChange>
                <a:clrFrom>
                  <a:srgbClr val="FFFFFF"/>
                </a:clrFrom>
                <a:clrTo>
                  <a:srgbClr val="FFFFFF">
                    <a:alpha val="0"/>
                  </a:srgbClr>
                </a:clrTo>
              </a:clrChange>
              <a:duotone>
                <a:schemeClr val="accent4">
                  <a:shade val="45000"/>
                  <a:satMod val="135000"/>
                </a:schemeClr>
                <a:prstClr val="white"/>
              </a:duotone>
            </a:blip>
            <a:stretch>
              <a:fillRect/>
            </a:stretch>
          </p:blipFill>
          <p:spPr>
            <a:xfrm>
              <a:off x="5696420" y="4938318"/>
              <a:ext cx="1023157" cy="360000"/>
            </a:xfrm>
            <a:prstGeom prst="rect">
              <a:avLst/>
            </a:prstGeom>
          </p:spPr>
        </p:pic>
        <p:grpSp>
          <p:nvGrpSpPr>
            <p:cNvPr id="377" name="Graphique 1807">
              <a:extLst>
                <a:ext uri="{FF2B5EF4-FFF2-40B4-BE49-F238E27FC236}">
                  <a16:creationId xmlns:a16="http://schemas.microsoft.com/office/drawing/2014/main" id="{A70894AB-8D17-48BC-9819-54267F9601C0}"/>
                </a:ext>
              </a:extLst>
            </p:cNvPr>
            <p:cNvGrpSpPr/>
            <p:nvPr/>
          </p:nvGrpSpPr>
          <p:grpSpPr>
            <a:xfrm>
              <a:off x="5673617" y="5902087"/>
              <a:ext cx="171956" cy="119204"/>
              <a:chOff x="10492224" y="2241232"/>
              <a:chExt cx="280987" cy="194786"/>
            </a:xfrm>
            <a:noFill/>
          </p:grpSpPr>
          <p:grpSp>
            <p:nvGrpSpPr>
              <p:cNvPr id="378" name="Graphique 1807">
                <a:extLst>
                  <a:ext uri="{FF2B5EF4-FFF2-40B4-BE49-F238E27FC236}">
                    <a16:creationId xmlns:a16="http://schemas.microsoft.com/office/drawing/2014/main" id="{D15EF7E1-4003-43F7-9086-CCE70BB55DF4}"/>
                  </a:ext>
                </a:extLst>
              </p:cNvPr>
              <p:cNvGrpSpPr/>
              <p:nvPr/>
            </p:nvGrpSpPr>
            <p:grpSpPr>
              <a:xfrm>
                <a:off x="10505559" y="2336292"/>
                <a:ext cx="43243" cy="50673"/>
                <a:chOff x="10505559" y="2336292"/>
                <a:chExt cx="43243" cy="50673"/>
              </a:xfrm>
              <a:grpFill/>
            </p:grpSpPr>
            <p:sp>
              <p:nvSpPr>
                <p:cNvPr id="384" name="Forme libre : forme 3882">
                  <a:extLst>
                    <a:ext uri="{FF2B5EF4-FFF2-40B4-BE49-F238E27FC236}">
                      <a16:creationId xmlns:a16="http://schemas.microsoft.com/office/drawing/2014/main" id="{2AD9E359-A51C-4DA5-81B2-947CAAC6F21F}"/>
                    </a:ext>
                  </a:extLst>
                </p:cNvPr>
                <p:cNvSpPr/>
                <p:nvPr/>
              </p:nvSpPr>
              <p:spPr>
                <a:xfrm>
                  <a:off x="10505559" y="2357532"/>
                  <a:ext cx="25145" cy="29432"/>
                </a:xfrm>
                <a:custGeom>
                  <a:avLst/>
                  <a:gdLst>
                    <a:gd name="connsiteX0" fmla="*/ 25146 w 25145"/>
                    <a:gd name="connsiteY0" fmla="*/ 0 h 29432"/>
                    <a:gd name="connsiteX1" fmla="*/ 0 w 25145"/>
                    <a:gd name="connsiteY1" fmla="*/ 29432 h 29432"/>
                  </a:gdLst>
                  <a:ahLst/>
                  <a:cxnLst>
                    <a:cxn ang="0">
                      <a:pos x="connsiteX0" y="connsiteY0"/>
                    </a:cxn>
                    <a:cxn ang="0">
                      <a:pos x="connsiteX1" y="connsiteY1"/>
                    </a:cxn>
                  </a:cxnLst>
                  <a:rect l="l" t="t" r="r" b="b"/>
                  <a:pathLst>
                    <a:path w="25145" h="29432">
                      <a:moveTo>
                        <a:pt x="25146" y="0"/>
                      </a:moveTo>
                      <a:lnTo>
                        <a:pt x="0" y="29432"/>
                      </a:lnTo>
                    </a:path>
                  </a:pathLst>
                </a:custGeom>
                <a:grpFill/>
                <a:ln w="5715" cap="rnd">
                  <a:solidFill>
                    <a:srgbClr val="E52A29"/>
                  </a:solidFill>
                  <a:prstDash val="solid"/>
                  <a:round/>
                </a:ln>
              </p:spPr>
              <p:txBody>
                <a:bodyPr rtlCol="0" anchor="ctr"/>
                <a:lstStyle/>
                <a:p>
                  <a:endParaRPr lang="fr-FR" sz="1050"/>
                </a:p>
              </p:txBody>
            </p:sp>
            <p:sp>
              <p:nvSpPr>
                <p:cNvPr id="385" name="Forme libre : forme 3883">
                  <a:extLst>
                    <a:ext uri="{FF2B5EF4-FFF2-40B4-BE49-F238E27FC236}">
                      <a16:creationId xmlns:a16="http://schemas.microsoft.com/office/drawing/2014/main" id="{0838178F-9CDE-47C4-84F9-3DC28032DB5E}"/>
                    </a:ext>
                  </a:extLst>
                </p:cNvPr>
                <p:cNvSpPr/>
                <p:nvPr/>
              </p:nvSpPr>
              <p:spPr>
                <a:xfrm>
                  <a:off x="10540897" y="2336292"/>
                  <a:ext cx="7905" cy="9239"/>
                </a:xfrm>
                <a:custGeom>
                  <a:avLst/>
                  <a:gdLst>
                    <a:gd name="connsiteX0" fmla="*/ 7906 w 7905"/>
                    <a:gd name="connsiteY0" fmla="*/ 0 h 9239"/>
                    <a:gd name="connsiteX1" fmla="*/ 0 w 7905"/>
                    <a:gd name="connsiteY1" fmla="*/ 9239 h 9239"/>
                  </a:gdLst>
                  <a:ahLst/>
                  <a:cxnLst>
                    <a:cxn ang="0">
                      <a:pos x="connsiteX0" y="connsiteY0"/>
                    </a:cxn>
                    <a:cxn ang="0">
                      <a:pos x="connsiteX1" y="connsiteY1"/>
                    </a:cxn>
                  </a:cxnLst>
                  <a:rect l="l" t="t" r="r" b="b"/>
                  <a:pathLst>
                    <a:path w="7905" h="9239">
                      <a:moveTo>
                        <a:pt x="7906" y="0"/>
                      </a:moveTo>
                      <a:lnTo>
                        <a:pt x="0" y="9239"/>
                      </a:lnTo>
                    </a:path>
                  </a:pathLst>
                </a:custGeom>
                <a:grpFill/>
                <a:ln w="5715" cap="rnd">
                  <a:solidFill>
                    <a:srgbClr val="E52A29"/>
                  </a:solidFill>
                  <a:prstDash val="solid"/>
                  <a:round/>
                </a:ln>
              </p:spPr>
              <p:txBody>
                <a:bodyPr rtlCol="0" anchor="ctr"/>
                <a:lstStyle/>
                <a:p>
                  <a:endParaRPr lang="fr-FR" sz="1050"/>
                </a:p>
              </p:txBody>
            </p:sp>
          </p:grpSp>
          <p:grpSp>
            <p:nvGrpSpPr>
              <p:cNvPr id="379" name="Graphique 1807">
                <a:extLst>
                  <a:ext uri="{FF2B5EF4-FFF2-40B4-BE49-F238E27FC236}">
                    <a16:creationId xmlns:a16="http://schemas.microsoft.com/office/drawing/2014/main" id="{67996B33-D0CC-4906-83D5-3078E55FA75C}"/>
                  </a:ext>
                </a:extLst>
              </p:cNvPr>
              <p:cNvGrpSpPr/>
              <p:nvPr/>
            </p:nvGrpSpPr>
            <p:grpSpPr>
              <a:xfrm>
                <a:off x="10492224" y="2241232"/>
                <a:ext cx="280987" cy="194786"/>
                <a:chOff x="10492224" y="2241232"/>
                <a:chExt cx="280987" cy="194786"/>
              </a:xfrm>
              <a:grpFill/>
            </p:grpSpPr>
            <p:sp>
              <p:nvSpPr>
                <p:cNvPr id="380" name="Forme libre : forme 3885">
                  <a:extLst>
                    <a:ext uri="{FF2B5EF4-FFF2-40B4-BE49-F238E27FC236}">
                      <a16:creationId xmlns:a16="http://schemas.microsoft.com/office/drawing/2014/main" id="{D80D5188-FD48-48B8-BFD3-88E8044AD877}"/>
                    </a:ext>
                  </a:extLst>
                </p:cNvPr>
                <p:cNvSpPr/>
                <p:nvPr/>
              </p:nvSpPr>
              <p:spPr>
                <a:xfrm>
                  <a:off x="10492224" y="2241232"/>
                  <a:ext cx="280987" cy="194786"/>
                </a:xfrm>
                <a:custGeom>
                  <a:avLst/>
                  <a:gdLst>
                    <a:gd name="connsiteX0" fmla="*/ 222314 w 280987"/>
                    <a:gd name="connsiteY0" fmla="*/ 194691 h 194786"/>
                    <a:gd name="connsiteX1" fmla="*/ 11906 w 280987"/>
                    <a:gd name="connsiteY1" fmla="*/ 194691 h 194786"/>
                    <a:gd name="connsiteX2" fmla="*/ 0 w 280987"/>
                    <a:gd name="connsiteY2" fmla="*/ 182785 h 194786"/>
                    <a:gd name="connsiteX3" fmla="*/ 0 w 280987"/>
                    <a:gd name="connsiteY3" fmla="*/ 11906 h 194786"/>
                    <a:gd name="connsiteX4" fmla="*/ 11906 w 280987"/>
                    <a:gd name="connsiteY4" fmla="*/ 0 h 194786"/>
                    <a:gd name="connsiteX5" fmla="*/ 269081 w 280987"/>
                    <a:gd name="connsiteY5" fmla="*/ 0 h 194786"/>
                    <a:gd name="connsiteX6" fmla="*/ 280988 w 280987"/>
                    <a:gd name="connsiteY6" fmla="*/ 11906 h 194786"/>
                    <a:gd name="connsiteX7" fmla="*/ 280988 w 280987"/>
                    <a:gd name="connsiteY7" fmla="*/ 182880 h 194786"/>
                    <a:gd name="connsiteX8" fmla="*/ 269081 w 280987"/>
                    <a:gd name="connsiteY8" fmla="*/ 194786 h 194786"/>
                    <a:gd name="connsiteX9" fmla="*/ 248031 w 280987"/>
                    <a:gd name="connsiteY9" fmla="*/ 194786 h 1947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80987" h="194786">
                      <a:moveTo>
                        <a:pt x="222314" y="194691"/>
                      </a:moveTo>
                      <a:lnTo>
                        <a:pt x="11906" y="194691"/>
                      </a:lnTo>
                      <a:cubicBezTo>
                        <a:pt x="5334" y="194691"/>
                        <a:pt x="0" y="189357"/>
                        <a:pt x="0" y="182785"/>
                      </a:cubicBezTo>
                      <a:lnTo>
                        <a:pt x="0" y="11906"/>
                      </a:lnTo>
                      <a:cubicBezTo>
                        <a:pt x="0" y="5334"/>
                        <a:pt x="5334" y="0"/>
                        <a:pt x="11906" y="0"/>
                      </a:cubicBezTo>
                      <a:lnTo>
                        <a:pt x="269081" y="0"/>
                      </a:lnTo>
                      <a:cubicBezTo>
                        <a:pt x="275654" y="0"/>
                        <a:pt x="280988" y="5334"/>
                        <a:pt x="280988" y="11906"/>
                      </a:cubicBezTo>
                      <a:lnTo>
                        <a:pt x="280988" y="182880"/>
                      </a:lnTo>
                      <a:cubicBezTo>
                        <a:pt x="280988" y="189452"/>
                        <a:pt x="275654" y="194786"/>
                        <a:pt x="269081" y="194786"/>
                      </a:cubicBezTo>
                      <a:lnTo>
                        <a:pt x="248031" y="194786"/>
                      </a:lnTo>
                    </a:path>
                  </a:pathLst>
                </a:custGeom>
                <a:grpFill/>
                <a:ln w="5715" cap="rnd">
                  <a:solidFill>
                    <a:srgbClr val="E52A29"/>
                  </a:solidFill>
                  <a:prstDash val="solid"/>
                  <a:round/>
                </a:ln>
              </p:spPr>
              <p:txBody>
                <a:bodyPr rtlCol="0" anchor="ctr"/>
                <a:lstStyle/>
                <a:p>
                  <a:endParaRPr lang="fr-FR" sz="1050"/>
                </a:p>
              </p:txBody>
            </p:sp>
            <p:sp>
              <p:nvSpPr>
                <p:cNvPr id="381" name="Forme libre : forme 3886">
                  <a:extLst>
                    <a:ext uri="{FF2B5EF4-FFF2-40B4-BE49-F238E27FC236}">
                      <a16:creationId xmlns:a16="http://schemas.microsoft.com/office/drawing/2014/main" id="{54307BB7-3665-4DA0-8354-3851860D15F3}"/>
                    </a:ext>
                  </a:extLst>
                </p:cNvPr>
                <p:cNvSpPr/>
                <p:nvPr/>
              </p:nvSpPr>
              <p:spPr>
                <a:xfrm>
                  <a:off x="10492224" y="2253138"/>
                  <a:ext cx="280892" cy="115470"/>
                </a:xfrm>
                <a:custGeom>
                  <a:avLst/>
                  <a:gdLst>
                    <a:gd name="connsiteX0" fmla="*/ 0 w 280892"/>
                    <a:gd name="connsiteY0" fmla="*/ 0 h 115470"/>
                    <a:gd name="connsiteX1" fmla="*/ 119158 w 280892"/>
                    <a:gd name="connsiteY1" fmla="*/ 110204 h 115470"/>
                    <a:gd name="connsiteX2" fmla="*/ 145542 w 280892"/>
                    <a:gd name="connsiteY2" fmla="*/ 110681 h 115470"/>
                    <a:gd name="connsiteX3" fmla="*/ 280892 w 280892"/>
                    <a:gd name="connsiteY3" fmla="*/ 0 h 115470"/>
                  </a:gdLst>
                  <a:ahLst/>
                  <a:cxnLst>
                    <a:cxn ang="0">
                      <a:pos x="connsiteX0" y="connsiteY0"/>
                    </a:cxn>
                    <a:cxn ang="0">
                      <a:pos x="connsiteX1" y="connsiteY1"/>
                    </a:cxn>
                    <a:cxn ang="0">
                      <a:pos x="connsiteX2" y="connsiteY2"/>
                    </a:cxn>
                    <a:cxn ang="0">
                      <a:pos x="connsiteX3" y="connsiteY3"/>
                    </a:cxn>
                  </a:cxnLst>
                  <a:rect l="l" t="t" r="r" b="b"/>
                  <a:pathLst>
                    <a:path w="280892" h="115470">
                      <a:moveTo>
                        <a:pt x="0" y="0"/>
                      </a:moveTo>
                      <a:lnTo>
                        <a:pt x="119158" y="110204"/>
                      </a:lnTo>
                      <a:cubicBezTo>
                        <a:pt x="119158" y="110204"/>
                        <a:pt x="131921" y="121730"/>
                        <a:pt x="145542" y="110681"/>
                      </a:cubicBezTo>
                      <a:cubicBezTo>
                        <a:pt x="160782" y="98298"/>
                        <a:pt x="280892" y="0"/>
                        <a:pt x="280892" y="0"/>
                      </a:cubicBezTo>
                    </a:path>
                  </a:pathLst>
                </a:custGeom>
                <a:grpFill/>
                <a:ln w="5715" cap="rnd">
                  <a:solidFill>
                    <a:srgbClr val="E52A29"/>
                  </a:solidFill>
                  <a:prstDash val="solid"/>
                  <a:round/>
                </a:ln>
              </p:spPr>
              <p:txBody>
                <a:bodyPr rtlCol="0" anchor="ctr"/>
                <a:lstStyle/>
                <a:p>
                  <a:endParaRPr lang="fr-FR" sz="1050"/>
                </a:p>
              </p:txBody>
            </p:sp>
            <p:sp>
              <p:nvSpPr>
                <p:cNvPr id="382" name="Forme libre : forme 3887">
                  <a:extLst>
                    <a:ext uri="{FF2B5EF4-FFF2-40B4-BE49-F238E27FC236}">
                      <a16:creationId xmlns:a16="http://schemas.microsoft.com/office/drawing/2014/main" id="{0B8B504A-1A3C-4E61-B730-59CA233191C5}"/>
                    </a:ext>
                  </a:extLst>
                </p:cNvPr>
                <p:cNvSpPr/>
                <p:nvPr/>
              </p:nvSpPr>
              <p:spPr>
                <a:xfrm>
                  <a:off x="10494129" y="2343245"/>
                  <a:ext cx="74009" cy="85439"/>
                </a:xfrm>
                <a:custGeom>
                  <a:avLst/>
                  <a:gdLst>
                    <a:gd name="connsiteX0" fmla="*/ 74009 w 74009"/>
                    <a:gd name="connsiteY0" fmla="*/ 0 h 85439"/>
                    <a:gd name="connsiteX1" fmla="*/ 0 w 74009"/>
                    <a:gd name="connsiteY1" fmla="*/ 85439 h 85439"/>
                  </a:gdLst>
                  <a:ahLst/>
                  <a:cxnLst>
                    <a:cxn ang="0">
                      <a:pos x="connsiteX0" y="connsiteY0"/>
                    </a:cxn>
                    <a:cxn ang="0">
                      <a:pos x="connsiteX1" y="connsiteY1"/>
                    </a:cxn>
                  </a:cxnLst>
                  <a:rect l="l" t="t" r="r" b="b"/>
                  <a:pathLst>
                    <a:path w="74009" h="85439">
                      <a:moveTo>
                        <a:pt x="74009" y="0"/>
                      </a:moveTo>
                      <a:lnTo>
                        <a:pt x="0" y="85439"/>
                      </a:lnTo>
                    </a:path>
                  </a:pathLst>
                </a:custGeom>
                <a:grpFill/>
                <a:ln w="5715" cap="rnd">
                  <a:solidFill>
                    <a:srgbClr val="E52A29"/>
                  </a:solidFill>
                  <a:prstDash val="solid"/>
                  <a:round/>
                </a:ln>
              </p:spPr>
              <p:txBody>
                <a:bodyPr rtlCol="0" anchor="ctr"/>
                <a:lstStyle/>
                <a:p>
                  <a:endParaRPr lang="fr-FR" sz="1050"/>
                </a:p>
              </p:txBody>
            </p:sp>
            <p:sp>
              <p:nvSpPr>
                <p:cNvPr id="383" name="Forme libre : forme 3888">
                  <a:extLst>
                    <a:ext uri="{FF2B5EF4-FFF2-40B4-BE49-F238E27FC236}">
                      <a16:creationId xmlns:a16="http://schemas.microsoft.com/office/drawing/2014/main" id="{D672BCB0-9345-47B2-ABDA-6C7F34E539EC}"/>
                    </a:ext>
                  </a:extLst>
                </p:cNvPr>
                <p:cNvSpPr/>
                <p:nvPr/>
              </p:nvSpPr>
              <p:spPr>
                <a:xfrm>
                  <a:off x="10682057" y="2329624"/>
                  <a:ext cx="76295" cy="88868"/>
                </a:xfrm>
                <a:custGeom>
                  <a:avLst/>
                  <a:gdLst>
                    <a:gd name="connsiteX0" fmla="*/ 0 w 76295"/>
                    <a:gd name="connsiteY0" fmla="*/ 0 h 88868"/>
                    <a:gd name="connsiteX1" fmla="*/ 76295 w 76295"/>
                    <a:gd name="connsiteY1" fmla="*/ 88868 h 88868"/>
                  </a:gdLst>
                  <a:ahLst/>
                  <a:cxnLst>
                    <a:cxn ang="0">
                      <a:pos x="connsiteX0" y="connsiteY0"/>
                    </a:cxn>
                    <a:cxn ang="0">
                      <a:pos x="connsiteX1" y="connsiteY1"/>
                    </a:cxn>
                  </a:cxnLst>
                  <a:rect l="l" t="t" r="r" b="b"/>
                  <a:pathLst>
                    <a:path w="76295" h="88868">
                      <a:moveTo>
                        <a:pt x="0" y="0"/>
                      </a:moveTo>
                      <a:lnTo>
                        <a:pt x="76295" y="88868"/>
                      </a:lnTo>
                    </a:path>
                  </a:pathLst>
                </a:custGeom>
                <a:grpFill/>
                <a:ln w="5715" cap="rnd">
                  <a:solidFill>
                    <a:srgbClr val="E52A29"/>
                  </a:solidFill>
                  <a:prstDash val="solid"/>
                  <a:round/>
                </a:ln>
              </p:spPr>
              <p:txBody>
                <a:bodyPr rtlCol="0" anchor="ctr"/>
                <a:lstStyle/>
                <a:p>
                  <a:endParaRPr lang="fr-FR" sz="1050"/>
                </a:p>
              </p:txBody>
            </p:sp>
          </p:grpSp>
        </p:grpSp>
      </p:grpSp>
    </p:spTree>
    <p:extLst>
      <p:ext uri="{BB962C8B-B14F-4D97-AF65-F5344CB8AC3E}">
        <p14:creationId xmlns:p14="http://schemas.microsoft.com/office/powerpoint/2010/main" val="42661502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500"/>
                                        <p:tgtEl>
                                          <p:spTgt spid="14"/>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15"/>
                                        </p:tgtEl>
                                        <p:attrNameLst>
                                          <p:attrName>style.visibility</p:attrName>
                                        </p:attrNameLst>
                                      </p:cBhvr>
                                      <p:to>
                                        <p:strVal val="visible"/>
                                      </p:to>
                                    </p:set>
                                    <p:animEffect transition="in" filter="fade">
                                      <p:cBhvr>
                                        <p:cTn id="11" dur="500"/>
                                        <p:tgtEl>
                                          <p:spTgt spid="15"/>
                                        </p:tgtEl>
                                      </p:cBhvr>
                                    </p:animEffect>
                                  </p:childTnLst>
                                </p:cTn>
                              </p:par>
                            </p:childTnLst>
                          </p:cTn>
                        </p:par>
                        <p:par>
                          <p:cTn id="12" fill="hold">
                            <p:stCondLst>
                              <p:cond delay="1000"/>
                            </p:stCondLst>
                            <p:childTnLst>
                              <p:par>
                                <p:cTn id="13" presetID="10" presetClass="entr" presetSubtype="0" fill="hold" nodeType="afterEffect">
                                  <p:stCondLst>
                                    <p:cond delay="0"/>
                                  </p:stCondLst>
                                  <p:childTnLst>
                                    <p:set>
                                      <p:cBhvr>
                                        <p:cTn id="14" dur="1" fill="hold">
                                          <p:stCondLst>
                                            <p:cond delay="0"/>
                                          </p:stCondLst>
                                        </p:cTn>
                                        <p:tgtEl>
                                          <p:spTgt spid="16"/>
                                        </p:tgtEl>
                                        <p:attrNameLst>
                                          <p:attrName>style.visibility</p:attrName>
                                        </p:attrNameLst>
                                      </p:cBhvr>
                                      <p:to>
                                        <p:strVal val="visible"/>
                                      </p:to>
                                    </p:set>
                                    <p:animEffect transition="in" filter="fade">
                                      <p:cBhvr>
                                        <p:cTn id="15" dur="500"/>
                                        <p:tgtEl>
                                          <p:spTgt spid="16"/>
                                        </p:tgtEl>
                                      </p:cBhvr>
                                    </p:animEffect>
                                  </p:childTnLst>
                                </p:cTn>
                              </p:par>
                            </p:childTnLst>
                          </p:cTn>
                        </p:par>
                        <p:par>
                          <p:cTn id="16" fill="hold">
                            <p:stCondLst>
                              <p:cond delay="1500"/>
                            </p:stCondLst>
                            <p:childTnLst>
                              <p:par>
                                <p:cTn id="17" presetID="10" presetClass="entr" presetSubtype="0" fill="hold" nodeType="afterEffect">
                                  <p:stCondLst>
                                    <p:cond delay="0"/>
                                  </p:stCondLst>
                                  <p:childTnLst>
                                    <p:set>
                                      <p:cBhvr>
                                        <p:cTn id="18" dur="1" fill="hold">
                                          <p:stCondLst>
                                            <p:cond delay="0"/>
                                          </p:stCondLst>
                                        </p:cTn>
                                        <p:tgtEl>
                                          <p:spTgt spid="3"/>
                                        </p:tgtEl>
                                        <p:attrNameLst>
                                          <p:attrName>style.visibility</p:attrName>
                                        </p:attrNameLst>
                                      </p:cBhvr>
                                      <p:to>
                                        <p:strVal val="visible"/>
                                      </p:to>
                                    </p:set>
                                    <p:animEffect transition="in" filter="fade">
                                      <p:cBhvr>
                                        <p:cTn id="19" dur="500"/>
                                        <p:tgtEl>
                                          <p:spTgt spid="3"/>
                                        </p:tgtEl>
                                      </p:cBhvr>
                                    </p:animEffect>
                                  </p:childTnLst>
                                </p:cTn>
                              </p:par>
                            </p:childTnLst>
                          </p:cTn>
                        </p:par>
                        <p:par>
                          <p:cTn id="20" fill="hold">
                            <p:stCondLst>
                              <p:cond delay="2000"/>
                            </p:stCondLst>
                            <p:childTnLst>
                              <p:par>
                                <p:cTn id="21" presetID="10" presetClass="entr" presetSubtype="0" fill="hold" nodeType="afterEffect">
                                  <p:stCondLst>
                                    <p:cond delay="0"/>
                                  </p:stCondLst>
                                  <p:childTnLst>
                                    <p:set>
                                      <p:cBhvr>
                                        <p:cTn id="22" dur="1" fill="hold">
                                          <p:stCondLst>
                                            <p:cond delay="0"/>
                                          </p:stCondLst>
                                        </p:cTn>
                                        <p:tgtEl>
                                          <p:spTgt spid="18"/>
                                        </p:tgtEl>
                                        <p:attrNameLst>
                                          <p:attrName>style.visibility</p:attrName>
                                        </p:attrNameLst>
                                      </p:cBhvr>
                                      <p:to>
                                        <p:strVal val="visible"/>
                                      </p:to>
                                    </p:set>
                                    <p:animEffect transition="in" filter="fade">
                                      <p:cBhvr>
                                        <p:cTn id="23" dur="500"/>
                                        <p:tgtEl>
                                          <p:spTgt spid="18"/>
                                        </p:tgtEl>
                                      </p:cBhvr>
                                    </p:animEffect>
                                  </p:childTnLst>
                                </p:cTn>
                              </p:par>
                            </p:childTnLst>
                          </p:cTn>
                        </p:par>
                        <p:par>
                          <p:cTn id="24" fill="hold">
                            <p:stCondLst>
                              <p:cond delay="2500"/>
                            </p:stCondLst>
                            <p:childTnLst>
                              <p:par>
                                <p:cTn id="25" presetID="10" presetClass="entr" presetSubtype="0" fill="hold" nodeType="afterEffect">
                                  <p:stCondLst>
                                    <p:cond delay="0"/>
                                  </p:stCondLst>
                                  <p:childTnLst>
                                    <p:set>
                                      <p:cBhvr>
                                        <p:cTn id="26" dur="1" fill="hold">
                                          <p:stCondLst>
                                            <p:cond delay="0"/>
                                          </p:stCondLst>
                                        </p:cTn>
                                        <p:tgtEl>
                                          <p:spTgt spid="2"/>
                                        </p:tgtEl>
                                        <p:attrNameLst>
                                          <p:attrName>style.visibility</p:attrName>
                                        </p:attrNameLst>
                                      </p:cBhvr>
                                      <p:to>
                                        <p:strVal val="visible"/>
                                      </p:to>
                                    </p:set>
                                    <p:animEffect transition="in" filter="fade">
                                      <p:cBhvr>
                                        <p:cTn id="27" dur="500"/>
                                        <p:tgtEl>
                                          <p:spTgt spid="2"/>
                                        </p:tgtEl>
                                      </p:cBhvr>
                                    </p:animEffect>
                                  </p:childTnLst>
                                </p:cTn>
                              </p:par>
                            </p:childTnLst>
                          </p:cTn>
                        </p:par>
                        <p:par>
                          <p:cTn id="28" fill="hold">
                            <p:stCondLst>
                              <p:cond delay="3000"/>
                            </p:stCondLst>
                            <p:childTnLst>
                              <p:par>
                                <p:cTn id="29" presetID="10" presetClass="entr" presetSubtype="0" fill="hold" nodeType="afterEffect">
                                  <p:stCondLst>
                                    <p:cond delay="0"/>
                                  </p:stCondLst>
                                  <p:childTnLst>
                                    <p:set>
                                      <p:cBhvr>
                                        <p:cTn id="30" dur="1" fill="hold">
                                          <p:stCondLst>
                                            <p:cond delay="0"/>
                                          </p:stCondLst>
                                        </p:cTn>
                                        <p:tgtEl>
                                          <p:spTgt spid="20"/>
                                        </p:tgtEl>
                                        <p:attrNameLst>
                                          <p:attrName>style.visibility</p:attrName>
                                        </p:attrNameLst>
                                      </p:cBhvr>
                                      <p:to>
                                        <p:strVal val="visible"/>
                                      </p:to>
                                    </p:set>
                                    <p:animEffect transition="in" filter="fade">
                                      <p:cBhvr>
                                        <p:cTn id="31"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Tableau 9">
            <a:extLst>
              <a:ext uri="{FF2B5EF4-FFF2-40B4-BE49-F238E27FC236}">
                <a16:creationId xmlns:a16="http://schemas.microsoft.com/office/drawing/2014/main" id="{9F96636E-2435-4D41-A5B6-4EDA639D9B40}"/>
              </a:ext>
            </a:extLst>
          </p:cNvPr>
          <p:cNvGraphicFramePr>
            <a:graphicFrameLocks noGrp="1"/>
          </p:cNvGraphicFramePr>
          <p:nvPr>
            <p:extLst>
              <p:ext uri="{D42A27DB-BD31-4B8C-83A1-F6EECF244321}">
                <p14:modId xmlns:p14="http://schemas.microsoft.com/office/powerpoint/2010/main" val="1280153021"/>
              </p:ext>
            </p:extLst>
          </p:nvPr>
        </p:nvGraphicFramePr>
        <p:xfrm>
          <a:off x="825314" y="1525667"/>
          <a:ext cx="2012801" cy="1402080"/>
        </p:xfrm>
        <a:graphic>
          <a:graphicData uri="http://schemas.openxmlformats.org/drawingml/2006/table">
            <a:tbl>
              <a:tblPr firstRow="1" bandRow="1">
                <a:tableStyleId>{5C22544A-7EE6-4342-B048-85BDC9FD1C3A}</a:tableStyleId>
              </a:tblPr>
              <a:tblGrid>
                <a:gridCol w="287543">
                  <a:extLst>
                    <a:ext uri="{9D8B030D-6E8A-4147-A177-3AD203B41FA5}">
                      <a16:colId xmlns:a16="http://schemas.microsoft.com/office/drawing/2014/main" val="3617318326"/>
                    </a:ext>
                  </a:extLst>
                </a:gridCol>
                <a:gridCol w="287543">
                  <a:extLst>
                    <a:ext uri="{9D8B030D-6E8A-4147-A177-3AD203B41FA5}">
                      <a16:colId xmlns:a16="http://schemas.microsoft.com/office/drawing/2014/main" val="744895538"/>
                    </a:ext>
                  </a:extLst>
                </a:gridCol>
                <a:gridCol w="287543">
                  <a:extLst>
                    <a:ext uri="{9D8B030D-6E8A-4147-A177-3AD203B41FA5}">
                      <a16:colId xmlns:a16="http://schemas.microsoft.com/office/drawing/2014/main" val="4148669053"/>
                    </a:ext>
                  </a:extLst>
                </a:gridCol>
                <a:gridCol w="287543">
                  <a:extLst>
                    <a:ext uri="{9D8B030D-6E8A-4147-A177-3AD203B41FA5}">
                      <a16:colId xmlns:a16="http://schemas.microsoft.com/office/drawing/2014/main" val="3787816676"/>
                    </a:ext>
                  </a:extLst>
                </a:gridCol>
                <a:gridCol w="287543">
                  <a:extLst>
                    <a:ext uri="{9D8B030D-6E8A-4147-A177-3AD203B41FA5}">
                      <a16:colId xmlns:a16="http://schemas.microsoft.com/office/drawing/2014/main" val="1264469034"/>
                    </a:ext>
                  </a:extLst>
                </a:gridCol>
                <a:gridCol w="287543">
                  <a:extLst>
                    <a:ext uri="{9D8B030D-6E8A-4147-A177-3AD203B41FA5}">
                      <a16:colId xmlns:a16="http://schemas.microsoft.com/office/drawing/2014/main" val="533910058"/>
                    </a:ext>
                  </a:extLst>
                </a:gridCol>
                <a:gridCol w="287543">
                  <a:extLst>
                    <a:ext uri="{9D8B030D-6E8A-4147-A177-3AD203B41FA5}">
                      <a16:colId xmlns:a16="http://schemas.microsoft.com/office/drawing/2014/main" val="3384948866"/>
                    </a:ext>
                  </a:extLst>
                </a:gridCol>
              </a:tblGrid>
              <a:tr h="153037">
                <a:tc gridSpan="7">
                  <a:txBody>
                    <a:bodyPr/>
                    <a:lstStyle/>
                    <a:p>
                      <a:pPr algn="ctr"/>
                      <a:r>
                        <a:rPr lang="fr-FR" sz="900" dirty="0"/>
                        <a:t>AVRIL 2022</a:t>
                      </a:r>
                    </a:p>
                  </a:txBody>
                  <a:tcPr>
                    <a:solidFill>
                      <a:srgbClr val="FFC000"/>
                    </a:solidFill>
                  </a:tcPr>
                </a:tc>
                <a:tc hMerge="1">
                  <a:txBody>
                    <a:bodyPr/>
                    <a:lstStyle/>
                    <a:p>
                      <a:endParaRPr lang="fr-FR"/>
                    </a:p>
                  </a:txBody>
                  <a:tcPr/>
                </a:tc>
                <a:tc hMerge="1">
                  <a:txBody>
                    <a:bodyPr/>
                    <a:lstStyle/>
                    <a:p>
                      <a:endParaRPr lang="fr-FR"/>
                    </a:p>
                  </a:txBody>
                  <a:tcPr/>
                </a:tc>
                <a:tc hMerge="1">
                  <a:txBody>
                    <a:bodyPr/>
                    <a:lstStyle/>
                    <a:p>
                      <a:endParaRPr lang="fr-FR"/>
                    </a:p>
                  </a:txBody>
                  <a:tcPr/>
                </a:tc>
                <a:tc hMerge="1">
                  <a:txBody>
                    <a:bodyPr/>
                    <a:lstStyle/>
                    <a:p>
                      <a:endParaRPr lang="fr-FR"/>
                    </a:p>
                  </a:txBody>
                  <a:tcPr/>
                </a:tc>
                <a:tc hMerge="1">
                  <a:txBody>
                    <a:bodyPr/>
                    <a:lstStyle/>
                    <a:p>
                      <a:endParaRPr lang="fr-FR"/>
                    </a:p>
                  </a:txBody>
                  <a:tcPr/>
                </a:tc>
                <a:tc hMerge="1">
                  <a:txBody>
                    <a:bodyPr/>
                    <a:lstStyle/>
                    <a:p>
                      <a:endParaRPr lang="fr-FR" dirty="0"/>
                    </a:p>
                  </a:txBody>
                  <a:tcPr/>
                </a:tc>
                <a:extLst>
                  <a:ext uri="{0D108BD9-81ED-4DB2-BD59-A6C34878D82A}">
                    <a16:rowId xmlns:a16="http://schemas.microsoft.com/office/drawing/2014/main" val="533340226"/>
                  </a:ext>
                </a:extLst>
              </a:tr>
              <a:tr h="153037">
                <a:tc>
                  <a:txBody>
                    <a:bodyPr/>
                    <a:lstStyle/>
                    <a:p>
                      <a:pPr algn="ctr"/>
                      <a:r>
                        <a:rPr lang="fr-FR" sz="500" b="1" dirty="0">
                          <a:solidFill>
                            <a:schemeClr val="accent4">
                              <a:lumMod val="75000"/>
                            </a:schemeClr>
                          </a:solidFill>
                        </a:rPr>
                        <a:t>D</a:t>
                      </a:r>
                    </a:p>
                  </a:txBody>
                  <a:tcPr>
                    <a:solidFill>
                      <a:schemeClr val="bg1">
                        <a:lumMod val="85000"/>
                      </a:schemeClr>
                    </a:solidFill>
                  </a:tcPr>
                </a:tc>
                <a:tc>
                  <a:txBody>
                    <a:bodyPr/>
                    <a:lstStyle/>
                    <a:p>
                      <a:pPr algn="ctr"/>
                      <a:r>
                        <a:rPr lang="fr-FR" sz="500" b="1" dirty="0">
                          <a:solidFill>
                            <a:schemeClr val="tx1">
                              <a:lumMod val="75000"/>
                              <a:lumOff val="25000"/>
                            </a:schemeClr>
                          </a:solidFill>
                        </a:rPr>
                        <a:t>L</a:t>
                      </a:r>
                    </a:p>
                  </a:txBody>
                  <a:tcPr>
                    <a:solidFill>
                      <a:schemeClr val="bg1">
                        <a:lumMod val="85000"/>
                      </a:schemeClr>
                    </a:solidFill>
                  </a:tcPr>
                </a:tc>
                <a:tc>
                  <a:txBody>
                    <a:bodyPr/>
                    <a:lstStyle/>
                    <a:p>
                      <a:pPr algn="ctr"/>
                      <a:r>
                        <a:rPr lang="fr-FR" sz="500" b="1" dirty="0">
                          <a:solidFill>
                            <a:schemeClr val="tx1">
                              <a:lumMod val="75000"/>
                              <a:lumOff val="25000"/>
                            </a:schemeClr>
                          </a:solidFill>
                        </a:rPr>
                        <a:t>M</a:t>
                      </a:r>
                    </a:p>
                  </a:txBody>
                  <a:tcPr>
                    <a:solidFill>
                      <a:schemeClr val="bg1">
                        <a:lumMod val="85000"/>
                      </a:schemeClr>
                    </a:solidFill>
                  </a:tcPr>
                </a:tc>
                <a:tc>
                  <a:txBody>
                    <a:bodyPr/>
                    <a:lstStyle/>
                    <a:p>
                      <a:pPr algn="ctr"/>
                      <a:r>
                        <a:rPr lang="fr-FR" sz="500" b="1" dirty="0">
                          <a:solidFill>
                            <a:schemeClr val="tx1">
                              <a:lumMod val="75000"/>
                              <a:lumOff val="25000"/>
                            </a:schemeClr>
                          </a:solidFill>
                        </a:rPr>
                        <a:t>M</a:t>
                      </a:r>
                    </a:p>
                  </a:txBody>
                  <a:tcPr>
                    <a:solidFill>
                      <a:schemeClr val="bg1">
                        <a:lumMod val="85000"/>
                      </a:schemeClr>
                    </a:solidFill>
                  </a:tcPr>
                </a:tc>
                <a:tc>
                  <a:txBody>
                    <a:bodyPr/>
                    <a:lstStyle/>
                    <a:p>
                      <a:pPr algn="ctr"/>
                      <a:r>
                        <a:rPr lang="fr-FR" sz="500" b="1" dirty="0">
                          <a:solidFill>
                            <a:schemeClr val="tx1">
                              <a:lumMod val="75000"/>
                              <a:lumOff val="25000"/>
                            </a:schemeClr>
                          </a:solidFill>
                        </a:rPr>
                        <a:t>J</a:t>
                      </a:r>
                    </a:p>
                  </a:txBody>
                  <a:tcPr>
                    <a:solidFill>
                      <a:schemeClr val="bg1">
                        <a:lumMod val="85000"/>
                      </a:schemeClr>
                    </a:solidFill>
                  </a:tcPr>
                </a:tc>
                <a:tc>
                  <a:txBody>
                    <a:bodyPr/>
                    <a:lstStyle/>
                    <a:p>
                      <a:pPr algn="ctr"/>
                      <a:r>
                        <a:rPr lang="fr-FR" sz="500" b="1" dirty="0">
                          <a:solidFill>
                            <a:schemeClr val="tx1">
                              <a:lumMod val="75000"/>
                              <a:lumOff val="25000"/>
                            </a:schemeClr>
                          </a:solidFill>
                        </a:rPr>
                        <a:t>V</a:t>
                      </a:r>
                    </a:p>
                  </a:txBody>
                  <a:tcPr>
                    <a:solidFill>
                      <a:schemeClr val="bg1">
                        <a:lumMod val="85000"/>
                      </a:schemeClr>
                    </a:solidFill>
                  </a:tcPr>
                </a:tc>
                <a:tc>
                  <a:txBody>
                    <a:bodyPr/>
                    <a:lstStyle/>
                    <a:p>
                      <a:pPr algn="ctr"/>
                      <a:r>
                        <a:rPr lang="fr-FR" sz="500" b="1" dirty="0">
                          <a:solidFill>
                            <a:schemeClr val="tx1">
                              <a:lumMod val="75000"/>
                              <a:lumOff val="25000"/>
                            </a:schemeClr>
                          </a:solidFill>
                        </a:rPr>
                        <a:t>S</a:t>
                      </a:r>
                    </a:p>
                  </a:txBody>
                  <a:tcPr>
                    <a:solidFill>
                      <a:schemeClr val="bg1">
                        <a:lumMod val="85000"/>
                      </a:schemeClr>
                    </a:solidFill>
                  </a:tcPr>
                </a:tc>
                <a:extLst>
                  <a:ext uri="{0D108BD9-81ED-4DB2-BD59-A6C34878D82A}">
                    <a16:rowId xmlns:a16="http://schemas.microsoft.com/office/drawing/2014/main" val="4258868470"/>
                  </a:ext>
                </a:extLst>
              </a:tr>
              <a:tr h="153037">
                <a:tc>
                  <a:txBody>
                    <a:bodyPr/>
                    <a:lstStyle/>
                    <a:p>
                      <a:pPr algn="ctr"/>
                      <a:endParaRPr lang="fr-FR" sz="500">
                        <a:solidFill>
                          <a:schemeClr val="accent4">
                            <a:lumMod val="75000"/>
                          </a:schemeClr>
                        </a:solidFill>
                      </a:endParaRPr>
                    </a:p>
                  </a:txBody>
                  <a:tcPr>
                    <a:solidFill>
                      <a:schemeClr val="bg1"/>
                    </a:solidFill>
                  </a:tcPr>
                </a:tc>
                <a:tc>
                  <a:txBody>
                    <a:bodyPr/>
                    <a:lstStyle/>
                    <a:p>
                      <a:pPr algn="ctr"/>
                      <a:endParaRPr lang="fr-FR" sz="500" dirty="0">
                        <a:solidFill>
                          <a:schemeClr val="tx1">
                            <a:lumMod val="75000"/>
                            <a:lumOff val="25000"/>
                          </a:schemeClr>
                        </a:solidFill>
                      </a:endParaRPr>
                    </a:p>
                  </a:txBody>
                  <a:tcPr>
                    <a:solidFill>
                      <a:schemeClr val="bg1"/>
                    </a:solidFill>
                  </a:tcPr>
                </a:tc>
                <a:tc>
                  <a:txBody>
                    <a:bodyPr/>
                    <a:lstStyle/>
                    <a:p>
                      <a:pPr algn="ctr"/>
                      <a:endParaRPr lang="fr-FR" sz="500" dirty="0">
                        <a:solidFill>
                          <a:schemeClr val="tx1">
                            <a:lumMod val="75000"/>
                            <a:lumOff val="25000"/>
                          </a:schemeClr>
                        </a:solidFill>
                      </a:endParaRPr>
                    </a:p>
                  </a:txBody>
                  <a:tcPr>
                    <a:solidFill>
                      <a:schemeClr val="bg1"/>
                    </a:solidFill>
                  </a:tcPr>
                </a:tc>
                <a:tc>
                  <a:txBody>
                    <a:bodyPr/>
                    <a:lstStyle/>
                    <a:p>
                      <a:pPr algn="ctr"/>
                      <a:endParaRPr lang="fr-FR" sz="500" dirty="0">
                        <a:solidFill>
                          <a:schemeClr val="tx1">
                            <a:lumMod val="75000"/>
                            <a:lumOff val="25000"/>
                          </a:schemeClr>
                        </a:solidFill>
                      </a:endParaRPr>
                    </a:p>
                  </a:txBody>
                  <a:tcPr>
                    <a:solidFill>
                      <a:schemeClr val="bg1"/>
                    </a:solidFill>
                  </a:tcPr>
                </a:tc>
                <a:tc>
                  <a:txBody>
                    <a:bodyPr/>
                    <a:lstStyle/>
                    <a:p>
                      <a:pPr algn="ctr"/>
                      <a:endParaRPr lang="fr-FR" sz="500">
                        <a:solidFill>
                          <a:schemeClr val="tx1">
                            <a:lumMod val="75000"/>
                            <a:lumOff val="25000"/>
                          </a:schemeClr>
                        </a:solidFill>
                      </a:endParaRPr>
                    </a:p>
                  </a:txBody>
                  <a:tcPr>
                    <a:solidFill>
                      <a:schemeClr val="bg1"/>
                    </a:solidFill>
                  </a:tcPr>
                </a:tc>
                <a:tc>
                  <a:txBody>
                    <a:bodyPr/>
                    <a:lstStyle/>
                    <a:p>
                      <a:pPr algn="ctr"/>
                      <a:endParaRPr lang="fr-FR" sz="500">
                        <a:solidFill>
                          <a:schemeClr val="tx1">
                            <a:lumMod val="75000"/>
                            <a:lumOff val="25000"/>
                          </a:schemeClr>
                        </a:solidFill>
                      </a:endParaRPr>
                    </a:p>
                  </a:txBody>
                  <a:tcPr>
                    <a:solidFill>
                      <a:schemeClr val="bg1"/>
                    </a:solidFill>
                  </a:tcPr>
                </a:tc>
                <a:tc>
                  <a:txBody>
                    <a:bodyPr/>
                    <a:lstStyle/>
                    <a:p>
                      <a:pPr algn="ctr"/>
                      <a:r>
                        <a:rPr lang="fr-FR" sz="500" dirty="0">
                          <a:solidFill>
                            <a:schemeClr val="tx1">
                              <a:lumMod val="75000"/>
                              <a:lumOff val="25000"/>
                            </a:schemeClr>
                          </a:solidFill>
                        </a:rPr>
                        <a:t>1</a:t>
                      </a:r>
                    </a:p>
                  </a:txBody>
                  <a:tcPr>
                    <a:solidFill>
                      <a:schemeClr val="bg1"/>
                    </a:solidFill>
                  </a:tcPr>
                </a:tc>
                <a:extLst>
                  <a:ext uri="{0D108BD9-81ED-4DB2-BD59-A6C34878D82A}">
                    <a16:rowId xmlns:a16="http://schemas.microsoft.com/office/drawing/2014/main" val="753078329"/>
                  </a:ext>
                </a:extLst>
              </a:tr>
              <a:tr h="153037">
                <a:tc>
                  <a:txBody>
                    <a:bodyPr/>
                    <a:lstStyle/>
                    <a:p>
                      <a:pPr algn="ctr"/>
                      <a:r>
                        <a:rPr lang="fr-FR" sz="500" dirty="0">
                          <a:solidFill>
                            <a:schemeClr val="accent4">
                              <a:lumMod val="75000"/>
                            </a:schemeClr>
                          </a:solidFill>
                        </a:rPr>
                        <a:t>2</a:t>
                      </a:r>
                    </a:p>
                  </a:txBody>
                  <a:tcPr>
                    <a:solidFill>
                      <a:schemeClr val="bg1"/>
                    </a:solidFill>
                  </a:tcPr>
                </a:tc>
                <a:tc>
                  <a:txBody>
                    <a:bodyPr/>
                    <a:lstStyle/>
                    <a:p>
                      <a:pPr algn="ctr"/>
                      <a:r>
                        <a:rPr lang="fr-FR" sz="500" dirty="0">
                          <a:solidFill>
                            <a:schemeClr val="tx1">
                              <a:lumMod val="75000"/>
                              <a:lumOff val="25000"/>
                            </a:schemeClr>
                          </a:solidFill>
                        </a:rPr>
                        <a:t>3</a:t>
                      </a:r>
                    </a:p>
                  </a:txBody>
                  <a:tcPr>
                    <a:solidFill>
                      <a:schemeClr val="bg1"/>
                    </a:solidFill>
                  </a:tcPr>
                </a:tc>
                <a:tc>
                  <a:txBody>
                    <a:bodyPr/>
                    <a:lstStyle/>
                    <a:p>
                      <a:pPr algn="ctr"/>
                      <a:r>
                        <a:rPr lang="fr-FR" sz="500" dirty="0">
                          <a:solidFill>
                            <a:schemeClr val="tx1">
                              <a:lumMod val="75000"/>
                              <a:lumOff val="25000"/>
                            </a:schemeClr>
                          </a:solidFill>
                        </a:rPr>
                        <a:t>4</a:t>
                      </a:r>
                    </a:p>
                  </a:txBody>
                  <a:tcPr>
                    <a:solidFill>
                      <a:schemeClr val="accent5">
                        <a:lumMod val="20000"/>
                        <a:lumOff val="80000"/>
                      </a:schemeClr>
                    </a:solidFill>
                  </a:tcPr>
                </a:tc>
                <a:tc>
                  <a:txBody>
                    <a:bodyPr/>
                    <a:lstStyle/>
                    <a:p>
                      <a:pPr algn="ctr"/>
                      <a:r>
                        <a:rPr lang="fr-FR" sz="500" dirty="0">
                          <a:solidFill>
                            <a:schemeClr val="tx1">
                              <a:lumMod val="75000"/>
                              <a:lumOff val="25000"/>
                            </a:schemeClr>
                          </a:solidFill>
                        </a:rPr>
                        <a:t>5</a:t>
                      </a:r>
                    </a:p>
                  </a:txBody>
                  <a:tcPr>
                    <a:solidFill>
                      <a:schemeClr val="bg1"/>
                    </a:solidFill>
                  </a:tcPr>
                </a:tc>
                <a:tc>
                  <a:txBody>
                    <a:bodyPr/>
                    <a:lstStyle/>
                    <a:p>
                      <a:pPr algn="ctr"/>
                      <a:r>
                        <a:rPr lang="fr-FR" sz="500" dirty="0">
                          <a:solidFill>
                            <a:schemeClr val="tx1">
                              <a:lumMod val="75000"/>
                              <a:lumOff val="25000"/>
                            </a:schemeClr>
                          </a:solidFill>
                        </a:rPr>
                        <a:t>6</a:t>
                      </a:r>
                    </a:p>
                  </a:txBody>
                  <a:tcPr>
                    <a:solidFill>
                      <a:schemeClr val="accent4">
                        <a:lumMod val="20000"/>
                        <a:lumOff val="80000"/>
                      </a:schemeClr>
                    </a:solidFill>
                  </a:tcPr>
                </a:tc>
                <a:tc>
                  <a:txBody>
                    <a:bodyPr/>
                    <a:lstStyle/>
                    <a:p>
                      <a:pPr algn="ctr"/>
                      <a:r>
                        <a:rPr lang="fr-FR" sz="500" dirty="0">
                          <a:solidFill>
                            <a:schemeClr val="tx1">
                              <a:lumMod val="75000"/>
                              <a:lumOff val="25000"/>
                            </a:schemeClr>
                          </a:solidFill>
                        </a:rPr>
                        <a:t>7</a:t>
                      </a:r>
                    </a:p>
                  </a:txBody>
                  <a:tcPr>
                    <a:solidFill>
                      <a:schemeClr val="bg1"/>
                    </a:solidFill>
                  </a:tcPr>
                </a:tc>
                <a:tc>
                  <a:txBody>
                    <a:bodyPr/>
                    <a:lstStyle/>
                    <a:p>
                      <a:pPr algn="ctr"/>
                      <a:r>
                        <a:rPr lang="fr-FR" sz="500" dirty="0">
                          <a:solidFill>
                            <a:schemeClr val="tx1">
                              <a:lumMod val="75000"/>
                              <a:lumOff val="25000"/>
                            </a:schemeClr>
                          </a:solidFill>
                        </a:rPr>
                        <a:t>8</a:t>
                      </a:r>
                    </a:p>
                  </a:txBody>
                  <a:tcPr>
                    <a:solidFill>
                      <a:schemeClr val="bg1"/>
                    </a:solidFill>
                  </a:tcPr>
                </a:tc>
                <a:extLst>
                  <a:ext uri="{0D108BD9-81ED-4DB2-BD59-A6C34878D82A}">
                    <a16:rowId xmlns:a16="http://schemas.microsoft.com/office/drawing/2014/main" val="1278186325"/>
                  </a:ext>
                </a:extLst>
              </a:tr>
              <a:tr h="153037">
                <a:tc>
                  <a:txBody>
                    <a:bodyPr/>
                    <a:lstStyle/>
                    <a:p>
                      <a:pPr algn="ctr"/>
                      <a:r>
                        <a:rPr lang="fr-FR" sz="500" dirty="0">
                          <a:solidFill>
                            <a:schemeClr val="accent4">
                              <a:lumMod val="75000"/>
                            </a:schemeClr>
                          </a:solidFill>
                        </a:rPr>
                        <a:t>9</a:t>
                      </a:r>
                    </a:p>
                  </a:txBody>
                  <a:tcPr>
                    <a:solidFill>
                      <a:schemeClr val="bg1"/>
                    </a:solidFill>
                  </a:tcPr>
                </a:tc>
                <a:tc>
                  <a:txBody>
                    <a:bodyPr/>
                    <a:lstStyle/>
                    <a:p>
                      <a:pPr algn="ctr"/>
                      <a:r>
                        <a:rPr lang="fr-FR" sz="500" dirty="0">
                          <a:solidFill>
                            <a:schemeClr val="tx1">
                              <a:lumMod val="75000"/>
                              <a:lumOff val="25000"/>
                            </a:schemeClr>
                          </a:solidFill>
                        </a:rPr>
                        <a:t>10</a:t>
                      </a:r>
                    </a:p>
                  </a:txBody>
                  <a:tcPr>
                    <a:solidFill>
                      <a:schemeClr val="bg1"/>
                    </a:solidFill>
                  </a:tcPr>
                </a:tc>
                <a:tc>
                  <a:txBody>
                    <a:bodyPr/>
                    <a:lstStyle/>
                    <a:p>
                      <a:pPr algn="ctr"/>
                      <a:r>
                        <a:rPr lang="fr-FR" sz="500" dirty="0">
                          <a:solidFill>
                            <a:schemeClr val="tx1">
                              <a:lumMod val="75000"/>
                              <a:lumOff val="25000"/>
                            </a:schemeClr>
                          </a:solidFill>
                        </a:rPr>
                        <a:t>11</a:t>
                      </a:r>
                    </a:p>
                  </a:txBody>
                  <a:tcPr>
                    <a:solidFill>
                      <a:schemeClr val="accent4">
                        <a:lumMod val="20000"/>
                        <a:lumOff val="80000"/>
                      </a:schemeClr>
                    </a:solidFill>
                  </a:tcPr>
                </a:tc>
                <a:tc>
                  <a:txBody>
                    <a:bodyPr/>
                    <a:lstStyle/>
                    <a:p>
                      <a:pPr algn="ctr"/>
                      <a:r>
                        <a:rPr lang="fr-FR" sz="500" dirty="0">
                          <a:solidFill>
                            <a:schemeClr val="tx1">
                              <a:lumMod val="75000"/>
                              <a:lumOff val="25000"/>
                            </a:schemeClr>
                          </a:solidFill>
                        </a:rPr>
                        <a:t>12</a:t>
                      </a:r>
                    </a:p>
                  </a:txBody>
                  <a:tcPr>
                    <a:solidFill>
                      <a:schemeClr val="bg1"/>
                    </a:solidFill>
                  </a:tcPr>
                </a:tc>
                <a:tc>
                  <a:txBody>
                    <a:bodyPr/>
                    <a:lstStyle/>
                    <a:p>
                      <a:pPr algn="ctr"/>
                      <a:r>
                        <a:rPr lang="fr-FR" sz="500" dirty="0">
                          <a:solidFill>
                            <a:schemeClr val="tx1">
                              <a:lumMod val="75000"/>
                              <a:lumOff val="25000"/>
                            </a:schemeClr>
                          </a:solidFill>
                        </a:rPr>
                        <a:t>13</a:t>
                      </a:r>
                    </a:p>
                  </a:txBody>
                  <a:tcPr>
                    <a:solidFill>
                      <a:schemeClr val="bg1"/>
                    </a:solidFill>
                  </a:tcPr>
                </a:tc>
                <a:tc>
                  <a:txBody>
                    <a:bodyPr/>
                    <a:lstStyle/>
                    <a:p>
                      <a:pPr algn="ctr"/>
                      <a:r>
                        <a:rPr lang="fr-FR" sz="500" dirty="0">
                          <a:solidFill>
                            <a:schemeClr val="tx1">
                              <a:lumMod val="75000"/>
                              <a:lumOff val="25000"/>
                            </a:schemeClr>
                          </a:solidFill>
                        </a:rPr>
                        <a:t>14</a:t>
                      </a:r>
                    </a:p>
                  </a:txBody>
                  <a:tcPr>
                    <a:solidFill>
                      <a:schemeClr val="bg1"/>
                    </a:solidFill>
                  </a:tcPr>
                </a:tc>
                <a:tc>
                  <a:txBody>
                    <a:bodyPr/>
                    <a:lstStyle/>
                    <a:p>
                      <a:pPr algn="ctr"/>
                      <a:r>
                        <a:rPr lang="fr-FR" sz="500" dirty="0">
                          <a:solidFill>
                            <a:schemeClr val="tx1">
                              <a:lumMod val="75000"/>
                              <a:lumOff val="25000"/>
                            </a:schemeClr>
                          </a:solidFill>
                        </a:rPr>
                        <a:t>15</a:t>
                      </a:r>
                    </a:p>
                  </a:txBody>
                  <a:tcPr>
                    <a:solidFill>
                      <a:schemeClr val="bg1"/>
                    </a:solidFill>
                  </a:tcPr>
                </a:tc>
                <a:extLst>
                  <a:ext uri="{0D108BD9-81ED-4DB2-BD59-A6C34878D82A}">
                    <a16:rowId xmlns:a16="http://schemas.microsoft.com/office/drawing/2014/main" val="45844128"/>
                  </a:ext>
                </a:extLst>
              </a:tr>
              <a:tr h="153037">
                <a:tc>
                  <a:txBody>
                    <a:bodyPr/>
                    <a:lstStyle/>
                    <a:p>
                      <a:pPr algn="ctr"/>
                      <a:r>
                        <a:rPr lang="fr-FR" sz="500" dirty="0">
                          <a:solidFill>
                            <a:schemeClr val="accent4">
                              <a:lumMod val="75000"/>
                            </a:schemeClr>
                          </a:solidFill>
                        </a:rPr>
                        <a:t>16</a:t>
                      </a:r>
                    </a:p>
                  </a:txBody>
                  <a:tcPr>
                    <a:solidFill>
                      <a:schemeClr val="bg1"/>
                    </a:solidFill>
                  </a:tcPr>
                </a:tc>
                <a:tc>
                  <a:txBody>
                    <a:bodyPr/>
                    <a:lstStyle/>
                    <a:p>
                      <a:pPr algn="ctr"/>
                      <a:r>
                        <a:rPr lang="fr-FR" sz="500" dirty="0">
                          <a:solidFill>
                            <a:schemeClr val="tx1">
                              <a:lumMod val="75000"/>
                              <a:lumOff val="25000"/>
                            </a:schemeClr>
                          </a:solidFill>
                        </a:rPr>
                        <a:t>17</a:t>
                      </a:r>
                    </a:p>
                  </a:txBody>
                  <a:tcPr>
                    <a:solidFill>
                      <a:schemeClr val="bg1"/>
                    </a:solidFill>
                  </a:tcPr>
                </a:tc>
                <a:tc>
                  <a:txBody>
                    <a:bodyPr/>
                    <a:lstStyle/>
                    <a:p>
                      <a:pPr algn="ctr"/>
                      <a:r>
                        <a:rPr lang="fr-FR" sz="500" dirty="0">
                          <a:solidFill>
                            <a:schemeClr val="tx1">
                              <a:lumMod val="75000"/>
                              <a:lumOff val="25000"/>
                            </a:schemeClr>
                          </a:solidFill>
                        </a:rPr>
                        <a:t>18</a:t>
                      </a:r>
                    </a:p>
                  </a:txBody>
                  <a:tcPr>
                    <a:solidFill>
                      <a:schemeClr val="bg1"/>
                    </a:solidFill>
                  </a:tcPr>
                </a:tc>
                <a:tc>
                  <a:txBody>
                    <a:bodyPr/>
                    <a:lstStyle/>
                    <a:p>
                      <a:pPr algn="ctr"/>
                      <a:r>
                        <a:rPr lang="fr-FR" sz="500" dirty="0">
                          <a:solidFill>
                            <a:schemeClr val="tx1">
                              <a:lumMod val="75000"/>
                              <a:lumOff val="25000"/>
                            </a:schemeClr>
                          </a:solidFill>
                        </a:rPr>
                        <a:t>19</a:t>
                      </a:r>
                    </a:p>
                  </a:txBody>
                  <a:tcPr>
                    <a:solidFill>
                      <a:schemeClr val="accent4">
                        <a:lumMod val="20000"/>
                        <a:lumOff val="80000"/>
                      </a:schemeClr>
                    </a:solidFill>
                  </a:tcPr>
                </a:tc>
                <a:tc>
                  <a:txBody>
                    <a:bodyPr/>
                    <a:lstStyle/>
                    <a:p>
                      <a:pPr algn="ctr"/>
                      <a:r>
                        <a:rPr lang="fr-FR" sz="500" dirty="0">
                          <a:solidFill>
                            <a:schemeClr val="tx1">
                              <a:lumMod val="75000"/>
                              <a:lumOff val="25000"/>
                            </a:schemeClr>
                          </a:solidFill>
                        </a:rPr>
                        <a:t>20</a:t>
                      </a:r>
                    </a:p>
                  </a:txBody>
                  <a:tcPr>
                    <a:solidFill>
                      <a:schemeClr val="bg1"/>
                    </a:solidFill>
                  </a:tcPr>
                </a:tc>
                <a:tc>
                  <a:txBody>
                    <a:bodyPr/>
                    <a:lstStyle/>
                    <a:p>
                      <a:pPr algn="ctr"/>
                      <a:r>
                        <a:rPr lang="fr-FR" sz="500" dirty="0">
                          <a:solidFill>
                            <a:schemeClr val="tx1">
                              <a:lumMod val="75000"/>
                              <a:lumOff val="25000"/>
                            </a:schemeClr>
                          </a:solidFill>
                        </a:rPr>
                        <a:t>21</a:t>
                      </a:r>
                    </a:p>
                  </a:txBody>
                  <a:tcPr>
                    <a:solidFill>
                      <a:schemeClr val="bg1"/>
                    </a:solidFill>
                  </a:tcPr>
                </a:tc>
                <a:tc>
                  <a:txBody>
                    <a:bodyPr/>
                    <a:lstStyle/>
                    <a:p>
                      <a:pPr algn="ctr"/>
                      <a:r>
                        <a:rPr lang="fr-FR" sz="500" dirty="0">
                          <a:solidFill>
                            <a:schemeClr val="tx1">
                              <a:lumMod val="75000"/>
                              <a:lumOff val="25000"/>
                            </a:schemeClr>
                          </a:solidFill>
                        </a:rPr>
                        <a:t>22</a:t>
                      </a:r>
                    </a:p>
                  </a:txBody>
                  <a:tcPr>
                    <a:solidFill>
                      <a:schemeClr val="bg1"/>
                    </a:solidFill>
                  </a:tcPr>
                </a:tc>
                <a:extLst>
                  <a:ext uri="{0D108BD9-81ED-4DB2-BD59-A6C34878D82A}">
                    <a16:rowId xmlns:a16="http://schemas.microsoft.com/office/drawing/2014/main" val="3944446715"/>
                  </a:ext>
                </a:extLst>
              </a:tr>
              <a:tr h="153037">
                <a:tc>
                  <a:txBody>
                    <a:bodyPr/>
                    <a:lstStyle/>
                    <a:p>
                      <a:pPr algn="ctr"/>
                      <a:r>
                        <a:rPr lang="fr-FR" sz="500" dirty="0">
                          <a:solidFill>
                            <a:schemeClr val="accent4">
                              <a:lumMod val="75000"/>
                            </a:schemeClr>
                          </a:solidFill>
                        </a:rPr>
                        <a:t>23</a:t>
                      </a:r>
                    </a:p>
                  </a:txBody>
                  <a:tcPr>
                    <a:solidFill>
                      <a:schemeClr val="bg1"/>
                    </a:solidFill>
                  </a:tcPr>
                </a:tc>
                <a:tc>
                  <a:txBody>
                    <a:bodyPr/>
                    <a:lstStyle/>
                    <a:p>
                      <a:pPr algn="ctr"/>
                      <a:r>
                        <a:rPr lang="fr-FR" sz="500" dirty="0">
                          <a:solidFill>
                            <a:schemeClr val="tx1">
                              <a:lumMod val="75000"/>
                              <a:lumOff val="25000"/>
                            </a:schemeClr>
                          </a:solidFill>
                        </a:rPr>
                        <a:t>24</a:t>
                      </a:r>
                    </a:p>
                  </a:txBody>
                  <a:tcPr>
                    <a:solidFill>
                      <a:schemeClr val="bg1"/>
                    </a:solidFill>
                  </a:tcPr>
                </a:tc>
                <a:tc>
                  <a:txBody>
                    <a:bodyPr/>
                    <a:lstStyle/>
                    <a:p>
                      <a:pPr algn="ctr"/>
                      <a:r>
                        <a:rPr lang="fr-FR" sz="500" dirty="0">
                          <a:solidFill>
                            <a:schemeClr val="tx1">
                              <a:lumMod val="75000"/>
                              <a:lumOff val="25000"/>
                            </a:schemeClr>
                          </a:solidFill>
                        </a:rPr>
                        <a:t>25</a:t>
                      </a:r>
                    </a:p>
                  </a:txBody>
                  <a:tcPr>
                    <a:solidFill>
                      <a:schemeClr val="bg1"/>
                    </a:solidFill>
                  </a:tcPr>
                </a:tc>
                <a:tc>
                  <a:txBody>
                    <a:bodyPr/>
                    <a:lstStyle/>
                    <a:p>
                      <a:pPr algn="ctr"/>
                      <a:r>
                        <a:rPr lang="fr-FR" sz="500" dirty="0">
                          <a:solidFill>
                            <a:schemeClr val="tx1">
                              <a:lumMod val="75000"/>
                              <a:lumOff val="25000"/>
                            </a:schemeClr>
                          </a:solidFill>
                        </a:rPr>
                        <a:t>26</a:t>
                      </a:r>
                    </a:p>
                  </a:txBody>
                  <a:tcPr>
                    <a:solidFill>
                      <a:schemeClr val="bg1"/>
                    </a:solidFill>
                  </a:tcPr>
                </a:tc>
                <a:tc>
                  <a:txBody>
                    <a:bodyPr/>
                    <a:lstStyle/>
                    <a:p>
                      <a:pPr algn="ctr"/>
                      <a:r>
                        <a:rPr lang="fr-FR" sz="500" dirty="0">
                          <a:solidFill>
                            <a:schemeClr val="tx1">
                              <a:lumMod val="75000"/>
                              <a:lumOff val="25000"/>
                            </a:schemeClr>
                          </a:solidFill>
                        </a:rPr>
                        <a:t>27</a:t>
                      </a:r>
                    </a:p>
                  </a:txBody>
                  <a:tcPr>
                    <a:solidFill>
                      <a:schemeClr val="bg1"/>
                    </a:solidFill>
                  </a:tcPr>
                </a:tc>
                <a:tc>
                  <a:txBody>
                    <a:bodyPr/>
                    <a:lstStyle/>
                    <a:p>
                      <a:pPr algn="ctr"/>
                      <a:r>
                        <a:rPr lang="fr-FR" sz="500" dirty="0">
                          <a:solidFill>
                            <a:schemeClr val="tx1">
                              <a:lumMod val="75000"/>
                              <a:lumOff val="25000"/>
                            </a:schemeClr>
                          </a:solidFill>
                        </a:rPr>
                        <a:t>28</a:t>
                      </a:r>
                    </a:p>
                  </a:txBody>
                  <a:tcPr>
                    <a:solidFill>
                      <a:schemeClr val="bg1"/>
                    </a:solidFill>
                  </a:tcPr>
                </a:tc>
                <a:tc>
                  <a:txBody>
                    <a:bodyPr/>
                    <a:lstStyle/>
                    <a:p>
                      <a:pPr algn="ctr"/>
                      <a:r>
                        <a:rPr lang="fr-FR" sz="500" dirty="0">
                          <a:solidFill>
                            <a:schemeClr val="tx1">
                              <a:lumMod val="75000"/>
                              <a:lumOff val="25000"/>
                            </a:schemeClr>
                          </a:solidFill>
                        </a:rPr>
                        <a:t>29</a:t>
                      </a:r>
                    </a:p>
                  </a:txBody>
                  <a:tcPr>
                    <a:solidFill>
                      <a:schemeClr val="bg1"/>
                    </a:solidFill>
                  </a:tcPr>
                </a:tc>
                <a:extLst>
                  <a:ext uri="{0D108BD9-81ED-4DB2-BD59-A6C34878D82A}">
                    <a16:rowId xmlns:a16="http://schemas.microsoft.com/office/drawing/2014/main" val="3859669917"/>
                  </a:ext>
                </a:extLst>
              </a:tr>
              <a:tr h="153037">
                <a:tc>
                  <a:txBody>
                    <a:bodyPr/>
                    <a:lstStyle/>
                    <a:p>
                      <a:pPr algn="ctr"/>
                      <a:r>
                        <a:rPr lang="fr-FR" sz="500" dirty="0">
                          <a:solidFill>
                            <a:schemeClr val="accent4">
                              <a:lumMod val="75000"/>
                            </a:schemeClr>
                          </a:solidFill>
                        </a:rPr>
                        <a:t>30</a:t>
                      </a:r>
                    </a:p>
                  </a:txBody>
                  <a:tcPr>
                    <a:solidFill>
                      <a:schemeClr val="bg1"/>
                    </a:solidFill>
                  </a:tcPr>
                </a:tc>
                <a:tc>
                  <a:txBody>
                    <a:bodyPr/>
                    <a:lstStyle/>
                    <a:p>
                      <a:pPr algn="ctr"/>
                      <a:endParaRPr lang="fr-FR" sz="500" dirty="0">
                        <a:solidFill>
                          <a:schemeClr val="tx1">
                            <a:lumMod val="75000"/>
                            <a:lumOff val="25000"/>
                          </a:schemeClr>
                        </a:solidFill>
                      </a:endParaRPr>
                    </a:p>
                  </a:txBody>
                  <a:tcPr>
                    <a:solidFill>
                      <a:schemeClr val="bg1"/>
                    </a:solidFill>
                  </a:tcPr>
                </a:tc>
                <a:tc>
                  <a:txBody>
                    <a:bodyPr/>
                    <a:lstStyle/>
                    <a:p>
                      <a:pPr algn="ctr"/>
                      <a:endParaRPr lang="fr-FR" sz="500" dirty="0">
                        <a:solidFill>
                          <a:schemeClr val="tx1">
                            <a:lumMod val="75000"/>
                            <a:lumOff val="25000"/>
                          </a:schemeClr>
                        </a:solidFill>
                      </a:endParaRPr>
                    </a:p>
                  </a:txBody>
                  <a:tcPr>
                    <a:solidFill>
                      <a:schemeClr val="bg1"/>
                    </a:solidFill>
                  </a:tcPr>
                </a:tc>
                <a:tc>
                  <a:txBody>
                    <a:bodyPr/>
                    <a:lstStyle/>
                    <a:p>
                      <a:pPr algn="ctr"/>
                      <a:endParaRPr lang="fr-FR" sz="500" dirty="0">
                        <a:solidFill>
                          <a:schemeClr val="tx1">
                            <a:lumMod val="75000"/>
                            <a:lumOff val="25000"/>
                          </a:schemeClr>
                        </a:solidFill>
                      </a:endParaRPr>
                    </a:p>
                  </a:txBody>
                  <a:tcPr>
                    <a:solidFill>
                      <a:schemeClr val="bg1"/>
                    </a:solidFill>
                  </a:tcPr>
                </a:tc>
                <a:tc>
                  <a:txBody>
                    <a:bodyPr/>
                    <a:lstStyle/>
                    <a:p>
                      <a:pPr algn="ctr"/>
                      <a:endParaRPr lang="fr-FR" sz="500" dirty="0">
                        <a:solidFill>
                          <a:schemeClr val="tx1">
                            <a:lumMod val="75000"/>
                            <a:lumOff val="25000"/>
                          </a:schemeClr>
                        </a:solidFill>
                      </a:endParaRPr>
                    </a:p>
                  </a:txBody>
                  <a:tcPr>
                    <a:solidFill>
                      <a:schemeClr val="bg1"/>
                    </a:solidFill>
                  </a:tcPr>
                </a:tc>
                <a:tc>
                  <a:txBody>
                    <a:bodyPr/>
                    <a:lstStyle/>
                    <a:p>
                      <a:pPr algn="ctr"/>
                      <a:endParaRPr lang="fr-FR" sz="500" dirty="0">
                        <a:solidFill>
                          <a:schemeClr val="tx1">
                            <a:lumMod val="75000"/>
                            <a:lumOff val="25000"/>
                          </a:schemeClr>
                        </a:solidFill>
                      </a:endParaRPr>
                    </a:p>
                  </a:txBody>
                  <a:tcPr>
                    <a:solidFill>
                      <a:schemeClr val="bg1"/>
                    </a:solidFill>
                  </a:tcPr>
                </a:tc>
                <a:tc>
                  <a:txBody>
                    <a:bodyPr/>
                    <a:lstStyle/>
                    <a:p>
                      <a:pPr algn="ctr"/>
                      <a:endParaRPr lang="fr-FR" sz="500" dirty="0">
                        <a:solidFill>
                          <a:schemeClr val="tx1">
                            <a:lumMod val="75000"/>
                            <a:lumOff val="25000"/>
                          </a:schemeClr>
                        </a:solidFill>
                      </a:endParaRPr>
                    </a:p>
                  </a:txBody>
                  <a:tcPr>
                    <a:solidFill>
                      <a:schemeClr val="bg1"/>
                    </a:solidFill>
                  </a:tcPr>
                </a:tc>
                <a:extLst>
                  <a:ext uri="{0D108BD9-81ED-4DB2-BD59-A6C34878D82A}">
                    <a16:rowId xmlns:a16="http://schemas.microsoft.com/office/drawing/2014/main" val="689029389"/>
                  </a:ext>
                </a:extLst>
              </a:tr>
            </a:tbl>
          </a:graphicData>
        </a:graphic>
      </p:graphicFrame>
      <p:sp>
        <p:nvSpPr>
          <p:cNvPr id="6" name="Espace réservé du texte 5"/>
          <p:cNvSpPr>
            <a:spLocks noGrp="1"/>
          </p:cNvSpPr>
          <p:nvPr>
            <p:ph type="body" sz="quarter" idx="12"/>
          </p:nvPr>
        </p:nvSpPr>
        <p:spPr/>
        <p:txBody>
          <a:bodyPr>
            <a:normAutofit/>
          </a:bodyPr>
          <a:lstStyle/>
          <a:p>
            <a:r>
              <a:rPr lang="fr-FR" dirty="0"/>
              <a:t>Vision globale des 9 prises de parole du programme relationnel à l’attention de nos </a:t>
            </a:r>
            <a:r>
              <a:rPr lang="fr-FR" u="sng" dirty="0"/>
              <a:t>clients Premium</a:t>
            </a:r>
            <a:r>
              <a:rPr lang="fr-FR" dirty="0"/>
              <a:t> pour lesquels nous avons recueilli le consentement Opt’in. </a:t>
            </a:r>
          </a:p>
        </p:txBody>
      </p:sp>
      <p:sp>
        <p:nvSpPr>
          <p:cNvPr id="7" name="Espace réservé du texte 6"/>
          <p:cNvSpPr>
            <a:spLocks noGrp="1"/>
          </p:cNvSpPr>
          <p:nvPr>
            <p:ph type="body" sz="quarter" idx="14"/>
          </p:nvPr>
        </p:nvSpPr>
        <p:spPr/>
        <p:txBody>
          <a:bodyPr/>
          <a:lstStyle/>
          <a:p>
            <a:r>
              <a:rPr lang="fr-FR" dirty="0"/>
              <a:t>Programme Relationnel EER</a:t>
            </a:r>
          </a:p>
        </p:txBody>
      </p:sp>
      <p:sp>
        <p:nvSpPr>
          <p:cNvPr id="8" name="Espace réservé du texte 7"/>
          <p:cNvSpPr>
            <a:spLocks noGrp="1"/>
          </p:cNvSpPr>
          <p:nvPr>
            <p:ph type="body" sz="quarter" idx="16"/>
          </p:nvPr>
        </p:nvSpPr>
        <p:spPr/>
        <p:txBody>
          <a:bodyPr/>
          <a:lstStyle/>
          <a:p>
            <a:r>
              <a:rPr lang="fr-FR" dirty="0"/>
              <a:t>8</a:t>
            </a:r>
          </a:p>
        </p:txBody>
      </p:sp>
      <p:graphicFrame>
        <p:nvGraphicFramePr>
          <p:cNvPr id="496" name="Tableau 9">
            <a:extLst>
              <a:ext uri="{FF2B5EF4-FFF2-40B4-BE49-F238E27FC236}">
                <a16:creationId xmlns:a16="http://schemas.microsoft.com/office/drawing/2014/main" id="{2D5057BF-21FA-4C88-B5F2-305B08EB16C4}"/>
              </a:ext>
            </a:extLst>
          </p:cNvPr>
          <p:cNvGraphicFramePr>
            <a:graphicFrameLocks noGrp="1"/>
          </p:cNvGraphicFramePr>
          <p:nvPr>
            <p:extLst>
              <p:ext uri="{D42A27DB-BD31-4B8C-83A1-F6EECF244321}">
                <p14:modId xmlns:p14="http://schemas.microsoft.com/office/powerpoint/2010/main" val="1882532623"/>
              </p:ext>
            </p:extLst>
          </p:nvPr>
        </p:nvGraphicFramePr>
        <p:xfrm>
          <a:off x="2968104" y="1525667"/>
          <a:ext cx="2012801" cy="1402080"/>
        </p:xfrm>
        <a:graphic>
          <a:graphicData uri="http://schemas.openxmlformats.org/drawingml/2006/table">
            <a:tbl>
              <a:tblPr firstRow="1" bandRow="1">
                <a:tableStyleId>{5C22544A-7EE6-4342-B048-85BDC9FD1C3A}</a:tableStyleId>
              </a:tblPr>
              <a:tblGrid>
                <a:gridCol w="287543">
                  <a:extLst>
                    <a:ext uri="{9D8B030D-6E8A-4147-A177-3AD203B41FA5}">
                      <a16:colId xmlns:a16="http://schemas.microsoft.com/office/drawing/2014/main" val="3617318326"/>
                    </a:ext>
                  </a:extLst>
                </a:gridCol>
                <a:gridCol w="287543">
                  <a:extLst>
                    <a:ext uri="{9D8B030D-6E8A-4147-A177-3AD203B41FA5}">
                      <a16:colId xmlns:a16="http://schemas.microsoft.com/office/drawing/2014/main" val="744895538"/>
                    </a:ext>
                  </a:extLst>
                </a:gridCol>
                <a:gridCol w="287543">
                  <a:extLst>
                    <a:ext uri="{9D8B030D-6E8A-4147-A177-3AD203B41FA5}">
                      <a16:colId xmlns:a16="http://schemas.microsoft.com/office/drawing/2014/main" val="4148669053"/>
                    </a:ext>
                  </a:extLst>
                </a:gridCol>
                <a:gridCol w="287543">
                  <a:extLst>
                    <a:ext uri="{9D8B030D-6E8A-4147-A177-3AD203B41FA5}">
                      <a16:colId xmlns:a16="http://schemas.microsoft.com/office/drawing/2014/main" val="3787816676"/>
                    </a:ext>
                  </a:extLst>
                </a:gridCol>
                <a:gridCol w="287543">
                  <a:extLst>
                    <a:ext uri="{9D8B030D-6E8A-4147-A177-3AD203B41FA5}">
                      <a16:colId xmlns:a16="http://schemas.microsoft.com/office/drawing/2014/main" val="1264469034"/>
                    </a:ext>
                  </a:extLst>
                </a:gridCol>
                <a:gridCol w="287543">
                  <a:extLst>
                    <a:ext uri="{9D8B030D-6E8A-4147-A177-3AD203B41FA5}">
                      <a16:colId xmlns:a16="http://schemas.microsoft.com/office/drawing/2014/main" val="533910058"/>
                    </a:ext>
                  </a:extLst>
                </a:gridCol>
                <a:gridCol w="287543">
                  <a:extLst>
                    <a:ext uri="{9D8B030D-6E8A-4147-A177-3AD203B41FA5}">
                      <a16:colId xmlns:a16="http://schemas.microsoft.com/office/drawing/2014/main" val="3384948866"/>
                    </a:ext>
                  </a:extLst>
                </a:gridCol>
              </a:tblGrid>
              <a:tr h="153037">
                <a:tc gridSpan="7">
                  <a:txBody>
                    <a:bodyPr/>
                    <a:lstStyle/>
                    <a:p>
                      <a:pPr algn="ctr"/>
                      <a:r>
                        <a:rPr lang="fr-FR" sz="900" dirty="0"/>
                        <a:t>MAI 2022</a:t>
                      </a:r>
                    </a:p>
                  </a:txBody>
                  <a:tcPr>
                    <a:solidFill>
                      <a:srgbClr val="F34530"/>
                    </a:solidFill>
                  </a:tcPr>
                </a:tc>
                <a:tc hMerge="1">
                  <a:txBody>
                    <a:bodyPr/>
                    <a:lstStyle/>
                    <a:p>
                      <a:endParaRPr lang="fr-FR"/>
                    </a:p>
                  </a:txBody>
                  <a:tcPr/>
                </a:tc>
                <a:tc hMerge="1">
                  <a:txBody>
                    <a:bodyPr/>
                    <a:lstStyle/>
                    <a:p>
                      <a:endParaRPr lang="fr-FR"/>
                    </a:p>
                  </a:txBody>
                  <a:tcPr/>
                </a:tc>
                <a:tc hMerge="1">
                  <a:txBody>
                    <a:bodyPr/>
                    <a:lstStyle/>
                    <a:p>
                      <a:endParaRPr lang="fr-FR"/>
                    </a:p>
                  </a:txBody>
                  <a:tcPr/>
                </a:tc>
                <a:tc hMerge="1">
                  <a:txBody>
                    <a:bodyPr/>
                    <a:lstStyle/>
                    <a:p>
                      <a:endParaRPr lang="fr-FR"/>
                    </a:p>
                  </a:txBody>
                  <a:tcPr/>
                </a:tc>
                <a:tc hMerge="1">
                  <a:txBody>
                    <a:bodyPr/>
                    <a:lstStyle/>
                    <a:p>
                      <a:endParaRPr lang="fr-FR"/>
                    </a:p>
                  </a:txBody>
                  <a:tcPr/>
                </a:tc>
                <a:tc hMerge="1">
                  <a:txBody>
                    <a:bodyPr/>
                    <a:lstStyle/>
                    <a:p>
                      <a:endParaRPr lang="fr-FR" dirty="0"/>
                    </a:p>
                  </a:txBody>
                  <a:tcPr/>
                </a:tc>
                <a:extLst>
                  <a:ext uri="{0D108BD9-81ED-4DB2-BD59-A6C34878D82A}">
                    <a16:rowId xmlns:a16="http://schemas.microsoft.com/office/drawing/2014/main" val="533340226"/>
                  </a:ext>
                </a:extLst>
              </a:tr>
              <a:tr h="153037">
                <a:tc>
                  <a:txBody>
                    <a:bodyPr/>
                    <a:lstStyle/>
                    <a:p>
                      <a:pPr algn="ctr"/>
                      <a:r>
                        <a:rPr lang="fr-FR" sz="500" b="1" dirty="0">
                          <a:solidFill>
                            <a:schemeClr val="accent4">
                              <a:lumMod val="75000"/>
                            </a:schemeClr>
                          </a:solidFill>
                        </a:rPr>
                        <a:t>D</a:t>
                      </a:r>
                    </a:p>
                  </a:txBody>
                  <a:tcPr>
                    <a:solidFill>
                      <a:schemeClr val="bg1">
                        <a:lumMod val="85000"/>
                      </a:schemeClr>
                    </a:solidFill>
                  </a:tcPr>
                </a:tc>
                <a:tc>
                  <a:txBody>
                    <a:bodyPr/>
                    <a:lstStyle/>
                    <a:p>
                      <a:pPr algn="ctr"/>
                      <a:r>
                        <a:rPr lang="fr-FR" sz="500" b="1" dirty="0">
                          <a:solidFill>
                            <a:schemeClr val="tx1">
                              <a:lumMod val="75000"/>
                              <a:lumOff val="25000"/>
                            </a:schemeClr>
                          </a:solidFill>
                        </a:rPr>
                        <a:t>L</a:t>
                      </a:r>
                    </a:p>
                  </a:txBody>
                  <a:tcPr>
                    <a:solidFill>
                      <a:schemeClr val="bg1">
                        <a:lumMod val="85000"/>
                      </a:schemeClr>
                    </a:solidFill>
                  </a:tcPr>
                </a:tc>
                <a:tc>
                  <a:txBody>
                    <a:bodyPr/>
                    <a:lstStyle/>
                    <a:p>
                      <a:pPr algn="ctr"/>
                      <a:r>
                        <a:rPr lang="fr-FR" sz="500" b="1" dirty="0">
                          <a:solidFill>
                            <a:schemeClr val="tx1">
                              <a:lumMod val="75000"/>
                              <a:lumOff val="25000"/>
                            </a:schemeClr>
                          </a:solidFill>
                        </a:rPr>
                        <a:t>M</a:t>
                      </a:r>
                    </a:p>
                  </a:txBody>
                  <a:tcPr>
                    <a:solidFill>
                      <a:schemeClr val="bg1">
                        <a:lumMod val="85000"/>
                      </a:schemeClr>
                    </a:solidFill>
                  </a:tcPr>
                </a:tc>
                <a:tc>
                  <a:txBody>
                    <a:bodyPr/>
                    <a:lstStyle/>
                    <a:p>
                      <a:pPr algn="ctr"/>
                      <a:r>
                        <a:rPr lang="fr-FR" sz="500" b="1" dirty="0">
                          <a:solidFill>
                            <a:schemeClr val="tx1">
                              <a:lumMod val="75000"/>
                              <a:lumOff val="25000"/>
                            </a:schemeClr>
                          </a:solidFill>
                        </a:rPr>
                        <a:t>M</a:t>
                      </a:r>
                    </a:p>
                  </a:txBody>
                  <a:tcPr>
                    <a:solidFill>
                      <a:schemeClr val="bg1">
                        <a:lumMod val="85000"/>
                      </a:schemeClr>
                    </a:solidFill>
                  </a:tcPr>
                </a:tc>
                <a:tc>
                  <a:txBody>
                    <a:bodyPr/>
                    <a:lstStyle/>
                    <a:p>
                      <a:pPr algn="ctr"/>
                      <a:r>
                        <a:rPr lang="fr-FR" sz="500" b="1" dirty="0">
                          <a:solidFill>
                            <a:schemeClr val="tx1">
                              <a:lumMod val="75000"/>
                              <a:lumOff val="25000"/>
                            </a:schemeClr>
                          </a:solidFill>
                        </a:rPr>
                        <a:t>J</a:t>
                      </a:r>
                    </a:p>
                  </a:txBody>
                  <a:tcPr>
                    <a:solidFill>
                      <a:schemeClr val="bg1">
                        <a:lumMod val="85000"/>
                      </a:schemeClr>
                    </a:solidFill>
                  </a:tcPr>
                </a:tc>
                <a:tc>
                  <a:txBody>
                    <a:bodyPr/>
                    <a:lstStyle/>
                    <a:p>
                      <a:pPr algn="ctr"/>
                      <a:r>
                        <a:rPr lang="fr-FR" sz="500" b="1" dirty="0">
                          <a:solidFill>
                            <a:schemeClr val="tx1">
                              <a:lumMod val="75000"/>
                              <a:lumOff val="25000"/>
                            </a:schemeClr>
                          </a:solidFill>
                        </a:rPr>
                        <a:t>V</a:t>
                      </a:r>
                    </a:p>
                  </a:txBody>
                  <a:tcPr>
                    <a:solidFill>
                      <a:schemeClr val="bg1">
                        <a:lumMod val="85000"/>
                      </a:schemeClr>
                    </a:solidFill>
                  </a:tcPr>
                </a:tc>
                <a:tc>
                  <a:txBody>
                    <a:bodyPr/>
                    <a:lstStyle/>
                    <a:p>
                      <a:pPr algn="ctr"/>
                      <a:r>
                        <a:rPr lang="fr-FR" sz="500" b="1" dirty="0">
                          <a:solidFill>
                            <a:schemeClr val="tx1">
                              <a:lumMod val="75000"/>
                              <a:lumOff val="25000"/>
                            </a:schemeClr>
                          </a:solidFill>
                        </a:rPr>
                        <a:t>S</a:t>
                      </a:r>
                    </a:p>
                  </a:txBody>
                  <a:tcPr>
                    <a:solidFill>
                      <a:schemeClr val="bg1">
                        <a:lumMod val="85000"/>
                      </a:schemeClr>
                    </a:solidFill>
                  </a:tcPr>
                </a:tc>
                <a:extLst>
                  <a:ext uri="{0D108BD9-81ED-4DB2-BD59-A6C34878D82A}">
                    <a16:rowId xmlns:a16="http://schemas.microsoft.com/office/drawing/2014/main" val="4258868470"/>
                  </a:ext>
                </a:extLst>
              </a:tr>
              <a:tr h="153037">
                <a:tc>
                  <a:txBody>
                    <a:bodyPr/>
                    <a:lstStyle/>
                    <a:p>
                      <a:pPr algn="ctr"/>
                      <a:endParaRPr lang="fr-FR" sz="500">
                        <a:solidFill>
                          <a:schemeClr val="accent4">
                            <a:lumMod val="75000"/>
                          </a:schemeClr>
                        </a:solidFill>
                      </a:endParaRPr>
                    </a:p>
                  </a:txBody>
                  <a:tcPr>
                    <a:solidFill>
                      <a:schemeClr val="bg1"/>
                    </a:solidFill>
                  </a:tcPr>
                </a:tc>
                <a:tc>
                  <a:txBody>
                    <a:bodyPr/>
                    <a:lstStyle/>
                    <a:p>
                      <a:pPr algn="ctr"/>
                      <a:endParaRPr lang="fr-FR" sz="500" dirty="0">
                        <a:solidFill>
                          <a:schemeClr val="tx1">
                            <a:lumMod val="75000"/>
                            <a:lumOff val="25000"/>
                          </a:schemeClr>
                        </a:solidFill>
                      </a:endParaRPr>
                    </a:p>
                  </a:txBody>
                  <a:tcPr>
                    <a:solidFill>
                      <a:schemeClr val="bg1"/>
                    </a:solidFill>
                  </a:tcPr>
                </a:tc>
                <a:tc>
                  <a:txBody>
                    <a:bodyPr/>
                    <a:lstStyle/>
                    <a:p>
                      <a:pPr algn="ctr"/>
                      <a:r>
                        <a:rPr lang="fr-FR" sz="500" dirty="0">
                          <a:solidFill>
                            <a:schemeClr val="tx1">
                              <a:lumMod val="75000"/>
                              <a:lumOff val="25000"/>
                            </a:schemeClr>
                          </a:solidFill>
                        </a:rPr>
                        <a:t>1</a:t>
                      </a:r>
                    </a:p>
                  </a:txBody>
                  <a:tcPr>
                    <a:solidFill>
                      <a:schemeClr val="bg1"/>
                    </a:solidFill>
                  </a:tcPr>
                </a:tc>
                <a:tc>
                  <a:txBody>
                    <a:bodyPr/>
                    <a:lstStyle/>
                    <a:p>
                      <a:pPr algn="ctr"/>
                      <a:r>
                        <a:rPr lang="fr-FR" sz="500" dirty="0">
                          <a:solidFill>
                            <a:schemeClr val="tx1">
                              <a:lumMod val="75000"/>
                              <a:lumOff val="25000"/>
                            </a:schemeClr>
                          </a:solidFill>
                        </a:rPr>
                        <a:t>2</a:t>
                      </a:r>
                    </a:p>
                  </a:txBody>
                  <a:tcPr>
                    <a:solidFill>
                      <a:schemeClr val="bg1"/>
                    </a:solidFill>
                  </a:tcPr>
                </a:tc>
                <a:tc>
                  <a:txBody>
                    <a:bodyPr/>
                    <a:lstStyle/>
                    <a:p>
                      <a:pPr algn="ctr"/>
                      <a:r>
                        <a:rPr lang="fr-FR" sz="500" dirty="0">
                          <a:solidFill>
                            <a:schemeClr val="tx1">
                              <a:lumMod val="75000"/>
                              <a:lumOff val="25000"/>
                            </a:schemeClr>
                          </a:solidFill>
                        </a:rPr>
                        <a:t>3</a:t>
                      </a:r>
                    </a:p>
                  </a:txBody>
                  <a:tcPr>
                    <a:solidFill>
                      <a:schemeClr val="bg1"/>
                    </a:solidFill>
                  </a:tcPr>
                </a:tc>
                <a:tc>
                  <a:txBody>
                    <a:bodyPr/>
                    <a:lstStyle/>
                    <a:p>
                      <a:pPr algn="ctr"/>
                      <a:r>
                        <a:rPr lang="fr-FR" sz="500" dirty="0">
                          <a:solidFill>
                            <a:schemeClr val="tx1">
                              <a:lumMod val="75000"/>
                              <a:lumOff val="25000"/>
                            </a:schemeClr>
                          </a:solidFill>
                        </a:rPr>
                        <a:t>4</a:t>
                      </a:r>
                    </a:p>
                  </a:txBody>
                  <a:tcPr>
                    <a:solidFill>
                      <a:schemeClr val="bg1"/>
                    </a:solidFill>
                  </a:tcPr>
                </a:tc>
                <a:tc>
                  <a:txBody>
                    <a:bodyPr/>
                    <a:lstStyle/>
                    <a:p>
                      <a:pPr algn="ctr"/>
                      <a:r>
                        <a:rPr lang="fr-FR" sz="500" dirty="0">
                          <a:solidFill>
                            <a:schemeClr val="tx1">
                              <a:lumMod val="75000"/>
                              <a:lumOff val="25000"/>
                            </a:schemeClr>
                          </a:solidFill>
                        </a:rPr>
                        <a:t>5</a:t>
                      </a:r>
                    </a:p>
                  </a:txBody>
                  <a:tcPr>
                    <a:solidFill>
                      <a:schemeClr val="bg1"/>
                    </a:solidFill>
                  </a:tcPr>
                </a:tc>
                <a:extLst>
                  <a:ext uri="{0D108BD9-81ED-4DB2-BD59-A6C34878D82A}">
                    <a16:rowId xmlns:a16="http://schemas.microsoft.com/office/drawing/2014/main" val="753078329"/>
                  </a:ext>
                </a:extLst>
              </a:tr>
              <a:tr h="153037">
                <a:tc>
                  <a:txBody>
                    <a:bodyPr/>
                    <a:lstStyle/>
                    <a:p>
                      <a:pPr algn="ctr"/>
                      <a:r>
                        <a:rPr lang="fr-FR" sz="500" dirty="0">
                          <a:solidFill>
                            <a:schemeClr val="accent4">
                              <a:lumMod val="75000"/>
                            </a:schemeClr>
                          </a:solidFill>
                        </a:rPr>
                        <a:t>6</a:t>
                      </a:r>
                    </a:p>
                  </a:txBody>
                  <a:tcPr>
                    <a:solidFill>
                      <a:schemeClr val="bg1"/>
                    </a:solidFill>
                  </a:tcPr>
                </a:tc>
                <a:tc>
                  <a:txBody>
                    <a:bodyPr/>
                    <a:lstStyle/>
                    <a:p>
                      <a:pPr algn="ctr"/>
                      <a:r>
                        <a:rPr lang="fr-FR" sz="500" dirty="0">
                          <a:solidFill>
                            <a:schemeClr val="tx1">
                              <a:lumMod val="75000"/>
                              <a:lumOff val="25000"/>
                            </a:schemeClr>
                          </a:solidFill>
                        </a:rPr>
                        <a:t>7</a:t>
                      </a:r>
                    </a:p>
                  </a:txBody>
                  <a:tcPr>
                    <a:solidFill>
                      <a:schemeClr val="bg1"/>
                    </a:solidFill>
                  </a:tcPr>
                </a:tc>
                <a:tc>
                  <a:txBody>
                    <a:bodyPr/>
                    <a:lstStyle/>
                    <a:p>
                      <a:pPr algn="ctr"/>
                      <a:r>
                        <a:rPr lang="fr-FR" sz="500" dirty="0">
                          <a:solidFill>
                            <a:schemeClr val="tx1">
                              <a:lumMod val="75000"/>
                              <a:lumOff val="25000"/>
                            </a:schemeClr>
                          </a:solidFill>
                        </a:rPr>
                        <a:t>8</a:t>
                      </a:r>
                    </a:p>
                  </a:txBody>
                  <a:tcPr>
                    <a:solidFill>
                      <a:schemeClr val="bg1"/>
                    </a:solidFill>
                  </a:tcPr>
                </a:tc>
                <a:tc>
                  <a:txBody>
                    <a:bodyPr/>
                    <a:lstStyle/>
                    <a:p>
                      <a:pPr algn="ctr"/>
                      <a:r>
                        <a:rPr lang="fr-FR" sz="500" dirty="0">
                          <a:solidFill>
                            <a:schemeClr val="tx1">
                              <a:lumMod val="75000"/>
                              <a:lumOff val="25000"/>
                            </a:schemeClr>
                          </a:solidFill>
                        </a:rPr>
                        <a:t>9</a:t>
                      </a:r>
                    </a:p>
                  </a:txBody>
                  <a:tcPr>
                    <a:solidFill>
                      <a:schemeClr val="bg1"/>
                    </a:solidFill>
                  </a:tcPr>
                </a:tc>
                <a:tc>
                  <a:txBody>
                    <a:bodyPr/>
                    <a:lstStyle/>
                    <a:p>
                      <a:pPr algn="ctr"/>
                      <a:r>
                        <a:rPr lang="fr-FR" sz="500" dirty="0">
                          <a:solidFill>
                            <a:schemeClr val="tx1">
                              <a:lumMod val="75000"/>
                              <a:lumOff val="25000"/>
                            </a:schemeClr>
                          </a:solidFill>
                        </a:rPr>
                        <a:t>10</a:t>
                      </a:r>
                    </a:p>
                  </a:txBody>
                  <a:tcPr>
                    <a:solidFill>
                      <a:schemeClr val="bg1"/>
                    </a:solidFill>
                  </a:tcPr>
                </a:tc>
                <a:tc>
                  <a:txBody>
                    <a:bodyPr/>
                    <a:lstStyle/>
                    <a:p>
                      <a:pPr algn="ctr"/>
                      <a:r>
                        <a:rPr lang="fr-FR" sz="500" dirty="0">
                          <a:solidFill>
                            <a:schemeClr val="tx1">
                              <a:lumMod val="75000"/>
                              <a:lumOff val="25000"/>
                            </a:schemeClr>
                          </a:solidFill>
                        </a:rPr>
                        <a:t>11</a:t>
                      </a:r>
                    </a:p>
                  </a:txBody>
                  <a:tcPr>
                    <a:solidFill>
                      <a:schemeClr val="bg1"/>
                    </a:solidFill>
                  </a:tcPr>
                </a:tc>
                <a:tc>
                  <a:txBody>
                    <a:bodyPr/>
                    <a:lstStyle/>
                    <a:p>
                      <a:pPr algn="ctr"/>
                      <a:r>
                        <a:rPr lang="fr-FR" sz="500" dirty="0">
                          <a:solidFill>
                            <a:schemeClr val="tx1">
                              <a:lumMod val="75000"/>
                              <a:lumOff val="25000"/>
                            </a:schemeClr>
                          </a:solidFill>
                        </a:rPr>
                        <a:t>12</a:t>
                      </a:r>
                    </a:p>
                  </a:txBody>
                  <a:tcPr>
                    <a:solidFill>
                      <a:schemeClr val="bg1"/>
                    </a:solidFill>
                  </a:tcPr>
                </a:tc>
                <a:extLst>
                  <a:ext uri="{0D108BD9-81ED-4DB2-BD59-A6C34878D82A}">
                    <a16:rowId xmlns:a16="http://schemas.microsoft.com/office/drawing/2014/main" val="1278186325"/>
                  </a:ext>
                </a:extLst>
              </a:tr>
              <a:tr h="153037">
                <a:tc>
                  <a:txBody>
                    <a:bodyPr/>
                    <a:lstStyle/>
                    <a:p>
                      <a:pPr algn="ctr"/>
                      <a:r>
                        <a:rPr lang="fr-FR" sz="500" dirty="0">
                          <a:solidFill>
                            <a:schemeClr val="accent4">
                              <a:lumMod val="75000"/>
                            </a:schemeClr>
                          </a:solidFill>
                        </a:rPr>
                        <a:t>13</a:t>
                      </a:r>
                    </a:p>
                  </a:txBody>
                  <a:tcPr>
                    <a:solidFill>
                      <a:schemeClr val="bg1"/>
                    </a:solidFill>
                  </a:tcPr>
                </a:tc>
                <a:tc>
                  <a:txBody>
                    <a:bodyPr/>
                    <a:lstStyle/>
                    <a:p>
                      <a:pPr algn="ctr"/>
                      <a:r>
                        <a:rPr lang="fr-FR" sz="500" dirty="0">
                          <a:solidFill>
                            <a:schemeClr val="tx1">
                              <a:lumMod val="75000"/>
                              <a:lumOff val="25000"/>
                            </a:schemeClr>
                          </a:solidFill>
                        </a:rPr>
                        <a:t>14</a:t>
                      </a:r>
                    </a:p>
                  </a:txBody>
                  <a:tcPr>
                    <a:solidFill>
                      <a:schemeClr val="bg1"/>
                    </a:solidFill>
                  </a:tcPr>
                </a:tc>
                <a:tc>
                  <a:txBody>
                    <a:bodyPr/>
                    <a:lstStyle/>
                    <a:p>
                      <a:pPr algn="ctr"/>
                      <a:r>
                        <a:rPr lang="fr-FR" sz="500" dirty="0">
                          <a:solidFill>
                            <a:schemeClr val="tx1">
                              <a:lumMod val="75000"/>
                              <a:lumOff val="25000"/>
                            </a:schemeClr>
                          </a:solidFill>
                        </a:rPr>
                        <a:t>15</a:t>
                      </a:r>
                    </a:p>
                  </a:txBody>
                  <a:tcPr>
                    <a:solidFill>
                      <a:schemeClr val="bg1"/>
                    </a:solidFill>
                  </a:tcPr>
                </a:tc>
                <a:tc>
                  <a:txBody>
                    <a:bodyPr/>
                    <a:lstStyle/>
                    <a:p>
                      <a:pPr algn="ctr"/>
                      <a:r>
                        <a:rPr lang="fr-FR" sz="500" dirty="0">
                          <a:solidFill>
                            <a:schemeClr val="tx1">
                              <a:lumMod val="75000"/>
                              <a:lumOff val="25000"/>
                            </a:schemeClr>
                          </a:solidFill>
                        </a:rPr>
                        <a:t>16</a:t>
                      </a:r>
                    </a:p>
                  </a:txBody>
                  <a:tcPr>
                    <a:solidFill>
                      <a:schemeClr val="bg1"/>
                    </a:solidFill>
                  </a:tcPr>
                </a:tc>
                <a:tc>
                  <a:txBody>
                    <a:bodyPr/>
                    <a:lstStyle/>
                    <a:p>
                      <a:pPr algn="ctr"/>
                      <a:r>
                        <a:rPr lang="fr-FR" sz="500" dirty="0">
                          <a:solidFill>
                            <a:schemeClr val="tx1">
                              <a:lumMod val="75000"/>
                              <a:lumOff val="25000"/>
                            </a:schemeClr>
                          </a:solidFill>
                        </a:rPr>
                        <a:t>17</a:t>
                      </a:r>
                    </a:p>
                  </a:txBody>
                  <a:tcPr>
                    <a:solidFill>
                      <a:schemeClr val="bg1"/>
                    </a:solidFill>
                  </a:tcPr>
                </a:tc>
                <a:tc>
                  <a:txBody>
                    <a:bodyPr/>
                    <a:lstStyle/>
                    <a:p>
                      <a:pPr algn="ctr"/>
                      <a:r>
                        <a:rPr lang="fr-FR" sz="500" dirty="0">
                          <a:solidFill>
                            <a:schemeClr val="tx1">
                              <a:lumMod val="75000"/>
                              <a:lumOff val="25000"/>
                            </a:schemeClr>
                          </a:solidFill>
                        </a:rPr>
                        <a:t>18</a:t>
                      </a:r>
                    </a:p>
                  </a:txBody>
                  <a:tcPr>
                    <a:solidFill>
                      <a:schemeClr val="bg1"/>
                    </a:solidFill>
                  </a:tcPr>
                </a:tc>
                <a:tc>
                  <a:txBody>
                    <a:bodyPr/>
                    <a:lstStyle/>
                    <a:p>
                      <a:pPr algn="ctr"/>
                      <a:r>
                        <a:rPr lang="fr-FR" sz="500" dirty="0">
                          <a:solidFill>
                            <a:schemeClr val="tx1">
                              <a:lumMod val="75000"/>
                              <a:lumOff val="25000"/>
                            </a:schemeClr>
                          </a:solidFill>
                        </a:rPr>
                        <a:t>19</a:t>
                      </a:r>
                    </a:p>
                  </a:txBody>
                  <a:tcPr>
                    <a:solidFill>
                      <a:schemeClr val="bg1"/>
                    </a:solidFill>
                  </a:tcPr>
                </a:tc>
                <a:extLst>
                  <a:ext uri="{0D108BD9-81ED-4DB2-BD59-A6C34878D82A}">
                    <a16:rowId xmlns:a16="http://schemas.microsoft.com/office/drawing/2014/main" val="45844128"/>
                  </a:ext>
                </a:extLst>
              </a:tr>
              <a:tr h="153037">
                <a:tc>
                  <a:txBody>
                    <a:bodyPr/>
                    <a:lstStyle/>
                    <a:p>
                      <a:pPr algn="ctr"/>
                      <a:r>
                        <a:rPr lang="fr-FR" sz="500" dirty="0">
                          <a:solidFill>
                            <a:schemeClr val="accent4">
                              <a:lumMod val="75000"/>
                            </a:schemeClr>
                          </a:solidFill>
                        </a:rPr>
                        <a:t>20</a:t>
                      </a:r>
                    </a:p>
                  </a:txBody>
                  <a:tcPr>
                    <a:solidFill>
                      <a:schemeClr val="bg1"/>
                    </a:solidFill>
                  </a:tcPr>
                </a:tc>
                <a:tc>
                  <a:txBody>
                    <a:bodyPr/>
                    <a:lstStyle/>
                    <a:p>
                      <a:pPr algn="ctr"/>
                      <a:r>
                        <a:rPr lang="fr-FR" sz="500" dirty="0">
                          <a:solidFill>
                            <a:schemeClr val="tx1">
                              <a:lumMod val="75000"/>
                              <a:lumOff val="25000"/>
                            </a:schemeClr>
                          </a:solidFill>
                        </a:rPr>
                        <a:t>21</a:t>
                      </a:r>
                    </a:p>
                  </a:txBody>
                  <a:tcPr>
                    <a:solidFill>
                      <a:schemeClr val="bg1"/>
                    </a:solidFill>
                  </a:tcPr>
                </a:tc>
                <a:tc>
                  <a:txBody>
                    <a:bodyPr/>
                    <a:lstStyle/>
                    <a:p>
                      <a:pPr algn="ctr"/>
                      <a:r>
                        <a:rPr lang="fr-FR" sz="500" dirty="0">
                          <a:solidFill>
                            <a:schemeClr val="tx1">
                              <a:lumMod val="75000"/>
                              <a:lumOff val="25000"/>
                            </a:schemeClr>
                          </a:solidFill>
                        </a:rPr>
                        <a:t>22</a:t>
                      </a:r>
                    </a:p>
                  </a:txBody>
                  <a:tcPr>
                    <a:solidFill>
                      <a:schemeClr val="bg1"/>
                    </a:solidFill>
                  </a:tcPr>
                </a:tc>
                <a:tc>
                  <a:txBody>
                    <a:bodyPr/>
                    <a:lstStyle/>
                    <a:p>
                      <a:pPr algn="ctr"/>
                      <a:r>
                        <a:rPr lang="fr-FR" sz="500" dirty="0">
                          <a:solidFill>
                            <a:schemeClr val="tx1">
                              <a:lumMod val="75000"/>
                              <a:lumOff val="25000"/>
                            </a:schemeClr>
                          </a:solidFill>
                        </a:rPr>
                        <a:t>23</a:t>
                      </a:r>
                    </a:p>
                  </a:txBody>
                  <a:tcPr>
                    <a:solidFill>
                      <a:schemeClr val="bg1"/>
                    </a:solidFill>
                  </a:tcPr>
                </a:tc>
                <a:tc>
                  <a:txBody>
                    <a:bodyPr/>
                    <a:lstStyle/>
                    <a:p>
                      <a:pPr algn="ctr"/>
                      <a:r>
                        <a:rPr lang="fr-FR" sz="500" dirty="0">
                          <a:solidFill>
                            <a:schemeClr val="tx1">
                              <a:lumMod val="75000"/>
                              <a:lumOff val="25000"/>
                            </a:schemeClr>
                          </a:solidFill>
                        </a:rPr>
                        <a:t>24</a:t>
                      </a:r>
                    </a:p>
                  </a:txBody>
                  <a:tcPr>
                    <a:solidFill>
                      <a:schemeClr val="bg1"/>
                    </a:solidFill>
                  </a:tcPr>
                </a:tc>
                <a:tc>
                  <a:txBody>
                    <a:bodyPr/>
                    <a:lstStyle/>
                    <a:p>
                      <a:pPr algn="ctr"/>
                      <a:r>
                        <a:rPr lang="fr-FR" sz="500" dirty="0">
                          <a:solidFill>
                            <a:schemeClr val="tx1">
                              <a:lumMod val="75000"/>
                              <a:lumOff val="25000"/>
                            </a:schemeClr>
                          </a:solidFill>
                        </a:rPr>
                        <a:t>25</a:t>
                      </a:r>
                    </a:p>
                  </a:txBody>
                  <a:tcPr>
                    <a:solidFill>
                      <a:schemeClr val="bg1"/>
                    </a:solidFill>
                  </a:tcPr>
                </a:tc>
                <a:tc>
                  <a:txBody>
                    <a:bodyPr/>
                    <a:lstStyle/>
                    <a:p>
                      <a:pPr algn="ctr"/>
                      <a:r>
                        <a:rPr lang="fr-FR" sz="500" dirty="0">
                          <a:solidFill>
                            <a:schemeClr val="tx1">
                              <a:lumMod val="75000"/>
                              <a:lumOff val="25000"/>
                            </a:schemeClr>
                          </a:solidFill>
                        </a:rPr>
                        <a:t>26</a:t>
                      </a:r>
                    </a:p>
                  </a:txBody>
                  <a:tcPr>
                    <a:solidFill>
                      <a:schemeClr val="bg1"/>
                    </a:solidFill>
                  </a:tcPr>
                </a:tc>
                <a:extLst>
                  <a:ext uri="{0D108BD9-81ED-4DB2-BD59-A6C34878D82A}">
                    <a16:rowId xmlns:a16="http://schemas.microsoft.com/office/drawing/2014/main" val="3944446715"/>
                  </a:ext>
                </a:extLst>
              </a:tr>
              <a:tr h="153037">
                <a:tc>
                  <a:txBody>
                    <a:bodyPr/>
                    <a:lstStyle/>
                    <a:p>
                      <a:pPr algn="ctr"/>
                      <a:r>
                        <a:rPr lang="fr-FR" sz="500" dirty="0">
                          <a:solidFill>
                            <a:schemeClr val="accent4">
                              <a:lumMod val="75000"/>
                            </a:schemeClr>
                          </a:solidFill>
                        </a:rPr>
                        <a:t>27</a:t>
                      </a:r>
                    </a:p>
                  </a:txBody>
                  <a:tcPr>
                    <a:solidFill>
                      <a:schemeClr val="bg1"/>
                    </a:solidFill>
                  </a:tcPr>
                </a:tc>
                <a:tc>
                  <a:txBody>
                    <a:bodyPr/>
                    <a:lstStyle/>
                    <a:p>
                      <a:pPr algn="ctr"/>
                      <a:r>
                        <a:rPr lang="fr-FR" sz="500" dirty="0">
                          <a:solidFill>
                            <a:schemeClr val="tx1">
                              <a:lumMod val="75000"/>
                              <a:lumOff val="25000"/>
                            </a:schemeClr>
                          </a:solidFill>
                        </a:rPr>
                        <a:t>28</a:t>
                      </a:r>
                    </a:p>
                  </a:txBody>
                  <a:tcPr>
                    <a:solidFill>
                      <a:schemeClr val="bg1"/>
                    </a:solidFill>
                  </a:tcPr>
                </a:tc>
                <a:tc>
                  <a:txBody>
                    <a:bodyPr/>
                    <a:lstStyle/>
                    <a:p>
                      <a:pPr algn="ctr"/>
                      <a:r>
                        <a:rPr lang="fr-FR" sz="500" dirty="0">
                          <a:solidFill>
                            <a:schemeClr val="tx1">
                              <a:lumMod val="75000"/>
                              <a:lumOff val="25000"/>
                            </a:schemeClr>
                          </a:solidFill>
                        </a:rPr>
                        <a:t>29</a:t>
                      </a:r>
                    </a:p>
                  </a:txBody>
                  <a:tcPr>
                    <a:solidFill>
                      <a:schemeClr val="bg1"/>
                    </a:solidFill>
                  </a:tcPr>
                </a:tc>
                <a:tc>
                  <a:txBody>
                    <a:bodyPr/>
                    <a:lstStyle/>
                    <a:p>
                      <a:pPr algn="ctr"/>
                      <a:r>
                        <a:rPr lang="fr-FR" sz="500" dirty="0">
                          <a:solidFill>
                            <a:schemeClr val="tx1">
                              <a:lumMod val="75000"/>
                              <a:lumOff val="25000"/>
                            </a:schemeClr>
                          </a:solidFill>
                        </a:rPr>
                        <a:t>30</a:t>
                      </a:r>
                    </a:p>
                  </a:txBody>
                  <a:tcPr>
                    <a:solidFill>
                      <a:schemeClr val="bg1"/>
                    </a:solidFill>
                  </a:tcPr>
                </a:tc>
                <a:tc>
                  <a:txBody>
                    <a:bodyPr/>
                    <a:lstStyle/>
                    <a:p>
                      <a:pPr algn="ctr"/>
                      <a:r>
                        <a:rPr lang="fr-FR" sz="500" dirty="0">
                          <a:solidFill>
                            <a:schemeClr val="tx1">
                              <a:lumMod val="75000"/>
                              <a:lumOff val="25000"/>
                            </a:schemeClr>
                          </a:solidFill>
                        </a:rPr>
                        <a:t>31</a:t>
                      </a:r>
                    </a:p>
                  </a:txBody>
                  <a:tcPr>
                    <a:solidFill>
                      <a:schemeClr val="bg1"/>
                    </a:solidFill>
                  </a:tcPr>
                </a:tc>
                <a:tc>
                  <a:txBody>
                    <a:bodyPr/>
                    <a:lstStyle/>
                    <a:p>
                      <a:pPr algn="ctr"/>
                      <a:endParaRPr lang="fr-FR" sz="500" dirty="0">
                        <a:solidFill>
                          <a:schemeClr val="tx1">
                            <a:lumMod val="75000"/>
                            <a:lumOff val="25000"/>
                          </a:schemeClr>
                        </a:solidFill>
                      </a:endParaRPr>
                    </a:p>
                  </a:txBody>
                  <a:tcPr>
                    <a:solidFill>
                      <a:schemeClr val="bg1"/>
                    </a:solidFill>
                  </a:tcPr>
                </a:tc>
                <a:tc>
                  <a:txBody>
                    <a:bodyPr/>
                    <a:lstStyle/>
                    <a:p>
                      <a:pPr algn="ctr"/>
                      <a:endParaRPr lang="fr-FR" sz="500" dirty="0">
                        <a:solidFill>
                          <a:schemeClr val="tx1">
                            <a:lumMod val="75000"/>
                            <a:lumOff val="25000"/>
                          </a:schemeClr>
                        </a:solidFill>
                      </a:endParaRPr>
                    </a:p>
                  </a:txBody>
                  <a:tcPr>
                    <a:solidFill>
                      <a:schemeClr val="bg1"/>
                    </a:solidFill>
                  </a:tcPr>
                </a:tc>
                <a:extLst>
                  <a:ext uri="{0D108BD9-81ED-4DB2-BD59-A6C34878D82A}">
                    <a16:rowId xmlns:a16="http://schemas.microsoft.com/office/drawing/2014/main" val="3859669917"/>
                  </a:ext>
                </a:extLst>
              </a:tr>
              <a:tr h="153037">
                <a:tc>
                  <a:txBody>
                    <a:bodyPr/>
                    <a:lstStyle/>
                    <a:p>
                      <a:pPr algn="ctr"/>
                      <a:endParaRPr lang="fr-FR" sz="500" dirty="0">
                        <a:solidFill>
                          <a:schemeClr val="accent4">
                            <a:lumMod val="75000"/>
                          </a:schemeClr>
                        </a:solidFill>
                      </a:endParaRPr>
                    </a:p>
                  </a:txBody>
                  <a:tcPr>
                    <a:solidFill>
                      <a:schemeClr val="bg1"/>
                    </a:solidFill>
                  </a:tcPr>
                </a:tc>
                <a:tc>
                  <a:txBody>
                    <a:bodyPr/>
                    <a:lstStyle/>
                    <a:p>
                      <a:pPr algn="ctr"/>
                      <a:endParaRPr lang="fr-FR" sz="500" dirty="0">
                        <a:solidFill>
                          <a:schemeClr val="tx1">
                            <a:lumMod val="75000"/>
                            <a:lumOff val="25000"/>
                          </a:schemeClr>
                        </a:solidFill>
                      </a:endParaRPr>
                    </a:p>
                  </a:txBody>
                  <a:tcPr>
                    <a:solidFill>
                      <a:schemeClr val="bg1"/>
                    </a:solidFill>
                  </a:tcPr>
                </a:tc>
                <a:tc>
                  <a:txBody>
                    <a:bodyPr/>
                    <a:lstStyle/>
                    <a:p>
                      <a:pPr algn="ctr"/>
                      <a:endParaRPr lang="fr-FR" sz="500" dirty="0">
                        <a:solidFill>
                          <a:schemeClr val="tx1">
                            <a:lumMod val="75000"/>
                            <a:lumOff val="25000"/>
                          </a:schemeClr>
                        </a:solidFill>
                      </a:endParaRPr>
                    </a:p>
                  </a:txBody>
                  <a:tcPr>
                    <a:solidFill>
                      <a:schemeClr val="bg1"/>
                    </a:solidFill>
                  </a:tcPr>
                </a:tc>
                <a:tc>
                  <a:txBody>
                    <a:bodyPr/>
                    <a:lstStyle/>
                    <a:p>
                      <a:pPr algn="ctr"/>
                      <a:endParaRPr lang="fr-FR" sz="500" dirty="0">
                        <a:solidFill>
                          <a:schemeClr val="tx1">
                            <a:lumMod val="75000"/>
                            <a:lumOff val="25000"/>
                          </a:schemeClr>
                        </a:solidFill>
                      </a:endParaRPr>
                    </a:p>
                  </a:txBody>
                  <a:tcPr>
                    <a:solidFill>
                      <a:schemeClr val="bg1"/>
                    </a:solidFill>
                  </a:tcPr>
                </a:tc>
                <a:tc>
                  <a:txBody>
                    <a:bodyPr/>
                    <a:lstStyle/>
                    <a:p>
                      <a:pPr algn="ctr"/>
                      <a:endParaRPr lang="fr-FR" sz="500" dirty="0">
                        <a:solidFill>
                          <a:schemeClr val="tx1">
                            <a:lumMod val="75000"/>
                            <a:lumOff val="25000"/>
                          </a:schemeClr>
                        </a:solidFill>
                      </a:endParaRPr>
                    </a:p>
                  </a:txBody>
                  <a:tcPr>
                    <a:solidFill>
                      <a:schemeClr val="bg1"/>
                    </a:solidFill>
                  </a:tcPr>
                </a:tc>
                <a:tc>
                  <a:txBody>
                    <a:bodyPr/>
                    <a:lstStyle/>
                    <a:p>
                      <a:pPr algn="ctr"/>
                      <a:endParaRPr lang="fr-FR" sz="500" dirty="0">
                        <a:solidFill>
                          <a:schemeClr val="tx1">
                            <a:lumMod val="75000"/>
                            <a:lumOff val="25000"/>
                          </a:schemeClr>
                        </a:solidFill>
                      </a:endParaRPr>
                    </a:p>
                  </a:txBody>
                  <a:tcPr>
                    <a:solidFill>
                      <a:schemeClr val="bg1"/>
                    </a:solidFill>
                  </a:tcPr>
                </a:tc>
                <a:tc>
                  <a:txBody>
                    <a:bodyPr/>
                    <a:lstStyle/>
                    <a:p>
                      <a:pPr algn="ctr"/>
                      <a:endParaRPr lang="fr-FR" sz="500" dirty="0">
                        <a:solidFill>
                          <a:schemeClr val="tx1">
                            <a:lumMod val="75000"/>
                            <a:lumOff val="25000"/>
                          </a:schemeClr>
                        </a:solidFill>
                      </a:endParaRPr>
                    </a:p>
                  </a:txBody>
                  <a:tcPr>
                    <a:solidFill>
                      <a:schemeClr val="bg1"/>
                    </a:solidFill>
                  </a:tcPr>
                </a:tc>
                <a:extLst>
                  <a:ext uri="{0D108BD9-81ED-4DB2-BD59-A6C34878D82A}">
                    <a16:rowId xmlns:a16="http://schemas.microsoft.com/office/drawing/2014/main" val="689029389"/>
                  </a:ext>
                </a:extLst>
              </a:tr>
            </a:tbl>
          </a:graphicData>
        </a:graphic>
      </p:graphicFrame>
      <p:graphicFrame>
        <p:nvGraphicFramePr>
          <p:cNvPr id="497" name="Tableau 9">
            <a:extLst>
              <a:ext uri="{FF2B5EF4-FFF2-40B4-BE49-F238E27FC236}">
                <a16:creationId xmlns:a16="http://schemas.microsoft.com/office/drawing/2014/main" id="{0F2003A2-32E8-4AAA-8C07-AFD3F6338B99}"/>
              </a:ext>
            </a:extLst>
          </p:cNvPr>
          <p:cNvGraphicFramePr>
            <a:graphicFrameLocks noGrp="1"/>
          </p:cNvGraphicFramePr>
          <p:nvPr>
            <p:extLst>
              <p:ext uri="{D42A27DB-BD31-4B8C-83A1-F6EECF244321}">
                <p14:modId xmlns:p14="http://schemas.microsoft.com/office/powerpoint/2010/main" val="3897071792"/>
              </p:ext>
            </p:extLst>
          </p:nvPr>
        </p:nvGraphicFramePr>
        <p:xfrm>
          <a:off x="5179293" y="1525667"/>
          <a:ext cx="2012801" cy="1402080"/>
        </p:xfrm>
        <a:graphic>
          <a:graphicData uri="http://schemas.openxmlformats.org/drawingml/2006/table">
            <a:tbl>
              <a:tblPr firstRow="1" bandRow="1">
                <a:tableStyleId>{5C22544A-7EE6-4342-B048-85BDC9FD1C3A}</a:tableStyleId>
              </a:tblPr>
              <a:tblGrid>
                <a:gridCol w="287543">
                  <a:extLst>
                    <a:ext uri="{9D8B030D-6E8A-4147-A177-3AD203B41FA5}">
                      <a16:colId xmlns:a16="http://schemas.microsoft.com/office/drawing/2014/main" val="3617318326"/>
                    </a:ext>
                  </a:extLst>
                </a:gridCol>
                <a:gridCol w="287543">
                  <a:extLst>
                    <a:ext uri="{9D8B030D-6E8A-4147-A177-3AD203B41FA5}">
                      <a16:colId xmlns:a16="http://schemas.microsoft.com/office/drawing/2014/main" val="744895538"/>
                    </a:ext>
                  </a:extLst>
                </a:gridCol>
                <a:gridCol w="287543">
                  <a:extLst>
                    <a:ext uri="{9D8B030D-6E8A-4147-A177-3AD203B41FA5}">
                      <a16:colId xmlns:a16="http://schemas.microsoft.com/office/drawing/2014/main" val="4148669053"/>
                    </a:ext>
                  </a:extLst>
                </a:gridCol>
                <a:gridCol w="287543">
                  <a:extLst>
                    <a:ext uri="{9D8B030D-6E8A-4147-A177-3AD203B41FA5}">
                      <a16:colId xmlns:a16="http://schemas.microsoft.com/office/drawing/2014/main" val="3787816676"/>
                    </a:ext>
                  </a:extLst>
                </a:gridCol>
                <a:gridCol w="287543">
                  <a:extLst>
                    <a:ext uri="{9D8B030D-6E8A-4147-A177-3AD203B41FA5}">
                      <a16:colId xmlns:a16="http://schemas.microsoft.com/office/drawing/2014/main" val="1264469034"/>
                    </a:ext>
                  </a:extLst>
                </a:gridCol>
                <a:gridCol w="287543">
                  <a:extLst>
                    <a:ext uri="{9D8B030D-6E8A-4147-A177-3AD203B41FA5}">
                      <a16:colId xmlns:a16="http://schemas.microsoft.com/office/drawing/2014/main" val="533910058"/>
                    </a:ext>
                  </a:extLst>
                </a:gridCol>
                <a:gridCol w="287543">
                  <a:extLst>
                    <a:ext uri="{9D8B030D-6E8A-4147-A177-3AD203B41FA5}">
                      <a16:colId xmlns:a16="http://schemas.microsoft.com/office/drawing/2014/main" val="3384948866"/>
                    </a:ext>
                  </a:extLst>
                </a:gridCol>
              </a:tblGrid>
              <a:tr h="153037">
                <a:tc gridSpan="7">
                  <a:txBody>
                    <a:bodyPr/>
                    <a:lstStyle/>
                    <a:p>
                      <a:pPr algn="ctr"/>
                      <a:r>
                        <a:rPr lang="fr-FR" sz="900" dirty="0"/>
                        <a:t>JUIN 2022</a:t>
                      </a:r>
                    </a:p>
                  </a:txBody>
                  <a:tcPr>
                    <a:solidFill>
                      <a:srgbClr val="336B71"/>
                    </a:solidFill>
                  </a:tcPr>
                </a:tc>
                <a:tc hMerge="1">
                  <a:txBody>
                    <a:bodyPr/>
                    <a:lstStyle/>
                    <a:p>
                      <a:endParaRPr lang="fr-FR"/>
                    </a:p>
                  </a:txBody>
                  <a:tcPr/>
                </a:tc>
                <a:tc hMerge="1">
                  <a:txBody>
                    <a:bodyPr/>
                    <a:lstStyle/>
                    <a:p>
                      <a:endParaRPr lang="fr-FR"/>
                    </a:p>
                  </a:txBody>
                  <a:tcPr/>
                </a:tc>
                <a:tc hMerge="1">
                  <a:txBody>
                    <a:bodyPr/>
                    <a:lstStyle/>
                    <a:p>
                      <a:endParaRPr lang="fr-FR"/>
                    </a:p>
                  </a:txBody>
                  <a:tcPr/>
                </a:tc>
                <a:tc hMerge="1">
                  <a:txBody>
                    <a:bodyPr/>
                    <a:lstStyle/>
                    <a:p>
                      <a:endParaRPr lang="fr-FR"/>
                    </a:p>
                  </a:txBody>
                  <a:tcPr/>
                </a:tc>
                <a:tc hMerge="1">
                  <a:txBody>
                    <a:bodyPr/>
                    <a:lstStyle/>
                    <a:p>
                      <a:endParaRPr lang="fr-FR"/>
                    </a:p>
                  </a:txBody>
                  <a:tcPr/>
                </a:tc>
                <a:tc hMerge="1">
                  <a:txBody>
                    <a:bodyPr/>
                    <a:lstStyle/>
                    <a:p>
                      <a:endParaRPr lang="fr-FR" dirty="0"/>
                    </a:p>
                  </a:txBody>
                  <a:tcPr/>
                </a:tc>
                <a:extLst>
                  <a:ext uri="{0D108BD9-81ED-4DB2-BD59-A6C34878D82A}">
                    <a16:rowId xmlns:a16="http://schemas.microsoft.com/office/drawing/2014/main" val="533340226"/>
                  </a:ext>
                </a:extLst>
              </a:tr>
              <a:tr h="153037">
                <a:tc>
                  <a:txBody>
                    <a:bodyPr/>
                    <a:lstStyle/>
                    <a:p>
                      <a:pPr algn="ctr"/>
                      <a:r>
                        <a:rPr lang="fr-FR" sz="500" b="1" dirty="0">
                          <a:solidFill>
                            <a:schemeClr val="accent4">
                              <a:lumMod val="75000"/>
                            </a:schemeClr>
                          </a:solidFill>
                        </a:rPr>
                        <a:t>D</a:t>
                      </a:r>
                    </a:p>
                  </a:txBody>
                  <a:tcPr>
                    <a:solidFill>
                      <a:schemeClr val="bg1">
                        <a:lumMod val="85000"/>
                      </a:schemeClr>
                    </a:solidFill>
                  </a:tcPr>
                </a:tc>
                <a:tc>
                  <a:txBody>
                    <a:bodyPr/>
                    <a:lstStyle/>
                    <a:p>
                      <a:pPr algn="ctr"/>
                      <a:r>
                        <a:rPr lang="fr-FR" sz="500" b="1" dirty="0">
                          <a:solidFill>
                            <a:schemeClr val="tx1">
                              <a:lumMod val="75000"/>
                              <a:lumOff val="25000"/>
                            </a:schemeClr>
                          </a:solidFill>
                        </a:rPr>
                        <a:t>L</a:t>
                      </a:r>
                    </a:p>
                  </a:txBody>
                  <a:tcPr>
                    <a:solidFill>
                      <a:schemeClr val="bg1">
                        <a:lumMod val="85000"/>
                      </a:schemeClr>
                    </a:solidFill>
                  </a:tcPr>
                </a:tc>
                <a:tc>
                  <a:txBody>
                    <a:bodyPr/>
                    <a:lstStyle/>
                    <a:p>
                      <a:pPr algn="ctr"/>
                      <a:r>
                        <a:rPr lang="fr-FR" sz="500" b="1" dirty="0">
                          <a:solidFill>
                            <a:schemeClr val="tx1">
                              <a:lumMod val="75000"/>
                              <a:lumOff val="25000"/>
                            </a:schemeClr>
                          </a:solidFill>
                        </a:rPr>
                        <a:t>M</a:t>
                      </a:r>
                    </a:p>
                  </a:txBody>
                  <a:tcPr>
                    <a:solidFill>
                      <a:schemeClr val="bg1">
                        <a:lumMod val="85000"/>
                      </a:schemeClr>
                    </a:solidFill>
                  </a:tcPr>
                </a:tc>
                <a:tc>
                  <a:txBody>
                    <a:bodyPr/>
                    <a:lstStyle/>
                    <a:p>
                      <a:pPr algn="ctr"/>
                      <a:r>
                        <a:rPr lang="fr-FR" sz="500" b="1" dirty="0">
                          <a:solidFill>
                            <a:schemeClr val="tx1">
                              <a:lumMod val="75000"/>
                              <a:lumOff val="25000"/>
                            </a:schemeClr>
                          </a:solidFill>
                        </a:rPr>
                        <a:t>M</a:t>
                      </a:r>
                    </a:p>
                  </a:txBody>
                  <a:tcPr>
                    <a:solidFill>
                      <a:schemeClr val="bg1">
                        <a:lumMod val="85000"/>
                      </a:schemeClr>
                    </a:solidFill>
                  </a:tcPr>
                </a:tc>
                <a:tc>
                  <a:txBody>
                    <a:bodyPr/>
                    <a:lstStyle/>
                    <a:p>
                      <a:pPr algn="ctr"/>
                      <a:r>
                        <a:rPr lang="fr-FR" sz="500" b="1" dirty="0">
                          <a:solidFill>
                            <a:schemeClr val="tx1">
                              <a:lumMod val="75000"/>
                              <a:lumOff val="25000"/>
                            </a:schemeClr>
                          </a:solidFill>
                        </a:rPr>
                        <a:t>J</a:t>
                      </a:r>
                    </a:p>
                  </a:txBody>
                  <a:tcPr>
                    <a:solidFill>
                      <a:schemeClr val="bg1">
                        <a:lumMod val="85000"/>
                      </a:schemeClr>
                    </a:solidFill>
                  </a:tcPr>
                </a:tc>
                <a:tc>
                  <a:txBody>
                    <a:bodyPr/>
                    <a:lstStyle/>
                    <a:p>
                      <a:pPr algn="ctr"/>
                      <a:r>
                        <a:rPr lang="fr-FR" sz="500" b="1" dirty="0">
                          <a:solidFill>
                            <a:schemeClr val="tx1">
                              <a:lumMod val="75000"/>
                              <a:lumOff val="25000"/>
                            </a:schemeClr>
                          </a:solidFill>
                        </a:rPr>
                        <a:t>V</a:t>
                      </a:r>
                    </a:p>
                  </a:txBody>
                  <a:tcPr>
                    <a:solidFill>
                      <a:schemeClr val="bg1">
                        <a:lumMod val="85000"/>
                      </a:schemeClr>
                    </a:solidFill>
                  </a:tcPr>
                </a:tc>
                <a:tc>
                  <a:txBody>
                    <a:bodyPr/>
                    <a:lstStyle/>
                    <a:p>
                      <a:pPr algn="ctr"/>
                      <a:r>
                        <a:rPr lang="fr-FR" sz="500" b="1" dirty="0">
                          <a:solidFill>
                            <a:schemeClr val="tx1">
                              <a:lumMod val="75000"/>
                              <a:lumOff val="25000"/>
                            </a:schemeClr>
                          </a:solidFill>
                        </a:rPr>
                        <a:t>S</a:t>
                      </a:r>
                    </a:p>
                  </a:txBody>
                  <a:tcPr>
                    <a:solidFill>
                      <a:schemeClr val="bg1">
                        <a:lumMod val="85000"/>
                      </a:schemeClr>
                    </a:solidFill>
                  </a:tcPr>
                </a:tc>
                <a:extLst>
                  <a:ext uri="{0D108BD9-81ED-4DB2-BD59-A6C34878D82A}">
                    <a16:rowId xmlns:a16="http://schemas.microsoft.com/office/drawing/2014/main" val="4258868470"/>
                  </a:ext>
                </a:extLst>
              </a:tr>
              <a:tr h="153037">
                <a:tc>
                  <a:txBody>
                    <a:bodyPr/>
                    <a:lstStyle/>
                    <a:p>
                      <a:pPr algn="ctr"/>
                      <a:endParaRPr lang="fr-FR" sz="500">
                        <a:solidFill>
                          <a:schemeClr val="accent4">
                            <a:lumMod val="75000"/>
                          </a:schemeClr>
                        </a:solidFill>
                      </a:endParaRPr>
                    </a:p>
                  </a:txBody>
                  <a:tcPr>
                    <a:solidFill>
                      <a:schemeClr val="bg1"/>
                    </a:solidFill>
                  </a:tcPr>
                </a:tc>
                <a:tc>
                  <a:txBody>
                    <a:bodyPr/>
                    <a:lstStyle/>
                    <a:p>
                      <a:pPr algn="ctr"/>
                      <a:endParaRPr lang="fr-FR" sz="500" dirty="0">
                        <a:solidFill>
                          <a:schemeClr val="tx1">
                            <a:lumMod val="75000"/>
                            <a:lumOff val="25000"/>
                          </a:schemeClr>
                        </a:solidFill>
                      </a:endParaRPr>
                    </a:p>
                  </a:txBody>
                  <a:tcPr>
                    <a:solidFill>
                      <a:schemeClr val="bg1"/>
                    </a:solidFill>
                  </a:tcPr>
                </a:tc>
                <a:tc>
                  <a:txBody>
                    <a:bodyPr/>
                    <a:lstStyle/>
                    <a:p>
                      <a:pPr algn="ctr"/>
                      <a:r>
                        <a:rPr lang="fr-FR" sz="500" dirty="0">
                          <a:solidFill>
                            <a:schemeClr val="tx1">
                              <a:lumMod val="75000"/>
                              <a:lumOff val="25000"/>
                            </a:schemeClr>
                          </a:solidFill>
                        </a:rPr>
                        <a:t>1</a:t>
                      </a:r>
                    </a:p>
                  </a:txBody>
                  <a:tcPr>
                    <a:solidFill>
                      <a:schemeClr val="bg1"/>
                    </a:solidFill>
                  </a:tcPr>
                </a:tc>
                <a:tc>
                  <a:txBody>
                    <a:bodyPr/>
                    <a:lstStyle/>
                    <a:p>
                      <a:pPr algn="ctr"/>
                      <a:r>
                        <a:rPr lang="fr-FR" sz="500" dirty="0">
                          <a:solidFill>
                            <a:schemeClr val="tx1">
                              <a:lumMod val="75000"/>
                              <a:lumOff val="25000"/>
                            </a:schemeClr>
                          </a:solidFill>
                        </a:rPr>
                        <a:t>2</a:t>
                      </a:r>
                    </a:p>
                  </a:txBody>
                  <a:tcPr>
                    <a:solidFill>
                      <a:schemeClr val="bg1"/>
                    </a:solidFill>
                  </a:tcPr>
                </a:tc>
                <a:tc>
                  <a:txBody>
                    <a:bodyPr/>
                    <a:lstStyle/>
                    <a:p>
                      <a:pPr algn="ctr"/>
                      <a:r>
                        <a:rPr lang="fr-FR" sz="500" dirty="0">
                          <a:solidFill>
                            <a:schemeClr val="tx1">
                              <a:lumMod val="75000"/>
                              <a:lumOff val="25000"/>
                            </a:schemeClr>
                          </a:solidFill>
                        </a:rPr>
                        <a:t>3</a:t>
                      </a:r>
                    </a:p>
                  </a:txBody>
                  <a:tcPr>
                    <a:solidFill>
                      <a:schemeClr val="bg1"/>
                    </a:solidFill>
                  </a:tcPr>
                </a:tc>
                <a:tc>
                  <a:txBody>
                    <a:bodyPr/>
                    <a:lstStyle/>
                    <a:p>
                      <a:pPr algn="ctr"/>
                      <a:r>
                        <a:rPr lang="fr-FR" sz="500" dirty="0">
                          <a:solidFill>
                            <a:schemeClr val="tx1">
                              <a:lumMod val="75000"/>
                              <a:lumOff val="25000"/>
                            </a:schemeClr>
                          </a:solidFill>
                        </a:rPr>
                        <a:t>4</a:t>
                      </a:r>
                    </a:p>
                  </a:txBody>
                  <a:tcPr>
                    <a:solidFill>
                      <a:schemeClr val="bg1"/>
                    </a:solidFill>
                  </a:tcPr>
                </a:tc>
                <a:tc>
                  <a:txBody>
                    <a:bodyPr/>
                    <a:lstStyle/>
                    <a:p>
                      <a:pPr algn="ctr"/>
                      <a:r>
                        <a:rPr lang="fr-FR" sz="500" dirty="0">
                          <a:solidFill>
                            <a:schemeClr val="tx1">
                              <a:lumMod val="75000"/>
                              <a:lumOff val="25000"/>
                            </a:schemeClr>
                          </a:solidFill>
                        </a:rPr>
                        <a:t>5</a:t>
                      </a:r>
                    </a:p>
                  </a:txBody>
                  <a:tcPr>
                    <a:solidFill>
                      <a:schemeClr val="bg1"/>
                    </a:solidFill>
                  </a:tcPr>
                </a:tc>
                <a:extLst>
                  <a:ext uri="{0D108BD9-81ED-4DB2-BD59-A6C34878D82A}">
                    <a16:rowId xmlns:a16="http://schemas.microsoft.com/office/drawing/2014/main" val="753078329"/>
                  </a:ext>
                </a:extLst>
              </a:tr>
              <a:tr h="153037">
                <a:tc>
                  <a:txBody>
                    <a:bodyPr/>
                    <a:lstStyle/>
                    <a:p>
                      <a:pPr algn="ctr"/>
                      <a:r>
                        <a:rPr lang="fr-FR" sz="500" dirty="0">
                          <a:solidFill>
                            <a:schemeClr val="accent4">
                              <a:lumMod val="75000"/>
                            </a:schemeClr>
                          </a:solidFill>
                        </a:rPr>
                        <a:t>6</a:t>
                      </a:r>
                    </a:p>
                  </a:txBody>
                  <a:tcPr>
                    <a:solidFill>
                      <a:schemeClr val="bg1"/>
                    </a:solidFill>
                  </a:tcPr>
                </a:tc>
                <a:tc>
                  <a:txBody>
                    <a:bodyPr/>
                    <a:lstStyle/>
                    <a:p>
                      <a:pPr algn="ctr"/>
                      <a:r>
                        <a:rPr lang="fr-FR" sz="500" dirty="0">
                          <a:solidFill>
                            <a:schemeClr val="tx1">
                              <a:lumMod val="75000"/>
                              <a:lumOff val="25000"/>
                            </a:schemeClr>
                          </a:solidFill>
                        </a:rPr>
                        <a:t>7</a:t>
                      </a:r>
                    </a:p>
                  </a:txBody>
                  <a:tcPr>
                    <a:solidFill>
                      <a:schemeClr val="bg1"/>
                    </a:solidFill>
                  </a:tcPr>
                </a:tc>
                <a:tc>
                  <a:txBody>
                    <a:bodyPr/>
                    <a:lstStyle/>
                    <a:p>
                      <a:pPr algn="ctr"/>
                      <a:r>
                        <a:rPr lang="fr-FR" sz="500" dirty="0">
                          <a:solidFill>
                            <a:schemeClr val="tx1">
                              <a:lumMod val="75000"/>
                              <a:lumOff val="25000"/>
                            </a:schemeClr>
                          </a:solidFill>
                        </a:rPr>
                        <a:t>8</a:t>
                      </a:r>
                    </a:p>
                  </a:txBody>
                  <a:tcPr>
                    <a:solidFill>
                      <a:schemeClr val="bg1"/>
                    </a:solidFill>
                  </a:tcPr>
                </a:tc>
                <a:tc>
                  <a:txBody>
                    <a:bodyPr/>
                    <a:lstStyle/>
                    <a:p>
                      <a:pPr algn="ctr"/>
                      <a:r>
                        <a:rPr lang="fr-FR" sz="500" dirty="0">
                          <a:solidFill>
                            <a:schemeClr val="tx1">
                              <a:lumMod val="75000"/>
                              <a:lumOff val="25000"/>
                            </a:schemeClr>
                          </a:solidFill>
                        </a:rPr>
                        <a:t>9</a:t>
                      </a:r>
                    </a:p>
                  </a:txBody>
                  <a:tcPr>
                    <a:solidFill>
                      <a:schemeClr val="bg1"/>
                    </a:solidFill>
                  </a:tcPr>
                </a:tc>
                <a:tc>
                  <a:txBody>
                    <a:bodyPr/>
                    <a:lstStyle/>
                    <a:p>
                      <a:pPr algn="ctr"/>
                      <a:r>
                        <a:rPr lang="fr-FR" sz="500" dirty="0">
                          <a:solidFill>
                            <a:schemeClr val="tx1">
                              <a:lumMod val="75000"/>
                              <a:lumOff val="25000"/>
                            </a:schemeClr>
                          </a:solidFill>
                        </a:rPr>
                        <a:t>10</a:t>
                      </a:r>
                    </a:p>
                  </a:txBody>
                  <a:tcPr>
                    <a:solidFill>
                      <a:schemeClr val="bg1"/>
                    </a:solidFill>
                  </a:tcPr>
                </a:tc>
                <a:tc>
                  <a:txBody>
                    <a:bodyPr/>
                    <a:lstStyle/>
                    <a:p>
                      <a:pPr algn="ctr"/>
                      <a:r>
                        <a:rPr lang="fr-FR" sz="500" dirty="0">
                          <a:solidFill>
                            <a:schemeClr val="tx1">
                              <a:lumMod val="75000"/>
                              <a:lumOff val="25000"/>
                            </a:schemeClr>
                          </a:solidFill>
                        </a:rPr>
                        <a:t>11</a:t>
                      </a:r>
                    </a:p>
                  </a:txBody>
                  <a:tcPr>
                    <a:solidFill>
                      <a:schemeClr val="bg1"/>
                    </a:solidFill>
                  </a:tcPr>
                </a:tc>
                <a:tc>
                  <a:txBody>
                    <a:bodyPr/>
                    <a:lstStyle/>
                    <a:p>
                      <a:pPr algn="ctr"/>
                      <a:r>
                        <a:rPr lang="fr-FR" sz="500" dirty="0">
                          <a:solidFill>
                            <a:schemeClr val="tx1">
                              <a:lumMod val="75000"/>
                              <a:lumOff val="25000"/>
                            </a:schemeClr>
                          </a:solidFill>
                        </a:rPr>
                        <a:t>12</a:t>
                      </a:r>
                    </a:p>
                  </a:txBody>
                  <a:tcPr>
                    <a:solidFill>
                      <a:schemeClr val="bg1"/>
                    </a:solidFill>
                  </a:tcPr>
                </a:tc>
                <a:extLst>
                  <a:ext uri="{0D108BD9-81ED-4DB2-BD59-A6C34878D82A}">
                    <a16:rowId xmlns:a16="http://schemas.microsoft.com/office/drawing/2014/main" val="1278186325"/>
                  </a:ext>
                </a:extLst>
              </a:tr>
              <a:tr h="153037">
                <a:tc>
                  <a:txBody>
                    <a:bodyPr/>
                    <a:lstStyle/>
                    <a:p>
                      <a:pPr algn="ctr"/>
                      <a:r>
                        <a:rPr lang="fr-FR" sz="500" dirty="0">
                          <a:solidFill>
                            <a:schemeClr val="accent4">
                              <a:lumMod val="75000"/>
                            </a:schemeClr>
                          </a:solidFill>
                        </a:rPr>
                        <a:t>13</a:t>
                      </a:r>
                    </a:p>
                  </a:txBody>
                  <a:tcPr>
                    <a:solidFill>
                      <a:schemeClr val="bg1"/>
                    </a:solidFill>
                  </a:tcPr>
                </a:tc>
                <a:tc>
                  <a:txBody>
                    <a:bodyPr/>
                    <a:lstStyle/>
                    <a:p>
                      <a:pPr algn="ctr"/>
                      <a:r>
                        <a:rPr lang="fr-FR" sz="500" dirty="0">
                          <a:solidFill>
                            <a:schemeClr val="tx1">
                              <a:lumMod val="75000"/>
                              <a:lumOff val="25000"/>
                            </a:schemeClr>
                          </a:solidFill>
                        </a:rPr>
                        <a:t>14</a:t>
                      </a:r>
                    </a:p>
                  </a:txBody>
                  <a:tcPr>
                    <a:solidFill>
                      <a:schemeClr val="bg1"/>
                    </a:solidFill>
                  </a:tcPr>
                </a:tc>
                <a:tc>
                  <a:txBody>
                    <a:bodyPr/>
                    <a:lstStyle/>
                    <a:p>
                      <a:pPr algn="ctr"/>
                      <a:r>
                        <a:rPr lang="fr-FR" sz="500" dirty="0">
                          <a:solidFill>
                            <a:schemeClr val="tx1">
                              <a:lumMod val="75000"/>
                              <a:lumOff val="25000"/>
                            </a:schemeClr>
                          </a:solidFill>
                        </a:rPr>
                        <a:t>15</a:t>
                      </a:r>
                    </a:p>
                  </a:txBody>
                  <a:tcPr>
                    <a:solidFill>
                      <a:schemeClr val="bg1"/>
                    </a:solidFill>
                  </a:tcPr>
                </a:tc>
                <a:tc>
                  <a:txBody>
                    <a:bodyPr/>
                    <a:lstStyle/>
                    <a:p>
                      <a:pPr algn="ctr"/>
                      <a:r>
                        <a:rPr lang="fr-FR" sz="500" dirty="0">
                          <a:solidFill>
                            <a:schemeClr val="tx1">
                              <a:lumMod val="75000"/>
                              <a:lumOff val="25000"/>
                            </a:schemeClr>
                          </a:solidFill>
                        </a:rPr>
                        <a:t>16</a:t>
                      </a:r>
                    </a:p>
                  </a:txBody>
                  <a:tcPr>
                    <a:solidFill>
                      <a:schemeClr val="bg1"/>
                    </a:solidFill>
                  </a:tcPr>
                </a:tc>
                <a:tc>
                  <a:txBody>
                    <a:bodyPr/>
                    <a:lstStyle/>
                    <a:p>
                      <a:pPr algn="ctr"/>
                      <a:r>
                        <a:rPr lang="fr-FR" sz="500" dirty="0">
                          <a:solidFill>
                            <a:schemeClr val="tx1">
                              <a:lumMod val="75000"/>
                              <a:lumOff val="25000"/>
                            </a:schemeClr>
                          </a:solidFill>
                        </a:rPr>
                        <a:t>17</a:t>
                      </a:r>
                    </a:p>
                  </a:txBody>
                  <a:tcPr>
                    <a:solidFill>
                      <a:schemeClr val="bg1"/>
                    </a:solidFill>
                  </a:tcPr>
                </a:tc>
                <a:tc>
                  <a:txBody>
                    <a:bodyPr/>
                    <a:lstStyle/>
                    <a:p>
                      <a:pPr algn="ctr"/>
                      <a:r>
                        <a:rPr lang="fr-FR" sz="500" dirty="0">
                          <a:solidFill>
                            <a:schemeClr val="tx1">
                              <a:lumMod val="75000"/>
                              <a:lumOff val="25000"/>
                            </a:schemeClr>
                          </a:solidFill>
                        </a:rPr>
                        <a:t>18</a:t>
                      </a:r>
                    </a:p>
                  </a:txBody>
                  <a:tcPr>
                    <a:solidFill>
                      <a:schemeClr val="bg1"/>
                    </a:solidFill>
                  </a:tcPr>
                </a:tc>
                <a:tc>
                  <a:txBody>
                    <a:bodyPr/>
                    <a:lstStyle/>
                    <a:p>
                      <a:pPr algn="ctr"/>
                      <a:r>
                        <a:rPr lang="fr-FR" sz="500" dirty="0">
                          <a:solidFill>
                            <a:schemeClr val="tx1">
                              <a:lumMod val="75000"/>
                              <a:lumOff val="25000"/>
                            </a:schemeClr>
                          </a:solidFill>
                        </a:rPr>
                        <a:t>19</a:t>
                      </a:r>
                    </a:p>
                  </a:txBody>
                  <a:tcPr>
                    <a:solidFill>
                      <a:schemeClr val="bg1"/>
                    </a:solidFill>
                  </a:tcPr>
                </a:tc>
                <a:extLst>
                  <a:ext uri="{0D108BD9-81ED-4DB2-BD59-A6C34878D82A}">
                    <a16:rowId xmlns:a16="http://schemas.microsoft.com/office/drawing/2014/main" val="45844128"/>
                  </a:ext>
                </a:extLst>
              </a:tr>
              <a:tr h="153037">
                <a:tc>
                  <a:txBody>
                    <a:bodyPr/>
                    <a:lstStyle/>
                    <a:p>
                      <a:pPr algn="ctr"/>
                      <a:r>
                        <a:rPr lang="fr-FR" sz="500" dirty="0">
                          <a:solidFill>
                            <a:schemeClr val="accent4">
                              <a:lumMod val="75000"/>
                            </a:schemeClr>
                          </a:solidFill>
                        </a:rPr>
                        <a:t>20</a:t>
                      </a:r>
                    </a:p>
                  </a:txBody>
                  <a:tcPr>
                    <a:solidFill>
                      <a:schemeClr val="bg1"/>
                    </a:solidFill>
                  </a:tcPr>
                </a:tc>
                <a:tc>
                  <a:txBody>
                    <a:bodyPr/>
                    <a:lstStyle/>
                    <a:p>
                      <a:pPr algn="ctr"/>
                      <a:r>
                        <a:rPr lang="fr-FR" sz="500" dirty="0">
                          <a:solidFill>
                            <a:schemeClr val="tx1">
                              <a:lumMod val="75000"/>
                              <a:lumOff val="25000"/>
                            </a:schemeClr>
                          </a:solidFill>
                        </a:rPr>
                        <a:t>21</a:t>
                      </a:r>
                    </a:p>
                  </a:txBody>
                  <a:tcPr>
                    <a:solidFill>
                      <a:schemeClr val="bg1"/>
                    </a:solidFill>
                  </a:tcPr>
                </a:tc>
                <a:tc>
                  <a:txBody>
                    <a:bodyPr/>
                    <a:lstStyle/>
                    <a:p>
                      <a:pPr algn="ctr"/>
                      <a:r>
                        <a:rPr lang="fr-FR" sz="500" dirty="0">
                          <a:solidFill>
                            <a:schemeClr val="tx1">
                              <a:lumMod val="75000"/>
                              <a:lumOff val="25000"/>
                            </a:schemeClr>
                          </a:solidFill>
                        </a:rPr>
                        <a:t>22</a:t>
                      </a:r>
                    </a:p>
                  </a:txBody>
                  <a:tcPr>
                    <a:solidFill>
                      <a:schemeClr val="bg1"/>
                    </a:solidFill>
                  </a:tcPr>
                </a:tc>
                <a:tc>
                  <a:txBody>
                    <a:bodyPr/>
                    <a:lstStyle/>
                    <a:p>
                      <a:pPr algn="ctr"/>
                      <a:r>
                        <a:rPr lang="fr-FR" sz="500" dirty="0">
                          <a:solidFill>
                            <a:schemeClr val="tx1">
                              <a:lumMod val="75000"/>
                              <a:lumOff val="25000"/>
                            </a:schemeClr>
                          </a:solidFill>
                        </a:rPr>
                        <a:t>23</a:t>
                      </a:r>
                    </a:p>
                  </a:txBody>
                  <a:tcPr>
                    <a:solidFill>
                      <a:schemeClr val="bg1"/>
                    </a:solidFill>
                  </a:tcPr>
                </a:tc>
                <a:tc>
                  <a:txBody>
                    <a:bodyPr/>
                    <a:lstStyle/>
                    <a:p>
                      <a:pPr algn="ctr"/>
                      <a:r>
                        <a:rPr lang="fr-FR" sz="500" dirty="0">
                          <a:solidFill>
                            <a:schemeClr val="tx1">
                              <a:lumMod val="75000"/>
                              <a:lumOff val="25000"/>
                            </a:schemeClr>
                          </a:solidFill>
                        </a:rPr>
                        <a:t>24</a:t>
                      </a:r>
                    </a:p>
                  </a:txBody>
                  <a:tcPr>
                    <a:solidFill>
                      <a:schemeClr val="bg1"/>
                    </a:solidFill>
                  </a:tcPr>
                </a:tc>
                <a:tc>
                  <a:txBody>
                    <a:bodyPr/>
                    <a:lstStyle/>
                    <a:p>
                      <a:pPr algn="ctr"/>
                      <a:r>
                        <a:rPr lang="fr-FR" sz="500" dirty="0">
                          <a:solidFill>
                            <a:schemeClr val="tx1">
                              <a:lumMod val="75000"/>
                              <a:lumOff val="25000"/>
                            </a:schemeClr>
                          </a:solidFill>
                        </a:rPr>
                        <a:t>25</a:t>
                      </a:r>
                    </a:p>
                  </a:txBody>
                  <a:tcPr>
                    <a:solidFill>
                      <a:schemeClr val="bg1"/>
                    </a:solidFill>
                  </a:tcPr>
                </a:tc>
                <a:tc>
                  <a:txBody>
                    <a:bodyPr/>
                    <a:lstStyle/>
                    <a:p>
                      <a:pPr algn="ctr"/>
                      <a:r>
                        <a:rPr lang="fr-FR" sz="500" dirty="0">
                          <a:solidFill>
                            <a:schemeClr val="tx1">
                              <a:lumMod val="75000"/>
                              <a:lumOff val="25000"/>
                            </a:schemeClr>
                          </a:solidFill>
                        </a:rPr>
                        <a:t>26</a:t>
                      </a:r>
                    </a:p>
                  </a:txBody>
                  <a:tcPr>
                    <a:solidFill>
                      <a:schemeClr val="bg1"/>
                    </a:solidFill>
                  </a:tcPr>
                </a:tc>
                <a:extLst>
                  <a:ext uri="{0D108BD9-81ED-4DB2-BD59-A6C34878D82A}">
                    <a16:rowId xmlns:a16="http://schemas.microsoft.com/office/drawing/2014/main" val="3944446715"/>
                  </a:ext>
                </a:extLst>
              </a:tr>
              <a:tr h="153037">
                <a:tc>
                  <a:txBody>
                    <a:bodyPr/>
                    <a:lstStyle/>
                    <a:p>
                      <a:pPr algn="ctr"/>
                      <a:r>
                        <a:rPr lang="fr-FR" sz="500" dirty="0">
                          <a:solidFill>
                            <a:schemeClr val="accent4">
                              <a:lumMod val="75000"/>
                            </a:schemeClr>
                          </a:solidFill>
                        </a:rPr>
                        <a:t>27</a:t>
                      </a:r>
                    </a:p>
                  </a:txBody>
                  <a:tcPr>
                    <a:solidFill>
                      <a:schemeClr val="bg1"/>
                    </a:solidFill>
                  </a:tcPr>
                </a:tc>
                <a:tc>
                  <a:txBody>
                    <a:bodyPr/>
                    <a:lstStyle/>
                    <a:p>
                      <a:pPr algn="ctr"/>
                      <a:r>
                        <a:rPr lang="fr-FR" sz="500" dirty="0">
                          <a:solidFill>
                            <a:schemeClr val="tx1">
                              <a:lumMod val="75000"/>
                              <a:lumOff val="25000"/>
                            </a:schemeClr>
                          </a:solidFill>
                        </a:rPr>
                        <a:t>28</a:t>
                      </a:r>
                    </a:p>
                  </a:txBody>
                  <a:tcPr>
                    <a:solidFill>
                      <a:schemeClr val="bg1"/>
                    </a:solidFill>
                  </a:tcPr>
                </a:tc>
                <a:tc>
                  <a:txBody>
                    <a:bodyPr/>
                    <a:lstStyle/>
                    <a:p>
                      <a:pPr algn="ctr"/>
                      <a:r>
                        <a:rPr lang="fr-FR" sz="500" dirty="0">
                          <a:solidFill>
                            <a:schemeClr val="tx1">
                              <a:lumMod val="75000"/>
                              <a:lumOff val="25000"/>
                            </a:schemeClr>
                          </a:solidFill>
                        </a:rPr>
                        <a:t>29</a:t>
                      </a:r>
                    </a:p>
                  </a:txBody>
                  <a:tcPr>
                    <a:solidFill>
                      <a:schemeClr val="bg1"/>
                    </a:solidFill>
                  </a:tcPr>
                </a:tc>
                <a:tc>
                  <a:txBody>
                    <a:bodyPr/>
                    <a:lstStyle/>
                    <a:p>
                      <a:pPr algn="ctr"/>
                      <a:r>
                        <a:rPr lang="fr-FR" sz="500" dirty="0">
                          <a:solidFill>
                            <a:schemeClr val="tx1">
                              <a:lumMod val="75000"/>
                              <a:lumOff val="25000"/>
                            </a:schemeClr>
                          </a:solidFill>
                        </a:rPr>
                        <a:t>30</a:t>
                      </a:r>
                    </a:p>
                  </a:txBody>
                  <a:tcPr>
                    <a:solidFill>
                      <a:schemeClr val="bg1"/>
                    </a:solidFill>
                  </a:tcPr>
                </a:tc>
                <a:tc>
                  <a:txBody>
                    <a:bodyPr/>
                    <a:lstStyle/>
                    <a:p>
                      <a:pPr algn="ctr"/>
                      <a:endParaRPr lang="fr-FR" sz="500" dirty="0">
                        <a:solidFill>
                          <a:schemeClr val="tx1">
                            <a:lumMod val="75000"/>
                            <a:lumOff val="25000"/>
                          </a:schemeClr>
                        </a:solidFill>
                      </a:endParaRPr>
                    </a:p>
                  </a:txBody>
                  <a:tcPr>
                    <a:solidFill>
                      <a:schemeClr val="bg1"/>
                    </a:solidFill>
                  </a:tcPr>
                </a:tc>
                <a:tc>
                  <a:txBody>
                    <a:bodyPr/>
                    <a:lstStyle/>
                    <a:p>
                      <a:pPr algn="ctr"/>
                      <a:endParaRPr lang="fr-FR" sz="500" dirty="0">
                        <a:solidFill>
                          <a:schemeClr val="tx1">
                            <a:lumMod val="75000"/>
                            <a:lumOff val="25000"/>
                          </a:schemeClr>
                        </a:solidFill>
                      </a:endParaRPr>
                    </a:p>
                  </a:txBody>
                  <a:tcPr>
                    <a:solidFill>
                      <a:schemeClr val="bg1"/>
                    </a:solidFill>
                  </a:tcPr>
                </a:tc>
                <a:tc>
                  <a:txBody>
                    <a:bodyPr/>
                    <a:lstStyle/>
                    <a:p>
                      <a:pPr algn="ctr"/>
                      <a:endParaRPr lang="fr-FR" sz="500" dirty="0">
                        <a:solidFill>
                          <a:schemeClr val="tx1">
                            <a:lumMod val="75000"/>
                            <a:lumOff val="25000"/>
                          </a:schemeClr>
                        </a:solidFill>
                      </a:endParaRPr>
                    </a:p>
                  </a:txBody>
                  <a:tcPr>
                    <a:solidFill>
                      <a:schemeClr val="bg1"/>
                    </a:solidFill>
                  </a:tcPr>
                </a:tc>
                <a:extLst>
                  <a:ext uri="{0D108BD9-81ED-4DB2-BD59-A6C34878D82A}">
                    <a16:rowId xmlns:a16="http://schemas.microsoft.com/office/drawing/2014/main" val="3859669917"/>
                  </a:ext>
                </a:extLst>
              </a:tr>
              <a:tr h="153037">
                <a:tc>
                  <a:txBody>
                    <a:bodyPr/>
                    <a:lstStyle/>
                    <a:p>
                      <a:pPr algn="ctr"/>
                      <a:endParaRPr lang="fr-FR" sz="500" dirty="0">
                        <a:solidFill>
                          <a:schemeClr val="accent4">
                            <a:lumMod val="75000"/>
                          </a:schemeClr>
                        </a:solidFill>
                      </a:endParaRPr>
                    </a:p>
                  </a:txBody>
                  <a:tcPr>
                    <a:solidFill>
                      <a:schemeClr val="bg1"/>
                    </a:solidFill>
                  </a:tcPr>
                </a:tc>
                <a:tc>
                  <a:txBody>
                    <a:bodyPr/>
                    <a:lstStyle/>
                    <a:p>
                      <a:pPr algn="ctr"/>
                      <a:endParaRPr lang="fr-FR" sz="500" dirty="0">
                        <a:solidFill>
                          <a:schemeClr val="tx1">
                            <a:lumMod val="75000"/>
                            <a:lumOff val="25000"/>
                          </a:schemeClr>
                        </a:solidFill>
                      </a:endParaRPr>
                    </a:p>
                  </a:txBody>
                  <a:tcPr>
                    <a:solidFill>
                      <a:schemeClr val="bg1"/>
                    </a:solidFill>
                  </a:tcPr>
                </a:tc>
                <a:tc>
                  <a:txBody>
                    <a:bodyPr/>
                    <a:lstStyle/>
                    <a:p>
                      <a:pPr algn="ctr"/>
                      <a:endParaRPr lang="fr-FR" sz="500" dirty="0">
                        <a:solidFill>
                          <a:schemeClr val="tx1">
                            <a:lumMod val="75000"/>
                            <a:lumOff val="25000"/>
                          </a:schemeClr>
                        </a:solidFill>
                      </a:endParaRPr>
                    </a:p>
                  </a:txBody>
                  <a:tcPr>
                    <a:solidFill>
                      <a:schemeClr val="bg1"/>
                    </a:solidFill>
                  </a:tcPr>
                </a:tc>
                <a:tc>
                  <a:txBody>
                    <a:bodyPr/>
                    <a:lstStyle/>
                    <a:p>
                      <a:pPr algn="ctr"/>
                      <a:endParaRPr lang="fr-FR" sz="500" dirty="0">
                        <a:solidFill>
                          <a:schemeClr val="tx1">
                            <a:lumMod val="75000"/>
                            <a:lumOff val="25000"/>
                          </a:schemeClr>
                        </a:solidFill>
                      </a:endParaRPr>
                    </a:p>
                  </a:txBody>
                  <a:tcPr>
                    <a:solidFill>
                      <a:schemeClr val="bg1"/>
                    </a:solidFill>
                  </a:tcPr>
                </a:tc>
                <a:tc>
                  <a:txBody>
                    <a:bodyPr/>
                    <a:lstStyle/>
                    <a:p>
                      <a:pPr algn="ctr"/>
                      <a:endParaRPr lang="fr-FR" sz="500" dirty="0">
                        <a:solidFill>
                          <a:schemeClr val="tx1">
                            <a:lumMod val="75000"/>
                            <a:lumOff val="25000"/>
                          </a:schemeClr>
                        </a:solidFill>
                      </a:endParaRPr>
                    </a:p>
                  </a:txBody>
                  <a:tcPr>
                    <a:solidFill>
                      <a:schemeClr val="bg1"/>
                    </a:solidFill>
                  </a:tcPr>
                </a:tc>
                <a:tc>
                  <a:txBody>
                    <a:bodyPr/>
                    <a:lstStyle/>
                    <a:p>
                      <a:pPr algn="ctr"/>
                      <a:endParaRPr lang="fr-FR" sz="500" dirty="0">
                        <a:solidFill>
                          <a:schemeClr val="tx1">
                            <a:lumMod val="75000"/>
                            <a:lumOff val="25000"/>
                          </a:schemeClr>
                        </a:solidFill>
                      </a:endParaRPr>
                    </a:p>
                  </a:txBody>
                  <a:tcPr>
                    <a:solidFill>
                      <a:schemeClr val="bg1"/>
                    </a:solidFill>
                  </a:tcPr>
                </a:tc>
                <a:tc>
                  <a:txBody>
                    <a:bodyPr/>
                    <a:lstStyle/>
                    <a:p>
                      <a:pPr algn="ctr"/>
                      <a:endParaRPr lang="fr-FR" sz="500" dirty="0">
                        <a:solidFill>
                          <a:schemeClr val="tx1">
                            <a:lumMod val="75000"/>
                            <a:lumOff val="25000"/>
                          </a:schemeClr>
                        </a:solidFill>
                      </a:endParaRPr>
                    </a:p>
                  </a:txBody>
                  <a:tcPr>
                    <a:solidFill>
                      <a:schemeClr val="bg1"/>
                    </a:solidFill>
                  </a:tcPr>
                </a:tc>
                <a:extLst>
                  <a:ext uri="{0D108BD9-81ED-4DB2-BD59-A6C34878D82A}">
                    <a16:rowId xmlns:a16="http://schemas.microsoft.com/office/drawing/2014/main" val="689029389"/>
                  </a:ext>
                </a:extLst>
              </a:tr>
            </a:tbl>
          </a:graphicData>
        </a:graphic>
      </p:graphicFrame>
      <p:graphicFrame>
        <p:nvGraphicFramePr>
          <p:cNvPr id="498" name="Tableau 9">
            <a:extLst>
              <a:ext uri="{FF2B5EF4-FFF2-40B4-BE49-F238E27FC236}">
                <a16:creationId xmlns:a16="http://schemas.microsoft.com/office/drawing/2014/main" id="{EC91D971-8736-42EB-9C8B-CDF38C4B296F}"/>
              </a:ext>
            </a:extLst>
          </p:cNvPr>
          <p:cNvGraphicFramePr>
            <a:graphicFrameLocks noGrp="1"/>
          </p:cNvGraphicFramePr>
          <p:nvPr>
            <p:extLst>
              <p:ext uri="{D42A27DB-BD31-4B8C-83A1-F6EECF244321}">
                <p14:modId xmlns:p14="http://schemas.microsoft.com/office/powerpoint/2010/main" val="660318239"/>
              </p:ext>
            </p:extLst>
          </p:nvPr>
        </p:nvGraphicFramePr>
        <p:xfrm>
          <a:off x="7341085" y="1525667"/>
          <a:ext cx="2012801" cy="1402080"/>
        </p:xfrm>
        <a:graphic>
          <a:graphicData uri="http://schemas.openxmlformats.org/drawingml/2006/table">
            <a:tbl>
              <a:tblPr firstRow="1" bandRow="1">
                <a:tableStyleId>{5C22544A-7EE6-4342-B048-85BDC9FD1C3A}</a:tableStyleId>
              </a:tblPr>
              <a:tblGrid>
                <a:gridCol w="287543">
                  <a:extLst>
                    <a:ext uri="{9D8B030D-6E8A-4147-A177-3AD203B41FA5}">
                      <a16:colId xmlns:a16="http://schemas.microsoft.com/office/drawing/2014/main" val="3617318326"/>
                    </a:ext>
                  </a:extLst>
                </a:gridCol>
                <a:gridCol w="287543">
                  <a:extLst>
                    <a:ext uri="{9D8B030D-6E8A-4147-A177-3AD203B41FA5}">
                      <a16:colId xmlns:a16="http://schemas.microsoft.com/office/drawing/2014/main" val="744895538"/>
                    </a:ext>
                  </a:extLst>
                </a:gridCol>
                <a:gridCol w="287543">
                  <a:extLst>
                    <a:ext uri="{9D8B030D-6E8A-4147-A177-3AD203B41FA5}">
                      <a16:colId xmlns:a16="http://schemas.microsoft.com/office/drawing/2014/main" val="4148669053"/>
                    </a:ext>
                  </a:extLst>
                </a:gridCol>
                <a:gridCol w="287543">
                  <a:extLst>
                    <a:ext uri="{9D8B030D-6E8A-4147-A177-3AD203B41FA5}">
                      <a16:colId xmlns:a16="http://schemas.microsoft.com/office/drawing/2014/main" val="3787816676"/>
                    </a:ext>
                  </a:extLst>
                </a:gridCol>
                <a:gridCol w="287543">
                  <a:extLst>
                    <a:ext uri="{9D8B030D-6E8A-4147-A177-3AD203B41FA5}">
                      <a16:colId xmlns:a16="http://schemas.microsoft.com/office/drawing/2014/main" val="1264469034"/>
                    </a:ext>
                  </a:extLst>
                </a:gridCol>
                <a:gridCol w="287543">
                  <a:extLst>
                    <a:ext uri="{9D8B030D-6E8A-4147-A177-3AD203B41FA5}">
                      <a16:colId xmlns:a16="http://schemas.microsoft.com/office/drawing/2014/main" val="533910058"/>
                    </a:ext>
                  </a:extLst>
                </a:gridCol>
                <a:gridCol w="287543">
                  <a:extLst>
                    <a:ext uri="{9D8B030D-6E8A-4147-A177-3AD203B41FA5}">
                      <a16:colId xmlns:a16="http://schemas.microsoft.com/office/drawing/2014/main" val="3384948866"/>
                    </a:ext>
                  </a:extLst>
                </a:gridCol>
              </a:tblGrid>
              <a:tr h="153037">
                <a:tc gridSpan="7">
                  <a:txBody>
                    <a:bodyPr/>
                    <a:lstStyle/>
                    <a:p>
                      <a:pPr algn="ctr"/>
                      <a:r>
                        <a:rPr lang="fr-FR" sz="900" dirty="0"/>
                        <a:t>JUILLET 2022</a:t>
                      </a:r>
                    </a:p>
                  </a:txBody>
                  <a:tcPr>
                    <a:solidFill>
                      <a:srgbClr val="3EBEAE"/>
                    </a:solidFill>
                  </a:tcPr>
                </a:tc>
                <a:tc hMerge="1">
                  <a:txBody>
                    <a:bodyPr/>
                    <a:lstStyle/>
                    <a:p>
                      <a:endParaRPr lang="fr-FR"/>
                    </a:p>
                  </a:txBody>
                  <a:tcPr/>
                </a:tc>
                <a:tc hMerge="1">
                  <a:txBody>
                    <a:bodyPr/>
                    <a:lstStyle/>
                    <a:p>
                      <a:endParaRPr lang="fr-FR"/>
                    </a:p>
                  </a:txBody>
                  <a:tcPr/>
                </a:tc>
                <a:tc hMerge="1">
                  <a:txBody>
                    <a:bodyPr/>
                    <a:lstStyle/>
                    <a:p>
                      <a:endParaRPr lang="fr-FR"/>
                    </a:p>
                  </a:txBody>
                  <a:tcPr/>
                </a:tc>
                <a:tc hMerge="1">
                  <a:txBody>
                    <a:bodyPr/>
                    <a:lstStyle/>
                    <a:p>
                      <a:endParaRPr lang="fr-FR"/>
                    </a:p>
                  </a:txBody>
                  <a:tcPr/>
                </a:tc>
                <a:tc hMerge="1">
                  <a:txBody>
                    <a:bodyPr/>
                    <a:lstStyle/>
                    <a:p>
                      <a:endParaRPr lang="fr-FR"/>
                    </a:p>
                  </a:txBody>
                  <a:tcPr/>
                </a:tc>
                <a:tc hMerge="1">
                  <a:txBody>
                    <a:bodyPr/>
                    <a:lstStyle/>
                    <a:p>
                      <a:endParaRPr lang="fr-FR" dirty="0"/>
                    </a:p>
                  </a:txBody>
                  <a:tcPr/>
                </a:tc>
                <a:extLst>
                  <a:ext uri="{0D108BD9-81ED-4DB2-BD59-A6C34878D82A}">
                    <a16:rowId xmlns:a16="http://schemas.microsoft.com/office/drawing/2014/main" val="533340226"/>
                  </a:ext>
                </a:extLst>
              </a:tr>
              <a:tr h="153037">
                <a:tc>
                  <a:txBody>
                    <a:bodyPr/>
                    <a:lstStyle/>
                    <a:p>
                      <a:pPr algn="ctr"/>
                      <a:r>
                        <a:rPr lang="fr-FR" sz="500" b="1" dirty="0">
                          <a:solidFill>
                            <a:schemeClr val="accent4">
                              <a:lumMod val="75000"/>
                            </a:schemeClr>
                          </a:solidFill>
                        </a:rPr>
                        <a:t>D</a:t>
                      </a:r>
                    </a:p>
                  </a:txBody>
                  <a:tcPr>
                    <a:solidFill>
                      <a:schemeClr val="bg1">
                        <a:lumMod val="85000"/>
                      </a:schemeClr>
                    </a:solidFill>
                  </a:tcPr>
                </a:tc>
                <a:tc>
                  <a:txBody>
                    <a:bodyPr/>
                    <a:lstStyle/>
                    <a:p>
                      <a:pPr algn="ctr"/>
                      <a:r>
                        <a:rPr lang="fr-FR" sz="500" b="1" dirty="0">
                          <a:solidFill>
                            <a:schemeClr val="tx1">
                              <a:lumMod val="75000"/>
                              <a:lumOff val="25000"/>
                            </a:schemeClr>
                          </a:solidFill>
                        </a:rPr>
                        <a:t>L</a:t>
                      </a:r>
                    </a:p>
                  </a:txBody>
                  <a:tcPr>
                    <a:solidFill>
                      <a:schemeClr val="bg1">
                        <a:lumMod val="85000"/>
                      </a:schemeClr>
                    </a:solidFill>
                  </a:tcPr>
                </a:tc>
                <a:tc>
                  <a:txBody>
                    <a:bodyPr/>
                    <a:lstStyle/>
                    <a:p>
                      <a:pPr algn="ctr"/>
                      <a:r>
                        <a:rPr lang="fr-FR" sz="500" b="1" dirty="0">
                          <a:solidFill>
                            <a:schemeClr val="tx1">
                              <a:lumMod val="75000"/>
                              <a:lumOff val="25000"/>
                            </a:schemeClr>
                          </a:solidFill>
                        </a:rPr>
                        <a:t>M</a:t>
                      </a:r>
                    </a:p>
                  </a:txBody>
                  <a:tcPr>
                    <a:solidFill>
                      <a:schemeClr val="bg1">
                        <a:lumMod val="85000"/>
                      </a:schemeClr>
                    </a:solidFill>
                  </a:tcPr>
                </a:tc>
                <a:tc>
                  <a:txBody>
                    <a:bodyPr/>
                    <a:lstStyle/>
                    <a:p>
                      <a:pPr algn="ctr"/>
                      <a:r>
                        <a:rPr lang="fr-FR" sz="500" b="1" dirty="0">
                          <a:solidFill>
                            <a:schemeClr val="tx1">
                              <a:lumMod val="75000"/>
                              <a:lumOff val="25000"/>
                            </a:schemeClr>
                          </a:solidFill>
                        </a:rPr>
                        <a:t>M</a:t>
                      </a:r>
                    </a:p>
                  </a:txBody>
                  <a:tcPr>
                    <a:solidFill>
                      <a:schemeClr val="bg1">
                        <a:lumMod val="85000"/>
                      </a:schemeClr>
                    </a:solidFill>
                  </a:tcPr>
                </a:tc>
                <a:tc>
                  <a:txBody>
                    <a:bodyPr/>
                    <a:lstStyle/>
                    <a:p>
                      <a:pPr algn="ctr"/>
                      <a:r>
                        <a:rPr lang="fr-FR" sz="500" b="1" dirty="0">
                          <a:solidFill>
                            <a:schemeClr val="tx1">
                              <a:lumMod val="75000"/>
                              <a:lumOff val="25000"/>
                            </a:schemeClr>
                          </a:solidFill>
                        </a:rPr>
                        <a:t>J</a:t>
                      </a:r>
                    </a:p>
                  </a:txBody>
                  <a:tcPr>
                    <a:solidFill>
                      <a:schemeClr val="bg1">
                        <a:lumMod val="85000"/>
                      </a:schemeClr>
                    </a:solidFill>
                  </a:tcPr>
                </a:tc>
                <a:tc>
                  <a:txBody>
                    <a:bodyPr/>
                    <a:lstStyle/>
                    <a:p>
                      <a:pPr algn="ctr"/>
                      <a:r>
                        <a:rPr lang="fr-FR" sz="500" b="1" dirty="0">
                          <a:solidFill>
                            <a:schemeClr val="tx1">
                              <a:lumMod val="75000"/>
                              <a:lumOff val="25000"/>
                            </a:schemeClr>
                          </a:solidFill>
                        </a:rPr>
                        <a:t>V</a:t>
                      </a:r>
                    </a:p>
                  </a:txBody>
                  <a:tcPr>
                    <a:solidFill>
                      <a:schemeClr val="bg1">
                        <a:lumMod val="85000"/>
                      </a:schemeClr>
                    </a:solidFill>
                  </a:tcPr>
                </a:tc>
                <a:tc>
                  <a:txBody>
                    <a:bodyPr/>
                    <a:lstStyle/>
                    <a:p>
                      <a:pPr algn="ctr"/>
                      <a:r>
                        <a:rPr lang="fr-FR" sz="500" b="1" dirty="0">
                          <a:solidFill>
                            <a:schemeClr val="tx1">
                              <a:lumMod val="75000"/>
                              <a:lumOff val="25000"/>
                            </a:schemeClr>
                          </a:solidFill>
                        </a:rPr>
                        <a:t>S</a:t>
                      </a:r>
                    </a:p>
                  </a:txBody>
                  <a:tcPr>
                    <a:solidFill>
                      <a:schemeClr val="bg1">
                        <a:lumMod val="85000"/>
                      </a:schemeClr>
                    </a:solidFill>
                  </a:tcPr>
                </a:tc>
                <a:extLst>
                  <a:ext uri="{0D108BD9-81ED-4DB2-BD59-A6C34878D82A}">
                    <a16:rowId xmlns:a16="http://schemas.microsoft.com/office/drawing/2014/main" val="4258868470"/>
                  </a:ext>
                </a:extLst>
              </a:tr>
              <a:tr h="153037">
                <a:tc>
                  <a:txBody>
                    <a:bodyPr/>
                    <a:lstStyle/>
                    <a:p>
                      <a:pPr algn="ctr"/>
                      <a:endParaRPr lang="fr-FR" sz="500">
                        <a:solidFill>
                          <a:schemeClr val="accent4">
                            <a:lumMod val="75000"/>
                          </a:schemeClr>
                        </a:solidFill>
                      </a:endParaRPr>
                    </a:p>
                  </a:txBody>
                  <a:tcPr>
                    <a:solidFill>
                      <a:schemeClr val="bg1"/>
                    </a:solidFill>
                  </a:tcPr>
                </a:tc>
                <a:tc>
                  <a:txBody>
                    <a:bodyPr/>
                    <a:lstStyle/>
                    <a:p>
                      <a:pPr algn="ctr"/>
                      <a:endParaRPr lang="fr-FR" sz="500" dirty="0">
                        <a:solidFill>
                          <a:schemeClr val="tx1">
                            <a:lumMod val="75000"/>
                            <a:lumOff val="25000"/>
                          </a:schemeClr>
                        </a:solidFill>
                      </a:endParaRPr>
                    </a:p>
                  </a:txBody>
                  <a:tcPr>
                    <a:solidFill>
                      <a:schemeClr val="bg1"/>
                    </a:solidFill>
                  </a:tcPr>
                </a:tc>
                <a:tc>
                  <a:txBody>
                    <a:bodyPr/>
                    <a:lstStyle/>
                    <a:p>
                      <a:pPr algn="ctr"/>
                      <a:endParaRPr lang="fr-FR" sz="500" dirty="0">
                        <a:solidFill>
                          <a:schemeClr val="tx1">
                            <a:lumMod val="75000"/>
                            <a:lumOff val="25000"/>
                          </a:schemeClr>
                        </a:solidFill>
                      </a:endParaRPr>
                    </a:p>
                  </a:txBody>
                  <a:tcPr>
                    <a:solidFill>
                      <a:schemeClr val="bg1"/>
                    </a:solidFill>
                  </a:tcPr>
                </a:tc>
                <a:tc>
                  <a:txBody>
                    <a:bodyPr/>
                    <a:lstStyle/>
                    <a:p>
                      <a:pPr algn="ctr"/>
                      <a:endParaRPr lang="fr-FR" sz="500" dirty="0">
                        <a:solidFill>
                          <a:schemeClr val="tx1">
                            <a:lumMod val="75000"/>
                            <a:lumOff val="25000"/>
                          </a:schemeClr>
                        </a:solidFill>
                      </a:endParaRPr>
                    </a:p>
                  </a:txBody>
                  <a:tcPr>
                    <a:solidFill>
                      <a:schemeClr val="bg1"/>
                    </a:solidFill>
                  </a:tcPr>
                </a:tc>
                <a:tc>
                  <a:txBody>
                    <a:bodyPr/>
                    <a:lstStyle/>
                    <a:p>
                      <a:pPr algn="ctr"/>
                      <a:endParaRPr lang="fr-FR" sz="500" dirty="0">
                        <a:solidFill>
                          <a:schemeClr val="tx1">
                            <a:lumMod val="75000"/>
                            <a:lumOff val="25000"/>
                          </a:schemeClr>
                        </a:solidFill>
                      </a:endParaRPr>
                    </a:p>
                  </a:txBody>
                  <a:tcPr>
                    <a:solidFill>
                      <a:schemeClr val="bg1"/>
                    </a:solidFill>
                  </a:tcPr>
                </a:tc>
                <a:tc>
                  <a:txBody>
                    <a:bodyPr/>
                    <a:lstStyle/>
                    <a:p>
                      <a:pPr algn="ctr"/>
                      <a:r>
                        <a:rPr lang="fr-FR" sz="500" dirty="0">
                          <a:solidFill>
                            <a:schemeClr val="tx1">
                              <a:lumMod val="75000"/>
                              <a:lumOff val="25000"/>
                            </a:schemeClr>
                          </a:solidFill>
                        </a:rPr>
                        <a:t>1</a:t>
                      </a:r>
                    </a:p>
                  </a:txBody>
                  <a:tcPr>
                    <a:solidFill>
                      <a:schemeClr val="bg1"/>
                    </a:solidFill>
                  </a:tcPr>
                </a:tc>
                <a:tc>
                  <a:txBody>
                    <a:bodyPr/>
                    <a:lstStyle/>
                    <a:p>
                      <a:pPr algn="ctr"/>
                      <a:r>
                        <a:rPr lang="fr-FR" sz="500" dirty="0">
                          <a:solidFill>
                            <a:schemeClr val="tx1">
                              <a:lumMod val="75000"/>
                              <a:lumOff val="25000"/>
                            </a:schemeClr>
                          </a:solidFill>
                        </a:rPr>
                        <a:t>2</a:t>
                      </a:r>
                    </a:p>
                  </a:txBody>
                  <a:tcPr>
                    <a:solidFill>
                      <a:schemeClr val="bg1"/>
                    </a:solidFill>
                  </a:tcPr>
                </a:tc>
                <a:extLst>
                  <a:ext uri="{0D108BD9-81ED-4DB2-BD59-A6C34878D82A}">
                    <a16:rowId xmlns:a16="http://schemas.microsoft.com/office/drawing/2014/main" val="753078329"/>
                  </a:ext>
                </a:extLst>
              </a:tr>
              <a:tr h="153037">
                <a:tc>
                  <a:txBody>
                    <a:bodyPr/>
                    <a:lstStyle/>
                    <a:p>
                      <a:pPr algn="ctr"/>
                      <a:r>
                        <a:rPr lang="fr-FR" sz="500" dirty="0">
                          <a:solidFill>
                            <a:schemeClr val="accent4">
                              <a:lumMod val="75000"/>
                            </a:schemeClr>
                          </a:solidFill>
                        </a:rPr>
                        <a:t>3</a:t>
                      </a:r>
                    </a:p>
                  </a:txBody>
                  <a:tcPr>
                    <a:solidFill>
                      <a:schemeClr val="bg1"/>
                    </a:solidFill>
                  </a:tcPr>
                </a:tc>
                <a:tc>
                  <a:txBody>
                    <a:bodyPr/>
                    <a:lstStyle/>
                    <a:p>
                      <a:pPr algn="ctr"/>
                      <a:r>
                        <a:rPr lang="fr-FR" sz="500" dirty="0">
                          <a:solidFill>
                            <a:schemeClr val="tx1">
                              <a:lumMod val="75000"/>
                              <a:lumOff val="25000"/>
                            </a:schemeClr>
                          </a:solidFill>
                        </a:rPr>
                        <a:t>4</a:t>
                      </a:r>
                    </a:p>
                  </a:txBody>
                  <a:tcPr>
                    <a:solidFill>
                      <a:schemeClr val="bg1"/>
                    </a:solidFill>
                  </a:tcPr>
                </a:tc>
                <a:tc>
                  <a:txBody>
                    <a:bodyPr/>
                    <a:lstStyle/>
                    <a:p>
                      <a:pPr algn="ctr"/>
                      <a:r>
                        <a:rPr lang="fr-FR" sz="500" dirty="0">
                          <a:solidFill>
                            <a:schemeClr val="tx1">
                              <a:lumMod val="75000"/>
                              <a:lumOff val="25000"/>
                            </a:schemeClr>
                          </a:solidFill>
                        </a:rPr>
                        <a:t>5</a:t>
                      </a:r>
                    </a:p>
                  </a:txBody>
                  <a:tcPr>
                    <a:solidFill>
                      <a:schemeClr val="bg1"/>
                    </a:solidFill>
                  </a:tcPr>
                </a:tc>
                <a:tc>
                  <a:txBody>
                    <a:bodyPr/>
                    <a:lstStyle/>
                    <a:p>
                      <a:pPr algn="ctr"/>
                      <a:r>
                        <a:rPr lang="fr-FR" sz="500" dirty="0">
                          <a:solidFill>
                            <a:schemeClr val="tx1">
                              <a:lumMod val="75000"/>
                              <a:lumOff val="25000"/>
                            </a:schemeClr>
                          </a:solidFill>
                        </a:rPr>
                        <a:t>6</a:t>
                      </a:r>
                    </a:p>
                  </a:txBody>
                  <a:tcPr>
                    <a:solidFill>
                      <a:schemeClr val="bg1"/>
                    </a:solidFill>
                  </a:tcPr>
                </a:tc>
                <a:tc>
                  <a:txBody>
                    <a:bodyPr/>
                    <a:lstStyle/>
                    <a:p>
                      <a:pPr algn="ctr"/>
                      <a:r>
                        <a:rPr lang="fr-FR" sz="500" dirty="0">
                          <a:solidFill>
                            <a:schemeClr val="tx1">
                              <a:lumMod val="75000"/>
                              <a:lumOff val="25000"/>
                            </a:schemeClr>
                          </a:solidFill>
                        </a:rPr>
                        <a:t>7</a:t>
                      </a:r>
                    </a:p>
                  </a:txBody>
                  <a:tcPr>
                    <a:solidFill>
                      <a:schemeClr val="bg1"/>
                    </a:solidFill>
                  </a:tcPr>
                </a:tc>
                <a:tc>
                  <a:txBody>
                    <a:bodyPr/>
                    <a:lstStyle/>
                    <a:p>
                      <a:pPr algn="ctr"/>
                      <a:r>
                        <a:rPr lang="fr-FR" sz="500" dirty="0">
                          <a:solidFill>
                            <a:schemeClr val="tx1">
                              <a:lumMod val="75000"/>
                              <a:lumOff val="25000"/>
                            </a:schemeClr>
                          </a:solidFill>
                        </a:rPr>
                        <a:t>8</a:t>
                      </a:r>
                    </a:p>
                  </a:txBody>
                  <a:tcPr>
                    <a:solidFill>
                      <a:schemeClr val="bg1"/>
                    </a:solidFill>
                  </a:tcPr>
                </a:tc>
                <a:tc>
                  <a:txBody>
                    <a:bodyPr/>
                    <a:lstStyle/>
                    <a:p>
                      <a:pPr algn="ctr"/>
                      <a:r>
                        <a:rPr lang="fr-FR" sz="500" dirty="0">
                          <a:solidFill>
                            <a:schemeClr val="tx1">
                              <a:lumMod val="75000"/>
                              <a:lumOff val="25000"/>
                            </a:schemeClr>
                          </a:solidFill>
                        </a:rPr>
                        <a:t>9</a:t>
                      </a:r>
                    </a:p>
                  </a:txBody>
                  <a:tcPr>
                    <a:solidFill>
                      <a:schemeClr val="bg1"/>
                    </a:solidFill>
                  </a:tcPr>
                </a:tc>
                <a:extLst>
                  <a:ext uri="{0D108BD9-81ED-4DB2-BD59-A6C34878D82A}">
                    <a16:rowId xmlns:a16="http://schemas.microsoft.com/office/drawing/2014/main" val="1278186325"/>
                  </a:ext>
                </a:extLst>
              </a:tr>
              <a:tr h="153037">
                <a:tc>
                  <a:txBody>
                    <a:bodyPr/>
                    <a:lstStyle/>
                    <a:p>
                      <a:pPr algn="ctr"/>
                      <a:r>
                        <a:rPr lang="fr-FR" sz="500" dirty="0">
                          <a:solidFill>
                            <a:schemeClr val="accent4">
                              <a:lumMod val="75000"/>
                            </a:schemeClr>
                          </a:solidFill>
                        </a:rPr>
                        <a:t>10</a:t>
                      </a:r>
                    </a:p>
                  </a:txBody>
                  <a:tcPr>
                    <a:solidFill>
                      <a:schemeClr val="bg1"/>
                    </a:solidFill>
                  </a:tcPr>
                </a:tc>
                <a:tc>
                  <a:txBody>
                    <a:bodyPr/>
                    <a:lstStyle/>
                    <a:p>
                      <a:pPr algn="ctr"/>
                      <a:r>
                        <a:rPr lang="fr-FR" sz="500" dirty="0">
                          <a:solidFill>
                            <a:schemeClr val="tx1">
                              <a:lumMod val="75000"/>
                              <a:lumOff val="25000"/>
                            </a:schemeClr>
                          </a:solidFill>
                        </a:rPr>
                        <a:t>11</a:t>
                      </a:r>
                    </a:p>
                  </a:txBody>
                  <a:tcPr>
                    <a:solidFill>
                      <a:schemeClr val="bg1"/>
                    </a:solidFill>
                  </a:tcPr>
                </a:tc>
                <a:tc>
                  <a:txBody>
                    <a:bodyPr/>
                    <a:lstStyle/>
                    <a:p>
                      <a:pPr algn="ctr"/>
                      <a:r>
                        <a:rPr lang="fr-FR" sz="500" dirty="0">
                          <a:solidFill>
                            <a:schemeClr val="tx1">
                              <a:lumMod val="75000"/>
                              <a:lumOff val="25000"/>
                            </a:schemeClr>
                          </a:solidFill>
                        </a:rPr>
                        <a:t>12</a:t>
                      </a:r>
                    </a:p>
                  </a:txBody>
                  <a:tcPr>
                    <a:solidFill>
                      <a:schemeClr val="bg1"/>
                    </a:solidFill>
                  </a:tcPr>
                </a:tc>
                <a:tc>
                  <a:txBody>
                    <a:bodyPr/>
                    <a:lstStyle/>
                    <a:p>
                      <a:pPr algn="ctr"/>
                      <a:r>
                        <a:rPr lang="fr-FR" sz="500" dirty="0">
                          <a:solidFill>
                            <a:schemeClr val="tx1">
                              <a:lumMod val="75000"/>
                              <a:lumOff val="25000"/>
                            </a:schemeClr>
                          </a:solidFill>
                        </a:rPr>
                        <a:t>13</a:t>
                      </a:r>
                    </a:p>
                  </a:txBody>
                  <a:tcPr>
                    <a:solidFill>
                      <a:schemeClr val="bg1"/>
                    </a:solidFill>
                  </a:tcPr>
                </a:tc>
                <a:tc>
                  <a:txBody>
                    <a:bodyPr/>
                    <a:lstStyle/>
                    <a:p>
                      <a:pPr algn="ctr"/>
                      <a:r>
                        <a:rPr lang="fr-FR" sz="500" dirty="0">
                          <a:solidFill>
                            <a:schemeClr val="tx1">
                              <a:lumMod val="75000"/>
                              <a:lumOff val="25000"/>
                            </a:schemeClr>
                          </a:solidFill>
                        </a:rPr>
                        <a:t>14</a:t>
                      </a:r>
                    </a:p>
                  </a:txBody>
                  <a:tcPr>
                    <a:solidFill>
                      <a:schemeClr val="bg1"/>
                    </a:solidFill>
                  </a:tcPr>
                </a:tc>
                <a:tc>
                  <a:txBody>
                    <a:bodyPr/>
                    <a:lstStyle/>
                    <a:p>
                      <a:pPr algn="ctr"/>
                      <a:r>
                        <a:rPr lang="fr-FR" sz="500" dirty="0">
                          <a:solidFill>
                            <a:schemeClr val="tx1">
                              <a:lumMod val="75000"/>
                              <a:lumOff val="25000"/>
                            </a:schemeClr>
                          </a:solidFill>
                        </a:rPr>
                        <a:t>15</a:t>
                      </a:r>
                    </a:p>
                  </a:txBody>
                  <a:tcPr>
                    <a:solidFill>
                      <a:schemeClr val="bg1"/>
                    </a:solidFill>
                  </a:tcPr>
                </a:tc>
                <a:tc>
                  <a:txBody>
                    <a:bodyPr/>
                    <a:lstStyle/>
                    <a:p>
                      <a:pPr algn="ctr"/>
                      <a:r>
                        <a:rPr lang="fr-FR" sz="500" dirty="0">
                          <a:solidFill>
                            <a:schemeClr val="tx1">
                              <a:lumMod val="75000"/>
                              <a:lumOff val="25000"/>
                            </a:schemeClr>
                          </a:solidFill>
                        </a:rPr>
                        <a:t>16</a:t>
                      </a:r>
                    </a:p>
                  </a:txBody>
                  <a:tcPr>
                    <a:solidFill>
                      <a:schemeClr val="bg1"/>
                    </a:solidFill>
                  </a:tcPr>
                </a:tc>
                <a:extLst>
                  <a:ext uri="{0D108BD9-81ED-4DB2-BD59-A6C34878D82A}">
                    <a16:rowId xmlns:a16="http://schemas.microsoft.com/office/drawing/2014/main" val="45844128"/>
                  </a:ext>
                </a:extLst>
              </a:tr>
              <a:tr h="153037">
                <a:tc>
                  <a:txBody>
                    <a:bodyPr/>
                    <a:lstStyle/>
                    <a:p>
                      <a:pPr algn="ctr"/>
                      <a:r>
                        <a:rPr lang="fr-FR" sz="500" dirty="0">
                          <a:solidFill>
                            <a:schemeClr val="accent4">
                              <a:lumMod val="75000"/>
                            </a:schemeClr>
                          </a:solidFill>
                        </a:rPr>
                        <a:t>17</a:t>
                      </a:r>
                    </a:p>
                  </a:txBody>
                  <a:tcPr>
                    <a:solidFill>
                      <a:schemeClr val="bg1"/>
                    </a:solidFill>
                  </a:tcPr>
                </a:tc>
                <a:tc>
                  <a:txBody>
                    <a:bodyPr/>
                    <a:lstStyle/>
                    <a:p>
                      <a:pPr algn="ctr"/>
                      <a:r>
                        <a:rPr lang="fr-FR" sz="500" dirty="0">
                          <a:solidFill>
                            <a:schemeClr val="tx1">
                              <a:lumMod val="75000"/>
                              <a:lumOff val="25000"/>
                            </a:schemeClr>
                          </a:solidFill>
                        </a:rPr>
                        <a:t>18</a:t>
                      </a:r>
                    </a:p>
                  </a:txBody>
                  <a:tcPr>
                    <a:solidFill>
                      <a:schemeClr val="bg1"/>
                    </a:solidFill>
                  </a:tcPr>
                </a:tc>
                <a:tc>
                  <a:txBody>
                    <a:bodyPr/>
                    <a:lstStyle/>
                    <a:p>
                      <a:pPr algn="ctr"/>
                      <a:r>
                        <a:rPr lang="fr-FR" sz="500" dirty="0">
                          <a:solidFill>
                            <a:schemeClr val="tx1">
                              <a:lumMod val="75000"/>
                              <a:lumOff val="25000"/>
                            </a:schemeClr>
                          </a:solidFill>
                        </a:rPr>
                        <a:t>19</a:t>
                      </a:r>
                    </a:p>
                  </a:txBody>
                  <a:tcPr>
                    <a:solidFill>
                      <a:schemeClr val="bg1"/>
                    </a:solidFill>
                  </a:tcPr>
                </a:tc>
                <a:tc>
                  <a:txBody>
                    <a:bodyPr/>
                    <a:lstStyle/>
                    <a:p>
                      <a:pPr algn="ctr"/>
                      <a:r>
                        <a:rPr lang="fr-FR" sz="500" dirty="0">
                          <a:solidFill>
                            <a:schemeClr val="tx1">
                              <a:lumMod val="75000"/>
                              <a:lumOff val="25000"/>
                            </a:schemeClr>
                          </a:solidFill>
                        </a:rPr>
                        <a:t>20</a:t>
                      </a:r>
                    </a:p>
                  </a:txBody>
                  <a:tcPr>
                    <a:solidFill>
                      <a:schemeClr val="bg1"/>
                    </a:solidFill>
                  </a:tcPr>
                </a:tc>
                <a:tc>
                  <a:txBody>
                    <a:bodyPr/>
                    <a:lstStyle/>
                    <a:p>
                      <a:pPr algn="ctr"/>
                      <a:r>
                        <a:rPr lang="fr-FR" sz="500" dirty="0">
                          <a:solidFill>
                            <a:schemeClr val="tx1">
                              <a:lumMod val="75000"/>
                              <a:lumOff val="25000"/>
                            </a:schemeClr>
                          </a:solidFill>
                        </a:rPr>
                        <a:t>21</a:t>
                      </a:r>
                    </a:p>
                  </a:txBody>
                  <a:tcPr>
                    <a:solidFill>
                      <a:schemeClr val="bg1"/>
                    </a:solidFill>
                  </a:tcPr>
                </a:tc>
                <a:tc>
                  <a:txBody>
                    <a:bodyPr/>
                    <a:lstStyle/>
                    <a:p>
                      <a:pPr algn="ctr"/>
                      <a:r>
                        <a:rPr lang="fr-FR" sz="500" dirty="0">
                          <a:solidFill>
                            <a:schemeClr val="tx1">
                              <a:lumMod val="75000"/>
                              <a:lumOff val="25000"/>
                            </a:schemeClr>
                          </a:solidFill>
                        </a:rPr>
                        <a:t>22</a:t>
                      </a:r>
                    </a:p>
                  </a:txBody>
                  <a:tcPr>
                    <a:solidFill>
                      <a:schemeClr val="bg1"/>
                    </a:solidFill>
                  </a:tcPr>
                </a:tc>
                <a:tc>
                  <a:txBody>
                    <a:bodyPr/>
                    <a:lstStyle/>
                    <a:p>
                      <a:pPr algn="ctr"/>
                      <a:r>
                        <a:rPr lang="fr-FR" sz="500" dirty="0">
                          <a:solidFill>
                            <a:schemeClr val="tx1">
                              <a:lumMod val="75000"/>
                              <a:lumOff val="25000"/>
                            </a:schemeClr>
                          </a:solidFill>
                        </a:rPr>
                        <a:t>23</a:t>
                      </a:r>
                    </a:p>
                  </a:txBody>
                  <a:tcPr>
                    <a:solidFill>
                      <a:schemeClr val="bg1"/>
                    </a:solidFill>
                  </a:tcPr>
                </a:tc>
                <a:extLst>
                  <a:ext uri="{0D108BD9-81ED-4DB2-BD59-A6C34878D82A}">
                    <a16:rowId xmlns:a16="http://schemas.microsoft.com/office/drawing/2014/main" val="3944446715"/>
                  </a:ext>
                </a:extLst>
              </a:tr>
              <a:tr h="153037">
                <a:tc>
                  <a:txBody>
                    <a:bodyPr/>
                    <a:lstStyle/>
                    <a:p>
                      <a:pPr algn="ctr"/>
                      <a:r>
                        <a:rPr lang="fr-FR" sz="500" dirty="0">
                          <a:solidFill>
                            <a:schemeClr val="accent4">
                              <a:lumMod val="75000"/>
                            </a:schemeClr>
                          </a:solidFill>
                        </a:rPr>
                        <a:t>24</a:t>
                      </a:r>
                    </a:p>
                  </a:txBody>
                  <a:tcPr>
                    <a:solidFill>
                      <a:schemeClr val="bg1"/>
                    </a:solidFill>
                  </a:tcPr>
                </a:tc>
                <a:tc>
                  <a:txBody>
                    <a:bodyPr/>
                    <a:lstStyle/>
                    <a:p>
                      <a:pPr algn="ctr"/>
                      <a:r>
                        <a:rPr lang="fr-FR" sz="500" dirty="0">
                          <a:solidFill>
                            <a:schemeClr val="tx1">
                              <a:lumMod val="75000"/>
                              <a:lumOff val="25000"/>
                            </a:schemeClr>
                          </a:solidFill>
                        </a:rPr>
                        <a:t>25</a:t>
                      </a:r>
                    </a:p>
                  </a:txBody>
                  <a:tcPr>
                    <a:solidFill>
                      <a:schemeClr val="bg1"/>
                    </a:solidFill>
                  </a:tcPr>
                </a:tc>
                <a:tc>
                  <a:txBody>
                    <a:bodyPr/>
                    <a:lstStyle/>
                    <a:p>
                      <a:pPr algn="ctr"/>
                      <a:r>
                        <a:rPr lang="fr-FR" sz="500" dirty="0">
                          <a:solidFill>
                            <a:schemeClr val="tx1">
                              <a:lumMod val="75000"/>
                              <a:lumOff val="25000"/>
                            </a:schemeClr>
                          </a:solidFill>
                        </a:rPr>
                        <a:t>26</a:t>
                      </a:r>
                    </a:p>
                  </a:txBody>
                  <a:tcPr>
                    <a:solidFill>
                      <a:schemeClr val="bg1"/>
                    </a:solidFill>
                  </a:tcPr>
                </a:tc>
                <a:tc>
                  <a:txBody>
                    <a:bodyPr/>
                    <a:lstStyle/>
                    <a:p>
                      <a:pPr algn="ctr"/>
                      <a:r>
                        <a:rPr lang="fr-FR" sz="500" dirty="0">
                          <a:solidFill>
                            <a:schemeClr val="tx1">
                              <a:lumMod val="75000"/>
                              <a:lumOff val="25000"/>
                            </a:schemeClr>
                          </a:solidFill>
                        </a:rPr>
                        <a:t>27</a:t>
                      </a:r>
                    </a:p>
                  </a:txBody>
                  <a:tcPr>
                    <a:solidFill>
                      <a:schemeClr val="bg1"/>
                    </a:solidFill>
                  </a:tcPr>
                </a:tc>
                <a:tc>
                  <a:txBody>
                    <a:bodyPr/>
                    <a:lstStyle/>
                    <a:p>
                      <a:pPr algn="ctr"/>
                      <a:r>
                        <a:rPr lang="fr-FR" sz="500" dirty="0">
                          <a:solidFill>
                            <a:schemeClr val="tx1">
                              <a:lumMod val="75000"/>
                              <a:lumOff val="25000"/>
                            </a:schemeClr>
                          </a:solidFill>
                        </a:rPr>
                        <a:t>28</a:t>
                      </a:r>
                    </a:p>
                  </a:txBody>
                  <a:tcPr>
                    <a:solidFill>
                      <a:schemeClr val="bg1"/>
                    </a:solidFill>
                  </a:tcPr>
                </a:tc>
                <a:tc>
                  <a:txBody>
                    <a:bodyPr/>
                    <a:lstStyle/>
                    <a:p>
                      <a:pPr algn="ctr"/>
                      <a:r>
                        <a:rPr lang="fr-FR" sz="500" dirty="0">
                          <a:solidFill>
                            <a:schemeClr val="tx1">
                              <a:lumMod val="75000"/>
                              <a:lumOff val="25000"/>
                            </a:schemeClr>
                          </a:solidFill>
                        </a:rPr>
                        <a:t>29</a:t>
                      </a:r>
                    </a:p>
                  </a:txBody>
                  <a:tcPr>
                    <a:solidFill>
                      <a:schemeClr val="bg1"/>
                    </a:solidFill>
                  </a:tcPr>
                </a:tc>
                <a:tc>
                  <a:txBody>
                    <a:bodyPr/>
                    <a:lstStyle/>
                    <a:p>
                      <a:pPr algn="ctr"/>
                      <a:r>
                        <a:rPr lang="fr-FR" sz="500" dirty="0">
                          <a:solidFill>
                            <a:schemeClr val="tx1">
                              <a:lumMod val="75000"/>
                              <a:lumOff val="25000"/>
                            </a:schemeClr>
                          </a:solidFill>
                        </a:rPr>
                        <a:t>30</a:t>
                      </a:r>
                    </a:p>
                  </a:txBody>
                  <a:tcPr>
                    <a:solidFill>
                      <a:schemeClr val="bg1"/>
                    </a:solidFill>
                  </a:tcPr>
                </a:tc>
                <a:extLst>
                  <a:ext uri="{0D108BD9-81ED-4DB2-BD59-A6C34878D82A}">
                    <a16:rowId xmlns:a16="http://schemas.microsoft.com/office/drawing/2014/main" val="3859669917"/>
                  </a:ext>
                </a:extLst>
              </a:tr>
              <a:tr h="153037">
                <a:tc>
                  <a:txBody>
                    <a:bodyPr/>
                    <a:lstStyle/>
                    <a:p>
                      <a:pPr algn="ctr"/>
                      <a:r>
                        <a:rPr lang="fr-FR" sz="500" dirty="0">
                          <a:solidFill>
                            <a:schemeClr val="accent4">
                              <a:lumMod val="75000"/>
                            </a:schemeClr>
                          </a:solidFill>
                        </a:rPr>
                        <a:t>31</a:t>
                      </a:r>
                    </a:p>
                  </a:txBody>
                  <a:tcPr>
                    <a:solidFill>
                      <a:schemeClr val="bg1"/>
                    </a:solidFill>
                  </a:tcPr>
                </a:tc>
                <a:tc>
                  <a:txBody>
                    <a:bodyPr/>
                    <a:lstStyle/>
                    <a:p>
                      <a:pPr algn="ctr"/>
                      <a:endParaRPr lang="fr-FR" sz="500" dirty="0">
                        <a:solidFill>
                          <a:schemeClr val="tx1">
                            <a:lumMod val="75000"/>
                            <a:lumOff val="25000"/>
                          </a:schemeClr>
                        </a:solidFill>
                      </a:endParaRPr>
                    </a:p>
                  </a:txBody>
                  <a:tcPr>
                    <a:solidFill>
                      <a:schemeClr val="bg1"/>
                    </a:solidFill>
                  </a:tcPr>
                </a:tc>
                <a:tc>
                  <a:txBody>
                    <a:bodyPr/>
                    <a:lstStyle/>
                    <a:p>
                      <a:pPr algn="ctr"/>
                      <a:endParaRPr lang="fr-FR" sz="500" dirty="0">
                        <a:solidFill>
                          <a:schemeClr val="tx1">
                            <a:lumMod val="75000"/>
                            <a:lumOff val="25000"/>
                          </a:schemeClr>
                        </a:solidFill>
                      </a:endParaRPr>
                    </a:p>
                  </a:txBody>
                  <a:tcPr>
                    <a:solidFill>
                      <a:schemeClr val="bg1"/>
                    </a:solidFill>
                  </a:tcPr>
                </a:tc>
                <a:tc>
                  <a:txBody>
                    <a:bodyPr/>
                    <a:lstStyle/>
                    <a:p>
                      <a:pPr algn="ctr"/>
                      <a:endParaRPr lang="fr-FR" sz="500" dirty="0">
                        <a:solidFill>
                          <a:schemeClr val="tx1">
                            <a:lumMod val="75000"/>
                            <a:lumOff val="25000"/>
                          </a:schemeClr>
                        </a:solidFill>
                      </a:endParaRPr>
                    </a:p>
                  </a:txBody>
                  <a:tcPr>
                    <a:solidFill>
                      <a:schemeClr val="bg1"/>
                    </a:solidFill>
                  </a:tcPr>
                </a:tc>
                <a:tc>
                  <a:txBody>
                    <a:bodyPr/>
                    <a:lstStyle/>
                    <a:p>
                      <a:pPr algn="ctr"/>
                      <a:endParaRPr lang="fr-FR" sz="500" dirty="0">
                        <a:solidFill>
                          <a:schemeClr val="tx1">
                            <a:lumMod val="75000"/>
                            <a:lumOff val="25000"/>
                          </a:schemeClr>
                        </a:solidFill>
                      </a:endParaRPr>
                    </a:p>
                  </a:txBody>
                  <a:tcPr>
                    <a:solidFill>
                      <a:schemeClr val="bg1"/>
                    </a:solidFill>
                  </a:tcPr>
                </a:tc>
                <a:tc>
                  <a:txBody>
                    <a:bodyPr/>
                    <a:lstStyle/>
                    <a:p>
                      <a:pPr algn="ctr"/>
                      <a:endParaRPr lang="fr-FR" sz="500" dirty="0">
                        <a:solidFill>
                          <a:schemeClr val="tx1">
                            <a:lumMod val="75000"/>
                            <a:lumOff val="25000"/>
                          </a:schemeClr>
                        </a:solidFill>
                      </a:endParaRPr>
                    </a:p>
                  </a:txBody>
                  <a:tcPr>
                    <a:solidFill>
                      <a:schemeClr val="bg1"/>
                    </a:solidFill>
                  </a:tcPr>
                </a:tc>
                <a:tc>
                  <a:txBody>
                    <a:bodyPr/>
                    <a:lstStyle/>
                    <a:p>
                      <a:pPr algn="ctr"/>
                      <a:endParaRPr lang="fr-FR" sz="500" dirty="0">
                        <a:solidFill>
                          <a:schemeClr val="tx1">
                            <a:lumMod val="75000"/>
                            <a:lumOff val="25000"/>
                          </a:schemeClr>
                        </a:solidFill>
                      </a:endParaRPr>
                    </a:p>
                  </a:txBody>
                  <a:tcPr>
                    <a:solidFill>
                      <a:schemeClr val="bg1"/>
                    </a:solidFill>
                  </a:tcPr>
                </a:tc>
                <a:extLst>
                  <a:ext uri="{0D108BD9-81ED-4DB2-BD59-A6C34878D82A}">
                    <a16:rowId xmlns:a16="http://schemas.microsoft.com/office/drawing/2014/main" val="689029389"/>
                  </a:ext>
                </a:extLst>
              </a:tr>
            </a:tbl>
          </a:graphicData>
        </a:graphic>
      </p:graphicFrame>
      <p:graphicFrame>
        <p:nvGraphicFramePr>
          <p:cNvPr id="499" name="Tableau 9">
            <a:extLst>
              <a:ext uri="{FF2B5EF4-FFF2-40B4-BE49-F238E27FC236}">
                <a16:creationId xmlns:a16="http://schemas.microsoft.com/office/drawing/2014/main" id="{A7D5DE74-ECD9-4B25-B0DB-9619A9B452FA}"/>
              </a:ext>
            </a:extLst>
          </p:cNvPr>
          <p:cNvGraphicFramePr>
            <a:graphicFrameLocks noGrp="1"/>
          </p:cNvGraphicFramePr>
          <p:nvPr>
            <p:extLst>
              <p:ext uri="{D42A27DB-BD31-4B8C-83A1-F6EECF244321}">
                <p14:modId xmlns:p14="http://schemas.microsoft.com/office/powerpoint/2010/main" val="2207793372"/>
              </p:ext>
            </p:extLst>
          </p:nvPr>
        </p:nvGraphicFramePr>
        <p:xfrm>
          <a:off x="825314" y="3143114"/>
          <a:ext cx="2012801" cy="1402080"/>
        </p:xfrm>
        <a:graphic>
          <a:graphicData uri="http://schemas.openxmlformats.org/drawingml/2006/table">
            <a:tbl>
              <a:tblPr firstRow="1" bandRow="1">
                <a:tableStyleId>{5C22544A-7EE6-4342-B048-85BDC9FD1C3A}</a:tableStyleId>
              </a:tblPr>
              <a:tblGrid>
                <a:gridCol w="287543">
                  <a:extLst>
                    <a:ext uri="{9D8B030D-6E8A-4147-A177-3AD203B41FA5}">
                      <a16:colId xmlns:a16="http://schemas.microsoft.com/office/drawing/2014/main" val="3617318326"/>
                    </a:ext>
                  </a:extLst>
                </a:gridCol>
                <a:gridCol w="287543">
                  <a:extLst>
                    <a:ext uri="{9D8B030D-6E8A-4147-A177-3AD203B41FA5}">
                      <a16:colId xmlns:a16="http://schemas.microsoft.com/office/drawing/2014/main" val="744895538"/>
                    </a:ext>
                  </a:extLst>
                </a:gridCol>
                <a:gridCol w="287543">
                  <a:extLst>
                    <a:ext uri="{9D8B030D-6E8A-4147-A177-3AD203B41FA5}">
                      <a16:colId xmlns:a16="http://schemas.microsoft.com/office/drawing/2014/main" val="4148669053"/>
                    </a:ext>
                  </a:extLst>
                </a:gridCol>
                <a:gridCol w="287543">
                  <a:extLst>
                    <a:ext uri="{9D8B030D-6E8A-4147-A177-3AD203B41FA5}">
                      <a16:colId xmlns:a16="http://schemas.microsoft.com/office/drawing/2014/main" val="3787816676"/>
                    </a:ext>
                  </a:extLst>
                </a:gridCol>
                <a:gridCol w="287543">
                  <a:extLst>
                    <a:ext uri="{9D8B030D-6E8A-4147-A177-3AD203B41FA5}">
                      <a16:colId xmlns:a16="http://schemas.microsoft.com/office/drawing/2014/main" val="1264469034"/>
                    </a:ext>
                  </a:extLst>
                </a:gridCol>
                <a:gridCol w="287543">
                  <a:extLst>
                    <a:ext uri="{9D8B030D-6E8A-4147-A177-3AD203B41FA5}">
                      <a16:colId xmlns:a16="http://schemas.microsoft.com/office/drawing/2014/main" val="533910058"/>
                    </a:ext>
                  </a:extLst>
                </a:gridCol>
                <a:gridCol w="287543">
                  <a:extLst>
                    <a:ext uri="{9D8B030D-6E8A-4147-A177-3AD203B41FA5}">
                      <a16:colId xmlns:a16="http://schemas.microsoft.com/office/drawing/2014/main" val="3384948866"/>
                    </a:ext>
                  </a:extLst>
                </a:gridCol>
              </a:tblGrid>
              <a:tr h="153037">
                <a:tc gridSpan="7">
                  <a:txBody>
                    <a:bodyPr/>
                    <a:lstStyle/>
                    <a:p>
                      <a:pPr algn="ctr"/>
                      <a:r>
                        <a:rPr lang="fr-FR" sz="900" dirty="0"/>
                        <a:t>AOUT 2022</a:t>
                      </a:r>
                    </a:p>
                  </a:txBody>
                  <a:tcPr>
                    <a:solidFill>
                      <a:srgbClr val="336B71"/>
                    </a:solidFill>
                  </a:tcPr>
                </a:tc>
                <a:tc hMerge="1">
                  <a:txBody>
                    <a:bodyPr/>
                    <a:lstStyle/>
                    <a:p>
                      <a:endParaRPr lang="fr-FR"/>
                    </a:p>
                  </a:txBody>
                  <a:tcPr/>
                </a:tc>
                <a:tc hMerge="1">
                  <a:txBody>
                    <a:bodyPr/>
                    <a:lstStyle/>
                    <a:p>
                      <a:endParaRPr lang="fr-FR"/>
                    </a:p>
                  </a:txBody>
                  <a:tcPr/>
                </a:tc>
                <a:tc hMerge="1">
                  <a:txBody>
                    <a:bodyPr/>
                    <a:lstStyle/>
                    <a:p>
                      <a:endParaRPr lang="fr-FR"/>
                    </a:p>
                  </a:txBody>
                  <a:tcPr/>
                </a:tc>
                <a:tc hMerge="1">
                  <a:txBody>
                    <a:bodyPr/>
                    <a:lstStyle/>
                    <a:p>
                      <a:endParaRPr lang="fr-FR"/>
                    </a:p>
                  </a:txBody>
                  <a:tcPr/>
                </a:tc>
                <a:tc hMerge="1">
                  <a:txBody>
                    <a:bodyPr/>
                    <a:lstStyle/>
                    <a:p>
                      <a:endParaRPr lang="fr-FR"/>
                    </a:p>
                  </a:txBody>
                  <a:tcPr/>
                </a:tc>
                <a:tc hMerge="1">
                  <a:txBody>
                    <a:bodyPr/>
                    <a:lstStyle/>
                    <a:p>
                      <a:endParaRPr lang="fr-FR" dirty="0"/>
                    </a:p>
                  </a:txBody>
                  <a:tcPr/>
                </a:tc>
                <a:extLst>
                  <a:ext uri="{0D108BD9-81ED-4DB2-BD59-A6C34878D82A}">
                    <a16:rowId xmlns:a16="http://schemas.microsoft.com/office/drawing/2014/main" val="533340226"/>
                  </a:ext>
                </a:extLst>
              </a:tr>
              <a:tr h="153037">
                <a:tc>
                  <a:txBody>
                    <a:bodyPr/>
                    <a:lstStyle/>
                    <a:p>
                      <a:pPr algn="ctr"/>
                      <a:r>
                        <a:rPr lang="fr-FR" sz="500" b="1" dirty="0">
                          <a:solidFill>
                            <a:schemeClr val="accent4">
                              <a:lumMod val="75000"/>
                            </a:schemeClr>
                          </a:solidFill>
                        </a:rPr>
                        <a:t>D</a:t>
                      </a:r>
                    </a:p>
                  </a:txBody>
                  <a:tcPr>
                    <a:solidFill>
                      <a:schemeClr val="bg1">
                        <a:lumMod val="85000"/>
                      </a:schemeClr>
                    </a:solidFill>
                  </a:tcPr>
                </a:tc>
                <a:tc>
                  <a:txBody>
                    <a:bodyPr/>
                    <a:lstStyle/>
                    <a:p>
                      <a:pPr algn="ctr"/>
                      <a:r>
                        <a:rPr lang="fr-FR" sz="500" b="1" dirty="0">
                          <a:solidFill>
                            <a:schemeClr val="tx1">
                              <a:lumMod val="75000"/>
                              <a:lumOff val="25000"/>
                            </a:schemeClr>
                          </a:solidFill>
                        </a:rPr>
                        <a:t>L</a:t>
                      </a:r>
                    </a:p>
                  </a:txBody>
                  <a:tcPr>
                    <a:solidFill>
                      <a:schemeClr val="bg1">
                        <a:lumMod val="85000"/>
                      </a:schemeClr>
                    </a:solidFill>
                  </a:tcPr>
                </a:tc>
                <a:tc>
                  <a:txBody>
                    <a:bodyPr/>
                    <a:lstStyle/>
                    <a:p>
                      <a:pPr algn="ctr"/>
                      <a:r>
                        <a:rPr lang="fr-FR" sz="500" b="1" dirty="0">
                          <a:solidFill>
                            <a:schemeClr val="tx1">
                              <a:lumMod val="75000"/>
                              <a:lumOff val="25000"/>
                            </a:schemeClr>
                          </a:solidFill>
                        </a:rPr>
                        <a:t>M</a:t>
                      </a:r>
                    </a:p>
                  </a:txBody>
                  <a:tcPr>
                    <a:solidFill>
                      <a:schemeClr val="bg1">
                        <a:lumMod val="85000"/>
                      </a:schemeClr>
                    </a:solidFill>
                  </a:tcPr>
                </a:tc>
                <a:tc>
                  <a:txBody>
                    <a:bodyPr/>
                    <a:lstStyle/>
                    <a:p>
                      <a:pPr algn="ctr"/>
                      <a:r>
                        <a:rPr lang="fr-FR" sz="500" b="1" dirty="0">
                          <a:solidFill>
                            <a:schemeClr val="tx1">
                              <a:lumMod val="75000"/>
                              <a:lumOff val="25000"/>
                            </a:schemeClr>
                          </a:solidFill>
                        </a:rPr>
                        <a:t>M</a:t>
                      </a:r>
                    </a:p>
                  </a:txBody>
                  <a:tcPr>
                    <a:solidFill>
                      <a:schemeClr val="bg1">
                        <a:lumMod val="85000"/>
                      </a:schemeClr>
                    </a:solidFill>
                  </a:tcPr>
                </a:tc>
                <a:tc>
                  <a:txBody>
                    <a:bodyPr/>
                    <a:lstStyle/>
                    <a:p>
                      <a:pPr algn="ctr"/>
                      <a:r>
                        <a:rPr lang="fr-FR" sz="500" b="1" dirty="0">
                          <a:solidFill>
                            <a:schemeClr val="tx1">
                              <a:lumMod val="75000"/>
                              <a:lumOff val="25000"/>
                            </a:schemeClr>
                          </a:solidFill>
                        </a:rPr>
                        <a:t>J</a:t>
                      </a:r>
                    </a:p>
                  </a:txBody>
                  <a:tcPr>
                    <a:solidFill>
                      <a:schemeClr val="bg1">
                        <a:lumMod val="85000"/>
                      </a:schemeClr>
                    </a:solidFill>
                  </a:tcPr>
                </a:tc>
                <a:tc>
                  <a:txBody>
                    <a:bodyPr/>
                    <a:lstStyle/>
                    <a:p>
                      <a:pPr algn="ctr"/>
                      <a:r>
                        <a:rPr lang="fr-FR" sz="500" b="1" dirty="0">
                          <a:solidFill>
                            <a:schemeClr val="tx1">
                              <a:lumMod val="75000"/>
                              <a:lumOff val="25000"/>
                            </a:schemeClr>
                          </a:solidFill>
                        </a:rPr>
                        <a:t>V</a:t>
                      </a:r>
                    </a:p>
                  </a:txBody>
                  <a:tcPr>
                    <a:solidFill>
                      <a:schemeClr val="bg1">
                        <a:lumMod val="85000"/>
                      </a:schemeClr>
                    </a:solidFill>
                  </a:tcPr>
                </a:tc>
                <a:tc>
                  <a:txBody>
                    <a:bodyPr/>
                    <a:lstStyle/>
                    <a:p>
                      <a:pPr algn="ctr"/>
                      <a:r>
                        <a:rPr lang="fr-FR" sz="500" b="1" dirty="0">
                          <a:solidFill>
                            <a:schemeClr val="tx1">
                              <a:lumMod val="75000"/>
                              <a:lumOff val="25000"/>
                            </a:schemeClr>
                          </a:solidFill>
                        </a:rPr>
                        <a:t>S</a:t>
                      </a:r>
                    </a:p>
                  </a:txBody>
                  <a:tcPr>
                    <a:solidFill>
                      <a:schemeClr val="bg1">
                        <a:lumMod val="85000"/>
                      </a:schemeClr>
                    </a:solidFill>
                  </a:tcPr>
                </a:tc>
                <a:extLst>
                  <a:ext uri="{0D108BD9-81ED-4DB2-BD59-A6C34878D82A}">
                    <a16:rowId xmlns:a16="http://schemas.microsoft.com/office/drawing/2014/main" val="4258868470"/>
                  </a:ext>
                </a:extLst>
              </a:tr>
              <a:tr h="153037">
                <a:tc>
                  <a:txBody>
                    <a:bodyPr/>
                    <a:lstStyle/>
                    <a:p>
                      <a:pPr algn="ctr"/>
                      <a:r>
                        <a:rPr lang="fr-FR" sz="500" dirty="0">
                          <a:solidFill>
                            <a:schemeClr val="accent4">
                              <a:lumMod val="75000"/>
                            </a:schemeClr>
                          </a:solidFill>
                        </a:rPr>
                        <a:t>1</a:t>
                      </a:r>
                    </a:p>
                  </a:txBody>
                  <a:tcPr>
                    <a:solidFill>
                      <a:schemeClr val="bg1"/>
                    </a:solidFill>
                  </a:tcPr>
                </a:tc>
                <a:tc>
                  <a:txBody>
                    <a:bodyPr/>
                    <a:lstStyle/>
                    <a:p>
                      <a:pPr algn="ctr"/>
                      <a:r>
                        <a:rPr lang="fr-FR" sz="500" dirty="0">
                          <a:solidFill>
                            <a:schemeClr val="tx1">
                              <a:lumMod val="75000"/>
                              <a:lumOff val="25000"/>
                            </a:schemeClr>
                          </a:solidFill>
                        </a:rPr>
                        <a:t>2</a:t>
                      </a:r>
                    </a:p>
                  </a:txBody>
                  <a:tcPr>
                    <a:solidFill>
                      <a:schemeClr val="bg1"/>
                    </a:solidFill>
                  </a:tcPr>
                </a:tc>
                <a:tc>
                  <a:txBody>
                    <a:bodyPr/>
                    <a:lstStyle/>
                    <a:p>
                      <a:pPr algn="ctr"/>
                      <a:r>
                        <a:rPr lang="fr-FR" sz="500" dirty="0">
                          <a:solidFill>
                            <a:schemeClr val="tx1">
                              <a:lumMod val="75000"/>
                              <a:lumOff val="25000"/>
                            </a:schemeClr>
                          </a:solidFill>
                        </a:rPr>
                        <a:t>3</a:t>
                      </a:r>
                    </a:p>
                  </a:txBody>
                  <a:tcPr>
                    <a:solidFill>
                      <a:schemeClr val="bg1"/>
                    </a:solidFill>
                  </a:tcPr>
                </a:tc>
                <a:tc>
                  <a:txBody>
                    <a:bodyPr/>
                    <a:lstStyle/>
                    <a:p>
                      <a:pPr algn="ctr"/>
                      <a:r>
                        <a:rPr lang="fr-FR" sz="500" dirty="0">
                          <a:solidFill>
                            <a:schemeClr val="tx1">
                              <a:lumMod val="75000"/>
                              <a:lumOff val="25000"/>
                            </a:schemeClr>
                          </a:solidFill>
                        </a:rPr>
                        <a:t>4</a:t>
                      </a:r>
                    </a:p>
                  </a:txBody>
                  <a:tcPr>
                    <a:solidFill>
                      <a:schemeClr val="bg1"/>
                    </a:solidFill>
                  </a:tcPr>
                </a:tc>
                <a:tc>
                  <a:txBody>
                    <a:bodyPr/>
                    <a:lstStyle/>
                    <a:p>
                      <a:pPr algn="ctr"/>
                      <a:r>
                        <a:rPr lang="fr-FR" sz="500" dirty="0">
                          <a:solidFill>
                            <a:schemeClr val="tx1">
                              <a:lumMod val="75000"/>
                              <a:lumOff val="25000"/>
                            </a:schemeClr>
                          </a:solidFill>
                        </a:rPr>
                        <a:t>5</a:t>
                      </a:r>
                    </a:p>
                  </a:txBody>
                  <a:tcPr>
                    <a:solidFill>
                      <a:schemeClr val="bg1"/>
                    </a:solidFill>
                  </a:tcPr>
                </a:tc>
                <a:tc>
                  <a:txBody>
                    <a:bodyPr/>
                    <a:lstStyle/>
                    <a:p>
                      <a:pPr algn="ctr"/>
                      <a:r>
                        <a:rPr lang="fr-FR" sz="500" dirty="0">
                          <a:solidFill>
                            <a:schemeClr val="tx1">
                              <a:lumMod val="75000"/>
                              <a:lumOff val="25000"/>
                            </a:schemeClr>
                          </a:solidFill>
                        </a:rPr>
                        <a:t>6</a:t>
                      </a:r>
                    </a:p>
                  </a:txBody>
                  <a:tcPr>
                    <a:solidFill>
                      <a:schemeClr val="bg1"/>
                    </a:solidFill>
                  </a:tcPr>
                </a:tc>
                <a:tc>
                  <a:txBody>
                    <a:bodyPr/>
                    <a:lstStyle/>
                    <a:p>
                      <a:pPr algn="ctr"/>
                      <a:r>
                        <a:rPr lang="fr-FR" sz="500" dirty="0">
                          <a:solidFill>
                            <a:schemeClr val="tx1">
                              <a:lumMod val="75000"/>
                              <a:lumOff val="25000"/>
                            </a:schemeClr>
                          </a:solidFill>
                        </a:rPr>
                        <a:t>7</a:t>
                      </a:r>
                    </a:p>
                  </a:txBody>
                  <a:tcPr>
                    <a:solidFill>
                      <a:schemeClr val="bg1"/>
                    </a:solidFill>
                  </a:tcPr>
                </a:tc>
                <a:extLst>
                  <a:ext uri="{0D108BD9-81ED-4DB2-BD59-A6C34878D82A}">
                    <a16:rowId xmlns:a16="http://schemas.microsoft.com/office/drawing/2014/main" val="753078329"/>
                  </a:ext>
                </a:extLst>
              </a:tr>
              <a:tr h="153037">
                <a:tc>
                  <a:txBody>
                    <a:bodyPr/>
                    <a:lstStyle/>
                    <a:p>
                      <a:pPr algn="ctr"/>
                      <a:r>
                        <a:rPr lang="fr-FR" sz="500" dirty="0">
                          <a:solidFill>
                            <a:schemeClr val="accent4">
                              <a:lumMod val="75000"/>
                            </a:schemeClr>
                          </a:solidFill>
                        </a:rPr>
                        <a:t>8</a:t>
                      </a:r>
                    </a:p>
                  </a:txBody>
                  <a:tcPr>
                    <a:solidFill>
                      <a:schemeClr val="bg1"/>
                    </a:solidFill>
                  </a:tcPr>
                </a:tc>
                <a:tc>
                  <a:txBody>
                    <a:bodyPr/>
                    <a:lstStyle/>
                    <a:p>
                      <a:pPr algn="ctr"/>
                      <a:r>
                        <a:rPr lang="fr-FR" sz="500" dirty="0">
                          <a:solidFill>
                            <a:schemeClr val="tx1">
                              <a:lumMod val="75000"/>
                              <a:lumOff val="25000"/>
                            </a:schemeClr>
                          </a:solidFill>
                        </a:rPr>
                        <a:t>9</a:t>
                      </a:r>
                    </a:p>
                  </a:txBody>
                  <a:tcPr>
                    <a:solidFill>
                      <a:schemeClr val="bg1"/>
                    </a:solidFill>
                  </a:tcPr>
                </a:tc>
                <a:tc>
                  <a:txBody>
                    <a:bodyPr/>
                    <a:lstStyle/>
                    <a:p>
                      <a:pPr algn="ctr"/>
                      <a:r>
                        <a:rPr lang="fr-FR" sz="500" dirty="0">
                          <a:solidFill>
                            <a:schemeClr val="tx1">
                              <a:lumMod val="75000"/>
                              <a:lumOff val="25000"/>
                            </a:schemeClr>
                          </a:solidFill>
                        </a:rPr>
                        <a:t>10</a:t>
                      </a:r>
                    </a:p>
                  </a:txBody>
                  <a:tcPr>
                    <a:solidFill>
                      <a:schemeClr val="bg1"/>
                    </a:solidFill>
                  </a:tcPr>
                </a:tc>
                <a:tc>
                  <a:txBody>
                    <a:bodyPr/>
                    <a:lstStyle/>
                    <a:p>
                      <a:pPr algn="ctr"/>
                      <a:r>
                        <a:rPr lang="fr-FR" sz="500" dirty="0">
                          <a:solidFill>
                            <a:schemeClr val="tx1">
                              <a:lumMod val="75000"/>
                              <a:lumOff val="25000"/>
                            </a:schemeClr>
                          </a:solidFill>
                        </a:rPr>
                        <a:t>11</a:t>
                      </a:r>
                    </a:p>
                  </a:txBody>
                  <a:tcPr>
                    <a:solidFill>
                      <a:schemeClr val="bg1"/>
                    </a:solidFill>
                  </a:tcPr>
                </a:tc>
                <a:tc>
                  <a:txBody>
                    <a:bodyPr/>
                    <a:lstStyle/>
                    <a:p>
                      <a:pPr algn="ctr"/>
                      <a:r>
                        <a:rPr lang="fr-FR" sz="500" dirty="0">
                          <a:solidFill>
                            <a:schemeClr val="tx1">
                              <a:lumMod val="75000"/>
                              <a:lumOff val="25000"/>
                            </a:schemeClr>
                          </a:solidFill>
                        </a:rPr>
                        <a:t>12</a:t>
                      </a:r>
                    </a:p>
                  </a:txBody>
                  <a:tcPr>
                    <a:solidFill>
                      <a:schemeClr val="bg1"/>
                    </a:solidFill>
                  </a:tcPr>
                </a:tc>
                <a:tc>
                  <a:txBody>
                    <a:bodyPr/>
                    <a:lstStyle/>
                    <a:p>
                      <a:pPr algn="ctr"/>
                      <a:r>
                        <a:rPr lang="fr-FR" sz="500" dirty="0">
                          <a:solidFill>
                            <a:schemeClr val="tx1">
                              <a:lumMod val="75000"/>
                              <a:lumOff val="25000"/>
                            </a:schemeClr>
                          </a:solidFill>
                        </a:rPr>
                        <a:t>13</a:t>
                      </a:r>
                    </a:p>
                  </a:txBody>
                  <a:tcPr>
                    <a:solidFill>
                      <a:schemeClr val="bg1"/>
                    </a:solidFill>
                  </a:tcPr>
                </a:tc>
                <a:tc>
                  <a:txBody>
                    <a:bodyPr/>
                    <a:lstStyle/>
                    <a:p>
                      <a:pPr algn="ctr"/>
                      <a:r>
                        <a:rPr lang="fr-FR" sz="500" dirty="0">
                          <a:solidFill>
                            <a:schemeClr val="tx1">
                              <a:lumMod val="75000"/>
                              <a:lumOff val="25000"/>
                            </a:schemeClr>
                          </a:solidFill>
                        </a:rPr>
                        <a:t>14</a:t>
                      </a:r>
                    </a:p>
                  </a:txBody>
                  <a:tcPr>
                    <a:solidFill>
                      <a:schemeClr val="bg1"/>
                    </a:solidFill>
                  </a:tcPr>
                </a:tc>
                <a:extLst>
                  <a:ext uri="{0D108BD9-81ED-4DB2-BD59-A6C34878D82A}">
                    <a16:rowId xmlns:a16="http://schemas.microsoft.com/office/drawing/2014/main" val="1278186325"/>
                  </a:ext>
                </a:extLst>
              </a:tr>
              <a:tr h="153037">
                <a:tc>
                  <a:txBody>
                    <a:bodyPr/>
                    <a:lstStyle/>
                    <a:p>
                      <a:pPr algn="ctr"/>
                      <a:r>
                        <a:rPr lang="fr-FR" sz="500" dirty="0">
                          <a:solidFill>
                            <a:schemeClr val="accent4">
                              <a:lumMod val="75000"/>
                            </a:schemeClr>
                          </a:solidFill>
                        </a:rPr>
                        <a:t>15</a:t>
                      </a:r>
                    </a:p>
                  </a:txBody>
                  <a:tcPr>
                    <a:solidFill>
                      <a:schemeClr val="bg1"/>
                    </a:solidFill>
                  </a:tcPr>
                </a:tc>
                <a:tc>
                  <a:txBody>
                    <a:bodyPr/>
                    <a:lstStyle/>
                    <a:p>
                      <a:pPr algn="ctr"/>
                      <a:r>
                        <a:rPr lang="fr-FR" sz="500" dirty="0">
                          <a:solidFill>
                            <a:schemeClr val="tx1">
                              <a:lumMod val="75000"/>
                              <a:lumOff val="25000"/>
                            </a:schemeClr>
                          </a:solidFill>
                        </a:rPr>
                        <a:t>16</a:t>
                      </a:r>
                    </a:p>
                  </a:txBody>
                  <a:tcPr>
                    <a:solidFill>
                      <a:schemeClr val="bg1"/>
                    </a:solidFill>
                  </a:tcPr>
                </a:tc>
                <a:tc>
                  <a:txBody>
                    <a:bodyPr/>
                    <a:lstStyle/>
                    <a:p>
                      <a:pPr algn="ctr"/>
                      <a:r>
                        <a:rPr lang="fr-FR" sz="500" dirty="0">
                          <a:solidFill>
                            <a:schemeClr val="tx1">
                              <a:lumMod val="75000"/>
                              <a:lumOff val="25000"/>
                            </a:schemeClr>
                          </a:solidFill>
                        </a:rPr>
                        <a:t>17</a:t>
                      </a:r>
                    </a:p>
                  </a:txBody>
                  <a:tcPr>
                    <a:solidFill>
                      <a:schemeClr val="bg1"/>
                    </a:solidFill>
                  </a:tcPr>
                </a:tc>
                <a:tc>
                  <a:txBody>
                    <a:bodyPr/>
                    <a:lstStyle/>
                    <a:p>
                      <a:pPr algn="ctr"/>
                      <a:r>
                        <a:rPr lang="fr-FR" sz="500" dirty="0">
                          <a:solidFill>
                            <a:schemeClr val="tx1">
                              <a:lumMod val="75000"/>
                              <a:lumOff val="25000"/>
                            </a:schemeClr>
                          </a:solidFill>
                        </a:rPr>
                        <a:t>18</a:t>
                      </a:r>
                    </a:p>
                  </a:txBody>
                  <a:tcPr>
                    <a:solidFill>
                      <a:schemeClr val="bg1"/>
                    </a:solidFill>
                  </a:tcPr>
                </a:tc>
                <a:tc>
                  <a:txBody>
                    <a:bodyPr/>
                    <a:lstStyle/>
                    <a:p>
                      <a:pPr algn="ctr"/>
                      <a:r>
                        <a:rPr lang="fr-FR" sz="500" dirty="0">
                          <a:solidFill>
                            <a:schemeClr val="tx1">
                              <a:lumMod val="75000"/>
                              <a:lumOff val="25000"/>
                            </a:schemeClr>
                          </a:solidFill>
                        </a:rPr>
                        <a:t>19</a:t>
                      </a:r>
                    </a:p>
                  </a:txBody>
                  <a:tcPr>
                    <a:solidFill>
                      <a:schemeClr val="bg1"/>
                    </a:solidFill>
                  </a:tcPr>
                </a:tc>
                <a:tc>
                  <a:txBody>
                    <a:bodyPr/>
                    <a:lstStyle/>
                    <a:p>
                      <a:pPr algn="ctr"/>
                      <a:r>
                        <a:rPr lang="fr-FR" sz="500" dirty="0">
                          <a:solidFill>
                            <a:schemeClr val="tx1">
                              <a:lumMod val="75000"/>
                              <a:lumOff val="25000"/>
                            </a:schemeClr>
                          </a:solidFill>
                        </a:rPr>
                        <a:t>20</a:t>
                      </a:r>
                    </a:p>
                  </a:txBody>
                  <a:tcPr>
                    <a:solidFill>
                      <a:schemeClr val="bg1"/>
                    </a:solidFill>
                  </a:tcPr>
                </a:tc>
                <a:tc>
                  <a:txBody>
                    <a:bodyPr/>
                    <a:lstStyle/>
                    <a:p>
                      <a:pPr algn="ctr"/>
                      <a:r>
                        <a:rPr lang="fr-FR" sz="500" dirty="0">
                          <a:solidFill>
                            <a:schemeClr val="tx1">
                              <a:lumMod val="75000"/>
                              <a:lumOff val="25000"/>
                            </a:schemeClr>
                          </a:solidFill>
                        </a:rPr>
                        <a:t>21</a:t>
                      </a:r>
                    </a:p>
                  </a:txBody>
                  <a:tcPr>
                    <a:solidFill>
                      <a:schemeClr val="bg1"/>
                    </a:solidFill>
                  </a:tcPr>
                </a:tc>
                <a:extLst>
                  <a:ext uri="{0D108BD9-81ED-4DB2-BD59-A6C34878D82A}">
                    <a16:rowId xmlns:a16="http://schemas.microsoft.com/office/drawing/2014/main" val="45844128"/>
                  </a:ext>
                </a:extLst>
              </a:tr>
              <a:tr h="153037">
                <a:tc>
                  <a:txBody>
                    <a:bodyPr/>
                    <a:lstStyle/>
                    <a:p>
                      <a:pPr algn="ctr"/>
                      <a:r>
                        <a:rPr lang="fr-FR" sz="500" dirty="0">
                          <a:solidFill>
                            <a:schemeClr val="accent4">
                              <a:lumMod val="75000"/>
                            </a:schemeClr>
                          </a:solidFill>
                        </a:rPr>
                        <a:t>22</a:t>
                      </a:r>
                    </a:p>
                  </a:txBody>
                  <a:tcPr>
                    <a:solidFill>
                      <a:schemeClr val="bg1"/>
                    </a:solidFill>
                  </a:tcPr>
                </a:tc>
                <a:tc>
                  <a:txBody>
                    <a:bodyPr/>
                    <a:lstStyle/>
                    <a:p>
                      <a:pPr algn="ctr"/>
                      <a:r>
                        <a:rPr lang="fr-FR" sz="500" dirty="0">
                          <a:solidFill>
                            <a:schemeClr val="tx1">
                              <a:lumMod val="75000"/>
                              <a:lumOff val="25000"/>
                            </a:schemeClr>
                          </a:solidFill>
                        </a:rPr>
                        <a:t>23</a:t>
                      </a:r>
                    </a:p>
                  </a:txBody>
                  <a:tcPr>
                    <a:solidFill>
                      <a:schemeClr val="bg1"/>
                    </a:solidFill>
                  </a:tcPr>
                </a:tc>
                <a:tc>
                  <a:txBody>
                    <a:bodyPr/>
                    <a:lstStyle/>
                    <a:p>
                      <a:pPr algn="ctr"/>
                      <a:r>
                        <a:rPr lang="fr-FR" sz="500" dirty="0">
                          <a:solidFill>
                            <a:schemeClr val="tx1">
                              <a:lumMod val="75000"/>
                              <a:lumOff val="25000"/>
                            </a:schemeClr>
                          </a:solidFill>
                        </a:rPr>
                        <a:t>24</a:t>
                      </a:r>
                    </a:p>
                  </a:txBody>
                  <a:tcPr>
                    <a:solidFill>
                      <a:schemeClr val="bg1"/>
                    </a:solidFill>
                  </a:tcPr>
                </a:tc>
                <a:tc>
                  <a:txBody>
                    <a:bodyPr/>
                    <a:lstStyle/>
                    <a:p>
                      <a:pPr algn="ctr"/>
                      <a:r>
                        <a:rPr lang="fr-FR" sz="500" dirty="0">
                          <a:solidFill>
                            <a:schemeClr val="tx1">
                              <a:lumMod val="75000"/>
                              <a:lumOff val="25000"/>
                            </a:schemeClr>
                          </a:solidFill>
                        </a:rPr>
                        <a:t>25</a:t>
                      </a:r>
                    </a:p>
                  </a:txBody>
                  <a:tcPr>
                    <a:solidFill>
                      <a:schemeClr val="bg1"/>
                    </a:solidFill>
                  </a:tcPr>
                </a:tc>
                <a:tc>
                  <a:txBody>
                    <a:bodyPr/>
                    <a:lstStyle/>
                    <a:p>
                      <a:pPr algn="ctr"/>
                      <a:r>
                        <a:rPr lang="fr-FR" sz="500" dirty="0">
                          <a:solidFill>
                            <a:schemeClr val="tx1">
                              <a:lumMod val="75000"/>
                              <a:lumOff val="25000"/>
                            </a:schemeClr>
                          </a:solidFill>
                        </a:rPr>
                        <a:t>26</a:t>
                      </a:r>
                    </a:p>
                  </a:txBody>
                  <a:tcPr>
                    <a:solidFill>
                      <a:schemeClr val="bg1"/>
                    </a:solidFill>
                  </a:tcPr>
                </a:tc>
                <a:tc>
                  <a:txBody>
                    <a:bodyPr/>
                    <a:lstStyle/>
                    <a:p>
                      <a:pPr algn="ctr"/>
                      <a:r>
                        <a:rPr lang="fr-FR" sz="500" dirty="0">
                          <a:solidFill>
                            <a:schemeClr val="tx1">
                              <a:lumMod val="75000"/>
                              <a:lumOff val="25000"/>
                            </a:schemeClr>
                          </a:solidFill>
                        </a:rPr>
                        <a:t>27</a:t>
                      </a:r>
                    </a:p>
                  </a:txBody>
                  <a:tcPr>
                    <a:solidFill>
                      <a:schemeClr val="bg1"/>
                    </a:solidFill>
                  </a:tcPr>
                </a:tc>
                <a:tc>
                  <a:txBody>
                    <a:bodyPr/>
                    <a:lstStyle/>
                    <a:p>
                      <a:pPr algn="ctr"/>
                      <a:r>
                        <a:rPr lang="fr-FR" sz="500" dirty="0">
                          <a:solidFill>
                            <a:schemeClr val="tx1">
                              <a:lumMod val="75000"/>
                              <a:lumOff val="25000"/>
                            </a:schemeClr>
                          </a:solidFill>
                        </a:rPr>
                        <a:t>28</a:t>
                      </a:r>
                    </a:p>
                  </a:txBody>
                  <a:tcPr>
                    <a:solidFill>
                      <a:schemeClr val="bg1"/>
                    </a:solidFill>
                  </a:tcPr>
                </a:tc>
                <a:extLst>
                  <a:ext uri="{0D108BD9-81ED-4DB2-BD59-A6C34878D82A}">
                    <a16:rowId xmlns:a16="http://schemas.microsoft.com/office/drawing/2014/main" val="3944446715"/>
                  </a:ext>
                </a:extLst>
              </a:tr>
              <a:tr h="153037">
                <a:tc>
                  <a:txBody>
                    <a:bodyPr/>
                    <a:lstStyle/>
                    <a:p>
                      <a:pPr algn="ctr"/>
                      <a:r>
                        <a:rPr lang="fr-FR" sz="500" dirty="0">
                          <a:solidFill>
                            <a:schemeClr val="accent4">
                              <a:lumMod val="75000"/>
                            </a:schemeClr>
                          </a:solidFill>
                        </a:rPr>
                        <a:t>29</a:t>
                      </a:r>
                    </a:p>
                  </a:txBody>
                  <a:tcPr>
                    <a:solidFill>
                      <a:schemeClr val="bg1"/>
                    </a:solidFill>
                  </a:tcPr>
                </a:tc>
                <a:tc>
                  <a:txBody>
                    <a:bodyPr/>
                    <a:lstStyle/>
                    <a:p>
                      <a:pPr algn="ctr"/>
                      <a:r>
                        <a:rPr lang="fr-FR" sz="500" dirty="0">
                          <a:solidFill>
                            <a:schemeClr val="tx1">
                              <a:lumMod val="75000"/>
                              <a:lumOff val="25000"/>
                            </a:schemeClr>
                          </a:solidFill>
                        </a:rPr>
                        <a:t>30</a:t>
                      </a:r>
                    </a:p>
                  </a:txBody>
                  <a:tcPr>
                    <a:solidFill>
                      <a:schemeClr val="bg1"/>
                    </a:solidFill>
                  </a:tcPr>
                </a:tc>
                <a:tc>
                  <a:txBody>
                    <a:bodyPr/>
                    <a:lstStyle/>
                    <a:p>
                      <a:pPr algn="ctr"/>
                      <a:r>
                        <a:rPr lang="fr-FR" sz="500" dirty="0">
                          <a:solidFill>
                            <a:schemeClr val="tx1">
                              <a:lumMod val="75000"/>
                              <a:lumOff val="25000"/>
                            </a:schemeClr>
                          </a:solidFill>
                        </a:rPr>
                        <a:t>31</a:t>
                      </a:r>
                    </a:p>
                  </a:txBody>
                  <a:tcPr>
                    <a:solidFill>
                      <a:schemeClr val="bg1"/>
                    </a:solidFill>
                  </a:tcPr>
                </a:tc>
                <a:tc>
                  <a:txBody>
                    <a:bodyPr/>
                    <a:lstStyle/>
                    <a:p>
                      <a:pPr algn="ctr"/>
                      <a:endParaRPr lang="fr-FR" sz="500" dirty="0">
                        <a:solidFill>
                          <a:schemeClr val="tx1">
                            <a:lumMod val="75000"/>
                            <a:lumOff val="25000"/>
                          </a:schemeClr>
                        </a:solidFill>
                      </a:endParaRPr>
                    </a:p>
                  </a:txBody>
                  <a:tcPr>
                    <a:solidFill>
                      <a:schemeClr val="bg1"/>
                    </a:solidFill>
                  </a:tcPr>
                </a:tc>
                <a:tc>
                  <a:txBody>
                    <a:bodyPr/>
                    <a:lstStyle/>
                    <a:p>
                      <a:pPr algn="ctr"/>
                      <a:endParaRPr lang="fr-FR" sz="500" dirty="0">
                        <a:solidFill>
                          <a:schemeClr val="tx1">
                            <a:lumMod val="75000"/>
                            <a:lumOff val="25000"/>
                          </a:schemeClr>
                        </a:solidFill>
                      </a:endParaRPr>
                    </a:p>
                  </a:txBody>
                  <a:tcPr>
                    <a:solidFill>
                      <a:schemeClr val="bg1"/>
                    </a:solidFill>
                  </a:tcPr>
                </a:tc>
                <a:tc>
                  <a:txBody>
                    <a:bodyPr/>
                    <a:lstStyle/>
                    <a:p>
                      <a:pPr algn="ctr"/>
                      <a:endParaRPr lang="fr-FR" sz="500" dirty="0">
                        <a:solidFill>
                          <a:schemeClr val="tx1">
                            <a:lumMod val="75000"/>
                            <a:lumOff val="25000"/>
                          </a:schemeClr>
                        </a:solidFill>
                      </a:endParaRPr>
                    </a:p>
                  </a:txBody>
                  <a:tcPr>
                    <a:solidFill>
                      <a:schemeClr val="bg1"/>
                    </a:solidFill>
                  </a:tcPr>
                </a:tc>
                <a:tc>
                  <a:txBody>
                    <a:bodyPr/>
                    <a:lstStyle/>
                    <a:p>
                      <a:pPr algn="ctr"/>
                      <a:endParaRPr lang="fr-FR" sz="500" dirty="0">
                        <a:solidFill>
                          <a:schemeClr val="tx1">
                            <a:lumMod val="75000"/>
                            <a:lumOff val="25000"/>
                          </a:schemeClr>
                        </a:solidFill>
                      </a:endParaRPr>
                    </a:p>
                  </a:txBody>
                  <a:tcPr>
                    <a:solidFill>
                      <a:schemeClr val="bg1"/>
                    </a:solidFill>
                  </a:tcPr>
                </a:tc>
                <a:extLst>
                  <a:ext uri="{0D108BD9-81ED-4DB2-BD59-A6C34878D82A}">
                    <a16:rowId xmlns:a16="http://schemas.microsoft.com/office/drawing/2014/main" val="3859669917"/>
                  </a:ext>
                </a:extLst>
              </a:tr>
              <a:tr h="153037">
                <a:tc>
                  <a:txBody>
                    <a:bodyPr/>
                    <a:lstStyle/>
                    <a:p>
                      <a:pPr algn="ctr"/>
                      <a:endParaRPr lang="fr-FR" sz="500" dirty="0">
                        <a:solidFill>
                          <a:schemeClr val="accent4">
                            <a:lumMod val="75000"/>
                          </a:schemeClr>
                        </a:solidFill>
                      </a:endParaRPr>
                    </a:p>
                  </a:txBody>
                  <a:tcPr>
                    <a:solidFill>
                      <a:schemeClr val="bg1"/>
                    </a:solidFill>
                  </a:tcPr>
                </a:tc>
                <a:tc>
                  <a:txBody>
                    <a:bodyPr/>
                    <a:lstStyle/>
                    <a:p>
                      <a:pPr algn="ctr"/>
                      <a:endParaRPr lang="fr-FR" sz="500" dirty="0">
                        <a:solidFill>
                          <a:schemeClr val="tx1">
                            <a:lumMod val="75000"/>
                            <a:lumOff val="25000"/>
                          </a:schemeClr>
                        </a:solidFill>
                      </a:endParaRPr>
                    </a:p>
                  </a:txBody>
                  <a:tcPr>
                    <a:solidFill>
                      <a:schemeClr val="bg1"/>
                    </a:solidFill>
                  </a:tcPr>
                </a:tc>
                <a:tc>
                  <a:txBody>
                    <a:bodyPr/>
                    <a:lstStyle/>
                    <a:p>
                      <a:pPr algn="ctr"/>
                      <a:endParaRPr lang="fr-FR" sz="500" dirty="0">
                        <a:solidFill>
                          <a:schemeClr val="tx1">
                            <a:lumMod val="75000"/>
                            <a:lumOff val="25000"/>
                          </a:schemeClr>
                        </a:solidFill>
                      </a:endParaRPr>
                    </a:p>
                  </a:txBody>
                  <a:tcPr>
                    <a:solidFill>
                      <a:schemeClr val="bg1"/>
                    </a:solidFill>
                  </a:tcPr>
                </a:tc>
                <a:tc>
                  <a:txBody>
                    <a:bodyPr/>
                    <a:lstStyle/>
                    <a:p>
                      <a:pPr algn="ctr"/>
                      <a:endParaRPr lang="fr-FR" sz="500" dirty="0">
                        <a:solidFill>
                          <a:schemeClr val="tx1">
                            <a:lumMod val="75000"/>
                            <a:lumOff val="25000"/>
                          </a:schemeClr>
                        </a:solidFill>
                      </a:endParaRPr>
                    </a:p>
                  </a:txBody>
                  <a:tcPr>
                    <a:solidFill>
                      <a:schemeClr val="bg1"/>
                    </a:solidFill>
                  </a:tcPr>
                </a:tc>
                <a:tc>
                  <a:txBody>
                    <a:bodyPr/>
                    <a:lstStyle/>
                    <a:p>
                      <a:pPr algn="ctr"/>
                      <a:endParaRPr lang="fr-FR" sz="500" dirty="0">
                        <a:solidFill>
                          <a:schemeClr val="tx1">
                            <a:lumMod val="75000"/>
                            <a:lumOff val="25000"/>
                          </a:schemeClr>
                        </a:solidFill>
                      </a:endParaRPr>
                    </a:p>
                  </a:txBody>
                  <a:tcPr>
                    <a:solidFill>
                      <a:schemeClr val="bg1"/>
                    </a:solidFill>
                  </a:tcPr>
                </a:tc>
                <a:tc>
                  <a:txBody>
                    <a:bodyPr/>
                    <a:lstStyle/>
                    <a:p>
                      <a:pPr algn="ctr"/>
                      <a:endParaRPr lang="fr-FR" sz="500" dirty="0">
                        <a:solidFill>
                          <a:schemeClr val="tx1">
                            <a:lumMod val="75000"/>
                            <a:lumOff val="25000"/>
                          </a:schemeClr>
                        </a:solidFill>
                      </a:endParaRPr>
                    </a:p>
                  </a:txBody>
                  <a:tcPr>
                    <a:solidFill>
                      <a:schemeClr val="bg1"/>
                    </a:solidFill>
                  </a:tcPr>
                </a:tc>
                <a:tc>
                  <a:txBody>
                    <a:bodyPr/>
                    <a:lstStyle/>
                    <a:p>
                      <a:pPr algn="ctr"/>
                      <a:endParaRPr lang="fr-FR" sz="500" dirty="0">
                        <a:solidFill>
                          <a:schemeClr val="tx1">
                            <a:lumMod val="75000"/>
                            <a:lumOff val="25000"/>
                          </a:schemeClr>
                        </a:solidFill>
                      </a:endParaRPr>
                    </a:p>
                  </a:txBody>
                  <a:tcPr>
                    <a:solidFill>
                      <a:schemeClr val="bg1"/>
                    </a:solidFill>
                  </a:tcPr>
                </a:tc>
                <a:extLst>
                  <a:ext uri="{0D108BD9-81ED-4DB2-BD59-A6C34878D82A}">
                    <a16:rowId xmlns:a16="http://schemas.microsoft.com/office/drawing/2014/main" val="689029389"/>
                  </a:ext>
                </a:extLst>
              </a:tr>
            </a:tbl>
          </a:graphicData>
        </a:graphic>
      </p:graphicFrame>
      <p:graphicFrame>
        <p:nvGraphicFramePr>
          <p:cNvPr id="500" name="Tableau 9">
            <a:extLst>
              <a:ext uri="{FF2B5EF4-FFF2-40B4-BE49-F238E27FC236}">
                <a16:creationId xmlns:a16="http://schemas.microsoft.com/office/drawing/2014/main" id="{4F2F5F43-666B-4FCC-BD73-4B0909C0D73D}"/>
              </a:ext>
            </a:extLst>
          </p:cNvPr>
          <p:cNvGraphicFramePr>
            <a:graphicFrameLocks noGrp="1"/>
          </p:cNvGraphicFramePr>
          <p:nvPr>
            <p:extLst>
              <p:ext uri="{D42A27DB-BD31-4B8C-83A1-F6EECF244321}">
                <p14:modId xmlns:p14="http://schemas.microsoft.com/office/powerpoint/2010/main" val="790643951"/>
              </p:ext>
            </p:extLst>
          </p:nvPr>
        </p:nvGraphicFramePr>
        <p:xfrm>
          <a:off x="3011804" y="3143114"/>
          <a:ext cx="2012801" cy="1402080"/>
        </p:xfrm>
        <a:graphic>
          <a:graphicData uri="http://schemas.openxmlformats.org/drawingml/2006/table">
            <a:tbl>
              <a:tblPr firstRow="1" bandRow="1">
                <a:tableStyleId>{5C22544A-7EE6-4342-B048-85BDC9FD1C3A}</a:tableStyleId>
              </a:tblPr>
              <a:tblGrid>
                <a:gridCol w="287543">
                  <a:extLst>
                    <a:ext uri="{9D8B030D-6E8A-4147-A177-3AD203B41FA5}">
                      <a16:colId xmlns:a16="http://schemas.microsoft.com/office/drawing/2014/main" val="3617318326"/>
                    </a:ext>
                  </a:extLst>
                </a:gridCol>
                <a:gridCol w="287543">
                  <a:extLst>
                    <a:ext uri="{9D8B030D-6E8A-4147-A177-3AD203B41FA5}">
                      <a16:colId xmlns:a16="http://schemas.microsoft.com/office/drawing/2014/main" val="744895538"/>
                    </a:ext>
                  </a:extLst>
                </a:gridCol>
                <a:gridCol w="287543">
                  <a:extLst>
                    <a:ext uri="{9D8B030D-6E8A-4147-A177-3AD203B41FA5}">
                      <a16:colId xmlns:a16="http://schemas.microsoft.com/office/drawing/2014/main" val="4148669053"/>
                    </a:ext>
                  </a:extLst>
                </a:gridCol>
                <a:gridCol w="287543">
                  <a:extLst>
                    <a:ext uri="{9D8B030D-6E8A-4147-A177-3AD203B41FA5}">
                      <a16:colId xmlns:a16="http://schemas.microsoft.com/office/drawing/2014/main" val="3787816676"/>
                    </a:ext>
                  </a:extLst>
                </a:gridCol>
                <a:gridCol w="287543">
                  <a:extLst>
                    <a:ext uri="{9D8B030D-6E8A-4147-A177-3AD203B41FA5}">
                      <a16:colId xmlns:a16="http://schemas.microsoft.com/office/drawing/2014/main" val="1264469034"/>
                    </a:ext>
                  </a:extLst>
                </a:gridCol>
                <a:gridCol w="287543">
                  <a:extLst>
                    <a:ext uri="{9D8B030D-6E8A-4147-A177-3AD203B41FA5}">
                      <a16:colId xmlns:a16="http://schemas.microsoft.com/office/drawing/2014/main" val="533910058"/>
                    </a:ext>
                  </a:extLst>
                </a:gridCol>
                <a:gridCol w="287543">
                  <a:extLst>
                    <a:ext uri="{9D8B030D-6E8A-4147-A177-3AD203B41FA5}">
                      <a16:colId xmlns:a16="http://schemas.microsoft.com/office/drawing/2014/main" val="3384948866"/>
                    </a:ext>
                  </a:extLst>
                </a:gridCol>
              </a:tblGrid>
              <a:tr h="153037">
                <a:tc gridSpan="7">
                  <a:txBody>
                    <a:bodyPr/>
                    <a:lstStyle/>
                    <a:p>
                      <a:pPr algn="ctr"/>
                      <a:r>
                        <a:rPr lang="fr-FR" sz="900" dirty="0"/>
                        <a:t>SEPTEMBRE 2022</a:t>
                      </a:r>
                    </a:p>
                  </a:txBody>
                  <a:tcPr>
                    <a:solidFill>
                      <a:srgbClr val="C24C6A"/>
                    </a:solidFill>
                  </a:tcPr>
                </a:tc>
                <a:tc hMerge="1">
                  <a:txBody>
                    <a:bodyPr/>
                    <a:lstStyle/>
                    <a:p>
                      <a:endParaRPr lang="fr-FR"/>
                    </a:p>
                  </a:txBody>
                  <a:tcPr/>
                </a:tc>
                <a:tc hMerge="1">
                  <a:txBody>
                    <a:bodyPr/>
                    <a:lstStyle/>
                    <a:p>
                      <a:endParaRPr lang="fr-FR"/>
                    </a:p>
                  </a:txBody>
                  <a:tcPr/>
                </a:tc>
                <a:tc hMerge="1">
                  <a:txBody>
                    <a:bodyPr/>
                    <a:lstStyle/>
                    <a:p>
                      <a:endParaRPr lang="fr-FR"/>
                    </a:p>
                  </a:txBody>
                  <a:tcPr/>
                </a:tc>
                <a:tc hMerge="1">
                  <a:txBody>
                    <a:bodyPr/>
                    <a:lstStyle/>
                    <a:p>
                      <a:endParaRPr lang="fr-FR"/>
                    </a:p>
                  </a:txBody>
                  <a:tcPr/>
                </a:tc>
                <a:tc hMerge="1">
                  <a:txBody>
                    <a:bodyPr/>
                    <a:lstStyle/>
                    <a:p>
                      <a:endParaRPr lang="fr-FR"/>
                    </a:p>
                  </a:txBody>
                  <a:tcPr/>
                </a:tc>
                <a:tc hMerge="1">
                  <a:txBody>
                    <a:bodyPr/>
                    <a:lstStyle/>
                    <a:p>
                      <a:endParaRPr lang="fr-FR" dirty="0"/>
                    </a:p>
                  </a:txBody>
                  <a:tcPr/>
                </a:tc>
                <a:extLst>
                  <a:ext uri="{0D108BD9-81ED-4DB2-BD59-A6C34878D82A}">
                    <a16:rowId xmlns:a16="http://schemas.microsoft.com/office/drawing/2014/main" val="533340226"/>
                  </a:ext>
                </a:extLst>
              </a:tr>
              <a:tr h="153037">
                <a:tc>
                  <a:txBody>
                    <a:bodyPr/>
                    <a:lstStyle/>
                    <a:p>
                      <a:pPr algn="ctr"/>
                      <a:r>
                        <a:rPr lang="fr-FR" sz="500" b="1" dirty="0">
                          <a:solidFill>
                            <a:schemeClr val="accent4">
                              <a:lumMod val="75000"/>
                            </a:schemeClr>
                          </a:solidFill>
                        </a:rPr>
                        <a:t>D</a:t>
                      </a:r>
                    </a:p>
                  </a:txBody>
                  <a:tcPr>
                    <a:solidFill>
                      <a:schemeClr val="bg1">
                        <a:lumMod val="85000"/>
                      </a:schemeClr>
                    </a:solidFill>
                  </a:tcPr>
                </a:tc>
                <a:tc>
                  <a:txBody>
                    <a:bodyPr/>
                    <a:lstStyle/>
                    <a:p>
                      <a:pPr algn="ctr"/>
                      <a:r>
                        <a:rPr lang="fr-FR" sz="500" b="1" dirty="0">
                          <a:solidFill>
                            <a:schemeClr val="tx1">
                              <a:lumMod val="75000"/>
                              <a:lumOff val="25000"/>
                            </a:schemeClr>
                          </a:solidFill>
                        </a:rPr>
                        <a:t>L</a:t>
                      </a:r>
                    </a:p>
                  </a:txBody>
                  <a:tcPr>
                    <a:solidFill>
                      <a:schemeClr val="bg1">
                        <a:lumMod val="85000"/>
                      </a:schemeClr>
                    </a:solidFill>
                  </a:tcPr>
                </a:tc>
                <a:tc>
                  <a:txBody>
                    <a:bodyPr/>
                    <a:lstStyle/>
                    <a:p>
                      <a:pPr algn="ctr"/>
                      <a:r>
                        <a:rPr lang="fr-FR" sz="500" b="1" dirty="0">
                          <a:solidFill>
                            <a:schemeClr val="tx1">
                              <a:lumMod val="75000"/>
                              <a:lumOff val="25000"/>
                            </a:schemeClr>
                          </a:solidFill>
                        </a:rPr>
                        <a:t>M</a:t>
                      </a:r>
                    </a:p>
                  </a:txBody>
                  <a:tcPr>
                    <a:solidFill>
                      <a:schemeClr val="bg1">
                        <a:lumMod val="85000"/>
                      </a:schemeClr>
                    </a:solidFill>
                  </a:tcPr>
                </a:tc>
                <a:tc>
                  <a:txBody>
                    <a:bodyPr/>
                    <a:lstStyle/>
                    <a:p>
                      <a:pPr algn="ctr"/>
                      <a:r>
                        <a:rPr lang="fr-FR" sz="500" b="1" dirty="0">
                          <a:solidFill>
                            <a:schemeClr val="tx1">
                              <a:lumMod val="75000"/>
                              <a:lumOff val="25000"/>
                            </a:schemeClr>
                          </a:solidFill>
                        </a:rPr>
                        <a:t>M</a:t>
                      </a:r>
                    </a:p>
                  </a:txBody>
                  <a:tcPr>
                    <a:solidFill>
                      <a:schemeClr val="bg1">
                        <a:lumMod val="85000"/>
                      </a:schemeClr>
                    </a:solidFill>
                  </a:tcPr>
                </a:tc>
                <a:tc>
                  <a:txBody>
                    <a:bodyPr/>
                    <a:lstStyle/>
                    <a:p>
                      <a:pPr algn="ctr"/>
                      <a:r>
                        <a:rPr lang="fr-FR" sz="500" b="1" dirty="0">
                          <a:solidFill>
                            <a:schemeClr val="tx1">
                              <a:lumMod val="75000"/>
                              <a:lumOff val="25000"/>
                            </a:schemeClr>
                          </a:solidFill>
                        </a:rPr>
                        <a:t>J</a:t>
                      </a:r>
                    </a:p>
                  </a:txBody>
                  <a:tcPr>
                    <a:solidFill>
                      <a:schemeClr val="bg1">
                        <a:lumMod val="85000"/>
                      </a:schemeClr>
                    </a:solidFill>
                  </a:tcPr>
                </a:tc>
                <a:tc>
                  <a:txBody>
                    <a:bodyPr/>
                    <a:lstStyle/>
                    <a:p>
                      <a:pPr algn="ctr"/>
                      <a:r>
                        <a:rPr lang="fr-FR" sz="500" b="1" dirty="0">
                          <a:solidFill>
                            <a:schemeClr val="tx1">
                              <a:lumMod val="75000"/>
                              <a:lumOff val="25000"/>
                            </a:schemeClr>
                          </a:solidFill>
                        </a:rPr>
                        <a:t>V</a:t>
                      </a:r>
                    </a:p>
                  </a:txBody>
                  <a:tcPr>
                    <a:solidFill>
                      <a:schemeClr val="bg1">
                        <a:lumMod val="85000"/>
                      </a:schemeClr>
                    </a:solidFill>
                  </a:tcPr>
                </a:tc>
                <a:tc>
                  <a:txBody>
                    <a:bodyPr/>
                    <a:lstStyle/>
                    <a:p>
                      <a:pPr algn="ctr"/>
                      <a:r>
                        <a:rPr lang="fr-FR" sz="500" b="1" dirty="0">
                          <a:solidFill>
                            <a:schemeClr val="tx1">
                              <a:lumMod val="75000"/>
                              <a:lumOff val="25000"/>
                            </a:schemeClr>
                          </a:solidFill>
                        </a:rPr>
                        <a:t>S</a:t>
                      </a:r>
                    </a:p>
                  </a:txBody>
                  <a:tcPr>
                    <a:solidFill>
                      <a:schemeClr val="bg1">
                        <a:lumMod val="85000"/>
                      </a:schemeClr>
                    </a:solidFill>
                  </a:tcPr>
                </a:tc>
                <a:extLst>
                  <a:ext uri="{0D108BD9-81ED-4DB2-BD59-A6C34878D82A}">
                    <a16:rowId xmlns:a16="http://schemas.microsoft.com/office/drawing/2014/main" val="4258868470"/>
                  </a:ext>
                </a:extLst>
              </a:tr>
              <a:tr h="153037">
                <a:tc>
                  <a:txBody>
                    <a:bodyPr/>
                    <a:lstStyle/>
                    <a:p>
                      <a:pPr algn="ctr"/>
                      <a:endParaRPr lang="fr-FR" sz="500" dirty="0">
                        <a:solidFill>
                          <a:schemeClr val="accent4">
                            <a:lumMod val="75000"/>
                          </a:schemeClr>
                        </a:solidFill>
                      </a:endParaRPr>
                    </a:p>
                  </a:txBody>
                  <a:tcPr>
                    <a:solidFill>
                      <a:schemeClr val="bg1"/>
                    </a:solidFill>
                  </a:tcPr>
                </a:tc>
                <a:tc>
                  <a:txBody>
                    <a:bodyPr/>
                    <a:lstStyle/>
                    <a:p>
                      <a:pPr algn="ctr"/>
                      <a:endParaRPr lang="fr-FR" sz="500" dirty="0">
                        <a:solidFill>
                          <a:schemeClr val="tx1">
                            <a:lumMod val="75000"/>
                            <a:lumOff val="25000"/>
                          </a:schemeClr>
                        </a:solidFill>
                      </a:endParaRPr>
                    </a:p>
                  </a:txBody>
                  <a:tcPr>
                    <a:solidFill>
                      <a:schemeClr val="bg1"/>
                    </a:solidFill>
                  </a:tcPr>
                </a:tc>
                <a:tc>
                  <a:txBody>
                    <a:bodyPr/>
                    <a:lstStyle/>
                    <a:p>
                      <a:pPr algn="ctr"/>
                      <a:endParaRPr lang="fr-FR" sz="500" dirty="0">
                        <a:solidFill>
                          <a:schemeClr val="tx1">
                            <a:lumMod val="75000"/>
                            <a:lumOff val="25000"/>
                          </a:schemeClr>
                        </a:solidFill>
                      </a:endParaRPr>
                    </a:p>
                  </a:txBody>
                  <a:tcPr>
                    <a:solidFill>
                      <a:schemeClr val="bg1"/>
                    </a:solidFill>
                  </a:tcPr>
                </a:tc>
                <a:tc>
                  <a:txBody>
                    <a:bodyPr/>
                    <a:lstStyle/>
                    <a:p>
                      <a:pPr algn="ctr"/>
                      <a:r>
                        <a:rPr lang="fr-FR" sz="500" dirty="0">
                          <a:solidFill>
                            <a:schemeClr val="tx1">
                              <a:lumMod val="75000"/>
                              <a:lumOff val="25000"/>
                            </a:schemeClr>
                          </a:solidFill>
                        </a:rPr>
                        <a:t>1</a:t>
                      </a:r>
                    </a:p>
                  </a:txBody>
                  <a:tcPr>
                    <a:solidFill>
                      <a:schemeClr val="bg1"/>
                    </a:solidFill>
                  </a:tcPr>
                </a:tc>
                <a:tc>
                  <a:txBody>
                    <a:bodyPr/>
                    <a:lstStyle/>
                    <a:p>
                      <a:pPr algn="ctr"/>
                      <a:r>
                        <a:rPr lang="fr-FR" sz="500" dirty="0">
                          <a:solidFill>
                            <a:schemeClr val="tx1">
                              <a:lumMod val="75000"/>
                              <a:lumOff val="25000"/>
                            </a:schemeClr>
                          </a:solidFill>
                        </a:rPr>
                        <a:t>2</a:t>
                      </a:r>
                    </a:p>
                  </a:txBody>
                  <a:tcPr>
                    <a:solidFill>
                      <a:schemeClr val="bg1"/>
                    </a:solidFill>
                  </a:tcPr>
                </a:tc>
                <a:tc>
                  <a:txBody>
                    <a:bodyPr/>
                    <a:lstStyle/>
                    <a:p>
                      <a:pPr algn="ctr"/>
                      <a:r>
                        <a:rPr lang="fr-FR" sz="500" dirty="0">
                          <a:solidFill>
                            <a:schemeClr val="tx1">
                              <a:lumMod val="75000"/>
                              <a:lumOff val="25000"/>
                            </a:schemeClr>
                          </a:solidFill>
                        </a:rPr>
                        <a:t>3</a:t>
                      </a:r>
                    </a:p>
                  </a:txBody>
                  <a:tcPr>
                    <a:solidFill>
                      <a:schemeClr val="bg1"/>
                    </a:solidFill>
                  </a:tcPr>
                </a:tc>
                <a:tc>
                  <a:txBody>
                    <a:bodyPr/>
                    <a:lstStyle/>
                    <a:p>
                      <a:pPr algn="ctr"/>
                      <a:r>
                        <a:rPr lang="fr-FR" sz="500" dirty="0">
                          <a:solidFill>
                            <a:schemeClr val="tx1">
                              <a:lumMod val="75000"/>
                              <a:lumOff val="25000"/>
                            </a:schemeClr>
                          </a:solidFill>
                        </a:rPr>
                        <a:t>4</a:t>
                      </a:r>
                    </a:p>
                  </a:txBody>
                  <a:tcPr>
                    <a:solidFill>
                      <a:schemeClr val="bg1"/>
                    </a:solidFill>
                  </a:tcPr>
                </a:tc>
                <a:extLst>
                  <a:ext uri="{0D108BD9-81ED-4DB2-BD59-A6C34878D82A}">
                    <a16:rowId xmlns:a16="http://schemas.microsoft.com/office/drawing/2014/main" val="753078329"/>
                  </a:ext>
                </a:extLst>
              </a:tr>
              <a:tr h="153037">
                <a:tc>
                  <a:txBody>
                    <a:bodyPr/>
                    <a:lstStyle/>
                    <a:p>
                      <a:pPr algn="ctr"/>
                      <a:r>
                        <a:rPr lang="fr-FR" sz="500" dirty="0">
                          <a:solidFill>
                            <a:schemeClr val="accent4">
                              <a:lumMod val="75000"/>
                            </a:schemeClr>
                          </a:solidFill>
                        </a:rPr>
                        <a:t>5</a:t>
                      </a:r>
                    </a:p>
                  </a:txBody>
                  <a:tcPr>
                    <a:solidFill>
                      <a:schemeClr val="bg1"/>
                    </a:solidFill>
                  </a:tcPr>
                </a:tc>
                <a:tc>
                  <a:txBody>
                    <a:bodyPr/>
                    <a:lstStyle/>
                    <a:p>
                      <a:pPr algn="ctr"/>
                      <a:r>
                        <a:rPr lang="fr-FR" sz="500" dirty="0">
                          <a:solidFill>
                            <a:schemeClr val="tx1">
                              <a:lumMod val="75000"/>
                              <a:lumOff val="25000"/>
                            </a:schemeClr>
                          </a:solidFill>
                        </a:rPr>
                        <a:t>6</a:t>
                      </a:r>
                    </a:p>
                  </a:txBody>
                  <a:tcPr>
                    <a:solidFill>
                      <a:schemeClr val="bg1"/>
                    </a:solidFill>
                  </a:tcPr>
                </a:tc>
                <a:tc>
                  <a:txBody>
                    <a:bodyPr/>
                    <a:lstStyle/>
                    <a:p>
                      <a:pPr algn="ctr"/>
                      <a:r>
                        <a:rPr lang="fr-FR" sz="500" dirty="0">
                          <a:solidFill>
                            <a:schemeClr val="tx1">
                              <a:lumMod val="75000"/>
                              <a:lumOff val="25000"/>
                            </a:schemeClr>
                          </a:solidFill>
                        </a:rPr>
                        <a:t>7</a:t>
                      </a:r>
                    </a:p>
                  </a:txBody>
                  <a:tcPr>
                    <a:solidFill>
                      <a:schemeClr val="bg1"/>
                    </a:solidFill>
                  </a:tcPr>
                </a:tc>
                <a:tc>
                  <a:txBody>
                    <a:bodyPr/>
                    <a:lstStyle/>
                    <a:p>
                      <a:pPr algn="ctr"/>
                      <a:r>
                        <a:rPr lang="fr-FR" sz="500" dirty="0">
                          <a:solidFill>
                            <a:schemeClr val="tx1">
                              <a:lumMod val="75000"/>
                              <a:lumOff val="25000"/>
                            </a:schemeClr>
                          </a:solidFill>
                        </a:rPr>
                        <a:t>8</a:t>
                      </a:r>
                    </a:p>
                  </a:txBody>
                  <a:tcPr>
                    <a:solidFill>
                      <a:schemeClr val="bg1"/>
                    </a:solidFill>
                  </a:tcPr>
                </a:tc>
                <a:tc>
                  <a:txBody>
                    <a:bodyPr/>
                    <a:lstStyle/>
                    <a:p>
                      <a:pPr algn="ctr"/>
                      <a:r>
                        <a:rPr lang="fr-FR" sz="500" dirty="0">
                          <a:solidFill>
                            <a:schemeClr val="tx1">
                              <a:lumMod val="75000"/>
                              <a:lumOff val="25000"/>
                            </a:schemeClr>
                          </a:solidFill>
                        </a:rPr>
                        <a:t>9</a:t>
                      </a:r>
                    </a:p>
                  </a:txBody>
                  <a:tcPr>
                    <a:solidFill>
                      <a:schemeClr val="bg1"/>
                    </a:solidFill>
                  </a:tcPr>
                </a:tc>
                <a:tc>
                  <a:txBody>
                    <a:bodyPr/>
                    <a:lstStyle/>
                    <a:p>
                      <a:pPr algn="ctr"/>
                      <a:r>
                        <a:rPr lang="fr-FR" sz="500" dirty="0">
                          <a:solidFill>
                            <a:schemeClr val="tx1">
                              <a:lumMod val="75000"/>
                              <a:lumOff val="25000"/>
                            </a:schemeClr>
                          </a:solidFill>
                        </a:rPr>
                        <a:t>10</a:t>
                      </a:r>
                    </a:p>
                  </a:txBody>
                  <a:tcPr>
                    <a:solidFill>
                      <a:schemeClr val="bg1"/>
                    </a:solidFill>
                  </a:tcPr>
                </a:tc>
                <a:tc>
                  <a:txBody>
                    <a:bodyPr/>
                    <a:lstStyle/>
                    <a:p>
                      <a:pPr algn="ctr"/>
                      <a:r>
                        <a:rPr lang="fr-FR" sz="500" dirty="0">
                          <a:solidFill>
                            <a:schemeClr val="tx1">
                              <a:lumMod val="75000"/>
                              <a:lumOff val="25000"/>
                            </a:schemeClr>
                          </a:solidFill>
                        </a:rPr>
                        <a:t>11</a:t>
                      </a:r>
                    </a:p>
                  </a:txBody>
                  <a:tcPr>
                    <a:solidFill>
                      <a:schemeClr val="bg1"/>
                    </a:solidFill>
                  </a:tcPr>
                </a:tc>
                <a:extLst>
                  <a:ext uri="{0D108BD9-81ED-4DB2-BD59-A6C34878D82A}">
                    <a16:rowId xmlns:a16="http://schemas.microsoft.com/office/drawing/2014/main" val="1278186325"/>
                  </a:ext>
                </a:extLst>
              </a:tr>
              <a:tr h="153037">
                <a:tc>
                  <a:txBody>
                    <a:bodyPr/>
                    <a:lstStyle/>
                    <a:p>
                      <a:pPr algn="ctr"/>
                      <a:r>
                        <a:rPr lang="fr-FR" sz="500" dirty="0">
                          <a:solidFill>
                            <a:schemeClr val="accent4">
                              <a:lumMod val="75000"/>
                            </a:schemeClr>
                          </a:solidFill>
                        </a:rPr>
                        <a:t>12</a:t>
                      </a:r>
                    </a:p>
                  </a:txBody>
                  <a:tcPr>
                    <a:solidFill>
                      <a:schemeClr val="bg1"/>
                    </a:solidFill>
                  </a:tcPr>
                </a:tc>
                <a:tc>
                  <a:txBody>
                    <a:bodyPr/>
                    <a:lstStyle/>
                    <a:p>
                      <a:pPr algn="ctr"/>
                      <a:r>
                        <a:rPr lang="fr-FR" sz="500" dirty="0">
                          <a:solidFill>
                            <a:schemeClr val="tx1">
                              <a:lumMod val="75000"/>
                              <a:lumOff val="25000"/>
                            </a:schemeClr>
                          </a:solidFill>
                        </a:rPr>
                        <a:t>13</a:t>
                      </a:r>
                    </a:p>
                  </a:txBody>
                  <a:tcPr>
                    <a:solidFill>
                      <a:schemeClr val="bg1"/>
                    </a:solidFill>
                  </a:tcPr>
                </a:tc>
                <a:tc>
                  <a:txBody>
                    <a:bodyPr/>
                    <a:lstStyle/>
                    <a:p>
                      <a:pPr algn="ctr"/>
                      <a:r>
                        <a:rPr lang="fr-FR" sz="500" dirty="0">
                          <a:solidFill>
                            <a:schemeClr val="tx1">
                              <a:lumMod val="75000"/>
                              <a:lumOff val="25000"/>
                            </a:schemeClr>
                          </a:solidFill>
                        </a:rPr>
                        <a:t>14</a:t>
                      </a:r>
                    </a:p>
                  </a:txBody>
                  <a:tcPr>
                    <a:solidFill>
                      <a:schemeClr val="bg1"/>
                    </a:solidFill>
                  </a:tcPr>
                </a:tc>
                <a:tc>
                  <a:txBody>
                    <a:bodyPr/>
                    <a:lstStyle/>
                    <a:p>
                      <a:pPr algn="ctr"/>
                      <a:r>
                        <a:rPr lang="fr-FR" sz="500" dirty="0">
                          <a:solidFill>
                            <a:schemeClr val="tx1">
                              <a:lumMod val="75000"/>
                              <a:lumOff val="25000"/>
                            </a:schemeClr>
                          </a:solidFill>
                        </a:rPr>
                        <a:t>15</a:t>
                      </a:r>
                    </a:p>
                  </a:txBody>
                  <a:tcPr>
                    <a:solidFill>
                      <a:schemeClr val="bg1"/>
                    </a:solidFill>
                  </a:tcPr>
                </a:tc>
                <a:tc>
                  <a:txBody>
                    <a:bodyPr/>
                    <a:lstStyle/>
                    <a:p>
                      <a:pPr algn="ctr"/>
                      <a:r>
                        <a:rPr lang="fr-FR" sz="500" dirty="0">
                          <a:solidFill>
                            <a:schemeClr val="tx1">
                              <a:lumMod val="75000"/>
                              <a:lumOff val="25000"/>
                            </a:schemeClr>
                          </a:solidFill>
                        </a:rPr>
                        <a:t>16</a:t>
                      </a:r>
                    </a:p>
                  </a:txBody>
                  <a:tcPr>
                    <a:solidFill>
                      <a:schemeClr val="bg1"/>
                    </a:solidFill>
                  </a:tcPr>
                </a:tc>
                <a:tc>
                  <a:txBody>
                    <a:bodyPr/>
                    <a:lstStyle/>
                    <a:p>
                      <a:pPr algn="ctr"/>
                      <a:r>
                        <a:rPr lang="fr-FR" sz="500" dirty="0">
                          <a:solidFill>
                            <a:schemeClr val="tx1">
                              <a:lumMod val="75000"/>
                              <a:lumOff val="25000"/>
                            </a:schemeClr>
                          </a:solidFill>
                        </a:rPr>
                        <a:t>17</a:t>
                      </a:r>
                    </a:p>
                  </a:txBody>
                  <a:tcPr>
                    <a:solidFill>
                      <a:schemeClr val="bg1"/>
                    </a:solidFill>
                  </a:tcPr>
                </a:tc>
                <a:tc>
                  <a:txBody>
                    <a:bodyPr/>
                    <a:lstStyle/>
                    <a:p>
                      <a:pPr algn="ctr"/>
                      <a:r>
                        <a:rPr lang="fr-FR" sz="500" dirty="0">
                          <a:solidFill>
                            <a:schemeClr val="tx1">
                              <a:lumMod val="75000"/>
                              <a:lumOff val="25000"/>
                            </a:schemeClr>
                          </a:solidFill>
                        </a:rPr>
                        <a:t>18</a:t>
                      </a:r>
                    </a:p>
                  </a:txBody>
                  <a:tcPr>
                    <a:solidFill>
                      <a:schemeClr val="bg1"/>
                    </a:solidFill>
                  </a:tcPr>
                </a:tc>
                <a:extLst>
                  <a:ext uri="{0D108BD9-81ED-4DB2-BD59-A6C34878D82A}">
                    <a16:rowId xmlns:a16="http://schemas.microsoft.com/office/drawing/2014/main" val="45844128"/>
                  </a:ext>
                </a:extLst>
              </a:tr>
              <a:tr h="153037">
                <a:tc>
                  <a:txBody>
                    <a:bodyPr/>
                    <a:lstStyle/>
                    <a:p>
                      <a:pPr algn="ctr"/>
                      <a:r>
                        <a:rPr lang="fr-FR" sz="500" dirty="0">
                          <a:solidFill>
                            <a:schemeClr val="accent4">
                              <a:lumMod val="75000"/>
                            </a:schemeClr>
                          </a:solidFill>
                        </a:rPr>
                        <a:t>19</a:t>
                      </a:r>
                    </a:p>
                  </a:txBody>
                  <a:tcPr>
                    <a:solidFill>
                      <a:schemeClr val="bg1"/>
                    </a:solidFill>
                  </a:tcPr>
                </a:tc>
                <a:tc>
                  <a:txBody>
                    <a:bodyPr/>
                    <a:lstStyle/>
                    <a:p>
                      <a:pPr algn="ctr"/>
                      <a:r>
                        <a:rPr lang="fr-FR" sz="500" dirty="0">
                          <a:solidFill>
                            <a:schemeClr val="tx1">
                              <a:lumMod val="75000"/>
                              <a:lumOff val="25000"/>
                            </a:schemeClr>
                          </a:solidFill>
                        </a:rPr>
                        <a:t>20</a:t>
                      </a:r>
                    </a:p>
                  </a:txBody>
                  <a:tcPr>
                    <a:solidFill>
                      <a:schemeClr val="bg1"/>
                    </a:solidFill>
                  </a:tcPr>
                </a:tc>
                <a:tc>
                  <a:txBody>
                    <a:bodyPr/>
                    <a:lstStyle/>
                    <a:p>
                      <a:pPr algn="ctr"/>
                      <a:r>
                        <a:rPr lang="fr-FR" sz="500" dirty="0">
                          <a:solidFill>
                            <a:schemeClr val="tx1">
                              <a:lumMod val="75000"/>
                              <a:lumOff val="25000"/>
                            </a:schemeClr>
                          </a:solidFill>
                        </a:rPr>
                        <a:t>21</a:t>
                      </a:r>
                    </a:p>
                  </a:txBody>
                  <a:tcPr>
                    <a:solidFill>
                      <a:schemeClr val="bg1"/>
                    </a:solidFill>
                  </a:tcPr>
                </a:tc>
                <a:tc>
                  <a:txBody>
                    <a:bodyPr/>
                    <a:lstStyle/>
                    <a:p>
                      <a:pPr algn="ctr"/>
                      <a:r>
                        <a:rPr lang="fr-FR" sz="500" dirty="0">
                          <a:solidFill>
                            <a:schemeClr val="tx1">
                              <a:lumMod val="75000"/>
                              <a:lumOff val="25000"/>
                            </a:schemeClr>
                          </a:solidFill>
                        </a:rPr>
                        <a:t>22</a:t>
                      </a:r>
                    </a:p>
                  </a:txBody>
                  <a:tcPr>
                    <a:solidFill>
                      <a:schemeClr val="bg1"/>
                    </a:solidFill>
                  </a:tcPr>
                </a:tc>
                <a:tc>
                  <a:txBody>
                    <a:bodyPr/>
                    <a:lstStyle/>
                    <a:p>
                      <a:pPr algn="ctr"/>
                      <a:r>
                        <a:rPr lang="fr-FR" sz="500" dirty="0">
                          <a:solidFill>
                            <a:schemeClr val="tx1">
                              <a:lumMod val="75000"/>
                              <a:lumOff val="25000"/>
                            </a:schemeClr>
                          </a:solidFill>
                        </a:rPr>
                        <a:t>23</a:t>
                      </a:r>
                    </a:p>
                  </a:txBody>
                  <a:tcPr>
                    <a:solidFill>
                      <a:schemeClr val="bg1"/>
                    </a:solidFill>
                  </a:tcPr>
                </a:tc>
                <a:tc>
                  <a:txBody>
                    <a:bodyPr/>
                    <a:lstStyle/>
                    <a:p>
                      <a:pPr algn="ctr"/>
                      <a:r>
                        <a:rPr lang="fr-FR" sz="500" dirty="0">
                          <a:solidFill>
                            <a:schemeClr val="tx1">
                              <a:lumMod val="75000"/>
                              <a:lumOff val="25000"/>
                            </a:schemeClr>
                          </a:solidFill>
                        </a:rPr>
                        <a:t>24</a:t>
                      </a:r>
                    </a:p>
                  </a:txBody>
                  <a:tcPr>
                    <a:solidFill>
                      <a:schemeClr val="bg1"/>
                    </a:solidFill>
                  </a:tcPr>
                </a:tc>
                <a:tc>
                  <a:txBody>
                    <a:bodyPr/>
                    <a:lstStyle/>
                    <a:p>
                      <a:pPr algn="ctr"/>
                      <a:r>
                        <a:rPr lang="fr-FR" sz="500" dirty="0">
                          <a:solidFill>
                            <a:schemeClr val="tx1">
                              <a:lumMod val="75000"/>
                              <a:lumOff val="25000"/>
                            </a:schemeClr>
                          </a:solidFill>
                        </a:rPr>
                        <a:t>25</a:t>
                      </a:r>
                    </a:p>
                  </a:txBody>
                  <a:tcPr>
                    <a:solidFill>
                      <a:schemeClr val="bg1"/>
                    </a:solidFill>
                  </a:tcPr>
                </a:tc>
                <a:extLst>
                  <a:ext uri="{0D108BD9-81ED-4DB2-BD59-A6C34878D82A}">
                    <a16:rowId xmlns:a16="http://schemas.microsoft.com/office/drawing/2014/main" val="3944446715"/>
                  </a:ext>
                </a:extLst>
              </a:tr>
              <a:tr h="153037">
                <a:tc>
                  <a:txBody>
                    <a:bodyPr/>
                    <a:lstStyle/>
                    <a:p>
                      <a:pPr algn="ctr"/>
                      <a:r>
                        <a:rPr lang="fr-FR" sz="500" dirty="0">
                          <a:solidFill>
                            <a:schemeClr val="accent4">
                              <a:lumMod val="75000"/>
                            </a:schemeClr>
                          </a:solidFill>
                        </a:rPr>
                        <a:t>26</a:t>
                      </a:r>
                    </a:p>
                  </a:txBody>
                  <a:tcPr>
                    <a:solidFill>
                      <a:schemeClr val="bg1"/>
                    </a:solidFill>
                  </a:tcPr>
                </a:tc>
                <a:tc>
                  <a:txBody>
                    <a:bodyPr/>
                    <a:lstStyle/>
                    <a:p>
                      <a:pPr algn="ctr"/>
                      <a:r>
                        <a:rPr lang="fr-FR" sz="500" dirty="0">
                          <a:solidFill>
                            <a:schemeClr val="tx1">
                              <a:lumMod val="75000"/>
                              <a:lumOff val="25000"/>
                            </a:schemeClr>
                          </a:solidFill>
                        </a:rPr>
                        <a:t>27</a:t>
                      </a:r>
                    </a:p>
                  </a:txBody>
                  <a:tcPr>
                    <a:solidFill>
                      <a:schemeClr val="bg1"/>
                    </a:solidFill>
                  </a:tcPr>
                </a:tc>
                <a:tc>
                  <a:txBody>
                    <a:bodyPr/>
                    <a:lstStyle/>
                    <a:p>
                      <a:pPr algn="ctr"/>
                      <a:r>
                        <a:rPr lang="fr-FR" sz="500" dirty="0">
                          <a:solidFill>
                            <a:schemeClr val="tx1">
                              <a:lumMod val="75000"/>
                              <a:lumOff val="25000"/>
                            </a:schemeClr>
                          </a:solidFill>
                        </a:rPr>
                        <a:t>28</a:t>
                      </a:r>
                    </a:p>
                  </a:txBody>
                  <a:tcPr>
                    <a:solidFill>
                      <a:schemeClr val="bg1"/>
                    </a:solidFill>
                  </a:tcPr>
                </a:tc>
                <a:tc>
                  <a:txBody>
                    <a:bodyPr/>
                    <a:lstStyle/>
                    <a:p>
                      <a:pPr algn="ctr"/>
                      <a:r>
                        <a:rPr lang="fr-FR" sz="500" dirty="0">
                          <a:solidFill>
                            <a:schemeClr val="tx1">
                              <a:lumMod val="75000"/>
                              <a:lumOff val="25000"/>
                            </a:schemeClr>
                          </a:solidFill>
                        </a:rPr>
                        <a:t>29</a:t>
                      </a:r>
                    </a:p>
                  </a:txBody>
                  <a:tcPr>
                    <a:solidFill>
                      <a:schemeClr val="bg1"/>
                    </a:solidFill>
                  </a:tcPr>
                </a:tc>
                <a:tc>
                  <a:txBody>
                    <a:bodyPr/>
                    <a:lstStyle/>
                    <a:p>
                      <a:pPr algn="ctr"/>
                      <a:r>
                        <a:rPr lang="fr-FR" sz="500" dirty="0">
                          <a:solidFill>
                            <a:schemeClr val="tx1">
                              <a:lumMod val="75000"/>
                              <a:lumOff val="25000"/>
                            </a:schemeClr>
                          </a:solidFill>
                        </a:rPr>
                        <a:t>30</a:t>
                      </a:r>
                    </a:p>
                  </a:txBody>
                  <a:tcPr>
                    <a:solidFill>
                      <a:schemeClr val="bg1"/>
                    </a:solidFill>
                  </a:tcPr>
                </a:tc>
                <a:tc>
                  <a:txBody>
                    <a:bodyPr/>
                    <a:lstStyle/>
                    <a:p>
                      <a:pPr algn="ctr"/>
                      <a:endParaRPr lang="fr-FR" sz="500" dirty="0">
                        <a:solidFill>
                          <a:schemeClr val="tx1">
                            <a:lumMod val="75000"/>
                            <a:lumOff val="25000"/>
                          </a:schemeClr>
                        </a:solidFill>
                      </a:endParaRPr>
                    </a:p>
                  </a:txBody>
                  <a:tcPr>
                    <a:solidFill>
                      <a:schemeClr val="bg1"/>
                    </a:solidFill>
                  </a:tcPr>
                </a:tc>
                <a:tc>
                  <a:txBody>
                    <a:bodyPr/>
                    <a:lstStyle/>
                    <a:p>
                      <a:pPr algn="ctr"/>
                      <a:endParaRPr lang="fr-FR" sz="500" dirty="0">
                        <a:solidFill>
                          <a:schemeClr val="tx1">
                            <a:lumMod val="75000"/>
                            <a:lumOff val="25000"/>
                          </a:schemeClr>
                        </a:solidFill>
                      </a:endParaRPr>
                    </a:p>
                  </a:txBody>
                  <a:tcPr>
                    <a:solidFill>
                      <a:schemeClr val="bg1"/>
                    </a:solidFill>
                  </a:tcPr>
                </a:tc>
                <a:extLst>
                  <a:ext uri="{0D108BD9-81ED-4DB2-BD59-A6C34878D82A}">
                    <a16:rowId xmlns:a16="http://schemas.microsoft.com/office/drawing/2014/main" val="3859669917"/>
                  </a:ext>
                </a:extLst>
              </a:tr>
              <a:tr h="153037">
                <a:tc>
                  <a:txBody>
                    <a:bodyPr/>
                    <a:lstStyle/>
                    <a:p>
                      <a:pPr algn="ctr"/>
                      <a:endParaRPr lang="fr-FR" sz="500" dirty="0">
                        <a:solidFill>
                          <a:schemeClr val="accent4">
                            <a:lumMod val="75000"/>
                          </a:schemeClr>
                        </a:solidFill>
                      </a:endParaRPr>
                    </a:p>
                  </a:txBody>
                  <a:tcPr>
                    <a:solidFill>
                      <a:schemeClr val="bg1"/>
                    </a:solidFill>
                  </a:tcPr>
                </a:tc>
                <a:tc>
                  <a:txBody>
                    <a:bodyPr/>
                    <a:lstStyle/>
                    <a:p>
                      <a:pPr algn="ctr"/>
                      <a:endParaRPr lang="fr-FR" sz="500" dirty="0">
                        <a:solidFill>
                          <a:schemeClr val="tx1">
                            <a:lumMod val="75000"/>
                            <a:lumOff val="25000"/>
                          </a:schemeClr>
                        </a:solidFill>
                      </a:endParaRPr>
                    </a:p>
                  </a:txBody>
                  <a:tcPr>
                    <a:solidFill>
                      <a:schemeClr val="bg1"/>
                    </a:solidFill>
                  </a:tcPr>
                </a:tc>
                <a:tc>
                  <a:txBody>
                    <a:bodyPr/>
                    <a:lstStyle/>
                    <a:p>
                      <a:pPr algn="ctr"/>
                      <a:endParaRPr lang="fr-FR" sz="500" dirty="0">
                        <a:solidFill>
                          <a:schemeClr val="tx1">
                            <a:lumMod val="75000"/>
                            <a:lumOff val="25000"/>
                          </a:schemeClr>
                        </a:solidFill>
                      </a:endParaRPr>
                    </a:p>
                  </a:txBody>
                  <a:tcPr>
                    <a:solidFill>
                      <a:schemeClr val="bg1"/>
                    </a:solidFill>
                  </a:tcPr>
                </a:tc>
                <a:tc>
                  <a:txBody>
                    <a:bodyPr/>
                    <a:lstStyle/>
                    <a:p>
                      <a:pPr algn="ctr"/>
                      <a:endParaRPr lang="fr-FR" sz="500" dirty="0">
                        <a:solidFill>
                          <a:schemeClr val="tx1">
                            <a:lumMod val="75000"/>
                            <a:lumOff val="25000"/>
                          </a:schemeClr>
                        </a:solidFill>
                      </a:endParaRPr>
                    </a:p>
                  </a:txBody>
                  <a:tcPr>
                    <a:solidFill>
                      <a:schemeClr val="bg1"/>
                    </a:solidFill>
                  </a:tcPr>
                </a:tc>
                <a:tc>
                  <a:txBody>
                    <a:bodyPr/>
                    <a:lstStyle/>
                    <a:p>
                      <a:pPr algn="ctr"/>
                      <a:endParaRPr lang="fr-FR" sz="500" dirty="0">
                        <a:solidFill>
                          <a:schemeClr val="tx1">
                            <a:lumMod val="75000"/>
                            <a:lumOff val="25000"/>
                          </a:schemeClr>
                        </a:solidFill>
                      </a:endParaRPr>
                    </a:p>
                  </a:txBody>
                  <a:tcPr>
                    <a:solidFill>
                      <a:schemeClr val="bg1"/>
                    </a:solidFill>
                  </a:tcPr>
                </a:tc>
                <a:tc>
                  <a:txBody>
                    <a:bodyPr/>
                    <a:lstStyle/>
                    <a:p>
                      <a:pPr algn="ctr"/>
                      <a:endParaRPr lang="fr-FR" sz="500" dirty="0">
                        <a:solidFill>
                          <a:schemeClr val="tx1">
                            <a:lumMod val="75000"/>
                            <a:lumOff val="25000"/>
                          </a:schemeClr>
                        </a:solidFill>
                      </a:endParaRPr>
                    </a:p>
                  </a:txBody>
                  <a:tcPr>
                    <a:solidFill>
                      <a:schemeClr val="bg1"/>
                    </a:solidFill>
                  </a:tcPr>
                </a:tc>
                <a:tc>
                  <a:txBody>
                    <a:bodyPr/>
                    <a:lstStyle/>
                    <a:p>
                      <a:pPr algn="ctr"/>
                      <a:endParaRPr lang="fr-FR" sz="500" dirty="0">
                        <a:solidFill>
                          <a:schemeClr val="tx1">
                            <a:lumMod val="75000"/>
                            <a:lumOff val="25000"/>
                          </a:schemeClr>
                        </a:solidFill>
                      </a:endParaRPr>
                    </a:p>
                  </a:txBody>
                  <a:tcPr>
                    <a:solidFill>
                      <a:schemeClr val="bg1"/>
                    </a:solidFill>
                  </a:tcPr>
                </a:tc>
                <a:extLst>
                  <a:ext uri="{0D108BD9-81ED-4DB2-BD59-A6C34878D82A}">
                    <a16:rowId xmlns:a16="http://schemas.microsoft.com/office/drawing/2014/main" val="689029389"/>
                  </a:ext>
                </a:extLst>
              </a:tr>
            </a:tbl>
          </a:graphicData>
        </a:graphic>
      </p:graphicFrame>
      <p:graphicFrame>
        <p:nvGraphicFramePr>
          <p:cNvPr id="501" name="Tableau 9">
            <a:extLst>
              <a:ext uri="{FF2B5EF4-FFF2-40B4-BE49-F238E27FC236}">
                <a16:creationId xmlns:a16="http://schemas.microsoft.com/office/drawing/2014/main" id="{D4345035-B37E-49CB-B538-91DF6848EA0A}"/>
              </a:ext>
            </a:extLst>
          </p:cNvPr>
          <p:cNvGraphicFramePr>
            <a:graphicFrameLocks noGrp="1"/>
          </p:cNvGraphicFramePr>
          <p:nvPr>
            <p:extLst>
              <p:ext uri="{D42A27DB-BD31-4B8C-83A1-F6EECF244321}">
                <p14:modId xmlns:p14="http://schemas.microsoft.com/office/powerpoint/2010/main" val="2285004989"/>
              </p:ext>
            </p:extLst>
          </p:nvPr>
        </p:nvGraphicFramePr>
        <p:xfrm>
          <a:off x="5154596" y="3143114"/>
          <a:ext cx="2012801" cy="1402080"/>
        </p:xfrm>
        <a:graphic>
          <a:graphicData uri="http://schemas.openxmlformats.org/drawingml/2006/table">
            <a:tbl>
              <a:tblPr firstRow="1" bandRow="1">
                <a:tableStyleId>{5C22544A-7EE6-4342-B048-85BDC9FD1C3A}</a:tableStyleId>
              </a:tblPr>
              <a:tblGrid>
                <a:gridCol w="287543">
                  <a:extLst>
                    <a:ext uri="{9D8B030D-6E8A-4147-A177-3AD203B41FA5}">
                      <a16:colId xmlns:a16="http://schemas.microsoft.com/office/drawing/2014/main" val="3617318326"/>
                    </a:ext>
                  </a:extLst>
                </a:gridCol>
                <a:gridCol w="287543">
                  <a:extLst>
                    <a:ext uri="{9D8B030D-6E8A-4147-A177-3AD203B41FA5}">
                      <a16:colId xmlns:a16="http://schemas.microsoft.com/office/drawing/2014/main" val="744895538"/>
                    </a:ext>
                  </a:extLst>
                </a:gridCol>
                <a:gridCol w="287543">
                  <a:extLst>
                    <a:ext uri="{9D8B030D-6E8A-4147-A177-3AD203B41FA5}">
                      <a16:colId xmlns:a16="http://schemas.microsoft.com/office/drawing/2014/main" val="4148669053"/>
                    </a:ext>
                  </a:extLst>
                </a:gridCol>
                <a:gridCol w="287543">
                  <a:extLst>
                    <a:ext uri="{9D8B030D-6E8A-4147-A177-3AD203B41FA5}">
                      <a16:colId xmlns:a16="http://schemas.microsoft.com/office/drawing/2014/main" val="3787816676"/>
                    </a:ext>
                  </a:extLst>
                </a:gridCol>
                <a:gridCol w="287543">
                  <a:extLst>
                    <a:ext uri="{9D8B030D-6E8A-4147-A177-3AD203B41FA5}">
                      <a16:colId xmlns:a16="http://schemas.microsoft.com/office/drawing/2014/main" val="1264469034"/>
                    </a:ext>
                  </a:extLst>
                </a:gridCol>
                <a:gridCol w="287543">
                  <a:extLst>
                    <a:ext uri="{9D8B030D-6E8A-4147-A177-3AD203B41FA5}">
                      <a16:colId xmlns:a16="http://schemas.microsoft.com/office/drawing/2014/main" val="533910058"/>
                    </a:ext>
                  </a:extLst>
                </a:gridCol>
                <a:gridCol w="287543">
                  <a:extLst>
                    <a:ext uri="{9D8B030D-6E8A-4147-A177-3AD203B41FA5}">
                      <a16:colId xmlns:a16="http://schemas.microsoft.com/office/drawing/2014/main" val="3384948866"/>
                    </a:ext>
                  </a:extLst>
                </a:gridCol>
              </a:tblGrid>
              <a:tr h="153037">
                <a:tc gridSpan="7">
                  <a:txBody>
                    <a:bodyPr/>
                    <a:lstStyle/>
                    <a:p>
                      <a:pPr algn="ctr"/>
                      <a:r>
                        <a:rPr lang="fr-FR" sz="900" dirty="0"/>
                        <a:t>OCTOBRE 2022</a:t>
                      </a:r>
                    </a:p>
                  </a:txBody>
                  <a:tcPr>
                    <a:solidFill>
                      <a:srgbClr val="F0C00D"/>
                    </a:solidFill>
                  </a:tcPr>
                </a:tc>
                <a:tc hMerge="1">
                  <a:txBody>
                    <a:bodyPr/>
                    <a:lstStyle/>
                    <a:p>
                      <a:endParaRPr lang="fr-FR"/>
                    </a:p>
                  </a:txBody>
                  <a:tcPr/>
                </a:tc>
                <a:tc hMerge="1">
                  <a:txBody>
                    <a:bodyPr/>
                    <a:lstStyle/>
                    <a:p>
                      <a:endParaRPr lang="fr-FR"/>
                    </a:p>
                  </a:txBody>
                  <a:tcPr/>
                </a:tc>
                <a:tc hMerge="1">
                  <a:txBody>
                    <a:bodyPr/>
                    <a:lstStyle/>
                    <a:p>
                      <a:endParaRPr lang="fr-FR"/>
                    </a:p>
                  </a:txBody>
                  <a:tcPr/>
                </a:tc>
                <a:tc hMerge="1">
                  <a:txBody>
                    <a:bodyPr/>
                    <a:lstStyle/>
                    <a:p>
                      <a:endParaRPr lang="fr-FR"/>
                    </a:p>
                  </a:txBody>
                  <a:tcPr/>
                </a:tc>
                <a:tc hMerge="1">
                  <a:txBody>
                    <a:bodyPr/>
                    <a:lstStyle/>
                    <a:p>
                      <a:endParaRPr lang="fr-FR"/>
                    </a:p>
                  </a:txBody>
                  <a:tcPr/>
                </a:tc>
                <a:tc hMerge="1">
                  <a:txBody>
                    <a:bodyPr/>
                    <a:lstStyle/>
                    <a:p>
                      <a:endParaRPr lang="fr-FR" dirty="0"/>
                    </a:p>
                  </a:txBody>
                  <a:tcPr/>
                </a:tc>
                <a:extLst>
                  <a:ext uri="{0D108BD9-81ED-4DB2-BD59-A6C34878D82A}">
                    <a16:rowId xmlns:a16="http://schemas.microsoft.com/office/drawing/2014/main" val="533340226"/>
                  </a:ext>
                </a:extLst>
              </a:tr>
              <a:tr h="153037">
                <a:tc>
                  <a:txBody>
                    <a:bodyPr/>
                    <a:lstStyle/>
                    <a:p>
                      <a:pPr algn="ctr"/>
                      <a:r>
                        <a:rPr lang="fr-FR" sz="500" b="1" dirty="0">
                          <a:solidFill>
                            <a:schemeClr val="accent4">
                              <a:lumMod val="75000"/>
                            </a:schemeClr>
                          </a:solidFill>
                        </a:rPr>
                        <a:t>D</a:t>
                      </a:r>
                    </a:p>
                  </a:txBody>
                  <a:tcPr>
                    <a:solidFill>
                      <a:schemeClr val="bg1">
                        <a:lumMod val="85000"/>
                      </a:schemeClr>
                    </a:solidFill>
                  </a:tcPr>
                </a:tc>
                <a:tc>
                  <a:txBody>
                    <a:bodyPr/>
                    <a:lstStyle/>
                    <a:p>
                      <a:pPr algn="ctr"/>
                      <a:r>
                        <a:rPr lang="fr-FR" sz="500" b="1" dirty="0">
                          <a:solidFill>
                            <a:schemeClr val="tx1">
                              <a:lumMod val="75000"/>
                              <a:lumOff val="25000"/>
                            </a:schemeClr>
                          </a:solidFill>
                        </a:rPr>
                        <a:t>L</a:t>
                      </a:r>
                    </a:p>
                  </a:txBody>
                  <a:tcPr>
                    <a:solidFill>
                      <a:schemeClr val="bg1">
                        <a:lumMod val="85000"/>
                      </a:schemeClr>
                    </a:solidFill>
                  </a:tcPr>
                </a:tc>
                <a:tc>
                  <a:txBody>
                    <a:bodyPr/>
                    <a:lstStyle/>
                    <a:p>
                      <a:pPr algn="ctr"/>
                      <a:r>
                        <a:rPr lang="fr-FR" sz="500" b="1" dirty="0">
                          <a:solidFill>
                            <a:schemeClr val="tx1">
                              <a:lumMod val="75000"/>
                              <a:lumOff val="25000"/>
                            </a:schemeClr>
                          </a:solidFill>
                        </a:rPr>
                        <a:t>M</a:t>
                      </a:r>
                    </a:p>
                  </a:txBody>
                  <a:tcPr>
                    <a:solidFill>
                      <a:schemeClr val="bg1">
                        <a:lumMod val="85000"/>
                      </a:schemeClr>
                    </a:solidFill>
                  </a:tcPr>
                </a:tc>
                <a:tc>
                  <a:txBody>
                    <a:bodyPr/>
                    <a:lstStyle/>
                    <a:p>
                      <a:pPr algn="ctr"/>
                      <a:r>
                        <a:rPr lang="fr-FR" sz="500" b="1" dirty="0">
                          <a:solidFill>
                            <a:schemeClr val="tx1">
                              <a:lumMod val="75000"/>
                              <a:lumOff val="25000"/>
                            </a:schemeClr>
                          </a:solidFill>
                        </a:rPr>
                        <a:t>M</a:t>
                      </a:r>
                    </a:p>
                  </a:txBody>
                  <a:tcPr>
                    <a:solidFill>
                      <a:schemeClr val="bg1">
                        <a:lumMod val="85000"/>
                      </a:schemeClr>
                    </a:solidFill>
                  </a:tcPr>
                </a:tc>
                <a:tc>
                  <a:txBody>
                    <a:bodyPr/>
                    <a:lstStyle/>
                    <a:p>
                      <a:pPr algn="ctr"/>
                      <a:r>
                        <a:rPr lang="fr-FR" sz="500" b="1" dirty="0">
                          <a:solidFill>
                            <a:schemeClr val="tx1">
                              <a:lumMod val="75000"/>
                              <a:lumOff val="25000"/>
                            </a:schemeClr>
                          </a:solidFill>
                        </a:rPr>
                        <a:t>J</a:t>
                      </a:r>
                    </a:p>
                  </a:txBody>
                  <a:tcPr>
                    <a:solidFill>
                      <a:schemeClr val="bg1">
                        <a:lumMod val="85000"/>
                      </a:schemeClr>
                    </a:solidFill>
                  </a:tcPr>
                </a:tc>
                <a:tc>
                  <a:txBody>
                    <a:bodyPr/>
                    <a:lstStyle/>
                    <a:p>
                      <a:pPr algn="ctr"/>
                      <a:r>
                        <a:rPr lang="fr-FR" sz="500" b="1" dirty="0">
                          <a:solidFill>
                            <a:schemeClr val="tx1">
                              <a:lumMod val="75000"/>
                              <a:lumOff val="25000"/>
                            </a:schemeClr>
                          </a:solidFill>
                        </a:rPr>
                        <a:t>V</a:t>
                      </a:r>
                    </a:p>
                  </a:txBody>
                  <a:tcPr>
                    <a:solidFill>
                      <a:schemeClr val="bg1">
                        <a:lumMod val="85000"/>
                      </a:schemeClr>
                    </a:solidFill>
                  </a:tcPr>
                </a:tc>
                <a:tc>
                  <a:txBody>
                    <a:bodyPr/>
                    <a:lstStyle/>
                    <a:p>
                      <a:pPr algn="ctr"/>
                      <a:r>
                        <a:rPr lang="fr-FR" sz="500" b="1" dirty="0">
                          <a:solidFill>
                            <a:schemeClr val="tx1">
                              <a:lumMod val="75000"/>
                              <a:lumOff val="25000"/>
                            </a:schemeClr>
                          </a:solidFill>
                        </a:rPr>
                        <a:t>S</a:t>
                      </a:r>
                    </a:p>
                  </a:txBody>
                  <a:tcPr>
                    <a:solidFill>
                      <a:schemeClr val="bg1">
                        <a:lumMod val="85000"/>
                      </a:schemeClr>
                    </a:solidFill>
                  </a:tcPr>
                </a:tc>
                <a:extLst>
                  <a:ext uri="{0D108BD9-81ED-4DB2-BD59-A6C34878D82A}">
                    <a16:rowId xmlns:a16="http://schemas.microsoft.com/office/drawing/2014/main" val="4258868470"/>
                  </a:ext>
                </a:extLst>
              </a:tr>
              <a:tr h="153037">
                <a:tc>
                  <a:txBody>
                    <a:bodyPr/>
                    <a:lstStyle/>
                    <a:p>
                      <a:pPr algn="ctr"/>
                      <a:endParaRPr lang="fr-FR" sz="500" dirty="0">
                        <a:solidFill>
                          <a:schemeClr val="accent4">
                            <a:lumMod val="75000"/>
                          </a:schemeClr>
                        </a:solidFill>
                      </a:endParaRPr>
                    </a:p>
                  </a:txBody>
                  <a:tcPr>
                    <a:solidFill>
                      <a:schemeClr val="bg1"/>
                    </a:solidFill>
                  </a:tcPr>
                </a:tc>
                <a:tc>
                  <a:txBody>
                    <a:bodyPr/>
                    <a:lstStyle/>
                    <a:p>
                      <a:pPr algn="ctr"/>
                      <a:endParaRPr lang="fr-FR" sz="500" dirty="0">
                        <a:solidFill>
                          <a:schemeClr val="tx1">
                            <a:lumMod val="75000"/>
                            <a:lumOff val="25000"/>
                          </a:schemeClr>
                        </a:solidFill>
                      </a:endParaRPr>
                    </a:p>
                  </a:txBody>
                  <a:tcPr>
                    <a:solidFill>
                      <a:schemeClr val="bg1"/>
                    </a:solidFill>
                  </a:tcPr>
                </a:tc>
                <a:tc>
                  <a:txBody>
                    <a:bodyPr/>
                    <a:lstStyle/>
                    <a:p>
                      <a:pPr algn="ctr"/>
                      <a:endParaRPr lang="fr-FR" sz="500" dirty="0">
                        <a:solidFill>
                          <a:schemeClr val="tx1">
                            <a:lumMod val="75000"/>
                            <a:lumOff val="25000"/>
                          </a:schemeClr>
                        </a:solidFill>
                      </a:endParaRPr>
                    </a:p>
                  </a:txBody>
                  <a:tcPr>
                    <a:solidFill>
                      <a:schemeClr val="bg1"/>
                    </a:solidFill>
                  </a:tcPr>
                </a:tc>
                <a:tc>
                  <a:txBody>
                    <a:bodyPr/>
                    <a:lstStyle/>
                    <a:p>
                      <a:pPr algn="ctr"/>
                      <a:endParaRPr lang="fr-FR" sz="500" dirty="0">
                        <a:solidFill>
                          <a:schemeClr val="tx1">
                            <a:lumMod val="75000"/>
                            <a:lumOff val="25000"/>
                          </a:schemeClr>
                        </a:solidFill>
                      </a:endParaRPr>
                    </a:p>
                  </a:txBody>
                  <a:tcPr>
                    <a:solidFill>
                      <a:schemeClr val="bg1"/>
                    </a:solidFill>
                  </a:tcPr>
                </a:tc>
                <a:tc>
                  <a:txBody>
                    <a:bodyPr/>
                    <a:lstStyle/>
                    <a:p>
                      <a:pPr algn="ctr"/>
                      <a:endParaRPr lang="fr-FR" sz="500" dirty="0">
                        <a:solidFill>
                          <a:schemeClr val="tx1">
                            <a:lumMod val="75000"/>
                            <a:lumOff val="25000"/>
                          </a:schemeClr>
                        </a:solidFill>
                      </a:endParaRPr>
                    </a:p>
                  </a:txBody>
                  <a:tcPr>
                    <a:solidFill>
                      <a:schemeClr val="bg1"/>
                    </a:solidFill>
                  </a:tcPr>
                </a:tc>
                <a:tc>
                  <a:txBody>
                    <a:bodyPr/>
                    <a:lstStyle/>
                    <a:p>
                      <a:pPr algn="ctr"/>
                      <a:r>
                        <a:rPr lang="fr-FR" sz="500" dirty="0">
                          <a:solidFill>
                            <a:schemeClr val="tx1">
                              <a:lumMod val="75000"/>
                              <a:lumOff val="25000"/>
                            </a:schemeClr>
                          </a:solidFill>
                        </a:rPr>
                        <a:t>1</a:t>
                      </a:r>
                    </a:p>
                  </a:txBody>
                  <a:tcPr>
                    <a:solidFill>
                      <a:schemeClr val="bg1"/>
                    </a:solidFill>
                  </a:tcPr>
                </a:tc>
                <a:tc>
                  <a:txBody>
                    <a:bodyPr/>
                    <a:lstStyle/>
                    <a:p>
                      <a:pPr algn="ctr"/>
                      <a:r>
                        <a:rPr lang="fr-FR" sz="500" dirty="0">
                          <a:solidFill>
                            <a:schemeClr val="tx1">
                              <a:lumMod val="75000"/>
                              <a:lumOff val="25000"/>
                            </a:schemeClr>
                          </a:solidFill>
                        </a:rPr>
                        <a:t>2</a:t>
                      </a:r>
                    </a:p>
                  </a:txBody>
                  <a:tcPr>
                    <a:solidFill>
                      <a:schemeClr val="bg1"/>
                    </a:solidFill>
                  </a:tcPr>
                </a:tc>
                <a:extLst>
                  <a:ext uri="{0D108BD9-81ED-4DB2-BD59-A6C34878D82A}">
                    <a16:rowId xmlns:a16="http://schemas.microsoft.com/office/drawing/2014/main" val="753078329"/>
                  </a:ext>
                </a:extLst>
              </a:tr>
              <a:tr h="153037">
                <a:tc>
                  <a:txBody>
                    <a:bodyPr/>
                    <a:lstStyle/>
                    <a:p>
                      <a:pPr algn="ctr"/>
                      <a:r>
                        <a:rPr lang="fr-FR" sz="500" dirty="0">
                          <a:solidFill>
                            <a:schemeClr val="accent4">
                              <a:lumMod val="75000"/>
                            </a:schemeClr>
                          </a:solidFill>
                        </a:rPr>
                        <a:t>3</a:t>
                      </a:r>
                    </a:p>
                  </a:txBody>
                  <a:tcPr>
                    <a:solidFill>
                      <a:schemeClr val="bg1"/>
                    </a:solidFill>
                  </a:tcPr>
                </a:tc>
                <a:tc>
                  <a:txBody>
                    <a:bodyPr/>
                    <a:lstStyle/>
                    <a:p>
                      <a:pPr algn="ctr"/>
                      <a:r>
                        <a:rPr lang="fr-FR" sz="500" dirty="0">
                          <a:solidFill>
                            <a:schemeClr val="tx1">
                              <a:lumMod val="75000"/>
                              <a:lumOff val="25000"/>
                            </a:schemeClr>
                          </a:solidFill>
                        </a:rPr>
                        <a:t>4</a:t>
                      </a:r>
                    </a:p>
                  </a:txBody>
                  <a:tcPr>
                    <a:solidFill>
                      <a:schemeClr val="bg1"/>
                    </a:solidFill>
                  </a:tcPr>
                </a:tc>
                <a:tc>
                  <a:txBody>
                    <a:bodyPr/>
                    <a:lstStyle/>
                    <a:p>
                      <a:pPr algn="ctr"/>
                      <a:r>
                        <a:rPr lang="fr-FR" sz="500" dirty="0">
                          <a:solidFill>
                            <a:schemeClr val="tx1">
                              <a:lumMod val="75000"/>
                              <a:lumOff val="25000"/>
                            </a:schemeClr>
                          </a:solidFill>
                        </a:rPr>
                        <a:t>5</a:t>
                      </a:r>
                    </a:p>
                  </a:txBody>
                  <a:tcPr>
                    <a:solidFill>
                      <a:schemeClr val="bg1"/>
                    </a:solidFill>
                  </a:tcPr>
                </a:tc>
                <a:tc>
                  <a:txBody>
                    <a:bodyPr/>
                    <a:lstStyle/>
                    <a:p>
                      <a:pPr algn="ctr"/>
                      <a:r>
                        <a:rPr lang="fr-FR" sz="500" dirty="0">
                          <a:solidFill>
                            <a:schemeClr val="tx1">
                              <a:lumMod val="75000"/>
                              <a:lumOff val="25000"/>
                            </a:schemeClr>
                          </a:solidFill>
                        </a:rPr>
                        <a:t>6</a:t>
                      </a:r>
                    </a:p>
                  </a:txBody>
                  <a:tcPr>
                    <a:solidFill>
                      <a:schemeClr val="bg1"/>
                    </a:solidFill>
                  </a:tcPr>
                </a:tc>
                <a:tc>
                  <a:txBody>
                    <a:bodyPr/>
                    <a:lstStyle/>
                    <a:p>
                      <a:pPr algn="ctr"/>
                      <a:r>
                        <a:rPr lang="fr-FR" sz="500" dirty="0">
                          <a:solidFill>
                            <a:schemeClr val="tx1">
                              <a:lumMod val="75000"/>
                              <a:lumOff val="25000"/>
                            </a:schemeClr>
                          </a:solidFill>
                        </a:rPr>
                        <a:t>7</a:t>
                      </a:r>
                    </a:p>
                  </a:txBody>
                  <a:tcPr>
                    <a:solidFill>
                      <a:schemeClr val="bg1"/>
                    </a:solidFill>
                  </a:tcPr>
                </a:tc>
                <a:tc>
                  <a:txBody>
                    <a:bodyPr/>
                    <a:lstStyle/>
                    <a:p>
                      <a:pPr algn="ctr"/>
                      <a:r>
                        <a:rPr lang="fr-FR" sz="500" dirty="0">
                          <a:solidFill>
                            <a:schemeClr val="tx1">
                              <a:lumMod val="75000"/>
                              <a:lumOff val="25000"/>
                            </a:schemeClr>
                          </a:solidFill>
                        </a:rPr>
                        <a:t>8</a:t>
                      </a:r>
                    </a:p>
                  </a:txBody>
                  <a:tcPr>
                    <a:solidFill>
                      <a:schemeClr val="bg1"/>
                    </a:solidFill>
                  </a:tcPr>
                </a:tc>
                <a:tc>
                  <a:txBody>
                    <a:bodyPr/>
                    <a:lstStyle/>
                    <a:p>
                      <a:pPr algn="ctr"/>
                      <a:r>
                        <a:rPr lang="fr-FR" sz="500" dirty="0">
                          <a:solidFill>
                            <a:schemeClr val="tx1">
                              <a:lumMod val="75000"/>
                              <a:lumOff val="25000"/>
                            </a:schemeClr>
                          </a:solidFill>
                        </a:rPr>
                        <a:t>9</a:t>
                      </a:r>
                    </a:p>
                  </a:txBody>
                  <a:tcPr>
                    <a:solidFill>
                      <a:schemeClr val="bg1"/>
                    </a:solidFill>
                  </a:tcPr>
                </a:tc>
                <a:extLst>
                  <a:ext uri="{0D108BD9-81ED-4DB2-BD59-A6C34878D82A}">
                    <a16:rowId xmlns:a16="http://schemas.microsoft.com/office/drawing/2014/main" val="1278186325"/>
                  </a:ext>
                </a:extLst>
              </a:tr>
              <a:tr h="153037">
                <a:tc>
                  <a:txBody>
                    <a:bodyPr/>
                    <a:lstStyle/>
                    <a:p>
                      <a:pPr algn="ctr"/>
                      <a:r>
                        <a:rPr lang="fr-FR" sz="500" dirty="0">
                          <a:solidFill>
                            <a:schemeClr val="accent4">
                              <a:lumMod val="75000"/>
                            </a:schemeClr>
                          </a:solidFill>
                        </a:rPr>
                        <a:t>10</a:t>
                      </a:r>
                    </a:p>
                  </a:txBody>
                  <a:tcPr>
                    <a:solidFill>
                      <a:schemeClr val="bg1"/>
                    </a:solidFill>
                  </a:tcPr>
                </a:tc>
                <a:tc>
                  <a:txBody>
                    <a:bodyPr/>
                    <a:lstStyle/>
                    <a:p>
                      <a:pPr algn="ctr"/>
                      <a:r>
                        <a:rPr lang="fr-FR" sz="500" dirty="0">
                          <a:solidFill>
                            <a:schemeClr val="tx1">
                              <a:lumMod val="75000"/>
                              <a:lumOff val="25000"/>
                            </a:schemeClr>
                          </a:solidFill>
                        </a:rPr>
                        <a:t>11</a:t>
                      </a:r>
                    </a:p>
                  </a:txBody>
                  <a:tcPr>
                    <a:solidFill>
                      <a:schemeClr val="bg1"/>
                    </a:solidFill>
                  </a:tcPr>
                </a:tc>
                <a:tc>
                  <a:txBody>
                    <a:bodyPr/>
                    <a:lstStyle/>
                    <a:p>
                      <a:pPr algn="ctr"/>
                      <a:r>
                        <a:rPr lang="fr-FR" sz="500" dirty="0">
                          <a:solidFill>
                            <a:schemeClr val="tx1">
                              <a:lumMod val="75000"/>
                              <a:lumOff val="25000"/>
                            </a:schemeClr>
                          </a:solidFill>
                        </a:rPr>
                        <a:t>12</a:t>
                      </a:r>
                    </a:p>
                  </a:txBody>
                  <a:tcPr>
                    <a:solidFill>
                      <a:schemeClr val="bg1"/>
                    </a:solidFill>
                  </a:tcPr>
                </a:tc>
                <a:tc>
                  <a:txBody>
                    <a:bodyPr/>
                    <a:lstStyle/>
                    <a:p>
                      <a:pPr algn="ctr"/>
                      <a:r>
                        <a:rPr lang="fr-FR" sz="500" dirty="0">
                          <a:solidFill>
                            <a:schemeClr val="tx1">
                              <a:lumMod val="75000"/>
                              <a:lumOff val="25000"/>
                            </a:schemeClr>
                          </a:solidFill>
                        </a:rPr>
                        <a:t>13</a:t>
                      </a:r>
                    </a:p>
                  </a:txBody>
                  <a:tcPr>
                    <a:solidFill>
                      <a:schemeClr val="bg1"/>
                    </a:solidFill>
                  </a:tcPr>
                </a:tc>
                <a:tc>
                  <a:txBody>
                    <a:bodyPr/>
                    <a:lstStyle/>
                    <a:p>
                      <a:pPr algn="ctr"/>
                      <a:r>
                        <a:rPr lang="fr-FR" sz="500" dirty="0">
                          <a:solidFill>
                            <a:schemeClr val="tx1">
                              <a:lumMod val="75000"/>
                              <a:lumOff val="25000"/>
                            </a:schemeClr>
                          </a:solidFill>
                        </a:rPr>
                        <a:t>14</a:t>
                      </a:r>
                    </a:p>
                  </a:txBody>
                  <a:tcPr>
                    <a:solidFill>
                      <a:schemeClr val="bg1"/>
                    </a:solidFill>
                  </a:tcPr>
                </a:tc>
                <a:tc>
                  <a:txBody>
                    <a:bodyPr/>
                    <a:lstStyle/>
                    <a:p>
                      <a:pPr algn="ctr"/>
                      <a:r>
                        <a:rPr lang="fr-FR" sz="500" dirty="0">
                          <a:solidFill>
                            <a:schemeClr val="tx1">
                              <a:lumMod val="75000"/>
                              <a:lumOff val="25000"/>
                            </a:schemeClr>
                          </a:solidFill>
                        </a:rPr>
                        <a:t>15</a:t>
                      </a:r>
                    </a:p>
                  </a:txBody>
                  <a:tcPr>
                    <a:solidFill>
                      <a:schemeClr val="bg1"/>
                    </a:solidFill>
                  </a:tcPr>
                </a:tc>
                <a:tc>
                  <a:txBody>
                    <a:bodyPr/>
                    <a:lstStyle/>
                    <a:p>
                      <a:pPr algn="ctr"/>
                      <a:r>
                        <a:rPr lang="fr-FR" sz="500" dirty="0">
                          <a:solidFill>
                            <a:schemeClr val="tx1">
                              <a:lumMod val="75000"/>
                              <a:lumOff val="25000"/>
                            </a:schemeClr>
                          </a:solidFill>
                        </a:rPr>
                        <a:t>16</a:t>
                      </a:r>
                    </a:p>
                  </a:txBody>
                  <a:tcPr>
                    <a:solidFill>
                      <a:schemeClr val="bg1"/>
                    </a:solidFill>
                  </a:tcPr>
                </a:tc>
                <a:extLst>
                  <a:ext uri="{0D108BD9-81ED-4DB2-BD59-A6C34878D82A}">
                    <a16:rowId xmlns:a16="http://schemas.microsoft.com/office/drawing/2014/main" val="45844128"/>
                  </a:ext>
                </a:extLst>
              </a:tr>
              <a:tr h="153037">
                <a:tc>
                  <a:txBody>
                    <a:bodyPr/>
                    <a:lstStyle/>
                    <a:p>
                      <a:pPr algn="ctr"/>
                      <a:r>
                        <a:rPr lang="fr-FR" sz="500" dirty="0">
                          <a:solidFill>
                            <a:schemeClr val="accent4">
                              <a:lumMod val="75000"/>
                            </a:schemeClr>
                          </a:solidFill>
                        </a:rPr>
                        <a:t>17</a:t>
                      </a:r>
                    </a:p>
                  </a:txBody>
                  <a:tcPr>
                    <a:solidFill>
                      <a:schemeClr val="bg1"/>
                    </a:solidFill>
                  </a:tcPr>
                </a:tc>
                <a:tc>
                  <a:txBody>
                    <a:bodyPr/>
                    <a:lstStyle/>
                    <a:p>
                      <a:pPr algn="ctr"/>
                      <a:r>
                        <a:rPr lang="fr-FR" sz="500" dirty="0">
                          <a:solidFill>
                            <a:schemeClr val="tx1">
                              <a:lumMod val="75000"/>
                              <a:lumOff val="25000"/>
                            </a:schemeClr>
                          </a:solidFill>
                        </a:rPr>
                        <a:t>18</a:t>
                      </a:r>
                    </a:p>
                  </a:txBody>
                  <a:tcPr>
                    <a:solidFill>
                      <a:schemeClr val="bg1"/>
                    </a:solidFill>
                  </a:tcPr>
                </a:tc>
                <a:tc>
                  <a:txBody>
                    <a:bodyPr/>
                    <a:lstStyle/>
                    <a:p>
                      <a:pPr algn="ctr"/>
                      <a:r>
                        <a:rPr lang="fr-FR" sz="500" dirty="0">
                          <a:solidFill>
                            <a:schemeClr val="tx1">
                              <a:lumMod val="75000"/>
                              <a:lumOff val="25000"/>
                            </a:schemeClr>
                          </a:solidFill>
                        </a:rPr>
                        <a:t>19</a:t>
                      </a:r>
                    </a:p>
                  </a:txBody>
                  <a:tcPr>
                    <a:solidFill>
                      <a:schemeClr val="bg1"/>
                    </a:solidFill>
                  </a:tcPr>
                </a:tc>
                <a:tc>
                  <a:txBody>
                    <a:bodyPr/>
                    <a:lstStyle/>
                    <a:p>
                      <a:pPr algn="ctr"/>
                      <a:r>
                        <a:rPr lang="fr-FR" sz="500" dirty="0">
                          <a:solidFill>
                            <a:schemeClr val="tx1">
                              <a:lumMod val="75000"/>
                              <a:lumOff val="25000"/>
                            </a:schemeClr>
                          </a:solidFill>
                        </a:rPr>
                        <a:t>20</a:t>
                      </a:r>
                    </a:p>
                  </a:txBody>
                  <a:tcPr>
                    <a:solidFill>
                      <a:schemeClr val="bg1"/>
                    </a:solidFill>
                  </a:tcPr>
                </a:tc>
                <a:tc>
                  <a:txBody>
                    <a:bodyPr/>
                    <a:lstStyle/>
                    <a:p>
                      <a:pPr algn="ctr"/>
                      <a:r>
                        <a:rPr lang="fr-FR" sz="500" dirty="0">
                          <a:solidFill>
                            <a:schemeClr val="tx1">
                              <a:lumMod val="75000"/>
                              <a:lumOff val="25000"/>
                            </a:schemeClr>
                          </a:solidFill>
                        </a:rPr>
                        <a:t>21</a:t>
                      </a:r>
                    </a:p>
                  </a:txBody>
                  <a:tcPr>
                    <a:solidFill>
                      <a:schemeClr val="bg1"/>
                    </a:solidFill>
                  </a:tcPr>
                </a:tc>
                <a:tc>
                  <a:txBody>
                    <a:bodyPr/>
                    <a:lstStyle/>
                    <a:p>
                      <a:pPr algn="ctr"/>
                      <a:r>
                        <a:rPr lang="fr-FR" sz="500" dirty="0">
                          <a:solidFill>
                            <a:schemeClr val="tx1">
                              <a:lumMod val="75000"/>
                              <a:lumOff val="25000"/>
                            </a:schemeClr>
                          </a:solidFill>
                        </a:rPr>
                        <a:t>22</a:t>
                      </a:r>
                    </a:p>
                  </a:txBody>
                  <a:tcPr>
                    <a:solidFill>
                      <a:schemeClr val="bg1"/>
                    </a:solidFill>
                  </a:tcPr>
                </a:tc>
                <a:tc>
                  <a:txBody>
                    <a:bodyPr/>
                    <a:lstStyle/>
                    <a:p>
                      <a:pPr algn="ctr"/>
                      <a:r>
                        <a:rPr lang="fr-FR" sz="500" dirty="0">
                          <a:solidFill>
                            <a:schemeClr val="tx1">
                              <a:lumMod val="75000"/>
                              <a:lumOff val="25000"/>
                            </a:schemeClr>
                          </a:solidFill>
                        </a:rPr>
                        <a:t>23</a:t>
                      </a:r>
                    </a:p>
                  </a:txBody>
                  <a:tcPr>
                    <a:solidFill>
                      <a:schemeClr val="bg1"/>
                    </a:solidFill>
                  </a:tcPr>
                </a:tc>
                <a:extLst>
                  <a:ext uri="{0D108BD9-81ED-4DB2-BD59-A6C34878D82A}">
                    <a16:rowId xmlns:a16="http://schemas.microsoft.com/office/drawing/2014/main" val="3944446715"/>
                  </a:ext>
                </a:extLst>
              </a:tr>
              <a:tr h="153037">
                <a:tc>
                  <a:txBody>
                    <a:bodyPr/>
                    <a:lstStyle/>
                    <a:p>
                      <a:pPr algn="ctr"/>
                      <a:r>
                        <a:rPr lang="fr-FR" sz="500" dirty="0">
                          <a:solidFill>
                            <a:schemeClr val="accent4">
                              <a:lumMod val="75000"/>
                            </a:schemeClr>
                          </a:solidFill>
                        </a:rPr>
                        <a:t>24</a:t>
                      </a:r>
                    </a:p>
                  </a:txBody>
                  <a:tcPr>
                    <a:solidFill>
                      <a:schemeClr val="bg1"/>
                    </a:solidFill>
                  </a:tcPr>
                </a:tc>
                <a:tc>
                  <a:txBody>
                    <a:bodyPr/>
                    <a:lstStyle/>
                    <a:p>
                      <a:pPr algn="ctr"/>
                      <a:r>
                        <a:rPr lang="fr-FR" sz="500" dirty="0">
                          <a:solidFill>
                            <a:schemeClr val="tx1">
                              <a:lumMod val="75000"/>
                              <a:lumOff val="25000"/>
                            </a:schemeClr>
                          </a:solidFill>
                        </a:rPr>
                        <a:t>25</a:t>
                      </a:r>
                    </a:p>
                  </a:txBody>
                  <a:tcPr>
                    <a:solidFill>
                      <a:schemeClr val="bg1"/>
                    </a:solidFill>
                  </a:tcPr>
                </a:tc>
                <a:tc>
                  <a:txBody>
                    <a:bodyPr/>
                    <a:lstStyle/>
                    <a:p>
                      <a:pPr algn="ctr"/>
                      <a:r>
                        <a:rPr lang="fr-FR" sz="500" dirty="0">
                          <a:solidFill>
                            <a:schemeClr val="tx1">
                              <a:lumMod val="75000"/>
                              <a:lumOff val="25000"/>
                            </a:schemeClr>
                          </a:solidFill>
                        </a:rPr>
                        <a:t>26</a:t>
                      </a:r>
                    </a:p>
                  </a:txBody>
                  <a:tcPr>
                    <a:solidFill>
                      <a:schemeClr val="bg1"/>
                    </a:solidFill>
                  </a:tcPr>
                </a:tc>
                <a:tc>
                  <a:txBody>
                    <a:bodyPr/>
                    <a:lstStyle/>
                    <a:p>
                      <a:pPr algn="ctr"/>
                      <a:r>
                        <a:rPr lang="fr-FR" sz="500" dirty="0">
                          <a:solidFill>
                            <a:schemeClr val="tx1">
                              <a:lumMod val="75000"/>
                              <a:lumOff val="25000"/>
                            </a:schemeClr>
                          </a:solidFill>
                        </a:rPr>
                        <a:t>27</a:t>
                      </a:r>
                    </a:p>
                  </a:txBody>
                  <a:tcPr>
                    <a:solidFill>
                      <a:schemeClr val="bg1"/>
                    </a:solidFill>
                  </a:tcPr>
                </a:tc>
                <a:tc>
                  <a:txBody>
                    <a:bodyPr/>
                    <a:lstStyle/>
                    <a:p>
                      <a:pPr algn="ctr"/>
                      <a:r>
                        <a:rPr lang="fr-FR" sz="500" dirty="0">
                          <a:solidFill>
                            <a:schemeClr val="tx1">
                              <a:lumMod val="75000"/>
                              <a:lumOff val="25000"/>
                            </a:schemeClr>
                          </a:solidFill>
                        </a:rPr>
                        <a:t>28</a:t>
                      </a:r>
                    </a:p>
                  </a:txBody>
                  <a:tcPr>
                    <a:solidFill>
                      <a:schemeClr val="bg1"/>
                    </a:solidFill>
                  </a:tcPr>
                </a:tc>
                <a:tc>
                  <a:txBody>
                    <a:bodyPr/>
                    <a:lstStyle/>
                    <a:p>
                      <a:pPr algn="ctr"/>
                      <a:r>
                        <a:rPr lang="fr-FR" sz="500" dirty="0">
                          <a:solidFill>
                            <a:schemeClr val="tx1">
                              <a:lumMod val="75000"/>
                              <a:lumOff val="25000"/>
                            </a:schemeClr>
                          </a:solidFill>
                        </a:rPr>
                        <a:t>29</a:t>
                      </a:r>
                    </a:p>
                  </a:txBody>
                  <a:tcPr>
                    <a:solidFill>
                      <a:schemeClr val="bg1"/>
                    </a:solidFill>
                  </a:tcPr>
                </a:tc>
                <a:tc>
                  <a:txBody>
                    <a:bodyPr/>
                    <a:lstStyle/>
                    <a:p>
                      <a:pPr algn="ctr"/>
                      <a:r>
                        <a:rPr lang="fr-FR" sz="500" dirty="0">
                          <a:solidFill>
                            <a:schemeClr val="tx1">
                              <a:lumMod val="75000"/>
                              <a:lumOff val="25000"/>
                            </a:schemeClr>
                          </a:solidFill>
                        </a:rPr>
                        <a:t>30</a:t>
                      </a:r>
                    </a:p>
                  </a:txBody>
                  <a:tcPr>
                    <a:solidFill>
                      <a:schemeClr val="bg1"/>
                    </a:solidFill>
                  </a:tcPr>
                </a:tc>
                <a:extLst>
                  <a:ext uri="{0D108BD9-81ED-4DB2-BD59-A6C34878D82A}">
                    <a16:rowId xmlns:a16="http://schemas.microsoft.com/office/drawing/2014/main" val="3859669917"/>
                  </a:ext>
                </a:extLst>
              </a:tr>
              <a:tr h="153037">
                <a:tc>
                  <a:txBody>
                    <a:bodyPr/>
                    <a:lstStyle/>
                    <a:p>
                      <a:pPr algn="ctr"/>
                      <a:r>
                        <a:rPr lang="fr-FR" sz="500" dirty="0">
                          <a:solidFill>
                            <a:schemeClr val="accent4">
                              <a:lumMod val="75000"/>
                            </a:schemeClr>
                          </a:solidFill>
                        </a:rPr>
                        <a:t>31</a:t>
                      </a:r>
                    </a:p>
                  </a:txBody>
                  <a:tcPr>
                    <a:solidFill>
                      <a:schemeClr val="bg1"/>
                    </a:solidFill>
                  </a:tcPr>
                </a:tc>
                <a:tc>
                  <a:txBody>
                    <a:bodyPr/>
                    <a:lstStyle/>
                    <a:p>
                      <a:pPr algn="ctr"/>
                      <a:endParaRPr lang="fr-FR" sz="500" dirty="0">
                        <a:solidFill>
                          <a:schemeClr val="tx1">
                            <a:lumMod val="75000"/>
                            <a:lumOff val="25000"/>
                          </a:schemeClr>
                        </a:solidFill>
                      </a:endParaRPr>
                    </a:p>
                  </a:txBody>
                  <a:tcPr>
                    <a:solidFill>
                      <a:schemeClr val="bg1"/>
                    </a:solidFill>
                  </a:tcPr>
                </a:tc>
                <a:tc>
                  <a:txBody>
                    <a:bodyPr/>
                    <a:lstStyle/>
                    <a:p>
                      <a:pPr algn="ctr"/>
                      <a:endParaRPr lang="fr-FR" sz="500" dirty="0">
                        <a:solidFill>
                          <a:schemeClr val="tx1">
                            <a:lumMod val="75000"/>
                            <a:lumOff val="25000"/>
                          </a:schemeClr>
                        </a:solidFill>
                      </a:endParaRPr>
                    </a:p>
                  </a:txBody>
                  <a:tcPr>
                    <a:solidFill>
                      <a:schemeClr val="bg1"/>
                    </a:solidFill>
                  </a:tcPr>
                </a:tc>
                <a:tc>
                  <a:txBody>
                    <a:bodyPr/>
                    <a:lstStyle/>
                    <a:p>
                      <a:pPr algn="ctr"/>
                      <a:endParaRPr lang="fr-FR" sz="500" dirty="0">
                        <a:solidFill>
                          <a:schemeClr val="tx1">
                            <a:lumMod val="75000"/>
                            <a:lumOff val="25000"/>
                          </a:schemeClr>
                        </a:solidFill>
                      </a:endParaRPr>
                    </a:p>
                  </a:txBody>
                  <a:tcPr>
                    <a:solidFill>
                      <a:schemeClr val="bg1"/>
                    </a:solidFill>
                  </a:tcPr>
                </a:tc>
                <a:tc>
                  <a:txBody>
                    <a:bodyPr/>
                    <a:lstStyle/>
                    <a:p>
                      <a:pPr algn="ctr"/>
                      <a:endParaRPr lang="fr-FR" sz="500" dirty="0">
                        <a:solidFill>
                          <a:schemeClr val="tx1">
                            <a:lumMod val="75000"/>
                            <a:lumOff val="25000"/>
                          </a:schemeClr>
                        </a:solidFill>
                      </a:endParaRPr>
                    </a:p>
                  </a:txBody>
                  <a:tcPr>
                    <a:solidFill>
                      <a:schemeClr val="bg1"/>
                    </a:solidFill>
                  </a:tcPr>
                </a:tc>
                <a:tc>
                  <a:txBody>
                    <a:bodyPr/>
                    <a:lstStyle/>
                    <a:p>
                      <a:pPr algn="ctr"/>
                      <a:endParaRPr lang="fr-FR" sz="500" dirty="0">
                        <a:solidFill>
                          <a:schemeClr val="tx1">
                            <a:lumMod val="75000"/>
                            <a:lumOff val="25000"/>
                          </a:schemeClr>
                        </a:solidFill>
                      </a:endParaRPr>
                    </a:p>
                  </a:txBody>
                  <a:tcPr>
                    <a:solidFill>
                      <a:schemeClr val="bg1"/>
                    </a:solidFill>
                  </a:tcPr>
                </a:tc>
                <a:tc>
                  <a:txBody>
                    <a:bodyPr/>
                    <a:lstStyle/>
                    <a:p>
                      <a:pPr algn="ctr"/>
                      <a:endParaRPr lang="fr-FR" sz="500" dirty="0">
                        <a:solidFill>
                          <a:schemeClr val="tx1">
                            <a:lumMod val="75000"/>
                            <a:lumOff val="25000"/>
                          </a:schemeClr>
                        </a:solidFill>
                      </a:endParaRPr>
                    </a:p>
                  </a:txBody>
                  <a:tcPr>
                    <a:solidFill>
                      <a:schemeClr val="bg1"/>
                    </a:solidFill>
                  </a:tcPr>
                </a:tc>
                <a:extLst>
                  <a:ext uri="{0D108BD9-81ED-4DB2-BD59-A6C34878D82A}">
                    <a16:rowId xmlns:a16="http://schemas.microsoft.com/office/drawing/2014/main" val="689029389"/>
                  </a:ext>
                </a:extLst>
              </a:tr>
            </a:tbl>
          </a:graphicData>
        </a:graphic>
      </p:graphicFrame>
      <p:graphicFrame>
        <p:nvGraphicFramePr>
          <p:cNvPr id="502" name="Tableau 9">
            <a:extLst>
              <a:ext uri="{FF2B5EF4-FFF2-40B4-BE49-F238E27FC236}">
                <a16:creationId xmlns:a16="http://schemas.microsoft.com/office/drawing/2014/main" id="{A00AFFFD-3D75-4E7B-BB3E-70B9C41F03E7}"/>
              </a:ext>
            </a:extLst>
          </p:cNvPr>
          <p:cNvGraphicFramePr>
            <a:graphicFrameLocks noGrp="1"/>
          </p:cNvGraphicFramePr>
          <p:nvPr>
            <p:extLst>
              <p:ext uri="{D42A27DB-BD31-4B8C-83A1-F6EECF244321}">
                <p14:modId xmlns:p14="http://schemas.microsoft.com/office/powerpoint/2010/main" val="3507054295"/>
              </p:ext>
            </p:extLst>
          </p:nvPr>
        </p:nvGraphicFramePr>
        <p:xfrm>
          <a:off x="7341085" y="3143114"/>
          <a:ext cx="2012801" cy="1402080"/>
        </p:xfrm>
        <a:graphic>
          <a:graphicData uri="http://schemas.openxmlformats.org/drawingml/2006/table">
            <a:tbl>
              <a:tblPr firstRow="1" bandRow="1">
                <a:tableStyleId>{5C22544A-7EE6-4342-B048-85BDC9FD1C3A}</a:tableStyleId>
              </a:tblPr>
              <a:tblGrid>
                <a:gridCol w="287543">
                  <a:extLst>
                    <a:ext uri="{9D8B030D-6E8A-4147-A177-3AD203B41FA5}">
                      <a16:colId xmlns:a16="http://schemas.microsoft.com/office/drawing/2014/main" val="3617318326"/>
                    </a:ext>
                  </a:extLst>
                </a:gridCol>
                <a:gridCol w="287543">
                  <a:extLst>
                    <a:ext uri="{9D8B030D-6E8A-4147-A177-3AD203B41FA5}">
                      <a16:colId xmlns:a16="http://schemas.microsoft.com/office/drawing/2014/main" val="744895538"/>
                    </a:ext>
                  </a:extLst>
                </a:gridCol>
                <a:gridCol w="287543">
                  <a:extLst>
                    <a:ext uri="{9D8B030D-6E8A-4147-A177-3AD203B41FA5}">
                      <a16:colId xmlns:a16="http://schemas.microsoft.com/office/drawing/2014/main" val="4148669053"/>
                    </a:ext>
                  </a:extLst>
                </a:gridCol>
                <a:gridCol w="287543">
                  <a:extLst>
                    <a:ext uri="{9D8B030D-6E8A-4147-A177-3AD203B41FA5}">
                      <a16:colId xmlns:a16="http://schemas.microsoft.com/office/drawing/2014/main" val="3787816676"/>
                    </a:ext>
                  </a:extLst>
                </a:gridCol>
                <a:gridCol w="287543">
                  <a:extLst>
                    <a:ext uri="{9D8B030D-6E8A-4147-A177-3AD203B41FA5}">
                      <a16:colId xmlns:a16="http://schemas.microsoft.com/office/drawing/2014/main" val="1264469034"/>
                    </a:ext>
                  </a:extLst>
                </a:gridCol>
                <a:gridCol w="287543">
                  <a:extLst>
                    <a:ext uri="{9D8B030D-6E8A-4147-A177-3AD203B41FA5}">
                      <a16:colId xmlns:a16="http://schemas.microsoft.com/office/drawing/2014/main" val="533910058"/>
                    </a:ext>
                  </a:extLst>
                </a:gridCol>
                <a:gridCol w="287543">
                  <a:extLst>
                    <a:ext uri="{9D8B030D-6E8A-4147-A177-3AD203B41FA5}">
                      <a16:colId xmlns:a16="http://schemas.microsoft.com/office/drawing/2014/main" val="3384948866"/>
                    </a:ext>
                  </a:extLst>
                </a:gridCol>
              </a:tblGrid>
              <a:tr h="153037">
                <a:tc gridSpan="7">
                  <a:txBody>
                    <a:bodyPr/>
                    <a:lstStyle/>
                    <a:p>
                      <a:pPr algn="ctr"/>
                      <a:r>
                        <a:rPr lang="fr-FR" sz="900" dirty="0"/>
                        <a:t>NOVEMBRE 2022</a:t>
                      </a:r>
                    </a:p>
                  </a:txBody>
                  <a:tcPr>
                    <a:solidFill>
                      <a:srgbClr val="FC7120"/>
                    </a:solidFill>
                  </a:tcPr>
                </a:tc>
                <a:tc hMerge="1">
                  <a:txBody>
                    <a:bodyPr/>
                    <a:lstStyle/>
                    <a:p>
                      <a:endParaRPr lang="fr-FR"/>
                    </a:p>
                  </a:txBody>
                  <a:tcPr/>
                </a:tc>
                <a:tc hMerge="1">
                  <a:txBody>
                    <a:bodyPr/>
                    <a:lstStyle/>
                    <a:p>
                      <a:endParaRPr lang="fr-FR"/>
                    </a:p>
                  </a:txBody>
                  <a:tcPr/>
                </a:tc>
                <a:tc hMerge="1">
                  <a:txBody>
                    <a:bodyPr/>
                    <a:lstStyle/>
                    <a:p>
                      <a:endParaRPr lang="fr-FR"/>
                    </a:p>
                  </a:txBody>
                  <a:tcPr/>
                </a:tc>
                <a:tc hMerge="1">
                  <a:txBody>
                    <a:bodyPr/>
                    <a:lstStyle/>
                    <a:p>
                      <a:endParaRPr lang="fr-FR"/>
                    </a:p>
                  </a:txBody>
                  <a:tcPr/>
                </a:tc>
                <a:tc hMerge="1">
                  <a:txBody>
                    <a:bodyPr/>
                    <a:lstStyle/>
                    <a:p>
                      <a:endParaRPr lang="fr-FR"/>
                    </a:p>
                  </a:txBody>
                  <a:tcPr/>
                </a:tc>
                <a:tc hMerge="1">
                  <a:txBody>
                    <a:bodyPr/>
                    <a:lstStyle/>
                    <a:p>
                      <a:endParaRPr lang="fr-FR" dirty="0"/>
                    </a:p>
                  </a:txBody>
                  <a:tcPr/>
                </a:tc>
                <a:extLst>
                  <a:ext uri="{0D108BD9-81ED-4DB2-BD59-A6C34878D82A}">
                    <a16:rowId xmlns:a16="http://schemas.microsoft.com/office/drawing/2014/main" val="533340226"/>
                  </a:ext>
                </a:extLst>
              </a:tr>
              <a:tr h="153037">
                <a:tc>
                  <a:txBody>
                    <a:bodyPr/>
                    <a:lstStyle/>
                    <a:p>
                      <a:pPr algn="ctr"/>
                      <a:r>
                        <a:rPr lang="fr-FR" sz="500" b="1" dirty="0">
                          <a:solidFill>
                            <a:schemeClr val="accent4">
                              <a:lumMod val="75000"/>
                            </a:schemeClr>
                          </a:solidFill>
                        </a:rPr>
                        <a:t>D</a:t>
                      </a:r>
                    </a:p>
                  </a:txBody>
                  <a:tcPr>
                    <a:solidFill>
                      <a:schemeClr val="bg1">
                        <a:lumMod val="85000"/>
                      </a:schemeClr>
                    </a:solidFill>
                  </a:tcPr>
                </a:tc>
                <a:tc>
                  <a:txBody>
                    <a:bodyPr/>
                    <a:lstStyle/>
                    <a:p>
                      <a:pPr algn="ctr"/>
                      <a:r>
                        <a:rPr lang="fr-FR" sz="500" b="1" dirty="0">
                          <a:solidFill>
                            <a:schemeClr val="tx1">
                              <a:lumMod val="75000"/>
                              <a:lumOff val="25000"/>
                            </a:schemeClr>
                          </a:solidFill>
                        </a:rPr>
                        <a:t>L</a:t>
                      </a:r>
                    </a:p>
                  </a:txBody>
                  <a:tcPr>
                    <a:solidFill>
                      <a:schemeClr val="bg1">
                        <a:lumMod val="85000"/>
                      </a:schemeClr>
                    </a:solidFill>
                  </a:tcPr>
                </a:tc>
                <a:tc>
                  <a:txBody>
                    <a:bodyPr/>
                    <a:lstStyle/>
                    <a:p>
                      <a:pPr algn="ctr"/>
                      <a:r>
                        <a:rPr lang="fr-FR" sz="500" b="1" dirty="0">
                          <a:solidFill>
                            <a:schemeClr val="tx1">
                              <a:lumMod val="75000"/>
                              <a:lumOff val="25000"/>
                            </a:schemeClr>
                          </a:solidFill>
                        </a:rPr>
                        <a:t>M</a:t>
                      </a:r>
                    </a:p>
                  </a:txBody>
                  <a:tcPr>
                    <a:solidFill>
                      <a:schemeClr val="bg1">
                        <a:lumMod val="85000"/>
                      </a:schemeClr>
                    </a:solidFill>
                  </a:tcPr>
                </a:tc>
                <a:tc>
                  <a:txBody>
                    <a:bodyPr/>
                    <a:lstStyle/>
                    <a:p>
                      <a:pPr algn="ctr"/>
                      <a:r>
                        <a:rPr lang="fr-FR" sz="500" b="1" dirty="0">
                          <a:solidFill>
                            <a:schemeClr val="tx1">
                              <a:lumMod val="75000"/>
                              <a:lumOff val="25000"/>
                            </a:schemeClr>
                          </a:solidFill>
                        </a:rPr>
                        <a:t>M</a:t>
                      </a:r>
                    </a:p>
                  </a:txBody>
                  <a:tcPr>
                    <a:solidFill>
                      <a:schemeClr val="bg1">
                        <a:lumMod val="85000"/>
                      </a:schemeClr>
                    </a:solidFill>
                  </a:tcPr>
                </a:tc>
                <a:tc>
                  <a:txBody>
                    <a:bodyPr/>
                    <a:lstStyle/>
                    <a:p>
                      <a:pPr algn="ctr"/>
                      <a:r>
                        <a:rPr lang="fr-FR" sz="500" b="1" dirty="0">
                          <a:solidFill>
                            <a:schemeClr val="tx1">
                              <a:lumMod val="75000"/>
                              <a:lumOff val="25000"/>
                            </a:schemeClr>
                          </a:solidFill>
                        </a:rPr>
                        <a:t>J</a:t>
                      </a:r>
                    </a:p>
                  </a:txBody>
                  <a:tcPr>
                    <a:solidFill>
                      <a:schemeClr val="bg1">
                        <a:lumMod val="85000"/>
                      </a:schemeClr>
                    </a:solidFill>
                  </a:tcPr>
                </a:tc>
                <a:tc>
                  <a:txBody>
                    <a:bodyPr/>
                    <a:lstStyle/>
                    <a:p>
                      <a:pPr algn="ctr"/>
                      <a:r>
                        <a:rPr lang="fr-FR" sz="500" b="1" dirty="0">
                          <a:solidFill>
                            <a:schemeClr val="tx1">
                              <a:lumMod val="75000"/>
                              <a:lumOff val="25000"/>
                            </a:schemeClr>
                          </a:solidFill>
                        </a:rPr>
                        <a:t>V</a:t>
                      </a:r>
                    </a:p>
                  </a:txBody>
                  <a:tcPr>
                    <a:solidFill>
                      <a:schemeClr val="bg1">
                        <a:lumMod val="85000"/>
                      </a:schemeClr>
                    </a:solidFill>
                  </a:tcPr>
                </a:tc>
                <a:tc>
                  <a:txBody>
                    <a:bodyPr/>
                    <a:lstStyle/>
                    <a:p>
                      <a:pPr algn="ctr"/>
                      <a:r>
                        <a:rPr lang="fr-FR" sz="500" b="1" dirty="0">
                          <a:solidFill>
                            <a:schemeClr val="tx1">
                              <a:lumMod val="75000"/>
                              <a:lumOff val="25000"/>
                            </a:schemeClr>
                          </a:solidFill>
                        </a:rPr>
                        <a:t>S</a:t>
                      </a:r>
                    </a:p>
                  </a:txBody>
                  <a:tcPr>
                    <a:solidFill>
                      <a:schemeClr val="bg1">
                        <a:lumMod val="85000"/>
                      </a:schemeClr>
                    </a:solidFill>
                  </a:tcPr>
                </a:tc>
                <a:extLst>
                  <a:ext uri="{0D108BD9-81ED-4DB2-BD59-A6C34878D82A}">
                    <a16:rowId xmlns:a16="http://schemas.microsoft.com/office/drawing/2014/main" val="4258868470"/>
                  </a:ext>
                </a:extLst>
              </a:tr>
              <a:tr h="153037">
                <a:tc>
                  <a:txBody>
                    <a:bodyPr/>
                    <a:lstStyle/>
                    <a:p>
                      <a:pPr algn="ctr"/>
                      <a:endParaRPr lang="fr-FR" sz="500" dirty="0">
                        <a:solidFill>
                          <a:schemeClr val="accent4">
                            <a:lumMod val="75000"/>
                          </a:schemeClr>
                        </a:solidFill>
                      </a:endParaRPr>
                    </a:p>
                  </a:txBody>
                  <a:tcPr>
                    <a:solidFill>
                      <a:schemeClr val="bg1"/>
                    </a:solidFill>
                  </a:tcPr>
                </a:tc>
                <a:tc>
                  <a:txBody>
                    <a:bodyPr/>
                    <a:lstStyle/>
                    <a:p>
                      <a:pPr algn="ctr"/>
                      <a:r>
                        <a:rPr lang="fr-FR" sz="500" dirty="0">
                          <a:solidFill>
                            <a:schemeClr val="tx1">
                              <a:lumMod val="75000"/>
                              <a:lumOff val="25000"/>
                            </a:schemeClr>
                          </a:solidFill>
                        </a:rPr>
                        <a:t>1</a:t>
                      </a:r>
                    </a:p>
                  </a:txBody>
                  <a:tcPr>
                    <a:solidFill>
                      <a:schemeClr val="bg1"/>
                    </a:solidFill>
                  </a:tcPr>
                </a:tc>
                <a:tc>
                  <a:txBody>
                    <a:bodyPr/>
                    <a:lstStyle/>
                    <a:p>
                      <a:pPr algn="ctr"/>
                      <a:r>
                        <a:rPr lang="fr-FR" sz="500" dirty="0">
                          <a:solidFill>
                            <a:schemeClr val="tx1">
                              <a:lumMod val="75000"/>
                              <a:lumOff val="25000"/>
                            </a:schemeClr>
                          </a:solidFill>
                        </a:rPr>
                        <a:t>2</a:t>
                      </a:r>
                    </a:p>
                  </a:txBody>
                  <a:tcPr>
                    <a:solidFill>
                      <a:schemeClr val="bg1"/>
                    </a:solidFill>
                  </a:tcPr>
                </a:tc>
                <a:tc>
                  <a:txBody>
                    <a:bodyPr/>
                    <a:lstStyle/>
                    <a:p>
                      <a:pPr algn="ctr"/>
                      <a:r>
                        <a:rPr lang="fr-FR" sz="500" dirty="0">
                          <a:solidFill>
                            <a:schemeClr val="tx1">
                              <a:lumMod val="75000"/>
                              <a:lumOff val="25000"/>
                            </a:schemeClr>
                          </a:solidFill>
                        </a:rPr>
                        <a:t>3</a:t>
                      </a:r>
                    </a:p>
                  </a:txBody>
                  <a:tcPr>
                    <a:solidFill>
                      <a:schemeClr val="bg1"/>
                    </a:solidFill>
                  </a:tcPr>
                </a:tc>
                <a:tc>
                  <a:txBody>
                    <a:bodyPr/>
                    <a:lstStyle/>
                    <a:p>
                      <a:pPr algn="ctr"/>
                      <a:r>
                        <a:rPr lang="fr-FR" sz="500" dirty="0">
                          <a:solidFill>
                            <a:schemeClr val="tx1">
                              <a:lumMod val="75000"/>
                              <a:lumOff val="25000"/>
                            </a:schemeClr>
                          </a:solidFill>
                        </a:rPr>
                        <a:t>4</a:t>
                      </a:r>
                    </a:p>
                  </a:txBody>
                  <a:tcPr>
                    <a:solidFill>
                      <a:schemeClr val="bg1"/>
                    </a:solidFill>
                  </a:tcPr>
                </a:tc>
                <a:tc>
                  <a:txBody>
                    <a:bodyPr/>
                    <a:lstStyle/>
                    <a:p>
                      <a:pPr algn="ctr"/>
                      <a:r>
                        <a:rPr lang="fr-FR" sz="500" dirty="0">
                          <a:solidFill>
                            <a:schemeClr val="tx1">
                              <a:lumMod val="75000"/>
                              <a:lumOff val="25000"/>
                            </a:schemeClr>
                          </a:solidFill>
                        </a:rPr>
                        <a:t>5</a:t>
                      </a:r>
                    </a:p>
                  </a:txBody>
                  <a:tcPr>
                    <a:solidFill>
                      <a:schemeClr val="bg1"/>
                    </a:solidFill>
                  </a:tcPr>
                </a:tc>
                <a:tc>
                  <a:txBody>
                    <a:bodyPr/>
                    <a:lstStyle/>
                    <a:p>
                      <a:pPr algn="ctr"/>
                      <a:r>
                        <a:rPr lang="fr-FR" sz="500" dirty="0">
                          <a:solidFill>
                            <a:schemeClr val="tx1">
                              <a:lumMod val="75000"/>
                              <a:lumOff val="25000"/>
                            </a:schemeClr>
                          </a:solidFill>
                        </a:rPr>
                        <a:t>6</a:t>
                      </a:r>
                    </a:p>
                  </a:txBody>
                  <a:tcPr>
                    <a:solidFill>
                      <a:schemeClr val="bg1"/>
                    </a:solidFill>
                  </a:tcPr>
                </a:tc>
                <a:extLst>
                  <a:ext uri="{0D108BD9-81ED-4DB2-BD59-A6C34878D82A}">
                    <a16:rowId xmlns:a16="http://schemas.microsoft.com/office/drawing/2014/main" val="753078329"/>
                  </a:ext>
                </a:extLst>
              </a:tr>
              <a:tr h="153037">
                <a:tc>
                  <a:txBody>
                    <a:bodyPr/>
                    <a:lstStyle/>
                    <a:p>
                      <a:pPr algn="ctr"/>
                      <a:r>
                        <a:rPr lang="fr-FR" sz="500" dirty="0">
                          <a:solidFill>
                            <a:schemeClr val="accent4">
                              <a:lumMod val="75000"/>
                            </a:schemeClr>
                          </a:solidFill>
                        </a:rPr>
                        <a:t>7</a:t>
                      </a:r>
                    </a:p>
                  </a:txBody>
                  <a:tcPr>
                    <a:solidFill>
                      <a:schemeClr val="bg1"/>
                    </a:solidFill>
                  </a:tcPr>
                </a:tc>
                <a:tc>
                  <a:txBody>
                    <a:bodyPr/>
                    <a:lstStyle/>
                    <a:p>
                      <a:pPr algn="ctr"/>
                      <a:r>
                        <a:rPr lang="fr-FR" sz="500" dirty="0">
                          <a:solidFill>
                            <a:schemeClr val="tx1">
                              <a:lumMod val="75000"/>
                              <a:lumOff val="25000"/>
                            </a:schemeClr>
                          </a:solidFill>
                        </a:rPr>
                        <a:t>8</a:t>
                      </a:r>
                    </a:p>
                  </a:txBody>
                  <a:tcPr>
                    <a:solidFill>
                      <a:schemeClr val="bg1"/>
                    </a:solidFill>
                  </a:tcPr>
                </a:tc>
                <a:tc>
                  <a:txBody>
                    <a:bodyPr/>
                    <a:lstStyle/>
                    <a:p>
                      <a:pPr algn="ctr"/>
                      <a:r>
                        <a:rPr lang="fr-FR" sz="500" dirty="0">
                          <a:solidFill>
                            <a:schemeClr val="tx1">
                              <a:lumMod val="75000"/>
                              <a:lumOff val="25000"/>
                            </a:schemeClr>
                          </a:solidFill>
                        </a:rPr>
                        <a:t>9</a:t>
                      </a:r>
                    </a:p>
                  </a:txBody>
                  <a:tcPr>
                    <a:solidFill>
                      <a:schemeClr val="bg1"/>
                    </a:solidFill>
                  </a:tcPr>
                </a:tc>
                <a:tc>
                  <a:txBody>
                    <a:bodyPr/>
                    <a:lstStyle/>
                    <a:p>
                      <a:pPr algn="ctr"/>
                      <a:r>
                        <a:rPr lang="fr-FR" sz="500" dirty="0">
                          <a:solidFill>
                            <a:schemeClr val="tx1">
                              <a:lumMod val="75000"/>
                              <a:lumOff val="25000"/>
                            </a:schemeClr>
                          </a:solidFill>
                        </a:rPr>
                        <a:t>10</a:t>
                      </a:r>
                    </a:p>
                  </a:txBody>
                  <a:tcPr>
                    <a:solidFill>
                      <a:schemeClr val="bg1"/>
                    </a:solidFill>
                  </a:tcPr>
                </a:tc>
                <a:tc>
                  <a:txBody>
                    <a:bodyPr/>
                    <a:lstStyle/>
                    <a:p>
                      <a:pPr algn="ctr"/>
                      <a:r>
                        <a:rPr lang="fr-FR" sz="500" dirty="0">
                          <a:solidFill>
                            <a:schemeClr val="tx1">
                              <a:lumMod val="75000"/>
                              <a:lumOff val="25000"/>
                            </a:schemeClr>
                          </a:solidFill>
                        </a:rPr>
                        <a:t>11</a:t>
                      </a:r>
                    </a:p>
                  </a:txBody>
                  <a:tcPr>
                    <a:solidFill>
                      <a:schemeClr val="bg1"/>
                    </a:solidFill>
                  </a:tcPr>
                </a:tc>
                <a:tc>
                  <a:txBody>
                    <a:bodyPr/>
                    <a:lstStyle/>
                    <a:p>
                      <a:pPr algn="ctr"/>
                      <a:r>
                        <a:rPr lang="fr-FR" sz="500" dirty="0">
                          <a:solidFill>
                            <a:schemeClr val="tx1">
                              <a:lumMod val="75000"/>
                              <a:lumOff val="25000"/>
                            </a:schemeClr>
                          </a:solidFill>
                        </a:rPr>
                        <a:t>12</a:t>
                      </a:r>
                    </a:p>
                  </a:txBody>
                  <a:tcPr>
                    <a:solidFill>
                      <a:schemeClr val="bg1"/>
                    </a:solidFill>
                  </a:tcPr>
                </a:tc>
                <a:tc>
                  <a:txBody>
                    <a:bodyPr/>
                    <a:lstStyle/>
                    <a:p>
                      <a:pPr algn="ctr"/>
                      <a:r>
                        <a:rPr lang="fr-FR" sz="500" dirty="0">
                          <a:solidFill>
                            <a:schemeClr val="tx1">
                              <a:lumMod val="75000"/>
                              <a:lumOff val="25000"/>
                            </a:schemeClr>
                          </a:solidFill>
                        </a:rPr>
                        <a:t>13</a:t>
                      </a:r>
                    </a:p>
                  </a:txBody>
                  <a:tcPr>
                    <a:solidFill>
                      <a:schemeClr val="bg1"/>
                    </a:solidFill>
                  </a:tcPr>
                </a:tc>
                <a:extLst>
                  <a:ext uri="{0D108BD9-81ED-4DB2-BD59-A6C34878D82A}">
                    <a16:rowId xmlns:a16="http://schemas.microsoft.com/office/drawing/2014/main" val="1278186325"/>
                  </a:ext>
                </a:extLst>
              </a:tr>
              <a:tr h="153037">
                <a:tc>
                  <a:txBody>
                    <a:bodyPr/>
                    <a:lstStyle/>
                    <a:p>
                      <a:pPr algn="ctr"/>
                      <a:r>
                        <a:rPr lang="fr-FR" sz="500" dirty="0">
                          <a:solidFill>
                            <a:schemeClr val="accent4">
                              <a:lumMod val="75000"/>
                            </a:schemeClr>
                          </a:solidFill>
                        </a:rPr>
                        <a:t>14</a:t>
                      </a:r>
                    </a:p>
                  </a:txBody>
                  <a:tcPr>
                    <a:solidFill>
                      <a:schemeClr val="bg1"/>
                    </a:solidFill>
                  </a:tcPr>
                </a:tc>
                <a:tc>
                  <a:txBody>
                    <a:bodyPr/>
                    <a:lstStyle/>
                    <a:p>
                      <a:pPr algn="ctr"/>
                      <a:r>
                        <a:rPr lang="fr-FR" sz="500" dirty="0">
                          <a:solidFill>
                            <a:schemeClr val="tx1">
                              <a:lumMod val="75000"/>
                              <a:lumOff val="25000"/>
                            </a:schemeClr>
                          </a:solidFill>
                        </a:rPr>
                        <a:t>15</a:t>
                      </a:r>
                    </a:p>
                  </a:txBody>
                  <a:tcPr>
                    <a:solidFill>
                      <a:schemeClr val="bg1"/>
                    </a:solidFill>
                  </a:tcPr>
                </a:tc>
                <a:tc>
                  <a:txBody>
                    <a:bodyPr/>
                    <a:lstStyle/>
                    <a:p>
                      <a:pPr algn="ctr"/>
                      <a:r>
                        <a:rPr lang="fr-FR" sz="500" dirty="0">
                          <a:solidFill>
                            <a:schemeClr val="tx1">
                              <a:lumMod val="75000"/>
                              <a:lumOff val="25000"/>
                            </a:schemeClr>
                          </a:solidFill>
                        </a:rPr>
                        <a:t>16</a:t>
                      </a:r>
                    </a:p>
                  </a:txBody>
                  <a:tcPr>
                    <a:solidFill>
                      <a:schemeClr val="bg1"/>
                    </a:solidFill>
                  </a:tcPr>
                </a:tc>
                <a:tc>
                  <a:txBody>
                    <a:bodyPr/>
                    <a:lstStyle/>
                    <a:p>
                      <a:pPr algn="ctr"/>
                      <a:r>
                        <a:rPr lang="fr-FR" sz="500" dirty="0">
                          <a:solidFill>
                            <a:schemeClr val="tx1">
                              <a:lumMod val="75000"/>
                              <a:lumOff val="25000"/>
                            </a:schemeClr>
                          </a:solidFill>
                        </a:rPr>
                        <a:t>17</a:t>
                      </a:r>
                    </a:p>
                  </a:txBody>
                  <a:tcPr>
                    <a:solidFill>
                      <a:schemeClr val="bg1"/>
                    </a:solidFill>
                  </a:tcPr>
                </a:tc>
                <a:tc>
                  <a:txBody>
                    <a:bodyPr/>
                    <a:lstStyle/>
                    <a:p>
                      <a:pPr algn="ctr"/>
                      <a:r>
                        <a:rPr lang="fr-FR" sz="500" dirty="0">
                          <a:solidFill>
                            <a:schemeClr val="tx1">
                              <a:lumMod val="75000"/>
                              <a:lumOff val="25000"/>
                            </a:schemeClr>
                          </a:solidFill>
                        </a:rPr>
                        <a:t>18</a:t>
                      </a:r>
                    </a:p>
                  </a:txBody>
                  <a:tcPr>
                    <a:solidFill>
                      <a:schemeClr val="bg1"/>
                    </a:solidFill>
                  </a:tcPr>
                </a:tc>
                <a:tc>
                  <a:txBody>
                    <a:bodyPr/>
                    <a:lstStyle/>
                    <a:p>
                      <a:pPr algn="ctr"/>
                      <a:r>
                        <a:rPr lang="fr-FR" sz="500" dirty="0">
                          <a:solidFill>
                            <a:schemeClr val="tx1">
                              <a:lumMod val="75000"/>
                              <a:lumOff val="25000"/>
                            </a:schemeClr>
                          </a:solidFill>
                        </a:rPr>
                        <a:t>19</a:t>
                      </a:r>
                    </a:p>
                  </a:txBody>
                  <a:tcPr>
                    <a:solidFill>
                      <a:schemeClr val="bg1"/>
                    </a:solidFill>
                  </a:tcPr>
                </a:tc>
                <a:tc>
                  <a:txBody>
                    <a:bodyPr/>
                    <a:lstStyle/>
                    <a:p>
                      <a:pPr algn="ctr"/>
                      <a:r>
                        <a:rPr lang="fr-FR" sz="500" dirty="0">
                          <a:solidFill>
                            <a:schemeClr val="tx1">
                              <a:lumMod val="75000"/>
                              <a:lumOff val="25000"/>
                            </a:schemeClr>
                          </a:solidFill>
                        </a:rPr>
                        <a:t>20</a:t>
                      </a:r>
                    </a:p>
                  </a:txBody>
                  <a:tcPr>
                    <a:solidFill>
                      <a:schemeClr val="bg1"/>
                    </a:solidFill>
                  </a:tcPr>
                </a:tc>
                <a:extLst>
                  <a:ext uri="{0D108BD9-81ED-4DB2-BD59-A6C34878D82A}">
                    <a16:rowId xmlns:a16="http://schemas.microsoft.com/office/drawing/2014/main" val="45844128"/>
                  </a:ext>
                </a:extLst>
              </a:tr>
              <a:tr h="153037">
                <a:tc>
                  <a:txBody>
                    <a:bodyPr/>
                    <a:lstStyle/>
                    <a:p>
                      <a:pPr algn="ctr"/>
                      <a:r>
                        <a:rPr lang="fr-FR" sz="500" dirty="0">
                          <a:solidFill>
                            <a:schemeClr val="accent4">
                              <a:lumMod val="75000"/>
                            </a:schemeClr>
                          </a:solidFill>
                        </a:rPr>
                        <a:t>21</a:t>
                      </a:r>
                    </a:p>
                  </a:txBody>
                  <a:tcPr>
                    <a:solidFill>
                      <a:schemeClr val="bg1"/>
                    </a:solidFill>
                  </a:tcPr>
                </a:tc>
                <a:tc>
                  <a:txBody>
                    <a:bodyPr/>
                    <a:lstStyle/>
                    <a:p>
                      <a:pPr algn="ctr"/>
                      <a:r>
                        <a:rPr lang="fr-FR" sz="500" dirty="0">
                          <a:solidFill>
                            <a:schemeClr val="tx1">
                              <a:lumMod val="75000"/>
                              <a:lumOff val="25000"/>
                            </a:schemeClr>
                          </a:solidFill>
                        </a:rPr>
                        <a:t>22</a:t>
                      </a:r>
                    </a:p>
                  </a:txBody>
                  <a:tcPr>
                    <a:solidFill>
                      <a:schemeClr val="bg1"/>
                    </a:solidFill>
                  </a:tcPr>
                </a:tc>
                <a:tc>
                  <a:txBody>
                    <a:bodyPr/>
                    <a:lstStyle/>
                    <a:p>
                      <a:pPr algn="ctr"/>
                      <a:r>
                        <a:rPr lang="fr-FR" sz="500" dirty="0">
                          <a:solidFill>
                            <a:schemeClr val="tx1">
                              <a:lumMod val="75000"/>
                              <a:lumOff val="25000"/>
                            </a:schemeClr>
                          </a:solidFill>
                        </a:rPr>
                        <a:t>23</a:t>
                      </a:r>
                    </a:p>
                  </a:txBody>
                  <a:tcPr>
                    <a:solidFill>
                      <a:schemeClr val="bg1"/>
                    </a:solidFill>
                  </a:tcPr>
                </a:tc>
                <a:tc>
                  <a:txBody>
                    <a:bodyPr/>
                    <a:lstStyle/>
                    <a:p>
                      <a:pPr algn="ctr"/>
                      <a:r>
                        <a:rPr lang="fr-FR" sz="500" dirty="0">
                          <a:solidFill>
                            <a:schemeClr val="tx1">
                              <a:lumMod val="75000"/>
                              <a:lumOff val="25000"/>
                            </a:schemeClr>
                          </a:solidFill>
                        </a:rPr>
                        <a:t>24</a:t>
                      </a:r>
                    </a:p>
                  </a:txBody>
                  <a:tcPr>
                    <a:solidFill>
                      <a:schemeClr val="bg1"/>
                    </a:solidFill>
                  </a:tcPr>
                </a:tc>
                <a:tc>
                  <a:txBody>
                    <a:bodyPr/>
                    <a:lstStyle/>
                    <a:p>
                      <a:pPr algn="ctr"/>
                      <a:r>
                        <a:rPr lang="fr-FR" sz="500" dirty="0">
                          <a:solidFill>
                            <a:schemeClr val="tx1">
                              <a:lumMod val="75000"/>
                              <a:lumOff val="25000"/>
                            </a:schemeClr>
                          </a:solidFill>
                        </a:rPr>
                        <a:t>25</a:t>
                      </a:r>
                    </a:p>
                  </a:txBody>
                  <a:tcPr>
                    <a:solidFill>
                      <a:schemeClr val="bg1"/>
                    </a:solidFill>
                  </a:tcPr>
                </a:tc>
                <a:tc>
                  <a:txBody>
                    <a:bodyPr/>
                    <a:lstStyle/>
                    <a:p>
                      <a:pPr algn="ctr"/>
                      <a:r>
                        <a:rPr lang="fr-FR" sz="500" dirty="0">
                          <a:solidFill>
                            <a:schemeClr val="tx1">
                              <a:lumMod val="75000"/>
                              <a:lumOff val="25000"/>
                            </a:schemeClr>
                          </a:solidFill>
                        </a:rPr>
                        <a:t>26</a:t>
                      </a:r>
                    </a:p>
                  </a:txBody>
                  <a:tcPr>
                    <a:solidFill>
                      <a:schemeClr val="bg1"/>
                    </a:solidFill>
                  </a:tcPr>
                </a:tc>
                <a:tc>
                  <a:txBody>
                    <a:bodyPr/>
                    <a:lstStyle/>
                    <a:p>
                      <a:pPr algn="ctr"/>
                      <a:r>
                        <a:rPr lang="fr-FR" sz="500" dirty="0">
                          <a:solidFill>
                            <a:schemeClr val="tx1">
                              <a:lumMod val="75000"/>
                              <a:lumOff val="25000"/>
                            </a:schemeClr>
                          </a:solidFill>
                        </a:rPr>
                        <a:t>27</a:t>
                      </a:r>
                    </a:p>
                  </a:txBody>
                  <a:tcPr>
                    <a:solidFill>
                      <a:schemeClr val="bg1"/>
                    </a:solidFill>
                  </a:tcPr>
                </a:tc>
                <a:extLst>
                  <a:ext uri="{0D108BD9-81ED-4DB2-BD59-A6C34878D82A}">
                    <a16:rowId xmlns:a16="http://schemas.microsoft.com/office/drawing/2014/main" val="3944446715"/>
                  </a:ext>
                </a:extLst>
              </a:tr>
              <a:tr h="153037">
                <a:tc>
                  <a:txBody>
                    <a:bodyPr/>
                    <a:lstStyle/>
                    <a:p>
                      <a:pPr algn="ctr"/>
                      <a:r>
                        <a:rPr lang="fr-FR" sz="500" dirty="0">
                          <a:solidFill>
                            <a:schemeClr val="accent4">
                              <a:lumMod val="75000"/>
                            </a:schemeClr>
                          </a:solidFill>
                        </a:rPr>
                        <a:t>28</a:t>
                      </a:r>
                    </a:p>
                  </a:txBody>
                  <a:tcPr>
                    <a:solidFill>
                      <a:schemeClr val="bg1"/>
                    </a:solidFill>
                  </a:tcPr>
                </a:tc>
                <a:tc>
                  <a:txBody>
                    <a:bodyPr/>
                    <a:lstStyle/>
                    <a:p>
                      <a:pPr algn="ctr"/>
                      <a:r>
                        <a:rPr lang="fr-FR" sz="500" dirty="0">
                          <a:solidFill>
                            <a:schemeClr val="tx1">
                              <a:lumMod val="75000"/>
                              <a:lumOff val="25000"/>
                            </a:schemeClr>
                          </a:solidFill>
                        </a:rPr>
                        <a:t>29</a:t>
                      </a:r>
                    </a:p>
                  </a:txBody>
                  <a:tcPr>
                    <a:solidFill>
                      <a:schemeClr val="bg1"/>
                    </a:solidFill>
                  </a:tcPr>
                </a:tc>
                <a:tc>
                  <a:txBody>
                    <a:bodyPr/>
                    <a:lstStyle/>
                    <a:p>
                      <a:pPr algn="ctr"/>
                      <a:r>
                        <a:rPr lang="fr-FR" sz="500" dirty="0">
                          <a:solidFill>
                            <a:schemeClr val="tx1">
                              <a:lumMod val="75000"/>
                              <a:lumOff val="25000"/>
                            </a:schemeClr>
                          </a:solidFill>
                        </a:rPr>
                        <a:t>30</a:t>
                      </a:r>
                    </a:p>
                  </a:txBody>
                  <a:tcPr>
                    <a:solidFill>
                      <a:schemeClr val="bg1"/>
                    </a:solidFill>
                  </a:tcPr>
                </a:tc>
                <a:tc>
                  <a:txBody>
                    <a:bodyPr/>
                    <a:lstStyle/>
                    <a:p>
                      <a:pPr algn="ctr"/>
                      <a:r>
                        <a:rPr lang="fr-FR" sz="500" dirty="0">
                          <a:solidFill>
                            <a:schemeClr val="tx1">
                              <a:lumMod val="75000"/>
                              <a:lumOff val="25000"/>
                            </a:schemeClr>
                          </a:solidFill>
                        </a:rPr>
                        <a:t>31</a:t>
                      </a:r>
                    </a:p>
                  </a:txBody>
                  <a:tcPr>
                    <a:solidFill>
                      <a:schemeClr val="bg1"/>
                    </a:solidFill>
                  </a:tcPr>
                </a:tc>
                <a:tc>
                  <a:txBody>
                    <a:bodyPr/>
                    <a:lstStyle/>
                    <a:p>
                      <a:pPr algn="ctr"/>
                      <a:endParaRPr lang="fr-FR" sz="500" dirty="0">
                        <a:solidFill>
                          <a:schemeClr val="tx1">
                            <a:lumMod val="75000"/>
                            <a:lumOff val="25000"/>
                          </a:schemeClr>
                        </a:solidFill>
                      </a:endParaRPr>
                    </a:p>
                  </a:txBody>
                  <a:tcPr>
                    <a:solidFill>
                      <a:schemeClr val="bg1"/>
                    </a:solidFill>
                  </a:tcPr>
                </a:tc>
                <a:tc>
                  <a:txBody>
                    <a:bodyPr/>
                    <a:lstStyle/>
                    <a:p>
                      <a:pPr algn="ctr"/>
                      <a:endParaRPr lang="fr-FR" sz="500" dirty="0">
                        <a:solidFill>
                          <a:schemeClr val="tx1">
                            <a:lumMod val="75000"/>
                            <a:lumOff val="25000"/>
                          </a:schemeClr>
                        </a:solidFill>
                      </a:endParaRPr>
                    </a:p>
                  </a:txBody>
                  <a:tcPr>
                    <a:solidFill>
                      <a:schemeClr val="bg1"/>
                    </a:solidFill>
                  </a:tcPr>
                </a:tc>
                <a:tc>
                  <a:txBody>
                    <a:bodyPr/>
                    <a:lstStyle/>
                    <a:p>
                      <a:pPr algn="ctr"/>
                      <a:endParaRPr lang="fr-FR" sz="500" dirty="0">
                        <a:solidFill>
                          <a:schemeClr val="tx1">
                            <a:lumMod val="75000"/>
                            <a:lumOff val="25000"/>
                          </a:schemeClr>
                        </a:solidFill>
                      </a:endParaRPr>
                    </a:p>
                  </a:txBody>
                  <a:tcPr>
                    <a:solidFill>
                      <a:schemeClr val="bg1"/>
                    </a:solidFill>
                  </a:tcPr>
                </a:tc>
                <a:extLst>
                  <a:ext uri="{0D108BD9-81ED-4DB2-BD59-A6C34878D82A}">
                    <a16:rowId xmlns:a16="http://schemas.microsoft.com/office/drawing/2014/main" val="3859669917"/>
                  </a:ext>
                </a:extLst>
              </a:tr>
              <a:tr h="153037">
                <a:tc>
                  <a:txBody>
                    <a:bodyPr/>
                    <a:lstStyle/>
                    <a:p>
                      <a:pPr algn="ctr"/>
                      <a:endParaRPr lang="fr-FR" sz="500" dirty="0">
                        <a:solidFill>
                          <a:schemeClr val="accent4">
                            <a:lumMod val="75000"/>
                          </a:schemeClr>
                        </a:solidFill>
                      </a:endParaRPr>
                    </a:p>
                  </a:txBody>
                  <a:tcPr>
                    <a:solidFill>
                      <a:schemeClr val="bg1"/>
                    </a:solidFill>
                  </a:tcPr>
                </a:tc>
                <a:tc>
                  <a:txBody>
                    <a:bodyPr/>
                    <a:lstStyle/>
                    <a:p>
                      <a:pPr algn="ctr"/>
                      <a:endParaRPr lang="fr-FR" sz="500" dirty="0">
                        <a:solidFill>
                          <a:schemeClr val="tx1">
                            <a:lumMod val="75000"/>
                            <a:lumOff val="25000"/>
                          </a:schemeClr>
                        </a:solidFill>
                      </a:endParaRPr>
                    </a:p>
                  </a:txBody>
                  <a:tcPr>
                    <a:solidFill>
                      <a:schemeClr val="bg1"/>
                    </a:solidFill>
                  </a:tcPr>
                </a:tc>
                <a:tc>
                  <a:txBody>
                    <a:bodyPr/>
                    <a:lstStyle/>
                    <a:p>
                      <a:pPr algn="ctr"/>
                      <a:endParaRPr lang="fr-FR" sz="500" dirty="0">
                        <a:solidFill>
                          <a:schemeClr val="tx1">
                            <a:lumMod val="75000"/>
                            <a:lumOff val="25000"/>
                          </a:schemeClr>
                        </a:solidFill>
                      </a:endParaRPr>
                    </a:p>
                  </a:txBody>
                  <a:tcPr>
                    <a:solidFill>
                      <a:schemeClr val="bg1"/>
                    </a:solidFill>
                  </a:tcPr>
                </a:tc>
                <a:tc>
                  <a:txBody>
                    <a:bodyPr/>
                    <a:lstStyle/>
                    <a:p>
                      <a:pPr algn="ctr"/>
                      <a:endParaRPr lang="fr-FR" sz="500" dirty="0">
                        <a:solidFill>
                          <a:schemeClr val="tx1">
                            <a:lumMod val="75000"/>
                            <a:lumOff val="25000"/>
                          </a:schemeClr>
                        </a:solidFill>
                      </a:endParaRPr>
                    </a:p>
                  </a:txBody>
                  <a:tcPr>
                    <a:solidFill>
                      <a:schemeClr val="bg1"/>
                    </a:solidFill>
                  </a:tcPr>
                </a:tc>
                <a:tc>
                  <a:txBody>
                    <a:bodyPr/>
                    <a:lstStyle/>
                    <a:p>
                      <a:pPr algn="ctr"/>
                      <a:endParaRPr lang="fr-FR" sz="500" dirty="0">
                        <a:solidFill>
                          <a:schemeClr val="tx1">
                            <a:lumMod val="75000"/>
                            <a:lumOff val="25000"/>
                          </a:schemeClr>
                        </a:solidFill>
                      </a:endParaRPr>
                    </a:p>
                  </a:txBody>
                  <a:tcPr>
                    <a:solidFill>
                      <a:schemeClr val="bg1"/>
                    </a:solidFill>
                  </a:tcPr>
                </a:tc>
                <a:tc>
                  <a:txBody>
                    <a:bodyPr/>
                    <a:lstStyle/>
                    <a:p>
                      <a:pPr algn="ctr"/>
                      <a:endParaRPr lang="fr-FR" sz="500" dirty="0">
                        <a:solidFill>
                          <a:schemeClr val="tx1">
                            <a:lumMod val="75000"/>
                            <a:lumOff val="25000"/>
                          </a:schemeClr>
                        </a:solidFill>
                      </a:endParaRPr>
                    </a:p>
                  </a:txBody>
                  <a:tcPr>
                    <a:solidFill>
                      <a:schemeClr val="bg1"/>
                    </a:solidFill>
                  </a:tcPr>
                </a:tc>
                <a:tc>
                  <a:txBody>
                    <a:bodyPr/>
                    <a:lstStyle/>
                    <a:p>
                      <a:pPr algn="ctr"/>
                      <a:endParaRPr lang="fr-FR" sz="500" dirty="0">
                        <a:solidFill>
                          <a:schemeClr val="tx1">
                            <a:lumMod val="75000"/>
                            <a:lumOff val="25000"/>
                          </a:schemeClr>
                        </a:solidFill>
                      </a:endParaRPr>
                    </a:p>
                  </a:txBody>
                  <a:tcPr>
                    <a:solidFill>
                      <a:schemeClr val="bg1"/>
                    </a:solidFill>
                  </a:tcPr>
                </a:tc>
                <a:extLst>
                  <a:ext uri="{0D108BD9-81ED-4DB2-BD59-A6C34878D82A}">
                    <a16:rowId xmlns:a16="http://schemas.microsoft.com/office/drawing/2014/main" val="689029389"/>
                  </a:ext>
                </a:extLst>
              </a:tr>
            </a:tbl>
          </a:graphicData>
        </a:graphic>
      </p:graphicFrame>
      <p:graphicFrame>
        <p:nvGraphicFramePr>
          <p:cNvPr id="503" name="Tableau 9">
            <a:extLst>
              <a:ext uri="{FF2B5EF4-FFF2-40B4-BE49-F238E27FC236}">
                <a16:creationId xmlns:a16="http://schemas.microsoft.com/office/drawing/2014/main" id="{DB9F0D9D-382F-4560-83B6-E9286C046719}"/>
              </a:ext>
            </a:extLst>
          </p:cNvPr>
          <p:cNvGraphicFramePr>
            <a:graphicFrameLocks noGrp="1"/>
          </p:cNvGraphicFramePr>
          <p:nvPr>
            <p:extLst>
              <p:ext uri="{D42A27DB-BD31-4B8C-83A1-F6EECF244321}">
                <p14:modId xmlns:p14="http://schemas.microsoft.com/office/powerpoint/2010/main" val="2028444487"/>
              </p:ext>
            </p:extLst>
          </p:nvPr>
        </p:nvGraphicFramePr>
        <p:xfrm>
          <a:off x="822071" y="4838557"/>
          <a:ext cx="2012801" cy="1402080"/>
        </p:xfrm>
        <a:graphic>
          <a:graphicData uri="http://schemas.openxmlformats.org/drawingml/2006/table">
            <a:tbl>
              <a:tblPr firstRow="1" bandRow="1">
                <a:tableStyleId>{5C22544A-7EE6-4342-B048-85BDC9FD1C3A}</a:tableStyleId>
              </a:tblPr>
              <a:tblGrid>
                <a:gridCol w="287543">
                  <a:extLst>
                    <a:ext uri="{9D8B030D-6E8A-4147-A177-3AD203B41FA5}">
                      <a16:colId xmlns:a16="http://schemas.microsoft.com/office/drawing/2014/main" val="3617318326"/>
                    </a:ext>
                  </a:extLst>
                </a:gridCol>
                <a:gridCol w="287543">
                  <a:extLst>
                    <a:ext uri="{9D8B030D-6E8A-4147-A177-3AD203B41FA5}">
                      <a16:colId xmlns:a16="http://schemas.microsoft.com/office/drawing/2014/main" val="744895538"/>
                    </a:ext>
                  </a:extLst>
                </a:gridCol>
                <a:gridCol w="287543">
                  <a:extLst>
                    <a:ext uri="{9D8B030D-6E8A-4147-A177-3AD203B41FA5}">
                      <a16:colId xmlns:a16="http://schemas.microsoft.com/office/drawing/2014/main" val="4148669053"/>
                    </a:ext>
                  </a:extLst>
                </a:gridCol>
                <a:gridCol w="287543">
                  <a:extLst>
                    <a:ext uri="{9D8B030D-6E8A-4147-A177-3AD203B41FA5}">
                      <a16:colId xmlns:a16="http://schemas.microsoft.com/office/drawing/2014/main" val="3787816676"/>
                    </a:ext>
                  </a:extLst>
                </a:gridCol>
                <a:gridCol w="287543">
                  <a:extLst>
                    <a:ext uri="{9D8B030D-6E8A-4147-A177-3AD203B41FA5}">
                      <a16:colId xmlns:a16="http://schemas.microsoft.com/office/drawing/2014/main" val="1264469034"/>
                    </a:ext>
                  </a:extLst>
                </a:gridCol>
                <a:gridCol w="287543">
                  <a:extLst>
                    <a:ext uri="{9D8B030D-6E8A-4147-A177-3AD203B41FA5}">
                      <a16:colId xmlns:a16="http://schemas.microsoft.com/office/drawing/2014/main" val="533910058"/>
                    </a:ext>
                  </a:extLst>
                </a:gridCol>
                <a:gridCol w="287543">
                  <a:extLst>
                    <a:ext uri="{9D8B030D-6E8A-4147-A177-3AD203B41FA5}">
                      <a16:colId xmlns:a16="http://schemas.microsoft.com/office/drawing/2014/main" val="3384948866"/>
                    </a:ext>
                  </a:extLst>
                </a:gridCol>
              </a:tblGrid>
              <a:tr h="153037">
                <a:tc gridSpan="7">
                  <a:txBody>
                    <a:bodyPr/>
                    <a:lstStyle/>
                    <a:p>
                      <a:pPr algn="ctr"/>
                      <a:r>
                        <a:rPr lang="fr-FR" sz="900" dirty="0"/>
                        <a:t>DECEMBRE 2022</a:t>
                      </a:r>
                    </a:p>
                  </a:txBody>
                  <a:tcPr>
                    <a:solidFill>
                      <a:srgbClr val="3EBEAE"/>
                    </a:solidFill>
                  </a:tcPr>
                </a:tc>
                <a:tc hMerge="1">
                  <a:txBody>
                    <a:bodyPr/>
                    <a:lstStyle/>
                    <a:p>
                      <a:endParaRPr lang="fr-FR"/>
                    </a:p>
                  </a:txBody>
                  <a:tcPr/>
                </a:tc>
                <a:tc hMerge="1">
                  <a:txBody>
                    <a:bodyPr/>
                    <a:lstStyle/>
                    <a:p>
                      <a:endParaRPr lang="fr-FR"/>
                    </a:p>
                  </a:txBody>
                  <a:tcPr/>
                </a:tc>
                <a:tc hMerge="1">
                  <a:txBody>
                    <a:bodyPr/>
                    <a:lstStyle/>
                    <a:p>
                      <a:endParaRPr lang="fr-FR"/>
                    </a:p>
                  </a:txBody>
                  <a:tcPr/>
                </a:tc>
                <a:tc hMerge="1">
                  <a:txBody>
                    <a:bodyPr/>
                    <a:lstStyle/>
                    <a:p>
                      <a:endParaRPr lang="fr-FR"/>
                    </a:p>
                  </a:txBody>
                  <a:tcPr/>
                </a:tc>
                <a:tc hMerge="1">
                  <a:txBody>
                    <a:bodyPr/>
                    <a:lstStyle/>
                    <a:p>
                      <a:endParaRPr lang="fr-FR"/>
                    </a:p>
                  </a:txBody>
                  <a:tcPr/>
                </a:tc>
                <a:tc hMerge="1">
                  <a:txBody>
                    <a:bodyPr/>
                    <a:lstStyle/>
                    <a:p>
                      <a:endParaRPr lang="fr-FR" dirty="0"/>
                    </a:p>
                  </a:txBody>
                  <a:tcPr/>
                </a:tc>
                <a:extLst>
                  <a:ext uri="{0D108BD9-81ED-4DB2-BD59-A6C34878D82A}">
                    <a16:rowId xmlns:a16="http://schemas.microsoft.com/office/drawing/2014/main" val="533340226"/>
                  </a:ext>
                </a:extLst>
              </a:tr>
              <a:tr h="153037">
                <a:tc>
                  <a:txBody>
                    <a:bodyPr/>
                    <a:lstStyle/>
                    <a:p>
                      <a:pPr algn="ctr"/>
                      <a:r>
                        <a:rPr lang="fr-FR" sz="500" b="1" dirty="0">
                          <a:solidFill>
                            <a:schemeClr val="accent4">
                              <a:lumMod val="75000"/>
                            </a:schemeClr>
                          </a:solidFill>
                        </a:rPr>
                        <a:t>D</a:t>
                      </a:r>
                    </a:p>
                  </a:txBody>
                  <a:tcPr>
                    <a:solidFill>
                      <a:schemeClr val="bg1">
                        <a:lumMod val="85000"/>
                      </a:schemeClr>
                    </a:solidFill>
                  </a:tcPr>
                </a:tc>
                <a:tc>
                  <a:txBody>
                    <a:bodyPr/>
                    <a:lstStyle/>
                    <a:p>
                      <a:pPr algn="ctr"/>
                      <a:r>
                        <a:rPr lang="fr-FR" sz="500" b="1" dirty="0">
                          <a:solidFill>
                            <a:schemeClr val="tx1">
                              <a:lumMod val="75000"/>
                              <a:lumOff val="25000"/>
                            </a:schemeClr>
                          </a:solidFill>
                        </a:rPr>
                        <a:t>L</a:t>
                      </a:r>
                    </a:p>
                  </a:txBody>
                  <a:tcPr>
                    <a:solidFill>
                      <a:schemeClr val="bg1">
                        <a:lumMod val="85000"/>
                      </a:schemeClr>
                    </a:solidFill>
                  </a:tcPr>
                </a:tc>
                <a:tc>
                  <a:txBody>
                    <a:bodyPr/>
                    <a:lstStyle/>
                    <a:p>
                      <a:pPr algn="ctr"/>
                      <a:r>
                        <a:rPr lang="fr-FR" sz="500" b="1" dirty="0">
                          <a:solidFill>
                            <a:schemeClr val="tx1">
                              <a:lumMod val="75000"/>
                              <a:lumOff val="25000"/>
                            </a:schemeClr>
                          </a:solidFill>
                        </a:rPr>
                        <a:t>M</a:t>
                      </a:r>
                    </a:p>
                  </a:txBody>
                  <a:tcPr>
                    <a:solidFill>
                      <a:schemeClr val="bg1">
                        <a:lumMod val="85000"/>
                      </a:schemeClr>
                    </a:solidFill>
                  </a:tcPr>
                </a:tc>
                <a:tc>
                  <a:txBody>
                    <a:bodyPr/>
                    <a:lstStyle/>
                    <a:p>
                      <a:pPr algn="ctr"/>
                      <a:r>
                        <a:rPr lang="fr-FR" sz="500" b="1" dirty="0">
                          <a:solidFill>
                            <a:schemeClr val="tx1">
                              <a:lumMod val="75000"/>
                              <a:lumOff val="25000"/>
                            </a:schemeClr>
                          </a:solidFill>
                        </a:rPr>
                        <a:t>M</a:t>
                      </a:r>
                    </a:p>
                  </a:txBody>
                  <a:tcPr>
                    <a:solidFill>
                      <a:schemeClr val="bg1">
                        <a:lumMod val="85000"/>
                      </a:schemeClr>
                    </a:solidFill>
                  </a:tcPr>
                </a:tc>
                <a:tc>
                  <a:txBody>
                    <a:bodyPr/>
                    <a:lstStyle/>
                    <a:p>
                      <a:pPr algn="ctr"/>
                      <a:r>
                        <a:rPr lang="fr-FR" sz="500" b="1" dirty="0">
                          <a:solidFill>
                            <a:schemeClr val="tx1">
                              <a:lumMod val="75000"/>
                              <a:lumOff val="25000"/>
                            </a:schemeClr>
                          </a:solidFill>
                        </a:rPr>
                        <a:t>J</a:t>
                      </a:r>
                    </a:p>
                  </a:txBody>
                  <a:tcPr>
                    <a:solidFill>
                      <a:schemeClr val="bg1">
                        <a:lumMod val="85000"/>
                      </a:schemeClr>
                    </a:solidFill>
                  </a:tcPr>
                </a:tc>
                <a:tc>
                  <a:txBody>
                    <a:bodyPr/>
                    <a:lstStyle/>
                    <a:p>
                      <a:pPr algn="ctr"/>
                      <a:r>
                        <a:rPr lang="fr-FR" sz="500" b="1" dirty="0">
                          <a:solidFill>
                            <a:schemeClr val="tx1">
                              <a:lumMod val="75000"/>
                              <a:lumOff val="25000"/>
                            </a:schemeClr>
                          </a:solidFill>
                        </a:rPr>
                        <a:t>V</a:t>
                      </a:r>
                    </a:p>
                  </a:txBody>
                  <a:tcPr>
                    <a:solidFill>
                      <a:schemeClr val="bg1">
                        <a:lumMod val="85000"/>
                      </a:schemeClr>
                    </a:solidFill>
                  </a:tcPr>
                </a:tc>
                <a:tc>
                  <a:txBody>
                    <a:bodyPr/>
                    <a:lstStyle/>
                    <a:p>
                      <a:pPr algn="ctr"/>
                      <a:r>
                        <a:rPr lang="fr-FR" sz="500" b="1" dirty="0">
                          <a:solidFill>
                            <a:schemeClr val="tx1">
                              <a:lumMod val="75000"/>
                              <a:lumOff val="25000"/>
                            </a:schemeClr>
                          </a:solidFill>
                        </a:rPr>
                        <a:t>S</a:t>
                      </a:r>
                    </a:p>
                  </a:txBody>
                  <a:tcPr>
                    <a:solidFill>
                      <a:schemeClr val="bg1">
                        <a:lumMod val="85000"/>
                      </a:schemeClr>
                    </a:solidFill>
                  </a:tcPr>
                </a:tc>
                <a:extLst>
                  <a:ext uri="{0D108BD9-81ED-4DB2-BD59-A6C34878D82A}">
                    <a16:rowId xmlns:a16="http://schemas.microsoft.com/office/drawing/2014/main" val="4258868470"/>
                  </a:ext>
                </a:extLst>
              </a:tr>
              <a:tr h="153037">
                <a:tc>
                  <a:txBody>
                    <a:bodyPr/>
                    <a:lstStyle/>
                    <a:p>
                      <a:pPr algn="ctr"/>
                      <a:endParaRPr lang="fr-FR" sz="500" dirty="0">
                        <a:solidFill>
                          <a:schemeClr val="accent4">
                            <a:lumMod val="75000"/>
                          </a:schemeClr>
                        </a:solidFill>
                      </a:endParaRPr>
                    </a:p>
                  </a:txBody>
                  <a:tcPr>
                    <a:solidFill>
                      <a:schemeClr val="bg1"/>
                    </a:solidFill>
                  </a:tcPr>
                </a:tc>
                <a:tc>
                  <a:txBody>
                    <a:bodyPr/>
                    <a:lstStyle/>
                    <a:p>
                      <a:pPr algn="ctr"/>
                      <a:endParaRPr lang="fr-FR" sz="500" dirty="0">
                        <a:solidFill>
                          <a:schemeClr val="tx1">
                            <a:lumMod val="75000"/>
                            <a:lumOff val="25000"/>
                          </a:schemeClr>
                        </a:solidFill>
                      </a:endParaRPr>
                    </a:p>
                  </a:txBody>
                  <a:tcPr>
                    <a:solidFill>
                      <a:schemeClr val="bg1"/>
                    </a:solidFill>
                  </a:tcPr>
                </a:tc>
                <a:tc>
                  <a:txBody>
                    <a:bodyPr/>
                    <a:lstStyle/>
                    <a:p>
                      <a:pPr algn="ctr"/>
                      <a:endParaRPr lang="fr-FR" sz="500" dirty="0">
                        <a:solidFill>
                          <a:schemeClr val="tx1">
                            <a:lumMod val="75000"/>
                            <a:lumOff val="25000"/>
                          </a:schemeClr>
                        </a:solidFill>
                      </a:endParaRPr>
                    </a:p>
                  </a:txBody>
                  <a:tcPr>
                    <a:solidFill>
                      <a:schemeClr val="bg1"/>
                    </a:solidFill>
                  </a:tcPr>
                </a:tc>
                <a:tc>
                  <a:txBody>
                    <a:bodyPr/>
                    <a:lstStyle/>
                    <a:p>
                      <a:pPr algn="ctr"/>
                      <a:endParaRPr lang="fr-FR" sz="500" dirty="0">
                        <a:solidFill>
                          <a:schemeClr val="tx1">
                            <a:lumMod val="75000"/>
                            <a:lumOff val="25000"/>
                          </a:schemeClr>
                        </a:solidFill>
                      </a:endParaRPr>
                    </a:p>
                  </a:txBody>
                  <a:tcPr>
                    <a:solidFill>
                      <a:schemeClr val="bg1"/>
                    </a:solidFill>
                  </a:tcPr>
                </a:tc>
                <a:tc>
                  <a:txBody>
                    <a:bodyPr/>
                    <a:lstStyle/>
                    <a:p>
                      <a:pPr algn="ctr"/>
                      <a:r>
                        <a:rPr lang="fr-FR" sz="500" dirty="0">
                          <a:solidFill>
                            <a:schemeClr val="tx1">
                              <a:lumMod val="75000"/>
                              <a:lumOff val="25000"/>
                            </a:schemeClr>
                          </a:solidFill>
                        </a:rPr>
                        <a:t>1</a:t>
                      </a:r>
                    </a:p>
                  </a:txBody>
                  <a:tcPr>
                    <a:solidFill>
                      <a:schemeClr val="bg1"/>
                    </a:solidFill>
                  </a:tcPr>
                </a:tc>
                <a:tc>
                  <a:txBody>
                    <a:bodyPr/>
                    <a:lstStyle/>
                    <a:p>
                      <a:pPr algn="ctr"/>
                      <a:r>
                        <a:rPr lang="fr-FR" sz="500" dirty="0">
                          <a:solidFill>
                            <a:schemeClr val="tx1">
                              <a:lumMod val="75000"/>
                              <a:lumOff val="25000"/>
                            </a:schemeClr>
                          </a:solidFill>
                        </a:rPr>
                        <a:t>2</a:t>
                      </a:r>
                    </a:p>
                  </a:txBody>
                  <a:tcPr>
                    <a:solidFill>
                      <a:schemeClr val="bg1"/>
                    </a:solidFill>
                  </a:tcPr>
                </a:tc>
                <a:tc>
                  <a:txBody>
                    <a:bodyPr/>
                    <a:lstStyle/>
                    <a:p>
                      <a:pPr algn="ctr"/>
                      <a:r>
                        <a:rPr lang="fr-FR" sz="500" dirty="0">
                          <a:solidFill>
                            <a:schemeClr val="tx1">
                              <a:lumMod val="75000"/>
                              <a:lumOff val="25000"/>
                            </a:schemeClr>
                          </a:solidFill>
                        </a:rPr>
                        <a:t>3</a:t>
                      </a:r>
                    </a:p>
                  </a:txBody>
                  <a:tcPr>
                    <a:solidFill>
                      <a:schemeClr val="bg1"/>
                    </a:solidFill>
                  </a:tcPr>
                </a:tc>
                <a:extLst>
                  <a:ext uri="{0D108BD9-81ED-4DB2-BD59-A6C34878D82A}">
                    <a16:rowId xmlns:a16="http://schemas.microsoft.com/office/drawing/2014/main" val="753078329"/>
                  </a:ext>
                </a:extLst>
              </a:tr>
              <a:tr h="153037">
                <a:tc>
                  <a:txBody>
                    <a:bodyPr/>
                    <a:lstStyle/>
                    <a:p>
                      <a:pPr algn="ctr"/>
                      <a:r>
                        <a:rPr lang="fr-FR" sz="500" dirty="0">
                          <a:solidFill>
                            <a:schemeClr val="accent4">
                              <a:lumMod val="75000"/>
                            </a:schemeClr>
                          </a:solidFill>
                        </a:rPr>
                        <a:t>4</a:t>
                      </a:r>
                    </a:p>
                  </a:txBody>
                  <a:tcPr>
                    <a:solidFill>
                      <a:schemeClr val="bg1"/>
                    </a:solidFill>
                  </a:tcPr>
                </a:tc>
                <a:tc>
                  <a:txBody>
                    <a:bodyPr/>
                    <a:lstStyle/>
                    <a:p>
                      <a:pPr algn="ctr"/>
                      <a:r>
                        <a:rPr lang="fr-FR" sz="500" dirty="0">
                          <a:solidFill>
                            <a:schemeClr val="tx1">
                              <a:lumMod val="75000"/>
                              <a:lumOff val="25000"/>
                            </a:schemeClr>
                          </a:solidFill>
                        </a:rPr>
                        <a:t>5</a:t>
                      </a:r>
                    </a:p>
                  </a:txBody>
                  <a:tcPr>
                    <a:solidFill>
                      <a:schemeClr val="bg1"/>
                    </a:solidFill>
                  </a:tcPr>
                </a:tc>
                <a:tc>
                  <a:txBody>
                    <a:bodyPr/>
                    <a:lstStyle/>
                    <a:p>
                      <a:pPr algn="ctr"/>
                      <a:r>
                        <a:rPr lang="fr-FR" sz="500" dirty="0">
                          <a:solidFill>
                            <a:schemeClr val="tx1">
                              <a:lumMod val="75000"/>
                              <a:lumOff val="25000"/>
                            </a:schemeClr>
                          </a:solidFill>
                        </a:rPr>
                        <a:t>6</a:t>
                      </a:r>
                    </a:p>
                  </a:txBody>
                  <a:tcPr>
                    <a:solidFill>
                      <a:schemeClr val="bg1"/>
                    </a:solidFill>
                  </a:tcPr>
                </a:tc>
                <a:tc>
                  <a:txBody>
                    <a:bodyPr/>
                    <a:lstStyle/>
                    <a:p>
                      <a:pPr algn="ctr"/>
                      <a:r>
                        <a:rPr lang="fr-FR" sz="500" dirty="0">
                          <a:solidFill>
                            <a:schemeClr val="tx1">
                              <a:lumMod val="75000"/>
                              <a:lumOff val="25000"/>
                            </a:schemeClr>
                          </a:solidFill>
                        </a:rPr>
                        <a:t>7</a:t>
                      </a:r>
                    </a:p>
                  </a:txBody>
                  <a:tcPr>
                    <a:solidFill>
                      <a:schemeClr val="bg1"/>
                    </a:solidFill>
                  </a:tcPr>
                </a:tc>
                <a:tc>
                  <a:txBody>
                    <a:bodyPr/>
                    <a:lstStyle/>
                    <a:p>
                      <a:pPr algn="ctr"/>
                      <a:r>
                        <a:rPr lang="fr-FR" sz="500" dirty="0">
                          <a:solidFill>
                            <a:schemeClr val="tx1">
                              <a:lumMod val="75000"/>
                              <a:lumOff val="25000"/>
                            </a:schemeClr>
                          </a:solidFill>
                        </a:rPr>
                        <a:t>8</a:t>
                      </a:r>
                    </a:p>
                  </a:txBody>
                  <a:tcPr>
                    <a:solidFill>
                      <a:schemeClr val="bg1"/>
                    </a:solidFill>
                  </a:tcPr>
                </a:tc>
                <a:tc>
                  <a:txBody>
                    <a:bodyPr/>
                    <a:lstStyle/>
                    <a:p>
                      <a:pPr algn="ctr"/>
                      <a:r>
                        <a:rPr lang="fr-FR" sz="500" dirty="0">
                          <a:solidFill>
                            <a:schemeClr val="tx1">
                              <a:lumMod val="75000"/>
                              <a:lumOff val="25000"/>
                            </a:schemeClr>
                          </a:solidFill>
                        </a:rPr>
                        <a:t>9</a:t>
                      </a:r>
                    </a:p>
                  </a:txBody>
                  <a:tcPr>
                    <a:solidFill>
                      <a:schemeClr val="bg1"/>
                    </a:solidFill>
                  </a:tcPr>
                </a:tc>
                <a:tc>
                  <a:txBody>
                    <a:bodyPr/>
                    <a:lstStyle/>
                    <a:p>
                      <a:pPr algn="ctr"/>
                      <a:r>
                        <a:rPr lang="fr-FR" sz="500" dirty="0">
                          <a:solidFill>
                            <a:schemeClr val="tx1">
                              <a:lumMod val="75000"/>
                              <a:lumOff val="25000"/>
                            </a:schemeClr>
                          </a:solidFill>
                        </a:rPr>
                        <a:t>10</a:t>
                      </a:r>
                    </a:p>
                  </a:txBody>
                  <a:tcPr>
                    <a:solidFill>
                      <a:schemeClr val="bg1"/>
                    </a:solidFill>
                  </a:tcPr>
                </a:tc>
                <a:extLst>
                  <a:ext uri="{0D108BD9-81ED-4DB2-BD59-A6C34878D82A}">
                    <a16:rowId xmlns:a16="http://schemas.microsoft.com/office/drawing/2014/main" val="1278186325"/>
                  </a:ext>
                </a:extLst>
              </a:tr>
              <a:tr h="153037">
                <a:tc>
                  <a:txBody>
                    <a:bodyPr/>
                    <a:lstStyle/>
                    <a:p>
                      <a:pPr algn="ctr"/>
                      <a:r>
                        <a:rPr lang="fr-FR" sz="500" dirty="0">
                          <a:solidFill>
                            <a:schemeClr val="accent4">
                              <a:lumMod val="75000"/>
                            </a:schemeClr>
                          </a:solidFill>
                        </a:rPr>
                        <a:t>11</a:t>
                      </a:r>
                    </a:p>
                  </a:txBody>
                  <a:tcPr>
                    <a:solidFill>
                      <a:schemeClr val="bg1"/>
                    </a:solidFill>
                  </a:tcPr>
                </a:tc>
                <a:tc>
                  <a:txBody>
                    <a:bodyPr/>
                    <a:lstStyle/>
                    <a:p>
                      <a:pPr algn="ctr"/>
                      <a:r>
                        <a:rPr lang="fr-FR" sz="500" dirty="0">
                          <a:solidFill>
                            <a:schemeClr val="tx1">
                              <a:lumMod val="75000"/>
                              <a:lumOff val="25000"/>
                            </a:schemeClr>
                          </a:solidFill>
                        </a:rPr>
                        <a:t>12</a:t>
                      </a:r>
                    </a:p>
                  </a:txBody>
                  <a:tcPr>
                    <a:solidFill>
                      <a:schemeClr val="bg1"/>
                    </a:solidFill>
                  </a:tcPr>
                </a:tc>
                <a:tc>
                  <a:txBody>
                    <a:bodyPr/>
                    <a:lstStyle/>
                    <a:p>
                      <a:pPr algn="ctr"/>
                      <a:r>
                        <a:rPr lang="fr-FR" sz="500" dirty="0">
                          <a:solidFill>
                            <a:schemeClr val="tx1">
                              <a:lumMod val="75000"/>
                              <a:lumOff val="25000"/>
                            </a:schemeClr>
                          </a:solidFill>
                        </a:rPr>
                        <a:t>13</a:t>
                      </a:r>
                    </a:p>
                  </a:txBody>
                  <a:tcPr>
                    <a:solidFill>
                      <a:schemeClr val="bg1"/>
                    </a:solidFill>
                  </a:tcPr>
                </a:tc>
                <a:tc>
                  <a:txBody>
                    <a:bodyPr/>
                    <a:lstStyle/>
                    <a:p>
                      <a:pPr algn="ctr"/>
                      <a:r>
                        <a:rPr lang="fr-FR" sz="500" dirty="0">
                          <a:solidFill>
                            <a:schemeClr val="tx1">
                              <a:lumMod val="75000"/>
                              <a:lumOff val="25000"/>
                            </a:schemeClr>
                          </a:solidFill>
                        </a:rPr>
                        <a:t>14</a:t>
                      </a:r>
                    </a:p>
                  </a:txBody>
                  <a:tcPr>
                    <a:solidFill>
                      <a:schemeClr val="bg1"/>
                    </a:solidFill>
                  </a:tcPr>
                </a:tc>
                <a:tc>
                  <a:txBody>
                    <a:bodyPr/>
                    <a:lstStyle/>
                    <a:p>
                      <a:pPr algn="ctr"/>
                      <a:r>
                        <a:rPr lang="fr-FR" sz="500" dirty="0">
                          <a:solidFill>
                            <a:schemeClr val="tx1">
                              <a:lumMod val="75000"/>
                              <a:lumOff val="25000"/>
                            </a:schemeClr>
                          </a:solidFill>
                        </a:rPr>
                        <a:t>15</a:t>
                      </a:r>
                    </a:p>
                  </a:txBody>
                  <a:tcPr>
                    <a:solidFill>
                      <a:schemeClr val="bg1"/>
                    </a:solidFill>
                  </a:tcPr>
                </a:tc>
                <a:tc>
                  <a:txBody>
                    <a:bodyPr/>
                    <a:lstStyle/>
                    <a:p>
                      <a:pPr algn="ctr"/>
                      <a:r>
                        <a:rPr lang="fr-FR" sz="500" dirty="0">
                          <a:solidFill>
                            <a:schemeClr val="tx1">
                              <a:lumMod val="75000"/>
                              <a:lumOff val="25000"/>
                            </a:schemeClr>
                          </a:solidFill>
                        </a:rPr>
                        <a:t>16</a:t>
                      </a:r>
                    </a:p>
                  </a:txBody>
                  <a:tcPr>
                    <a:solidFill>
                      <a:schemeClr val="bg1"/>
                    </a:solidFill>
                  </a:tcPr>
                </a:tc>
                <a:tc>
                  <a:txBody>
                    <a:bodyPr/>
                    <a:lstStyle/>
                    <a:p>
                      <a:pPr algn="ctr"/>
                      <a:r>
                        <a:rPr lang="fr-FR" sz="500" dirty="0">
                          <a:solidFill>
                            <a:schemeClr val="tx1">
                              <a:lumMod val="75000"/>
                              <a:lumOff val="25000"/>
                            </a:schemeClr>
                          </a:solidFill>
                        </a:rPr>
                        <a:t>17</a:t>
                      </a:r>
                    </a:p>
                  </a:txBody>
                  <a:tcPr>
                    <a:solidFill>
                      <a:schemeClr val="bg1"/>
                    </a:solidFill>
                  </a:tcPr>
                </a:tc>
                <a:extLst>
                  <a:ext uri="{0D108BD9-81ED-4DB2-BD59-A6C34878D82A}">
                    <a16:rowId xmlns:a16="http://schemas.microsoft.com/office/drawing/2014/main" val="45844128"/>
                  </a:ext>
                </a:extLst>
              </a:tr>
              <a:tr h="153037">
                <a:tc>
                  <a:txBody>
                    <a:bodyPr/>
                    <a:lstStyle/>
                    <a:p>
                      <a:pPr algn="ctr"/>
                      <a:r>
                        <a:rPr lang="fr-FR" sz="500" dirty="0">
                          <a:solidFill>
                            <a:schemeClr val="accent4">
                              <a:lumMod val="75000"/>
                            </a:schemeClr>
                          </a:solidFill>
                        </a:rPr>
                        <a:t>18</a:t>
                      </a:r>
                    </a:p>
                  </a:txBody>
                  <a:tcPr>
                    <a:solidFill>
                      <a:schemeClr val="bg1"/>
                    </a:solidFill>
                  </a:tcPr>
                </a:tc>
                <a:tc>
                  <a:txBody>
                    <a:bodyPr/>
                    <a:lstStyle/>
                    <a:p>
                      <a:pPr algn="ctr"/>
                      <a:r>
                        <a:rPr lang="fr-FR" sz="500" dirty="0">
                          <a:solidFill>
                            <a:schemeClr val="tx1">
                              <a:lumMod val="75000"/>
                              <a:lumOff val="25000"/>
                            </a:schemeClr>
                          </a:solidFill>
                        </a:rPr>
                        <a:t>19</a:t>
                      </a:r>
                    </a:p>
                  </a:txBody>
                  <a:tcPr>
                    <a:solidFill>
                      <a:schemeClr val="bg1"/>
                    </a:solidFill>
                  </a:tcPr>
                </a:tc>
                <a:tc>
                  <a:txBody>
                    <a:bodyPr/>
                    <a:lstStyle/>
                    <a:p>
                      <a:pPr algn="ctr"/>
                      <a:r>
                        <a:rPr lang="fr-FR" sz="500" dirty="0">
                          <a:solidFill>
                            <a:schemeClr val="tx1">
                              <a:lumMod val="75000"/>
                              <a:lumOff val="25000"/>
                            </a:schemeClr>
                          </a:solidFill>
                        </a:rPr>
                        <a:t>20</a:t>
                      </a:r>
                    </a:p>
                  </a:txBody>
                  <a:tcPr>
                    <a:solidFill>
                      <a:schemeClr val="bg1"/>
                    </a:solidFill>
                  </a:tcPr>
                </a:tc>
                <a:tc>
                  <a:txBody>
                    <a:bodyPr/>
                    <a:lstStyle/>
                    <a:p>
                      <a:pPr algn="ctr"/>
                      <a:r>
                        <a:rPr lang="fr-FR" sz="500" dirty="0">
                          <a:solidFill>
                            <a:schemeClr val="tx1">
                              <a:lumMod val="75000"/>
                              <a:lumOff val="25000"/>
                            </a:schemeClr>
                          </a:solidFill>
                        </a:rPr>
                        <a:t>21</a:t>
                      </a:r>
                    </a:p>
                  </a:txBody>
                  <a:tcPr>
                    <a:solidFill>
                      <a:schemeClr val="bg1"/>
                    </a:solidFill>
                  </a:tcPr>
                </a:tc>
                <a:tc>
                  <a:txBody>
                    <a:bodyPr/>
                    <a:lstStyle/>
                    <a:p>
                      <a:pPr algn="ctr"/>
                      <a:r>
                        <a:rPr lang="fr-FR" sz="500" dirty="0">
                          <a:solidFill>
                            <a:schemeClr val="tx1">
                              <a:lumMod val="75000"/>
                              <a:lumOff val="25000"/>
                            </a:schemeClr>
                          </a:solidFill>
                        </a:rPr>
                        <a:t>22</a:t>
                      </a:r>
                    </a:p>
                  </a:txBody>
                  <a:tcPr>
                    <a:solidFill>
                      <a:schemeClr val="bg1"/>
                    </a:solidFill>
                  </a:tcPr>
                </a:tc>
                <a:tc>
                  <a:txBody>
                    <a:bodyPr/>
                    <a:lstStyle/>
                    <a:p>
                      <a:pPr algn="ctr"/>
                      <a:r>
                        <a:rPr lang="fr-FR" sz="500" dirty="0">
                          <a:solidFill>
                            <a:schemeClr val="tx1">
                              <a:lumMod val="75000"/>
                              <a:lumOff val="25000"/>
                            </a:schemeClr>
                          </a:solidFill>
                        </a:rPr>
                        <a:t>23</a:t>
                      </a:r>
                    </a:p>
                  </a:txBody>
                  <a:tcPr>
                    <a:solidFill>
                      <a:schemeClr val="bg1"/>
                    </a:solidFill>
                  </a:tcPr>
                </a:tc>
                <a:tc>
                  <a:txBody>
                    <a:bodyPr/>
                    <a:lstStyle/>
                    <a:p>
                      <a:pPr algn="ctr"/>
                      <a:r>
                        <a:rPr lang="fr-FR" sz="500" dirty="0">
                          <a:solidFill>
                            <a:schemeClr val="tx1">
                              <a:lumMod val="75000"/>
                              <a:lumOff val="25000"/>
                            </a:schemeClr>
                          </a:solidFill>
                        </a:rPr>
                        <a:t>24</a:t>
                      </a:r>
                    </a:p>
                  </a:txBody>
                  <a:tcPr>
                    <a:solidFill>
                      <a:schemeClr val="bg1"/>
                    </a:solidFill>
                  </a:tcPr>
                </a:tc>
                <a:extLst>
                  <a:ext uri="{0D108BD9-81ED-4DB2-BD59-A6C34878D82A}">
                    <a16:rowId xmlns:a16="http://schemas.microsoft.com/office/drawing/2014/main" val="3944446715"/>
                  </a:ext>
                </a:extLst>
              </a:tr>
              <a:tr h="153037">
                <a:tc>
                  <a:txBody>
                    <a:bodyPr/>
                    <a:lstStyle/>
                    <a:p>
                      <a:pPr algn="ctr"/>
                      <a:r>
                        <a:rPr lang="fr-FR" sz="500" dirty="0">
                          <a:solidFill>
                            <a:schemeClr val="accent4">
                              <a:lumMod val="75000"/>
                            </a:schemeClr>
                          </a:solidFill>
                        </a:rPr>
                        <a:t>25</a:t>
                      </a:r>
                    </a:p>
                  </a:txBody>
                  <a:tcPr>
                    <a:solidFill>
                      <a:schemeClr val="bg1"/>
                    </a:solidFill>
                  </a:tcPr>
                </a:tc>
                <a:tc>
                  <a:txBody>
                    <a:bodyPr/>
                    <a:lstStyle/>
                    <a:p>
                      <a:pPr algn="ctr"/>
                      <a:r>
                        <a:rPr lang="fr-FR" sz="500" dirty="0">
                          <a:solidFill>
                            <a:schemeClr val="tx1">
                              <a:lumMod val="75000"/>
                              <a:lumOff val="25000"/>
                            </a:schemeClr>
                          </a:solidFill>
                        </a:rPr>
                        <a:t>26</a:t>
                      </a:r>
                    </a:p>
                  </a:txBody>
                  <a:tcPr>
                    <a:solidFill>
                      <a:schemeClr val="bg1"/>
                    </a:solidFill>
                  </a:tcPr>
                </a:tc>
                <a:tc>
                  <a:txBody>
                    <a:bodyPr/>
                    <a:lstStyle/>
                    <a:p>
                      <a:pPr algn="ctr"/>
                      <a:r>
                        <a:rPr lang="fr-FR" sz="500" dirty="0">
                          <a:solidFill>
                            <a:schemeClr val="tx1">
                              <a:lumMod val="75000"/>
                              <a:lumOff val="25000"/>
                            </a:schemeClr>
                          </a:solidFill>
                        </a:rPr>
                        <a:t>27</a:t>
                      </a:r>
                    </a:p>
                  </a:txBody>
                  <a:tcPr>
                    <a:solidFill>
                      <a:schemeClr val="bg1"/>
                    </a:solidFill>
                  </a:tcPr>
                </a:tc>
                <a:tc>
                  <a:txBody>
                    <a:bodyPr/>
                    <a:lstStyle/>
                    <a:p>
                      <a:pPr algn="ctr"/>
                      <a:r>
                        <a:rPr lang="fr-FR" sz="500" dirty="0">
                          <a:solidFill>
                            <a:schemeClr val="tx1">
                              <a:lumMod val="75000"/>
                              <a:lumOff val="25000"/>
                            </a:schemeClr>
                          </a:solidFill>
                        </a:rPr>
                        <a:t>28</a:t>
                      </a:r>
                    </a:p>
                  </a:txBody>
                  <a:tcPr>
                    <a:solidFill>
                      <a:schemeClr val="bg1"/>
                    </a:solidFill>
                  </a:tcPr>
                </a:tc>
                <a:tc>
                  <a:txBody>
                    <a:bodyPr/>
                    <a:lstStyle/>
                    <a:p>
                      <a:pPr algn="ctr"/>
                      <a:r>
                        <a:rPr lang="fr-FR" sz="500" dirty="0">
                          <a:solidFill>
                            <a:schemeClr val="tx1">
                              <a:lumMod val="75000"/>
                              <a:lumOff val="25000"/>
                            </a:schemeClr>
                          </a:solidFill>
                        </a:rPr>
                        <a:t>29</a:t>
                      </a:r>
                    </a:p>
                  </a:txBody>
                  <a:tcPr>
                    <a:solidFill>
                      <a:schemeClr val="bg1"/>
                    </a:solidFill>
                  </a:tcPr>
                </a:tc>
                <a:tc>
                  <a:txBody>
                    <a:bodyPr/>
                    <a:lstStyle/>
                    <a:p>
                      <a:pPr algn="ctr"/>
                      <a:r>
                        <a:rPr lang="fr-FR" sz="500" dirty="0">
                          <a:solidFill>
                            <a:schemeClr val="tx1">
                              <a:lumMod val="75000"/>
                              <a:lumOff val="25000"/>
                            </a:schemeClr>
                          </a:solidFill>
                        </a:rPr>
                        <a:t>30</a:t>
                      </a:r>
                    </a:p>
                  </a:txBody>
                  <a:tcPr>
                    <a:solidFill>
                      <a:schemeClr val="bg1"/>
                    </a:solidFill>
                  </a:tcPr>
                </a:tc>
                <a:tc>
                  <a:txBody>
                    <a:bodyPr/>
                    <a:lstStyle/>
                    <a:p>
                      <a:pPr algn="ctr"/>
                      <a:endParaRPr lang="fr-FR" sz="500" dirty="0">
                        <a:solidFill>
                          <a:schemeClr val="tx1">
                            <a:lumMod val="75000"/>
                            <a:lumOff val="25000"/>
                          </a:schemeClr>
                        </a:solidFill>
                      </a:endParaRPr>
                    </a:p>
                  </a:txBody>
                  <a:tcPr>
                    <a:solidFill>
                      <a:schemeClr val="bg1"/>
                    </a:solidFill>
                  </a:tcPr>
                </a:tc>
                <a:extLst>
                  <a:ext uri="{0D108BD9-81ED-4DB2-BD59-A6C34878D82A}">
                    <a16:rowId xmlns:a16="http://schemas.microsoft.com/office/drawing/2014/main" val="3859669917"/>
                  </a:ext>
                </a:extLst>
              </a:tr>
              <a:tr h="153037">
                <a:tc>
                  <a:txBody>
                    <a:bodyPr/>
                    <a:lstStyle/>
                    <a:p>
                      <a:pPr algn="ctr"/>
                      <a:endParaRPr lang="fr-FR" sz="500" dirty="0">
                        <a:solidFill>
                          <a:schemeClr val="accent4">
                            <a:lumMod val="75000"/>
                          </a:schemeClr>
                        </a:solidFill>
                      </a:endParaRPr>
                    </a:p>
                  </a:txBody>
                  <a:tcPr>
                    <a:solidFill>
                      <a:schemeClr val="bg1"/>
                    </a:solidFill>
                  </a:tcPr>
                </a:tc>
                <a:tc>
                  <a:txBody>
                    <a:bodyPr/>
                    <a:lstStyle/>
                    <a:p>
                      <a:pPr algn="ctr"/>
                      <a:endParaRPr lang="fr-FR" sz="500" dirty="0">
                        <a:solidFill>
                          <a:schemeClr val="tx1">
                            <a:lumMod val="75000"/>
                            <a:lumOff val="25000"/>
                          </a:schemeClr>
                        </a:solidFill>
                      </a:endParaRPr>
                    </a:p>
                  </a:txBody>
                  <a:tcPr>
                    <a:solidFill>
                      <a:schemeClr val="bg1"/>
                    </a:solidFill>
                  </a:tcPr>
                </a:tc>
                <a:tc>
                  <a:txBody>
                    <a:bodyPr/>
                    <a:lstStyle/>
                    <a:p>
                      <a:pPr algn="ctr"/>
                      <a:endParaRPr lang="fr-FR" sz="500" dirty="0">
                        <a:solidFill>
                          <a:schemeClr val="tx1">
                            <a:lumMod val="75000"/>
                            <a:lumOff val="25000"/>
                          </a:schemeClr>
                        </a:solidFill>
                      </a:endParaRPr>
                    </a:p>
                  </a:txBody>
                  <a:tcPr>
                    <a:solidFill>
                      <a:schemeClr val="bg1"/>
                    </a:solidFill>
                  </a:tcPr>
                </a:tc>
                <a:tc>
                  <a:txBody>
                    <a:bodyPr/>
                    <a:lstStyle/>
                    <a:p>
                      <a:pPr algn="ctr"/>
                      <a:endParaRPr lang="fr-FR" sz="500" dirty="0">
                        <a:solidFill>
                          <a:schemeClr val="tx1">
                            <a:lumMod val="75000"/>
                            <a:lumOff val="25000"/>
                          </a:schemeClr>
                        </a:solidFill>
                      </a:endParaRPr>
                    </a:p>
                  </a:txBody>
                  <a:tcPr>
                    <a:solidFill>
                      <a:schemeClr val="bg1"/>
                    </a:solidFill>
                  </a:tcPr>
                </a:tc>
                <a:tc>
                  <a:txBody>
                    <a:bodyPr/>
                    <a:lstStyle/>
                    <a:p>
                      <a:pPr algn="ctr"/>
                      <a:endParaRPr lang="fr-FR" sz="500" dirty="0">
                        <a:solidFill>
                          <a:schemeClr val="tx1">
                            <a:lumMod val="75000"/>
                            <a:lumOff val="25000"/>
                          </a:schemeClr>
                        </a:solidFill>
                      </a:endParaRPr>
                    </a:p>
                  </a:txBody>
                  <a:tcPr>
                    <a:solidFill>
                      <a:schemeClr val="bg1"/>
                    </a:solidFill>
                  </a:tcPr>
                </a:tc>
                <a:tc>
                  <a:txBody>
                    <a:bodyPr/>
                    <a:lstStyle/>
                    <a:p>
                      <a:pPr algn="ctr"/>
                      <a:endParaRPr lang="fr-FR" sz="500" dirty="0">
                        <a:solidFill>
                          <a:schemeClr val="tx1">
                            <a:lumMod val="75000"/>
                            <a:lumOff val="25000"/>
                          </a:schemeClr>
                        </a:solidFill>
                      </a:endParaRPr>
                    </a:p>
                  </a:txBody>
                  <a:tcPr>
                    <a:solidFill>
                      <a:schemeClr val="bg1"/>
                    </a:solidFill>
                  </a:tcPr>
                </a:tc>
                <a:tc>
                  <a:txBody>
                    <a:bodyPr/>
                    <a:lstStyle/>
                    <a:p>
                      <a:pPr algn="ctr"/>
                      <a:endParaRPr lang="fr-FR" sz="500" dirty="0">
                        <a:solidFill>
                          <a:schemeClr val="tx1">
                            <a:lumMod val="75000"/>
                            <a:lumOff val="25000"/>
                          </a:schemeClr>
                        </a:solidFill>
                      </a:endParaRPr>
                    </a:p>
                  </a:txBody>
                  <a:tcPr>
                    <a:solidFill>
                      <a:schemeClr val="bg1"/>
                    </a:solidFill>
                  </a:tcPr>
                </a:tc>
                <a:extLst>
                  <a:ext uri="{0D108BD9-81ED-4DB2-BD59-A6C34878D82A}">
                    <a16:rowId xmlns:a16="http://schemas.microsoft.com/office/drawing/2014/main" val="689029389"/>
                  </a:ext>
                </a:extLst>
              </a:tr>
            </a:tbl>
          </a:graphicData>
        </a:graphic>
      </p:graphicFrame>
      <p:graphicFrame>
        <p:nvGraphicFramePr>
          <p:cNvPr id="504" name="Tableau 9">
            <a:extLst>
              <a:ext uri="{FF2B5EF4-FFF2-40B4-BE49-F238E27FC236}">
                <a16:creationId xmlns:a16="http://schemas.microsoft.com/office/drawing/2014/main" id="{9A21ECAD-C2D9-45B9-B9A2-94D5896781DB}"/>
              </a:ext>
            </a:extLst>
          </p:cNvPr>
          <p:cNvGraphicFramePr>
            <a:graphicFrameLocks noGrp="1"/>
          </p:cNvGraphicFramePr>
          <p:nvPr>
            <p:extLst>
              <p:ext uri="{D42A27DB-BD31-4B8C-83A1-F6EECF244321}">
                <p14:modId xmlns:p14="http://schemas.microsoft.com/office/powerpoint/2010/main" val="238200308"/>
              </p:ext>
            </p:extLst>
          </p:nvPr>
        </p:nvGraphicFramePr>
        <p:xfrm>
          <a:off x="3011804" y="4838557"/>
          <a:ext cx="2012801" cy="1402080"/>
        </p:xfrm>
        <a:graphic>
          <a:graphicData uri="http://schemas.openxmlformats.org/drawingml/2006/table">
            <a:tbl>
              <a:tblPr firstRow="1" bandRow="1">
                <a:tableStyleId>{5C22544A-7EE6-4342-B048-85BDC9FD1C3A}</a:tableStyleId>
              </a:tblPr>
              <a:tblGrid>
                <a:gridCol w="287543">
                  <a:extLst>
                    <a:ext uri="{9D8B030D-6E8A-4147-A177-3AD203B41FA5}">
                      <a16:colId xmlns:a16="http://schemas.microsoft.com/office/drawing/2014/main" val="3617318326"/>
                    </a:ext>
                  </a:extLst>
                </a:gridCol>
                <a:gridCol w="287543">
                  <a:extLst>
                    <a:ext uri="{9D8B030D-6E8A-4147-A177-3AD203B41FA5}">
                      <a16:colId xmlns:a16="http://schemas.microsoft.com/office/drawing/2014/main" val="744895538"/>
                    </a:ext>
                  </a:extLst>
                </a:gridCol>
                <a:gridCol w="287543">
                  <a:extLst>
                    <a:ext uri="{9D8B030D-6E8A-4147-A177-3AD203B41FA5}">
                      <a16:colId xmlns:a16="http://schemas.microsoft.com/office/drawing/2014/main" val="4148669053"/>
                    </a:ext>
                  </a:extLst>
                </a:gridCol>
                <a:gridCol w="287543">
                  <a:extLst>
                    <a:ext uri="{9D8B030D-6E8A-4147-A177-3AD203B41FA5}">
                      <a16:colId xmlns:a16="http://schemas.microsoft.com/office/drawing/2014/main" val="3787816676"/>
                    </a:ext>
                  </a:extLst>
                </a:gridCol>
                <a:gridCol w="287543">
                  <a:extLst>
                    <a:ext uri="{9D8B030D-6E8A-4147-A177-3AD203B41FA5}">
                      <a16:colId xmlns:a16="http://schemas.microsoft.com/office/drawing/2014/main" val="1264469034"/>
                    </a:ext>
                  </a:extLst>
                </a:gridCol>
                <a:gridCol w="287543">
                  <a:extLst>
                    <a:ext uri="{9D8B030D-6E8A-4147-A177-3AD203B41FA5}">
                      <a16:colId xmlns:a16="http://schemas.microsoft.com/office/drawing/2014/main" val="533910058"/>
                    </a:ext>
                  </a:extLst>
                </a:gridCol>
                <a:gridCol w="287543">
                  <a:extLst>
                    <a:ext uri="{9D8B030D-6E8A-4147-A177-3AD203B41FA5}">
                      <a16:colId xmlns:a16="http://schemas.microsoft.com/office/drawing/2014/main" val="3384948866"/>
                    </a:ext>
                  </a:extLst>
                </a:gridCol>
              </a:tblGrid>
              <a:tr h="153037">
                <a:tc gridSpan="7">
                  <a:txBody>
                    <a:bodyPr/>
                    <a:lstStyle/>
                    <a:p>
                      <a:pPr algn="ctr"/>
                      <a:r>
                        <a:rPr lang="fr-FR" sz="900" dirty="0"/>
                        <a:t>JANVIER 2023</a:t>
                      </a:r>
                    </a:p>
                  </a:txBody>
                  <a:tcPr>
                    <a:solidFill>
                      <a:srgbClr val="F0C00D"/>
                    </a:solidFill>
                  </a:tcPr>
                </a:tc>
                <a:tc hMerge="1">
                  <a:txBody>
                    <a:bodyPr/>
                    <a:lstStyle/>
                    <a:p>
                      <a:endParaRPr lang="fr-FR"/>
                    </a:p>
                  </a:txBody>
                  <a:tcPr/>
                </a:tc>
                <a:tc hMerge="1">
                  <a:txBody>
                    <a:bodyPr/>
                    <a:lstStyle/>
                    <a:p>
                      <a:endParaRPr lang="fr-FR"/>
                    </a:p>
                  </a:txBody>
                  <a:tcPr/>
                </a:tc>
                <a:tc hMerge="1">
                  <a:txBody>
                    <a:bodyPr/>
                    <a:lstStyle/>
                    <a:p>
                      <a:endParaRPr lang="fr-FR"/>
                    </a:p>
                  </a:txBody>
                  <a:tcPr/>
                </a:tc>
                <a:tc hMerge="1">
                  <a:txBody>
                    <a:bodyPr/>
                    <a:lstStyle/>
                    <a:p>
                      <a:endParaRPr lang="fr-FR"/>
                    </a:p>
                  </a:txBody>
                  <a:tcPr/>
                </a:tc>
                <a:tc hMerge="1">
                  <a:txBody>
                    <a:bodyPr/>
                    <a:lstStyle/>
                    <a:p>
                      <a:endParaRPr lang="fr-FR"/>
                    </a:p>
                  </a:txBody>
                  <a:tcPr/>
                </a:tc>
                <a:tc hMerge="1">
                  <a:txBody>
                    <a:bodyPr/>
                    <a:lstStyle/>
                    <a:p>
                      <a:endParaRPr lang="fr-FR" dirty="0"/>
                    </a:p>
                  </a:txBody>
                  <a:tcPr/>
                </a:tc>
                <a:extLst>
                  <a:ext uri="{0D108BD9-81ED-4DB2-BD59-A6C34878D82A}">
                    <a16:rowId xmlns:a16="http://schemas.microsoft.com/office/drawing/2014/main" val="533340226"/>
                  </a:ext>
                </a:extLst>
              </a:tr>
              <a:tr h="153037">
                <a:tc>
                  <a:txBody>
                    <a:bodyPr/>
                    <a:lstStyle/>
                    <a:p>
                      <a:pPr algn="ctr"/>
                      <a:r>
                        <a:rPr lang="fr-FR" sz="500" b="1" dirty="0">
                          <a:solidFill>
                            <a:schemeClr val="accent4">
                              <a:lumMod val="75000"/>
                            </a:schemeClr>
                          </a:solidFill>
                        </a:rPr>
                        <a:t>D</a:t>
                      </a:r>
                    </a:p>
                  </a:txBody>
                  <a:tcPr>
                    <a:solidFill>
                      <a:schemeClr val="bg1">
                        <a:lumMod val="85000"/>
                      </a:schemeClr>
                    </a:solidFill>
                  </a:tcPr>
                </a:tc>
                <a:tc>
                  <a:txBody>
                    <a:bodyPr/>
                    <a:lstStyle/>
                    <a:p>
                      <a:pPr algn="ctr"/>
                      <a:r>
                        <a:rPr lang="fr-FR" sz="500" b="1" dirty="0">
                          <a:solidFill>
                            <a:schemeClr val="tx1">
                              <a:lumMod val="75000"/>
                              <a:lumOff val="25000"/>
                            </a:schemeClr>
                          </a:solidFill>
                        </a:rPr>
                        <a:t>L</a:t>
                      </a:r>
                    </a:p>
                  </a:txBody>
                  <a:tcPr>
                    <a:solidFill>
                      <a:schemeClr val="bg1">
                        <a:lumMod val="85000"/>
                      </a:schemeClr>
                    </a:solidFill>
                  </a:tcPr>
                </a:tc>
                <a:tc>
                  <a:txBody>
                    <a:bodyPr/>
                    <a:lstStyle/>
                    <a:p>
                      <a:pPr algn="ctr"/>
                      <a:r>
                        <a:rPr lang="fr-FR" sz="500" b="1" dirty="0">
                          <a:solidFill>
                            <a:schemeClr val="tx1">
                              <a:lumMod val="75000"/>
                              <a:lumOff val="25000"/>
                            </a:schemeClr>
                          </a:solidFill>
                        </a:rPr>
                        <a:t>M</a:t>
                      </a:r>
                    </a:p>
                  </a:txBody>
                  <a:tcPr>
                    <a:solidFill>
                      <a:schemeClr val="bg1">
                        <a:lumMod val="85000"/>
                      </a:schemeClr>
                    </a:solidFill>
                  </a:tcPr>
                </a:tc>
                <a:tc>
                  <a:txBody>
                    <a:bodyPr/>
                    <a:lstStyle/>
                    <a:p>
                      <a:pPr algn="ctr"/>
                      <a:r>
                        <a:rPr lang="fr-FR" sz="500" b="1" dirty="0">
                          <a:solidFill>
                            <a:schemeClr val="tx1">
                              <a:lumMod val="75000"/>
                              <a:lumOff val="25000"/>
                            </a:schemeClr>
                          </a:solidFill>
                        </a:rPr>
                        <a:t>M</a:t>
                      </a:r>
                    </a:p>
                  </a:txBody>
                  <a:tcPr>
                    <a:solidFill>
                      <a:schemeClr val="bg1">
                        <a:lumMod val="85000"/>
                      </a:schemeClr>
                    </a:solidFill>
                  </a:tcPr>
                </a:tc>
                <a:tc>
                  <a:txBody>
                    <a:bodyPr/>
                    <a:lstStyle/>
                    <a:p>
                      <a:pPr algn="ctr"/>
                      <a:r>
                        <a:rPr lang="fr-FR" sz="500" b="1" dirty="0">
                          <a:solidFill>
                            <a:schemeClr val="tx1">
                              <a:lumMod val="75000"/>
                              <a:lumOff val="25000"/>
                            </a:schemeClr>
                          </a:solidFill>
                        </a:rPr>
                        <a:t>J</a:t>
                      </a:r>
                    </a:p>
                  </a:txBody>
                  <a:tcPr>
                    <a:solidFill>
                      <a:schemeClr val="bg1">
                        <a:lumMod val="85000"/>
                      </a:schemeClr>
                    </a:solidFill>
                  </a:tcPr>
                </a:tc>
                <a:tc>
                  <a:txBody>
                    <a:bodyPr/>
                    <a:lstStyle/>
                    <a:p>
                      <a:pPr algn="ctr"/>
                      <a:r>
                        <a:rPr lang="fr-FR" sz="500" b="1" dirty="0">
                          <a:solidFill>
                            <a:schemeClr val="tx1">
                              <a:lumMod val="75000"/>
                              <a:lumOff val="25000"/>
                            </a:schemeClr>
                          </a:solidFill>
                        </a:rPr>
                        <a:t>V</a:t>
                      </a:r>
                    </a:p>
                  </a:txBody>
                  <a:tcPr>
                    <a:solidFill>
                      <a:schemeClr val="bg1">
                        <a:lumMod val="85000"/>
                      </a:schemeClr>
                    </a:solidFill>
                  </a:tcPr>
                </a:tc>
                <a:tc>
                  <a:txBody>
                    <a:bodyPr/>
                    <a:lstStyle/>
                    <a:p>
                      <a:pPr algn="ctr"/>
                      <a:r>
                        <a:rPr lang="fr-FR" sz="500" b="1" dirty="0">
                          <a:solidFill>
                            <a:schemeClr val="tx1">
                              <a:lumMod val="75000"/>
                              <a:lumOff val="25000"/>
                            </a:schemeClr>
                          </a:solidFill>
                        </a:rPr>
                        <a:t>S</a:t>
                      </a:r>
                    </a:p>
                  </a:txBody>
                  <a:tcPr>
                    <a:solidFill>
                      <a:schemeClr val="bg1">
                        <a:lumMod val="85000"/>
                      </a:schemeClr>
                    </a:solidFill>
                  </a:tcPr>
                </a:tc>
                <a:extLst>
                  <a:ext uri="{0D108BD9-81ED-4DB2-BD59-A6C34878D82A}">
                    <a16:rowId xmlns:a16="http://schemas.microsoft.com/office/drawing/2014/main" val="4258868470"/>
                  </a:ext>
                </a:extLst>
              </a:tr>
              <a:tr h="153037">
                <a:tc>
                  <a:txBody>
                    <a:bodyPr/>
                    <a:lstStyle/>
                    <a:p>
                      <a:pPr algn="ctr"/>
                      <a:endParaRPr lang="fr-FR" sz="500" dirty="0">
                        <a:solidFill>
                          <a:schemeClr val="accent4">
                            <a:lumMod val="75000"/>
                          </a:schemeClr>
                        </a:solidFill>
                      </a:endParaRPr>
                    </a:p>
                  </a:txBody>
                  <a:tcPr>
                    <a:solidFill>
                      <a:schemeClr val="bg1"/>
                    </a:solidFill>
                  </a:tcPr>
                </a:tc>
                <a:tc>
                  <a:txBody>
                    <a:bodyPr/>
                    <a:lstStyle/>
                    <a:p>
                      <a:pPr algn="ctr"/>
                      <a:endParaRPr lang="fr-FR" sz="500" dirty="0">
                        <a:solidFill>
                          <a:schemeClr val="tx1">
                            <a:lumMod val="75000"/>
                            <a:lumOff val="25000"/>
                          </a:schemeClr>
                        </a:solidFill>
                      </a:endParaRPr>
                    </a:p>
                  </a:txBody>
                  <a:tcPr>
                    <a:solidFill>
                      <a:schemeClr val="bg1"/>
                    </a:solidFill>
                  </a:tcPr>
                </a:tc>
                <a:tc>
                  <a:txBody>
                    <a:bodyPr/>
                    <a:lstStyle/>
                    <a:p>
                      <a:pPr algn="ctr"/>
                      <a:endParaRPr lang="fr-FR" sz="500" dirty="0">
                        <a:solidFill>
                          <a:schemeClr val="tx1">
                            <a:lumMod val="75000"/>
                            <a:lumOff val="25000"/>
                          </a:schemeClr>
                        </a:solidFill>
                      </a:endParaRPr>
                    </a:p>
                  </a:txBody>
                  <a:tcPr>
                    <a:solidFill>
                      <a:schemeClr val="bg1"/>
                    </a:solidFill>
                  </a:tcPr>
                </a:tc>
                <a:tc>
                  <a:txBody>
                    <a:bodyPr/>
                    <a:lstStyle/>
                    <a:p>
                      <a:pPr algn="ctr"/>
                      <a:endParaRPr lang="fr-FR" sz="500" dirty="0">
                        <a:solidFill>
                          <a:schemeClr val="tx1">
                            <a:lumMod val="75000"/>
                            <a:lumOff val="25000"/>
                          </a:schemeClr>
                        </a:solidFill>
                      </a:endParaRPr>
                    </a:p>
                  </a:txBody>
                  <a:tcPr>
                    <a:solidFill>
                      <a:schemeClr val="bg1"/>
                    </a:solidFill>
                  </a:tcPr>
                </a:tc>
                <a:tc>
                  <a:txBody>
                    <a:bodyPr/>
                    <a:lstStyle/>
                    <a:p>
                      <a:pPr algn="ctr"/>
                      <a:endParaRPr lang="fr-FR" sz="500" dirty="0">
                        <a:solidFill>
                          <a:schemeClr val="tx1">
                            <a:lumMod val="75000"/>
                            <a:lumOff val="25000"/>
                          </a:schemeClr>
                        </a:solidFill>
                      </a:endParaRPr>
                    </a:p>
                  </a:txBody>
                  <a:tcPr>
                    <a:solidFill>
                      <a:schemeClr val="bg1"/>
                    </a:solidFill>
                  </a:tcPr>
                </a:tc>
                <a:tc>
                  <a:txBody>
                    <a:bodyPr/>
                    <a:lstStyle/>
                    <a:p>
                      <a:pPr algn="ctr"/>
                      <a:endParaRPr lang="fr-FR" sz="500" dirty="0">
                        <a:solidFill>
                          <a:schemeClr val="tx1">
                            <a:lumMod val="75000"/>
                            <a:lumOff val="25000"/>
                          </a:schemeClr>
                        </a:solidFill>
                      </a:endParaRPr>
                    </a:p>
                  </a:txBody>
                  <a:tcPr>
                    <a:solidFill>
                      <a:schemeClr val="bg1"/>
                    </a:solidFill>
                  </a:tcPr>
                </a:tc>
                <a:tc>
                  <a:txBody>
                    <a:bodyPr/>
                    <a:lstStyle/>
                    <a:p>
                      <a:pPr algn="ctr"/>
                      <a:r>
                        <a:rPr lang="fr-FR" sz="500" dirty="0">
                          <a:solidFill>
                            <a:schemeClr val="tx1">
                              <a:lumMod val="75000"/>
                              <a:lumOff val="25000"/>
                            </a:schemeClr>
                          </a:solidFill>
                        </a:rPr>
                        <a:t>1</a:t>
                      </a:r>
                    </a:p>
                  </a:txBody>
                  <a:tcPr>
                    <a:solidFill>
                      <a:schemeClr val="bg1"/>
                    </a:solidFill>
                  </a:tcPr>
                </a:tc>
                <a:extLst>
                  <a:ext uri="{0D108BD9-81ED-4DB2-BD59-A6C34878D82A}">
                    <a16:rowId xmlns:a16="http://schemas.microsoft.com/office/drawing/2014/main" val="753078329"/>
                  </a:ext>
                </a:extLst>
              </a:tr>
              <a:tr h="153037">
                <a:tc>
                  <a:txBody>
                    <a:bodyPr/>
                    <a:lstStyle/>
                    <a:p>
                      <a:pPr algn="ctr"/>
                      <a:r>
                        <a:rPr lang="fr-FR" sz="500" dirty="0">
                          <a:solidFill>
                            <a:schemeClr val="accent4">
                              <a:lumMod val="75000"/>
                            </a:schemeClr>
                          </a:solidFill>
                        </a:rPr>
                        <a:t>2</a:t>
                      </a:r>
                    </a:p>
                  </a:txBody>
                  <a:tcPr>
                    <a:solidFill>
                      <a:schemeClr val="bg1"/>
                    </a:solidFill>
                  </a:tcPr>
                </a:tc>
                <a:tc>
                  <a:txBody>
                    <a:bodyPr/>
                    <a:lstStyle/>
                    <a:p>
                      <a:pPr algn="ctr"/>
                      <a:r>
                        <a:rPr lang="fr-FR" sz="500" dirty="0">
                          <a:solidFill>
                            <a:schemeClr val="tx1">
                              <a:lumMod val="75000"/>
                              <a:lumOff val="25000"/>
                            </a:schemeClr>
                          </a:solidFill>
                        </a:rPr>
                        <a:t>3</a:t>
                      </a:r>
                    </a:p>
                  </a:txBody>
                  <a:tcPr>
                    <a:solidFill>
                      <a:schemeClr val="bg1"/>
                    </a:solidFill>
                  </a:tcPr>
                </a:tc>
                <a:tc>
                  <a:txBody>
                    <a:bodyPr/>
                    <a:lstStyle/>
                    <a:p>
                      <a:pPr algn="ctr"/>
                      <a:r>
                        <a:rPr lang="fr-FR" sz="500" dirty="0">
                          <a:solidFill>
                            <a:schemeClr val="tx1">
                              <a:lumMod val="75000"/>
                              <a:lumOff val="25000"/>
                            </a:schemeClr>
                          </a:solidFill>
                        </a:rPr>
                        <a:t>4</a:t>
                      </a:r>
                    </a:p>
                  </a:txBody>
                  <a:tcPr>
                    <a:solidFill>
                      <a:schemeClr val="bg1"/>
                    </a:solidFill>
                  </a:tcPr>
                </a:tc>
                <a:tc>
                  <a:txBody>
                    <a:bodyPr/>
                    <a:lstStyle/>
                    <a:p>
                      <a:pPr algn="ctr"/>
                      <a:r>
                        <a:rPr lang="fr-FR" sz="500" dirty="0">
                          <a:solidFill>
                            <a:schemeClr val="tx1">
                              <a:lumMod val="75000"/>
                              <a:lumOff val="25000"/>
                            </a:schemeClr>
                          </a:solidFill>
                        </a:rPr>
                        <a:t>5</a:t>
                      </a:r>
                    </a:p>
                  </a:txBody>
                  <a:tcPr>
                    <a:solidFill>
                      <a:schemeClr val="bg1"/>
                    </a:solidFill>
                  </a:tcPr>
                </a:tc>
                <a:tc>
                  <a:txBody>
                    <a:bodyPr/>
                    <a:lstStyle/>
                    <a:p>
                      <a:pPr algn="ctr"/>
                      <a:r>
                        <a:rPr lang="fr-FR" sz="500" dirty="0">
                          <a:solidFill>
                            <a:schemeClr val="tx1">
                              <a:lumMod val="75000"/>
                              <a:lumOff val="25000"/>
                            </a:schemeClr>
                          </a:solidFill>
                        </a:rPr>
                        <a:t>6</a:t>
                      </a:r>
                    </a:p>
                  </a:txBody>
                  <a:tcPr>
                    <a:solidFill>
                      <a:schemeClr val="bg1"/>
                    </a:solidFill>
                  </a:tcPr>
                </a:tc>
                <a:tc>
                  <a:txBody>
                    <a:bodyPr/>
                    <a:lstStyle/>
                    <a:p>
                      <a:pPr algn="ctr"/>
                      <a:r>
                        <a:rPr lang="fr-FR" sz="500" dirty="0">
                          <a:solidFill>
                            <a:schemeClr val="tx1">
                              <a:lumMod val="75000"/>
                              <a:lumOff val="25000"/>
                            </a:schemeClr>
                          </a:solidFill>
                        </a:rPr>
                        <a:t>7</a:t>
                      </a:r>
                    </a:p>
                  </a:txBody>
                  <a:tcPr>
                    <a:solidFill>
                      <a:schemeClr val="bg1"/>
                    </a:solidFill>
                  </a:tcPr>
                </a:tc>
                <a:tc>
                  <a:txBody>
                    <a:bodyPr/>
                    <a:lstStyle/>
                    <a:p>
                      <a:pPr algn="ctr"/>
                      <a:r>
                        <a:rPr lang="fr-FR" sz="500" dirty="0">
                          <a:solidFill>
                            <a:schemeClr val="tx1">
                              <a:lumMod val="75000"/>
                              <a:lumOff val="25000"/>
                            </a:schemeClr>
                          </a:solidFill>
                        </a:rPr>
                        <a:t>8</a:t>
                      </a:r>
                    </a:p>
                  </a:txBody>
                  <a:tcPr>
                    <a:solidFill>
                      <a:schemeClr val="bg1"/>
                    </a:solidFill>
                  </a:tcPr>
                </a:tc>
                <a:extLst>
                  <a:ext uri="{0D108BD9-81ED-4DB2-BD59-A6C34878D82A}">
                    <a16:rowId xmlns:a16="http://schemas.microsoft.com/office/drawing/2014/main" val="1278186325"/>
                  </a:ext>
                </a:extLst>
              </a:tr>
              <a:tr h="153037">
                <a:tc>
                  <a:txBody>
                    <a:bodyPr/>
                    <a:lstStyle/>
                    <a:p>
                      <a:pPr algn="ctr"/>
                      <a:r>
                        <a:rPr lang="fr-FR" sz="500" dirty="0">
                          <a:solidFill>
                            <a:schemeClr val="accent4">
                              <a:lumMod val="75000"/>
                            </a:schemeClr>
                          </a:solidFill>
                        </a:rPr>
                        <a:t>9</a:t>
                      </a:r>
                    </a:p>
                  </a:txBody>
                  <a:tcPr>
                    <a:solidFill>
                      <a:schemeClr val="bg1"/>
                    </a:solidFill>
                  </a:tcPr>
                </a:tc>
                <a:tc>
                  <a:txBody>
                    <a:bodyPr/>
                    <a:lstStyle/>
                    <a:p>
                      <a:pPr algn="ctr"/>
                      <a:r>
                        <a:rPr lang="fr-FR" sz="500" dirty="0">
                          <a:solidFill>
                            <a:schemeClr val="tx1">
                              <a:lumMod val="75000"/>
                              <a:lumOff val="25000"/>
                            </a:schemeClr>
                          </a:solidFill>
                        </a:rPr>
                        <a:t>10</a:t>
                      </a:r>
                    </a:p>
                  </a:txBody>
                  <a:tcPr>
                    <a:solidFill>
                      <a:schemeClr val="bg1"/>
                    </a:solidFill>
                  </a:tcPr>
                </a:tc>
                <a:tc>
                  <a:txBody>
                    <a:bodyPr/>
                    <a:lstStyle/>
                    <a:p>
                      <a:pPr algn="ctr"/>
                      <a:r>
                        <a:rPr lang="fr-FR" sz="500" dirty="0">
                          <a:solidFill>
                            <a:schemeClr val="tx1">
                              <a:lumMod val="75000"/>
                              <a:lumOff val="25000"/>
                            </a:schemeClr>
                          </a:solidFill>
                        </a:rPr>
                        <a:t>11</a:t>
                      </a:r>
                    </a:p>
                  </a:txBody>
                  <a:tcPr>
                    <a:solidFill>
                      <a:schemeClr val="bg1"/>
                    </a:solidFill>
                  </a:tcPr>
                </a:tc>
                <a:tc>
                  <a:txBody>
                    <a:bodyPr/>
                    <a:lstStyle/>
                    <a:p>
                      <a:pPr algn="ctr"/>
                      <a:r>
                        <a:rPr lang="fr-FR" sz="500" dirty="0">
                          <a:solidFill>
                            <a:schemeClr val="tx1">
                              <a:lumMod val="75000"/>
                              <a:lumOff val="25000"/>
                            </a:schemeClr>
                          </a:solidFill>
                        </a:rPr>
                        <a:t>12</a:t>
                      </a:r>
                    </a:p>
                  </a:txBody>
                  <a:tcPr>
                    <a:solidFill>
                      <a:schemeClr val="bg1"/>
                    </a:solidFill>
                  </a:tcPr>
                </a:tc>
                <a:tc>
                  <a:txBody>
                    <a:bodyPr/>
                    <a:lstStyle/>
                    <a:p>
                      <a:pPr algn="ctr"/>
                      <a:r>
                        <a:rPr lang="fr-FR" sz="500" dirty="0">
                          <a:solidFill>
                            <a:schemeClr val="tx1">
                              <a:lumMod val="75000"/>
                              <a:lumOff val="25000"/>
                            </a:schemeClr>
                          </a:solidFill>
                        </a:rPr>
                        <a:t>13</a:t>
                      </a:r>
                    </a:p>
                  </a:txBody>
                  <a:tcPr>
                    <a:solidFill>
                      <a:schemeClr val="bg1"/>
                    </a:solidFill>
                  </a:tcPr>
                </a:tc>
                <a:tc>
                  <a:txBody>
                    <a:bodyPr/>
                    <a:lstStyle/>
                    <a:p>
                      <a:pPr algn="ctr"/>
                      <a:r>
                        <a:rPr lang="fr-FR" sz="500" dirty="0">
                          <a:solidFill>
                            <a:schemeClr val="tx1">
                              <a:lumMod val="75000"/>
                              <a:lumOff val="25000"/>
                            </a:schemeClr>
                          </a:solidFill>
                        </a:rPr>
                        <a:t>14</a:t>
                      </a:r>
                    </a:p>
                  </a:txBody>
                  <a:tcPr>
                    <a:solidFill>
                      <a:schemeClr val="bg1"/>
                    </a:solidFill>
                  </a:tcPr>
                </a:tc>
                <a:tc>
                  <a:txBody>
                    <a:bodyPr/>
                    <a:lstStyle/>
                    <a:p>
                      <a:pPr algn="ctr"/>
                      <a:r>
                        <a:rPr lang="fr-FR" sz="500" dirty="0">
                          <a:solidFill>
                            <a:schemeClr val="tx1">
                              <a:lumMod val="75000"/>
                              <a:lumOff val="25000"/>
                            </a:schemeClr>
                          </a:solidFill>
                        </a:rPr>
                        <a:t>15</a:t>
                      </a:r>
                    </a:p>
                  </a:txBody>
                  <a:tcPr>
                    <a:solidFill>
                      <a:schemeClr val="bg1"/>
                    </a:solidFill>
                  </a:tcPr>
                </a:tc>
                <a:extLst>
                  <a:ext uri="{0D108BD9-81ED-4DB2-BD59-A6C34878D82A}">
                    <a16:rowId xmlns:a16="http://schemas.microsoft.com/office/drawing/2014/main" val="45844128"/>
                  </a:ext>
                </a:extLst>
              </a:tr>
              <a:tr h="153037">
                <a:tc>
                  <a:txBody>
                    <a:bodyPr/>
                    <a:lstStyle/>
                    <a:p>
                      <a:pPr algn="ctr"/>
                      <a:r>
                        <a:rPr lang="fr-FR" sz="500" dirty="0">
                          <a:solidFill>
                            <a:schemeClr val="accent4">
                              <a:lumMod val="75000"/>
                            </a:schemeClr>
                          </a:solidFill>
                        </a:rPr>
                        <a:t>16</a:t>
                      </a:r>
                    </a:p>
                  </a:txBody>
                  <a:tcPr>
                    <a:solidFill>
                      <a:schemeClr val="bg1"/>
                    </a:solidFill>
                  </a:tcPr>
                </a:tc>
                <a:tc>
                  <a:txBody>
                    <a:bodyPr/>
                    <a:lstStyle/>
                    <a:p>
                      <a:pPr algn="ctr"/>
                      <a:r>
                        <a:rPr lang="fr-FR" sz="500" dirty="0">
                          <a:solidFill>
                            <a:schemeClr val="tx1">
                              <a:lumMod val="75000"/>
                              <a:lumOff val="25000"/>
                            </a:schemeClr>
                          </a:solidFill>
                        </a:rPr>
                        <a:t>17</a:t>
                      </a:r>
                    </a:p>
                  </a:txBody>
                  <a:tcPr>
                    <a:solidFill>
                      <a:schemeClr val="bg1"/>
                    </a:solidFill>
                  </a:tcPr>
                </a:tc>
                <a:tc>
                  <a:txBody>
                    <a:bodyPr/>
                    <a:lstStyle/>
                    <a:p>
                      <a:pPr algn="ctr"/>
                      <a:r>
                        <a:rPr lang="fr-FR" sz="500" dirty="0">
                          <a:solidFill>
                            <a:schemeClr val="tx1">
                              <a:lumMod val="75000"/>
                              <a:lumOff val="25000"/>
                            </a:schemeClr>
                          </a:solidFill>
                        </a:rPr>
                        <a:t>18</a:t>
                      </a:r>
                    </a:p>
                  </a:txBody>
                  <a:tcPr>
                    <a:solidFill>
                      <a:schemeClr val="bg1"/>
                    </a:solidFill>
                  </a:tcPr>
                </a:tc>
                <a:tc>
                  <a:txBody>
                    <a:bodyPr/>
                    <a:lstStyle/>
                    <a:p>
                      <a:pPr algn="ctr"/>
                      <a:r>
                        <a:rPr lang="fr-FR" sz="500" dirty="0">
                          <a:solidFill>
                            <a:schemeClr val="tx1">
                              <a:lumMod val="75000"/>
                              <a:lumOff val="25000"/>
                            </a:schemeClr>
                          </a:solidFill>
                        </a:rPr>
                        <a:t>19</a:t>
                      </a:r>
                    </a:p>
                  </a:txBody>
                  <a:tcPr>
                    <a:solidFill>
                      <a:schemeClr val="bg1"/>
                    </a:solidFill>
                  </a:tcPr>
                </a:tc>
                <a:tc>
                  <a:txBody>
                    <a:bodyPr/>
                    <a:lstStyle/>
                    <a:p>
                      <a:pPr algn="ctr"/>
                      <a:r>
                        <a:rPr lang="fr-FR" sz="500" dirty="0">
                          <a:solidFill>
                            <a:schemeClr val="tx1">
                              <a:lumMod val="75000"/>
                              <a:lumOff val="25000"/>
                            </a:schemeClr>
                          </a:solidFill>
                        </a:rPr>
                        <a:t>20</a:t>
                      </a:r>
                    </a:p>
                  </a:txBody>
                  <a:tcPr>
                    <a:solidFill>
                      <a:schemeClr val="bg1"/>
                    </a:solidFill>
                  </a:tcPr>
                </a:tc>
                <a:tc>
                  <a:txBody>
                    <a:bodyPr/>
                    <a:lstStyle/>
                    <a:p>
                      <a:pPr algn="ctr"/>
                      <a:r>
                        <a:rPr lang="fr-FR" sz="500" dirty="0">
                          <a:solidFill>
                            <a:schemeClr val="tx1">
                              <a:lumMod val="75000"/>
                              <a:lumOff val="25000"/>
                            </a:schemeClr>
                          </a:solidFill>
                        </a:rPr>
                        <a:t>21</a:t>
                      </a:r>
                    </a:p>
                  </a:txBody>
                  <a:tcPr>
                    <a:solidFill>
                      <a:schemeClr val="bg1"/>
                    </a:solidFill>
                  </a:tcPr>
                </a:tc>
                <a:tc>
                  <a:txBody>
                    <a:bodyPr/>
                    <a:lstStyle/>
                    <a:p>
                      <a:pPr algn="ctr"/>
                      <a:r>
                        <a:rPr lang="fr-FR" sz="500" dirty="0">
                          <a:solidFill>
                            <a:schemeClr val="tx1">
                              <a:lumMod val="75000"/>
                              <a:lumOff val="25000"/>
                            </a:schemeClr>
                          </a:solidFill>
                        </a:rPr>
                        <a:t>22</a:t>
                      </a:r>
                    </a:p>
                  </a:txBody>
                  <a:tcPr>
                    <a:solidFill>
                      <a:schemeClr val="bg1"/>
                    </a:solidFill>
                  </a:tcPr>
                </a:tc>
                <a:extLst>
                  <a:ext uri="{0D108BD9-81ED-4DB2-BD59-A6C34878D82A}">
                    <a16:rowId xmlns:a16="http://schemas.microsoft.com/office/drawing/2014/main" val="3944446715"/>
                  </a:ext>
                </a:extLst>
              </a:tr>
              <a:tr h="153037">
                <a:tc>
                  <a:txBody>
                    <a:bodyPr/>
                    <a:lstStyle/>
                    <a:p>
                      <a:pPr algn="ctr"/>
                      <a:r>
                        <a:rPr lang="fr-FR" sz="500" dirty="0">
                          <a:solidFill>
                            <a:schemeClr val="accent4">
                              <a:lumMod val="75000"/>
                            </a:schemeClr>
                          </a:solidFill>
                        </a:rPr>
                        <a:t>23</a:t>
                      </a:r>
                    </a:p>
                  </a:txBody>
                  <a:tcPr>
                    <a:solidFill>
                      <a:schemeClr val="bg1"/>
                    </a:solidFill>
                  </a:tcPr>
                </a:tc>
                <a:tc>
                  <a:txBody>
                    <a:bodyPr/>
                    <a:lstStyle/>
                    <a:p>
                      <a:pPr algn="ctr"/>
                      <a:r>
                        <a:rPr lang="fr-FR" sz="500" dirty="0">
                          <a:solidFill>
                            <a:schemeClr val="tx1">
                              <a:lumMod val="75000"/>
                              <a:lumOff val="25000"/>
                            </a:schemeClr>
                          </a:solidFill>
                        </a:rPr>
                        <a:t>24</a:t>
                      </a:r>
                    </a:p>
                  </a:txBody>
                  <a:tcPr>
                    <a:solidFill>
                      <a:schemeClr val="bg1"/>
                    </a:solidFill>
                  </a:tcPr>
                </a:tc>
                <a:tc>
                  <a:txBody>
                    <a:bodyPr/>
                    <a:lstStyle/>
                    <a:p>
                      <a:pPr algn="ctr"/>
                      <a:r>
                        <a:rPr lang="fr-FR" sz="500" dirty="0">
                          <a:solidFill>
                            <a:schemeClr val="tx1">
                              <a:lumMod val="75000"/>
                              <a:lumOff val="25000"/>
                            </a:schemeClr>
                          </a:solidFill>
                        </a:rPr>
                        <a:t>25</a:t>
                      </a:r>
                    </a:p>
                  </a:txBody>
                  <a:tcPr>
                    <a:solidFill>
                      <a:schemeClr val="bg1"/>
                    </a:solidFill>
                  </a:tcPr>
                </a:tc>
                <a:tc>
                  <a:txBody>
                    <a:bodyPr/>
                    <a:lstStyle/>
                    <a:p>
                      <a:pPr algn="ctr"/>
                      <a:r>
                        <a:rPr lang="fr-FR" sz="500" dirty="0">
                          <a:solidFill>
                            <a:schemeClr val="tx1">
                              <a:lumMod val="75000"/>
                              <a:lumOff val="25000"/>
                            </a:schemeClr>
                          </a:solidFill>
                        </a:rPr>
                        <a:t>26</a:t>
                      </a:r>
                    </a:p>
                  </a:txBody>
                  <a:tcPr>
                    <a:solidFill>
                      <a:schemeClr val="bg1"/>
                    </a:solidFill>
                  </a:tcPr>
                </a:tc>
                <a:tc>
                  <a:txBody>
                    <a:bodyPr/>
                    <a:lstStyle/>
                    <a:p>
                      <a:pPr algn="ctr"/>
                      <a:r>
                        <a:rPr lang="fr-FR" sz="500" dirty="0">
                          <a:solidFill>
                            <a:schemeClr val="tx1">
                              <a:lumMod val="75000"/>
                              <a:lumOff val="25000"/>
                            </a:schemeClr>
                          </a:solidFill>
                        </a:rPr>
                        <a:t>27</a:t>
                      </a:r>
                    </a:p>
                  </a:txBody>
                  <a:tcPr>
                    <a:solidFill>
                      <a:schemeClr val="bg1"/>
                    </a:solidFill>
                  </a:tcPr>
                </a:tc>
                <a:tc>
                  <a:txBody>
                    <a:bodyPr/>
                    <a:lstStyle/>
                    <a:p>
                      <a:pPr algn="ctr"/>
                      <a:r>
                        <a:rPr lang="fr-FR" sz="500" dirty="0">
                          <a:solidFill>
                            <a:schemeClr val="tx1">
                              <a:lumMod val="75000"/>
                              <a:lumOff val="25000"/>
                            </a:schemeClr>
                          </a:solidFill>
                        </a:rPr>
                        <a:t>28</a:t>
                      </a:r>
                    </a:p>
                  </a:txBody>
                  <a:tcPr>
                    <a:solidFill>
                      <a:schemeClr val="bg1"/>
                    </a:solidFill>
                  </a:tcPr>
                </a:tc>
                <a:tc>
                  <a:txBody>
                    <a:bodyPr/>
                    <a:lstStyle/>
                    <a:p>
                      <a:pPr algn="ctr"/>
                      <a:r>
                        <a:rPr lang="fr-FR" sz="500" dirty="0">
                          <a:solidFill>
                            <a:schemeClr val="tx1">
                              <a:lumMod val="75000"/>
                              <a:lumOff val="25000"/>
                            </a:schemeClr>
                          </a:solidFill>
                        </a:rPr>
                        <a:t>29</a:t>
                      </a:r>
                    </a:p>
                  </a:txBody>
                  <a:tcPr>
                    <a:solidFill>
                      <a:schemeClr val="bg1"/>
                    </a:solidFill>
                  </a:tcPr>
                </a:tc>
                <a:extLst>
                  <a:ext uri="{0D108BD9-81ED-4DB2-BD59-A6C34878D82A}">
                    <a16:rowId xmlns:a16="http://schemas.microsoft.com/office/drawing/2014/main" val="3859669917"/>
                  </a:ext>
                </a:extLst>
              </a:tr>
              <a:tr h="153037">
                <a:tc>
                  <a:txBody>
                    <a:bodyPr/>
                    <a:lstStyle/>
                    <a:p>
                      <a:pPr algn="ctr"/>
                      <a:r>
                        <a:rPr lang="fr-FR" sz="500" dirty="0">
                          <a:solidFill>
                            <a:schemeClr val="accent4">
                              <a:lumMod val="75000"/>
                            </a:schemeClr>
                          </a:solidFill>
                        </a:rPr>
                        <a:t>30</a:t>
                      </a:r>
                    </a:p>
                  </a:txBody>
                  <a:tcPr>
                    <a:solidFill>
                      <a:schemeClr val="bg1"/>
                    </a:solidFill>
                  </a:tcPr>
                </a:tc>
                <a:tc>
                  <a:txBody>
                    <a:bodyPr/>
                    <a:lstStyle/>
                    <a:p>
                      <a:pPr algn="ctr"/>
                      <a:r>
                        <a:rPr lang="fr-FR" sz="500" dirty="0">
                          <a:solidFill>
                            <a:schemeClr val="tx1">
                              <a:lumMod val="75000"/>
                              <a:lumOff val="25000"/>
                            </a:schemeClr>
                          </a:solidFill>
                        </a:rPr>
                        <a:t>31</a:t>
                      </a:r>
                    </a:p>
                  </a:txBody>
                  <a:tcPr>
                    <a:solidFill>
                      <a:schemeClr val="bg1"/>
                    </a:solidFill>
                  </a:tcPr>
                </a:tc>
                <a:tc>
                  <a:txBody>
                    <a:bodyPr/>
                    <a:lstStyle/>
                    <a:p>
                      <a:pPr algn="ctr"/>
                      <a:endParaRPr lang="fr-FR" sz="500" dirty="0">
                        <a:solidFill>
                          <a:schemeClr val="tx1">
                            <a:lumMod val="75000"/>
                            <a:lumOff val="25000"/>
                          </a:schemeClr>
                        </a:solidFill>
                      </a:endParaRPr>
                    </a:p>
                  </a:txBody>
                  <a:tcPr>
                    <a:solidFill>
                      <a:schemeClr val="bg1"/>
                    </a:solidFill>
                  </a:tcPr>
                </a:tc>
                <a:tc>
                  <a:txBody>
                    <a:bodyPr/>
                    <a:lstStyle/>
                    <a:p>
                      <a:pPr algn="ctr"/>
                      <a:endParaRPr lang="fr-FR" sz="500" dirty="0">
                        <a:solidFill>
                          <a:schemeClr val="tx1">
                            <a:lumMod val="75000"/>
                            <a:lumOff val="25000"/>
                          </a:schemeClr>
                        </a:solidFill>
                      </a:endParaRPr>
                    </a:p>
                  </a:txBody>
                  <a:tcPr>
                    <a:solidFill>
                      <a:schemeClr val="bg1"/>
                    </a:solidFill>
                  </a:tcPr>
                </a:tc>
                <a:tc>
                  <a:txBody>
                    <a:bodyPr/>
                    <a:lstStyle/>
                    <a:p>
                      <a:pPr algn="ctr"/>
                      <a:endParaRPr lang="fr-FR" sz="500" dirty="0">
                        <a:solidFill>
                          <a:schemeClr val="tx1">
                            <a:lumMod val="75000"/>
                            <a:lumOff val="25000"/>
                          </a:schemeClr>
                        </a:solidFill>
                      </a:endParaRPr>
                    </a:p>
                  </a:txBody>
                  <a:tcPr>
                    <a:solidFill>
                      <a:schemeClr val="bg1"/>
                    </a:solidFill>
                  </a:tcPr>
                </a:tc>
                <a:tc>
                  <a:txBody>
                    <a:bodyPr/>
                    <a:lstStyle/>
                    <a:p>
                      <a:pPr algn="ctr"/>
                      <a:endParaRPr lang="fr-FR" sz="500" dirty="0">
                        <a:solidFill>
                          <a:schemeClr val="tx1">
                            <a:lumMod val="75000"/>
                            <a:lumOff val="25000"/>
                          </a:schemeClr>
                        </a:solidFill>
                      </a:endParaRPr>
                    </a:p>
                  </a:txBody>
                  <a:tcPr>
                    <a:solidFill>
                      <a:schemeClr val="bg1"/>
                    </a:solidFill>
                  </a:tcPr>
                </a:tc>
                <a:tc>
                  <a:txBody>
                    <a:bodyPr/>
                    <a:lstStyle/>
                    <a:p>
                      <a:pPr algn="ctr"/>
                      <a:endParaRPr lang="fr-FR" sz="500" dirty="0">
                        <a:solidFill>
                          <a:schemeClr val="tx1">
                            <a:lumMod val="75000"/>
                            <a:lumOff val="25000"/>
                          </a:schemeClr>
                        </a:solidFill>
                      </a:endParaRPr>
                    </a:p>
                  </a:txBody>
                  <a:tcPr>
                    <a:solidFill>
                      <a:schemeClr val="bg1"/>
                    </a:solidFill>
                  </a:tcPr>
                </a:tc>
                <a:extLst>
                  <a:ext uri="{0D108BD9-81ED-4DB2-BD59-A6C34878D82A}">
                    <a16:rowId xmlns:a16="http://schemas.microsoft.com/office/drawing/2014/main" val="689029389"/>
                  </a:ext>
                </a:extLst>
              </a:tr>
            </a:tbl>
          </a:graphicData>
        </a:graphic>
      </p:graphicFrame>
      <p:graphicFrame>
        <p:nvGraphicFramePr>
          <p:cNvPr id="563" name="Tableau 9">
            <a:extLst>
              <a:ext uri="{FF2B5EF4-FFF2-40B4-BE49-F238E27FC236}">
                <a16:creationId xmlns:a16="http://schemas.microsoft.com/office/drawing/2014/main" id="{546E0664-1631-4E69-82F6-013AD1D68E1E}"/>
              </a:ext>
            </a:extLst>
          </p:cNvPr>
          <p:cNvGraphicFramePr>
            <a:graphicFrameLocks noGrp="1"/>
          </p:cNvGraphicFramePr>
          <p:nvPr>
            <p:extLst>
              <p:ext uri="{D42A27DB-BD31-4B8C-83A1-F6EECF244321}">
                <p14:modId xmlns:p14="http://schemas.microsoft.com/office/powerpoint/2010/main" val="3253958236"/>
              </p:ext>
            </p:extLst>
          </p:nvPr>
        </p:nvGraphicFramePr>
        <p:xfrm>
          <a:off x="5176444" y="4838557"/>
          <a:ext cx="2012801" cy="1402080"/>
        </p:xfrm>
        <a:graphic>
          <a:graphicData uri="http://schemas.openxmlformats.org/drawingml/2006/table">
            <a:tbl>
              <a:tblPr firstRow="1" bandRow="1">
                <a:tableStyleId>{5C22544A-7EE6-4342-B048-85BDC9FD1C3A}</a:tableStyleId>
              </a:tblPr>
              <a:tblGrid>
                <a:gridCol w="287543">
                  <a:extLst>
                    <a:ext uri="{9D8B030D-6E8A-4147-A177-3AD203B41FA5}">
                      <a16:colId xmlns:a16="http://schemas.microsoft.com/office/drawing/2014/main" val="3617318326"/>
                    </a:ext>
                  </a:extLst>
                </a:gridCol>
                <a:gridCol w="287543">
                  <a:extLst>
                    <a:ext uri="{9D8B030D-6E8A-4147-A177-3AD203B41FA5}">
                      <a16:colId xmlns:a16="http://schemas.microsoft.com/office/drawing/2014/main" val="744895538"/>
                    </a:ext>
                  </a:extLst>
                </a:gridCol>
                <a:gridCol w="287543">
                  <a:extLst>
                    <a:ext uri="{9D8B030D-6E8A-4147-A177-3AD203B41FA5}">
                      <a16:colId xmlns:a16="http://schemas.microsoft.com/office/drawing/2014/main" val="4148669053"/>
                    </a:ext>
                  </a:extLst>
                </a:gridCol>
                <a:gridCol w="287543">
                  <a:extLst>
                    <a:ext uri="{9D8B030D-6E8A-4147-A177-3AD203B41FA5}">
                      <a16:colId xmlns:a16="http://schemas.microsoft.com/office/drawing/2014/main" val="3787816676"/>
                    </a:ext>
                  </a:extLst>
                </a:gridCol>
                <a:gridCol w="287543">
                  <a:extLst>
                    <a:ext uri="{9D8B030D-6E8A-4147-A177-3AD203B41FA5}">
                      <a16:colId xmlns:a16="http://schemas.microsoft.com/office/drawing/2014/main" val="1264469034"/>
                    </a:ext>
                  </a:extLst>
                </a:gridCol>
                <a:gridCol w="287543">
                  <a:extLst>
                    <a:ext uri="{9D8B030D-6E8A-4147-A177-3AD203B41FA5}">
                      <a16:colId xmlns:a16="http://schemas.microsoft.com/office/drawing/2014/main" val="533910058"/>
                    </a:ext>
                  </a:extLst>
                </a:gridCol>
                <a:gridCol w="287543">
                  <a:extLst>
                    <a:ext uri="{9D8B030D-6E8A-4147-A177-3AD203B41FA5}">
                      <a16:colId xmlns:a16="http://schemas.microsoft.com/office/drawing/2014/main" val="3384948866"/>
                    </a:ext>
                  </a:extLst>
                </a:gridCol>
              </a:tblGrid>
              <a:tr h="153037">
                <a:tc gridSpan="7">
                  <a:txBody>
                    <a:bodyPr/>
                    <a:lstStyle/>
                    <a:p>
                      <a:pPr algn="ctr"/>
                      <a:r>
                        <a:rPr lang="fr-FR" sz="900" dirty="0"/>
                        <a:t>FEVRIER 2023</a:t>
                      </a:r>
                    </a:p>
                  </a:txBody>
                  <a:tcPr>
                    <a:solidFill>
                      <a:srgbClr val="F34530"/>
                    </a:solidFill>
                  </a:tcPr>
                </a:tc>
                <a:tc hMerge="1">
                  <a:txBody>
                    <a:bodyPr/>
                    <a:lstStyle/>
                    <a:p>
                      <a:endParaRPr lang="fr-FR"/>
                    </a:p>
                  </a:txBody>
                  <a:tcPr/>
                </a:tc>
                <a:tc hMerge="1">
                  <a:txBody>
                    <a:bodyPr/>
                    <a:lstStyle/>
                    <a:p>
                      <a:endParaRPr lang="fr-FR"/>
                    </a:p>
                  </a:txBody>
                  <a:tcPr/>
                </a:tc>
                <a:tc hMerge="1">
                  <a:txBody>
                    <a:bodyPr/>
                    <a:lstStyle/>
                    <a:p>
                      <a:endParaRPr lang="fr-FR"/>
                    </a:p>
                  </a:txBody>
                  <a:tcPr/>
                </a:tc>
                <a:tc hMerge="1">
                  <a:txBody>
                    <a:bodyPr/>
                    <a:lstStyle/>
                    <a:p>
                      <a:endParaRPr lang="fr-FR"/>
                    </a:p>
                  </a:txBody>
                  <a:tcPr/>
                </a:tc>
                <a:tc hMerge="1">
                  <a:txBody>
                    <a:bodyPr/>
                    <a:lstStyle/>
                    <a:p>
                      <a:endParaRPr lang="fr-FR"/>
                    </a:p>
                  </a:txBody>
                  <a:tcPr/>
                </a:tc>
                <a:tc hMerge="1">
                  <a:txBody>
                    <a:bodyPr/>
                    <a:lstStyle/>
                    <a:p>
                      <a:endParaRPr lang="fr-FR" dirty="0"/>
                    </a:p>
                  </a:txBody>
                  <a:tcPr/>
                </a:tc>
                <a:extLst>
                  <a:ext uri="{0D108BD9-81ED-4DB2-BD59-A6C34878D82A}">
                    <a16:rowId xmlns:a16="http://schemas.microsoft.com/office/drawing/2014/main" val="533340226"/>
                  </a:ext>
                </a:extLst>
              </a:tr>
              <a:tr h="153037">
                <a:tc>
                  <a:txBody>
                    <a:bodyPr/>
                    <a:lstStyle/>
                    <a:p>
                      <a:pPr algn="ctr"/>
                      <a:r>
                        <a:rPr lang="fr-FR" sz="500" b="1" dirty="0">
                          <a:solidFill>
                            <a:schemeClr val="accent4">
                              <a:lumMod val="75000"/>
                            </a:schemeClr>
                          </a:solidFill>
                        </a:rPr>
                        <a:t>D</a:t>
                      </a:r>
                    </a:p>
                  </a:txBody>
                  <a:tcPr>
                    <a:solidFill>
                      <a:schemeClr val="bg1">
                        <a:lumMod val="85000"/>
                      </a:schemeClr>
                    </a:solidFill>
                  </a:tcPr>
                </a:tc>
                <a:tc>
                  <a:txBody>
                    <a:bodyPr/>
                    <a:lstStyle/>
                    <a:p>
                      <a:pPr algn="ctr"/>
                      <a:r>
                        <a:rPr lang="fr-FR" sz="500" b="1" dirty="0">
                          <a:solidFill>
                            <a:schemeClr val="tx1">
                              <a:lumMod val="75000"/>
                              <a:lumOff val="25000"/>
                            </a:schemeClr>
                          </a:solidFill>
                        </a:rPr>
                        <a:t>L</a:t>
                      </a:r>
                    </a:p>
                  </a:txBody>
                  <a:tcPr>
                    <a:solidFill>
                      <a:schemeClr val="bg1">
                        <a:lumMod val="85000"/>
                      </a:schemeClr>
                    </a:solidFill>
                  </a:tcPr>
                </a:tc>
                <a:tc>
                  <a:txBody>
                    <a:bodyPr/>
                    <a:lstStyle/>
                    <a:p>
                      <a:pPr algn="ctr"/>
                      <a:r>
                        <a:rPr lang="fr-FR" sz="500" b="1" dirty="0">
                          <a:solidFill>
                            <a:schemeClr val="tx1">
                              <a:lumMod val="75000"/>
                              <a:lumOff val="25000"/>
                            </a:schemeClr>
                          </a:solidFill>
                        </a:rPr>
                        <a:t>M</a:t>
                      </a:r>
                    </a:p>
                  </a:txBody>
                  <a:tcPr>
                    <a:solidFill>
                      <a:schemeClr val="bg1">
                        <a:lumMod val="85000"/>
                      </a:schemeClr>
                    </a:solidFill>
                  </a:tcPr>
                </a:tc>
                <a:tc>
                  <a:txBody>
                    <a:bodyPr/>
                    <a:lstStyle/>
                    <a:p>
                      <a:pPr algn="ctr"/>
                      <a:r>
                        <a:rPr lang="fr-FR" sz="500" b="1" dirty="0">
                          <a:solidFill>
                            <a:schemeClr val="tx1">
                              <a:lumMod val="75000"/>
                              <a:lumOff val="25000"/>
                            </a:schemeClr>
                          </a:solidFill>
                        </a:rPr>
                        <a:t>M</a:t>
                      </a:r>
                    </a:p>
                  </a:txBody>
                  <a:tcPr>
                    <a:solidFill>
                      <a:schemeClr val="bg1">
                        <a:lumMod val="85000"/>
                      </a:schemeClr>
                    </a:solidFill>
                  </a:tcPr>
                </a:tc>
                <a:tc>
                  <a:txBody>
                    <a:bodyPr/>
                    <a:lstStyle/>
                    <a:p>
                      <a:pPr algn="ctr"/>
                      <a:r>
                        <a:rPr lang="fr-FR" sz="500" b="1" dirty="0">
                          <a:solidFill>
                            <a:schemeClr val="tx1">
                              <a:lumMod val="75000"/>
                              <a:lumOff val="25000"/>
                            </a:schemeClr>
                          </a:solidFill>
                        </a:rPr>
                        <a:t>J</a:t>
                      </a:r>
                    </a:p>
                  </a:txBody>
                  <a:tcPr>
                    <a:solidFill>
                      <a:schemeClr val="bg1">
                        <a:lumMod val="85000"/>
                      </a:schemeClr>
                    </a:solidFill>
                  </a:tcPr>
                </a:tc>
                <a:tc>
                  <a:txBody>
                    <a:bodyPr/>
                    <a:lstStyle/>
                    <a:p>
                      <a:pPr algn="ctr"/>
                      <a:r>
                        <a:rPr lang="fr-FR" sz="500" b="1" dirty="0">
                          <a:solidFill>
                            <a:schemeClr val="tx1">
                              <a:lumMod val="75000"/>
                              <a:lumOff val="25000"/>
                            </a:schemeClr>
                          </a:solidFill>
                        </a:rPr>
                        <a:t>V</a:t>
                      </a:r>
                    </a:p>
                  </a:txBody>
                  <a:tcPr>
                    <a:solidFill>
                      <a:schemeClr val="bg1">
                        <a:lumMod val="85000"/>
                      </a:schemeClr>
                    </a:solidFill>
                  </a:tcPr>
                </a:tc>
                <a:tc>
                  <a:txBody>
                    <a:bodyPr/>
                    <a:lstStyle/>
                    <a:p>
                      <a:pPr algn="ctr"/>
                      <a:r>
                        <a:rPr lang="fr-FR" sz="500" b="1" dirty="0">
                          <a:solidFill>
                            <a:schemeClr val="tx1">
                              <a:lumMod val="75000"/>
                              <a:lumOff val="25000"/>
                            </a:schemeClr>
                          </a:solidFill>
                        </a:rPr>
                        <a:t>S</a:t>
                      </a:r>
                    </a:p>
                  </a:txBody>
                  <a:tcPr>
                    <a:solidFill>
                      <a:schemeClr val="bg1">
                        <a:lumMod val="85000"/>
                      </a:schemeClr>
                    </a:solidFill>
                  </a:tcPr>
                </a:tc>
                <a:extLst>
                  <a:ext uri="{0D108BD9-81ED-4DB2-BD59-A6C34878D82A}">
                    <a16:rowId xmlns:a16="http://schemas.microsoft.com/office/drawing/2014/main" val="4258868470"/>
                  </a:ext>
                </a:extLst>
              </a:tr>
              <a:tr h="153037">
                <a:tc>
                  <a:txBody>
                    <a:bodyPr/>
                    <a:lstStyle/>
                    <a:p>
                      <a:pPr algn="ctr"/>
                      <a:endParaRPr lang="fr-FR" sz="500" dirty="0">
                        <a:solidFill>
                          <a:schemeClr val="accent4">
                            <a:lumMod val="75000"/>
                          </a:schemeClr>
                        </a:solidFill>
                      </a:endParaRPr>
                    </a:p>
                  </a:txBody>
                  <a:tcPr>
                    <a:solidFill>
                      <a:schemeClr val="bg1"/>
                    </a:solidFill>
                  </a:tcPr>
                </a:tc>
                <a:tc>
                  <a:txBody>
                    <a:bodyPr/>
                    <a:lstStyle/>
                    <a:p>
                      <a:pPr algn="ctr"/>
                      <a:endParaRPr lang="fr-FR" sz="500" dirty="0">
                        <a:solidFill>
                          <a:schemeClr val="tx1">
                            <a:lumMod val="75000"/>
                            <a:lumOff val="25000"/>
                          </a:schemeClr>
                        </a:solidFill>
                      </a:endParaRPr>
                    </a:p>
                  </a:txBody>
                  <a:tcPr>
                    <a:solidFill>
                      <a:schemeClr val="bg1"/>
                    </a:solidFill>
                  </a:tcPr>
                </a:tc>
                <a:tc>
                  <a:txBody>
                    <a:bodyPr/>
                    <a:lstStyle/>
                    <a:p>
                      <a:pPr algn="ctr"/>
                      <a:r>
                        <a:rPr lang="fr-FR" sz="500" dirty="0">
                          <a:solidFill>
                            <a:schemeClr val="tx1">
                              <a:lumMod val="75000"/>
                              <a:lumOff val="25000"/>
                            </a:schemeClr>
                          </a:solidFill>
                        </a:rPr>
                        <a:t>1</a:t>
                      </a:r>
                    </a:p>
                  </a:txBody>
                  <a:tcPr>
                    <a:solidFill>
                      <a:schemeClr val="bg1"/>
                    </a:solidFill>
                  </a:tcPr>
                </a:tc>
                <a:tc>
                  <a:txBody>
                    <a:bodyPr/>
                    <a:lstStyle/>
                    <a:p>
                      <a:pPr algn="ctr"/>
                      <a:r>
                        <a:rPr lang="fr-FR" sz="500" dirty="0">
                          <a:solidFill>
                            <a:schemeClr val="tx1">
                              <a:lumMod val="75000"/>
                              <a:lumOff val="25000"/>
                            </a:schemeClr>
                          </a:solidFill>
                        </a:rPr>
                        <a:t>2</a:t>
                      </a:r>
                    </a:p>
                  </a:txBody>
                  <a:tcPr>
                    <a:solidFill>
                      <a:schemeClr val="bg1"/>
                    </a:solidFill>
                  </a:tcPr>
                </a:tc>
                <a:tc>
                  <a:txBody>
                    <a:bodyPr/>
                    <a:lstStyle/>
                    <a:p>
                      <a:pPr algn="ctr"/>
                      <a:r>
                        <a:rPr lang="fr-FR" sz="500" dirty="0">
                          <a:solidFill>
                            <a:schemeClr val="tx1">
                              <a:lumMod val="75000"/>
                              <a:lumOff val="25000"/>
                            </a:schemeClr>
                          </a:solidFill>
                        </a:rPr>
                        <a:t>3</a:t>
                      </a:r>
                    </a:p>
                  </a:txBody>
                  <a:tcPr>
                    <a:solidFill>
                      <a:schemeClr val="bg1"/>
                    </a:solidFill>
                  </a:tcPr>
                </a:tc>
                <a:tc>
                  <a:txBody>
                    <a:bodyPr/>
                    <a:lstStyle/>
                    <a:p>
                      <a:pPr algn="ctr"/>
                      <a:r>
                        <a:rPr lang="fr-FR" sz="500" dirty="0">
                          <a:solidFill>
                            <a:schemeClr val="tx1">
                              <a:lumMod val="75000"/>
                              <a:lumOff val="25000"/>
                            </a:schemeClr>
                          </a:solidFill>
                        </a:rPr>
                        <a:t>4</a:t>
                      </a:r>
                    </a:p>
                  </a:txBody>
                  <a:tcPr>
                    <a:solidFill>
                      <a:schemeClr val="bg1"/>
                    </a:solidFill>
                  </a:tcPr>
                </a:tc>
                <a:tc>
                  <a:txBody>
                    <a:bodyPr/>
                    <a:lstStyle/>
                    <a:p>
                      <a:pPr algn="ctr"/>
                      <a:r>
                        <a:rPr lang="fr-FR" sz="500" dirty="0">
                          <a:solidFill>
                            <a:schemeClr val="tx1">
                              <a:lumMod val="75000"/>
                              <a:lumOff val="25000"/>
                            </a:schemeClr>
                          </a:solidFill>
                        </a:rPr>
                        <a:t>5</a:t>
                      </a:r>
                    </a:p>
                  </a:txBody>
                  <a:tcPr>
                    <a:solidFill>
                      <a:schemeClr val="bg1"/>
                    </a:solidFill>
                  </a:tcPr>
                </a:tc>
                <a:extLst>
                  <a:ext uri="{0D108BD9-81ED-4DB2-BD59-A6C34878D82A}">
                    <a16:rowId xmlns:a16="http://schemas.microsoft.com/office/drawing/2014/main" val="753078329"/>
                  </a:ext>
                </a:extLst>
              </a:tr>
              <a:tr h="153037">
                <a:tc>
                  <a:txBody>
                    <a:bodyPr/>
                    <a:lstStyle/>
                    <a:p>
                      <a:pPr algn="ctr"/>
                      <a:r>
                        <a:rPr lang="fr-FR" sz="500" dirty="0">
                          <a:solidFill>
                            <a:schemeClr val="accent4">
                              <a:lumMod val="75000"/>
                            </a:schemeClr>
                          </a:solidFill>
                        </a:rPr>
                        <a:t>6</a:t>
                      </a:r>
                    </a:p>
                  </a:txBody>
                  <a:tcPr>
                    <a:solidFill>
                      <a:schemeClr val="bg1"/>
                    </a:solidFill>
                  </a:tcPr>
                </a:tc>
                <a:tc>
                  <a:txBody>
                    <a:bodyPr/>
                    <a:lstStyle/>
                    <a:p>
                      <a:pPr algn="ctr"/>
                      <a:r>
                        <a:rPr lang="fr-FR" sz="500" dirty="0">
                          <a:solidFill>
                            <a:schemeClr val="tx1">
                              <a:lumMod val="75000"/>
                              <a:lumOff val="25000"/>
                            </a:schemeClr>
                          </a:solidFill>
                        </a:rPr>
                        <a:t>7</a:t>
                      </a:r>
                    </a:p>
                  </a:txBody>
                  <a:tcPr>
                    <a:solidFill>
                      <a:schemeClr val="bg1"/>
                    </a:solidFill>
                  </a:tcPr>
                </a:tc>
                <a:tc>
                  <a:txBody>
                    <a:bodyPr/>
                    <a:lstStyle/>
                    <a:p>
                      <a:pPr algn="ctr"/>
                      <a:r>
                        <a:rPr lang="fr-FR" sz="500" dirty="0">
                          <a:solidFill>
                            <a:schemeClr val="tx1">
                              <a:lumMod val="75000"/>
                              <a:lumOff val="25000"/>
                            </a:schemeClr>
                          </a:solidFill>
                        </a:rPr>
                        <a:t>8</a:t>
                      </a:r>
                    </a:p>
                  </a:txBody>
                  <a:tcPr>
                    <a:solidFill>
                      <a:schemeClr val="bg1"/>
                    </a:solidFill>
                  </a:tcPr>
                </a:tc>
                <a:tc>
                  <a:txBody>
                    <a:bodyPr/>
                    <a:lstStyle/>
                    <a:p>
                      <a:pPr algn="ctr"/>
                      <a:r>
                        <a:rPr lang="fr-FR" sz="500" dirty="0">
                          <a:solidFill>
                            <a:schemeClr val="tx1">
                              <a:lumMod val="75000"/>
                              <a:lumOff val="25000"/>
                            </a:schemeClr>
                          </a:solidFill>
                        </a:rPr>
                        <a:t>9</a:t>
                      </a:r>
                    </a:p>
                  </a:txBody>
                  <a:tcPr>
                    <a:solidFill>
                      <a:schemeClr val="bg1"/>
                    </a:solidFill>
                  </a:tcPr>
                </a:tc>
                <a:tc>
                  <a:txBody>
                    <a:bodyPr/>
                    <a:lstStyle/>
                    <a:p>
                      <a:pPr algn="ctr"/>
                      <a:r>
                        <a:rPr lang="fr-FR" sz="500" dirty="0">
                          <a:solidFill>
                            <a:schemeClr val="tx1">
                              <a:lumMod val="75000"/>
                              <a:lumOff val="25000"/>
                            </a:schemeClr>
                          </a:solidFill>
                        </a:rPr>
                        <a:t>10</a:t>
                      </a:r>
                    </a:p>
                  </a:txBody>
                  <a:tcPr>
                    <a:solidFill>
                      <a:schemeClr val="bg1"/>
                    </a:solidFill>
                  </a:tcPr>
                </a:tc>
                <a:tc>
                  <a:txBody>
                    <a:bodyPr/>
                    <a:lstStyle/>
                    <a:p>
                      <a:pPr algn="ctr"/>
                      <a:r>
                        <a:rPr lang="fr-FR" sz="500" dirty="0">
                          <a:solidFill>
                            <a:schemeClr val="tx1">
                              <a:lumMod val="75000"/>
                              <a:lumOff val="25000"/>
                            </a:schemeClr>
                          </a:solidFill>
                        </a:rPr>
                        <a:t>11</a:t>
                      </a:r>
                    </a:p>
                  </a:txBody>
                  <a:tcPr>
                    <a:solidFill>
                      <a:schemeClr val="bg1"/>
                    </a:solidFill>
                  </a:tcPr>
                </a:tc>
                <a:tc>
                  <a:txBody>
                    <a:bodyPr/>
                    <a:lstStyle/>
                    <a:p>
                      <a:pPr algn="ctr"/>
                      <a:r>
                        <a:rPr lang="fr-FR" sz="500" dirty="0">
                          <a:solidFill>
                            <a:schemeClr val="tx1">
                              <a:lumMod val="75000"/>
                              <a:lumOff val="25000"/>
                            </a:schemeClr>
                          </a:solidFill>
                        </a:rPr>
                        <a:t>12</a:t>
                      </a:r>
                    </a:p>
                  </a:txBody>
                  <a:tcPr>
                    <a:solidFill>
                      <a:schemeClr val="bg1"/>
                    </a:solidFill>
                  </a:tcPr>
                </a:tc>
                <a:extLst>
                  <a:ext uri="{0D108BD9-81ED-4DB2-BD59-A6C34878D82A}">
                    <a16:rowId xmlns:a16="http://schemas.microsoft.com/office/drawing/2014/main" val="1278186325"/>
                  </a:ext>
                </a:extLst>
              </a:tr>
              <a:tr h="153037">
                <a:tc>
                  <a:txBody>
                    <a:bodyPr/>
                    <a:lstStyle/>
                    <a:p>
                      <a:pPr algn="ctr"/>
                      <a:r>
                        <a:rPr lang="fr-FR" sz="500" dirty="0">
                          <a:solidFill>
                            <a:schemeClr val="accent4">
                              <a:lumMod val="75000"/>
                            </a:schemeClr>
                          </a:solidFill>
                        </a:rPr>
                        <a:t>13</a:t>
                      </a:r>
                    </a:p>
                  </a:txBody>
                  <a:tcPr>
                    <a:solidFill>
                      <a:schemeClr val="bg1"/>
                    </a:solidFill>
                  </a:tcPr>
                </a:tc>
                <a:tc>
                  <a:txBody>
                    <a:bodyPr/>
                    <a:lstStyle/>
                    <a:p>
                      <a:pPr algn="ctr"/>
                      <a:r>
                        <a:rPr lang="fr-FR" sz="500" dirty="0">
                          <a:solidFill>
                            <a:schemeClr val="tx1">
                              <a:lumMod val="75000"/>
                              <a:lumOff val="25000"/>
                            </a:schemeClr>
                          </a:solidFill>
                        </a:rPr>
                        <a:t>14</a:t>
                      </a:r>
                    </a:p>
                  </a:txBody>
                  <a:tcPr>
                    <a:solidFill>
                      <a:schemeClr val="bg1"/>
                    </a:solidFill>
                  </a:tcPr>
                </a:tc>
                <a:tc>
                  <a:txBody>
                    <a:bodyPr/>
                    <a:lstStyle/>
                    <a:p>
                      <a:pPr algn="ctr"/>
                      <a:r>
                        <a:rPr lang="fr-FR" sz="500" dirty="0">
                          <a:solidFill>
                            <a:schemeClr val="tx1">
                              <a:lumMod val="75000"/>
                              <a:lumOff val="25000"/>
                            </a:schemeClr>
                          </a:solidFill>
                        </a:rPr>
                        <a:t>15</a:t>
                      </a:r>
                    </a:p>
                  </a:txBody>
                  <a:tcPr>
                    <a:solidFill>
                      <a:schemeClr val="bg1"/>
                    </a:solidFill>
                  </a:tcPr>
                </a:tc>
                <a:tc>
                  <a:txBody>
                    <a:bodyPr/>
                    <a:lstStyle/>
                    <a:p>
                      <a:pPr algn="ctr"/>
                      <a:r>
                        <a:rPr lang="fr-FR" sz="500" dirty="0">
                          <a:solidFill>
                            <a:schemeClr val="tx1">
                              <a:lumMod val="75000"/>
                              <a:lumOff val="25000"/>
                            </a:schemeClr>
                          </a:solidFill>
                        </a:rPr>
                        <a:t>16</a:t>
                      </a:r>
                    </a:p>
                  </a:txBody>
                  <a:tcPr>
                    <a:solidFill>
                      <a:schemeClr val="bg1"/>
                    </a:solidFill>
                  </a:tcPr>
                </a:tc>
                <a:tc>
                  <a:txBody>
                    <a:bodyPr/>
                    <a:lstStyle/>
                    <a:p>
                      <a:pPr algn="ctr"/>
                      <a:r>
                        <a:rPr lang="fr-FR" sz="500" dirty="0">
                          <a:solidFill>
                            <a:schemeClr val="tx1">
                              <a:lumMod val="75000"/>
                              <a:lumOff val="25000"/>
                            </a:schemeClr>
                          </a:solidFill>
                        </a:rPr>
                        <a:t>17</a:t>
                      </a:r>
                    </a:p>
                  </a:txBody>
                  <a:tcPr>
                    <a:solidFill>
                      <a:schemeClr val="bg1"/>
                    </a:solidFill>
                  </a:tcPr>
                </a:tc>
                <a:tc>
                  <a:txBody>
                    <a:bodyPr/>
                    <a:lstStyle/>
                    <a:p>
                      <a:pPr algn="ctr"/>
                      <a:r>
                        <a:rPr lang="fr-FR" sz="500" dirty="0">
                          <a:solidFill>
                            <a:schemeClr val="tx1">
                              <a:lumMod val="75000"/>
                              <a:lumOff val="25000"/>
                            </a:schemeClr>
                          </a:solidFill>
                        </a:rPr>
                        <a:t>18</a:t>
                      </a:r>
                    </a:p>
                  </a:txBody>
                  <a:tcPr>
                    <a:solidFill>
                      <a:schemeClr val="bg1"/>
                    </a:solidFill>
                  </a:tcPr>
                </a:tc>
                <a:tc>
                  <a:txBody>
                    <a:bodyPr/>
                    <a:lstStyle/>
                    <a:p>
                      <a:pPr algn="ctr"/>
                      <a:r>
                        <a:rPr lang="fr-FR" sz="500" dirty="0">
                          <a:solidFill>
                            <a:schemeClr val="tx1">
                              <a:lumMod val="75000"/>
                              <a:lumOff val="25000"/>
                            </a:schemeClr>
                          </a:solidFill>
                        </a:rPr>
                        <a:t>19</a:t>
                      </a:r>
                    </a:p>
                  </a:txBody>
                  <a:tcPr>
                    <a:solidFill>
                      <a:schemeClr val="bg1"/>
                    </a:solidFill>
                  </a:tcPr>
                </a:tc>
                <a:extLst>
                  <a:ext uri="{0D108BD9-81ED-4DB2-BD59-A6C34878D82A}">
                    <a16:rowId xmlns:a16="http://schemas.microsoft.com/office/drawing/2014/main" val="45844128"/>
                  </a:ext>
                </a:extLst>
              </a:tr>
              <a:tr h="153037">
                <a:tc>
                  <a:txBody>
                    <a:bodyPr/>
                    <a:lstStyle/>
                    <a:p>
                      <a:pPr algn="ctr"/>
                      <a:r>
                        <a:rPr lang="fr-FR" sz="500" dirty="0">
                          <a:solidFill>
                            <a:schemeClr val="accent4">
                              <a:lumMod val="75000"/>
                            </a:schemeClr>
                          </a:solidFill>
                        </a:rPr>
                        <a:t>20</a:t>
                      </a:r>
                    </a:p>
                  </a:txBody>
                  <a:tcPr>
                    <a:solidFill>
                      <a:schemeClr val="bg1"/>
                    </a:solidFill>
                  </a:tcPr>
                </a:tc>
                <a:tc>
                  <a:txBody>
                    <a:bodyPr/>
                    <a:lstStyle/>
                    <a:p>
                      <a:pPr algn="ctr"/>
                      <a:r>
                        <a:rPr lang="fr-FR" sz="500" dirty="0">
                          <a:solidFill>
                            <a:schemeClr val="tx1">
                              <a:lumMod val="75000"/>
                              <a:lumOff val="25000"/>
                            </a:schemeClr>
                          </a:solidFill>
                        </a:rPr>
                        <a:t>21</a:t>
                      </a:r>
                    </a:p>
                  </a:txBody>
                  <a:tcPr>
                    <a:solidFill>
                      <a:schemeClr val="bg1"/>
                    </a:solidFill>
                  </a:tcPr>
                </a:tc>
                <a:tc>
                  <a:txBody>
                    <a:bodyPr/>
                    <a:lstStyle/>
                    <a:p>
                      <a:pPr algn="ctr"/>
                      <a:r>
                        <a:rPr lang="fr-FR" sz="500" dirty="0">
                          <a:solidFill>
                            <a:schemeClr val="tx1">
                              <a:lumMod val="75000"/>
                              <a:lumOff val="25000"/>
                            </a:schemeClr>
                          </a:solidFill>
                        </a:rPr>
                        <a:t>22</a:t>
                      </a:r>
                    </a:p>
                  </a:txBody>
                  <a:tcPr>
                    <a:solidFill>
                      <a:schemeClr val="bg1"/>
                    </a:solidFill>
                  </a:tcPr>
                </a:tc>
                <a:tc>
                  <a:txBody>
                    <a:bodyPr/>
                    <a:lstStyle/>
                    <a:p>
                      <a:pPr algn="ctr"/>
                      <a:r>
                        <a:rPr lang="fr-FR" sz="500" dirty="0">
                          <a:solidFill>
                            <a:schemeClr val="tx1">
                              <a:lumMod val="75000"/>
                              <a:lumOff val="25000"/>
                            </a:schemeClr>
                          </a:solidFill>
                        </a:rPr>
                        <a:t>23</a:t>
                      </a:r>
                    </a:p>
                  </a:txBody>
                  <a:tcPr>
                    <a:solidFill>
                      <a:schemeClr val="bg1"/>
                    </a:solidFill>
                  </a:tcPr>
                </a:tc>
                <a:tc>
                  <a:txBody>
                    <a:bodyPr/>
                    <a:lstStyle/>
                    <a:p>
                      <a:pPr algn="ctr"/>
                      <a:r>
                        <a:rPr lang="fr-FR" sz="500" dirty="0">
                          <a:solidFill>
                            <a:schemeClr val="tx1">
                              <a:lumMod val="75000"/>
                              <a:lumOff val="25000"/>
                            </a:schemeClr>
                          </a:solidFill>
                        </a:rPr>
                        <a:t>24</a:t>
                      </a:r>
                    </a:p>
                  </a:txBody>
                  <a:tcPr>
                    <a:solidFill>
                      <a:schemeClr val="bg1"/>
                    </a:solidFill>
                  </a:tcPr>
                </a:tc>
                <a:tc>
                  <a:txBody>
                    <a:bodyPr/>
                    <a:lstStyle/>
                    <a:p>
                      <a:pPr algn="ctr"/>
                      <a:r>
                        <a:rPr lang="fr-FR" sz="500" dirty="0">
                          <a:solidFill>
                            <a:schemeClr val="tx1">
                              <a:lumMod val="75000"/>
                              <a:lumOff val="25000"/>
                            </a:schemeClr>
                          </a:solidFill>
                        </a:rPr>
                        <a:t>25</a:t>
                      </a:r>
                    </a:p>
                  </a:txBody>
                  <a:tcPr>
                    <a:solidFill>
                      <a:schemeClr val="bg1"/>
                    </a:solidFill>
                  </a:tcPr>
                </a:tc>
                <a:tc>
                  <a:txBody>
                    <a:bodyPr/>
                    <a:lstStyle/>
                    <a:p>
                      <a:pPr algn="ctr"/>
                      <a:r>
                        <a:rPr lang="fr-FR" sz="500" dirty="0">
                          <a:solidFill>
                            <a:schemeClr val="tx1">
                              <a:lumMod val="75000"/>
                              <a:lumOff val="25000"/>
                            </a:schemeClr>
                          </a:solidFill>
                        </a:rPr>
                        <a:t>26</a:t>
                      </a:r>
                    </a:p>
                  </a:txBody>
                  <a:tcPr>
                    <a:solidFill>
                      <a:schemeClr val="bg1"/>
                    </a:solidFill>
                  </a:tcPr>
                </a:tc>
                <a:extLst>
                  <a:ext uri="{0D108BD9-81ED-4DB2-BD59-A6C34878D82A}">
                    <a16:rowId xmlns:a16="http://schemas.microsoft.com/office/drawing/2014/main" val="3944446715"/>
                  </a:ext>
                </a:extLst>
              </a:tr>
              <a:tr h="153037">
                <a:tc>
                  <a:txBody>
                    <a:bodyPr/>
                    <a:lstStyle/>
                    <a:p>
                      <a:pPr algn="ctr"/>
                      <a:r>
                        <a:rPr lang="fr-FR" sz="500" dirty="0">
                          <a:solidFill>
                            <a:schemeClr val="accent4">
                              <a:lumMod val="75000"/>
                            </a:schemeClr>
                          </a:solidFill>
                        </a:rPr>
                        <a:t>27</a:t>
                      </a:r>
                    </a:p>
                  </a:txBody>
                  <a:tcPr>
                    <a:solidFill>
                      <a:schemeClr val="bg1"/>
                    </a:solidFill>
                  </a:tcPr>
                </a:tc>
                <a:tc>
                  <a:txBody>
                    <a:bodyPr/>
                    <a:lstStyle/>
                    <a:p>
                      <a:pPr algn="ctr"/>
                      <a:r>
                        <a:rPr lang="fr-FR" sz="500" dirty="0">
                          <a:solidFill>
                            <a:schemeClr val="tx1">
                              <a:lumMod val="75000"/>
                              <a:lumOff val="25000"/>
                            </a:schemeClr>
                          </a:solidFill>
                        </a:rPr>
                        <a:t>28</a:t>
                      </a:r>
                    </a:p>
                  </a:txBody>
                  <a:tcPr>
                    <a:solidFill>
                      <a:schemeClr val="bg1"/>
                    </a:solidFill>
                  </a:tcPr>
                </a:tc>
                <a:tc>
                  <a:txBody>
                    <a:bodyPr/>
                    <a:lstStyle/>
                    <a:p>
                      <a:pPr algn="ctr"/>
                      <a:r>
                        <a:rPr lang="fr-FR" sz="500" dirty="0">
                          <a:solidFill>
                            <a:schemeClr val="tx1">
                              <a:lumMod val="75000"/>
                              <a:lumOff val="25000"/>
                            </a:schemeClr>
                          </a:solidFill>
                        </a:rPr>
                        <a:t>29</a:t>
                      </a:r>
                    </a:p>
                  </a:txBody>
                  <a:tcPr>
                    <a:solidFill>
                      <a:schemeClr val="bg1"/>
                    </a:solidFill>
                  </a:tcPr>
                </a:tc>
                <a:tc>
                  <a:txBody>
                    <a:bodyPr/>
                    <a:lstStyle/>
                    <a:p>
                      <a:pPr algn="ctr"/>
                      <a:r>
                        <a:rPr lang="fr-FR" sz="500" dirty="0">
                          <a:solidFill>
                            <a:schemeClr val="tx1">
                              <a:lumMod val="75000"/>
                              <a:lumOff val="25000"/>
                            </a:schemeClr>
                          </a:solidFill>
                        </a:rPr>
                        <a:t>30</a:t>
                      </a:r>
                    </a:p>
                  </a:txBody>
                  <a:tcPr>
                    <a:solidFill>
                      <a:schemeClr val="bg1"/>
                    </a:solidFill>
                  </a:tcPr>
                </a:tc>
                <a:tc>
                  <a:txBody>
                    <a:bodyPr/>
                    <a:lstStyle/>
                    <a:p>
                      <a:pPr algn="ctr"/>
                      <a:endParaRPr lang="fr-FR" sz="500" dirty="0">
                        <a:solidFill>
                          <a:schemeClr val="tx1">
                            <a:lumMod val="75000"/>
                            <a:lumOff val="25000"/>
                          </a:schemeClr>
                        </a:solidFill>
                      </a:endParaRPr>
                    </a:p>
                  </a:txBody>
                  <a:tcPr>
                    <a:solidFill>
                      <a:schemeClr val="bg1"/>
                    </a:solidFill>
                  </a:tcPr>
                </a:tc>
                <a:tc>
                  <a:txBody>
                    <a:bodyPr/>
                    <a:lstStyle/>
                    <a:p>
                      <a:pPr algn="ctr"/>
                      <a:endParaRPr lang="fr-FR" sz="500" dirty="0">
                        <a:solidFill>
                          <a:schemeClr val="tx1">
                            <a:lumMod val="75000"/>
                            <a:lumOff val="25000"/>
                          </a:schemeClr>
                        </a:solidFill>
                      </a:endParaRPr>
                    </a:p>
                  </a:txBody>
                  <a:tcPr>
                    <a:solidFill>
                      <a:schemeClr val="bg1"/>
                    </a:solidFill>
                  </a:tcPr>
                </a:tc>
                <a:tc>
                  <a:txBody>
                    <a:bodyPr/>
                    <a:lstStyle/>
                    <a:p>
                      <a:pPr algn="ctr"/>
                      <a:endParaRPr lang="fr-FR" sz="500" dirty="0">
                        <a:solidFill>
                          <a:schemeClr val="tx1">
                            <a:lumMod val="75000"/>
                            <a:lumOff val="25000"/>
                          </a:schemeClr>
                        </a:solidFill>
                      </a:endParaRPr>
                    </a:p>
                  </a:txBody>
                  <a:tcPr>
                    <a:solidFill>
                      <a:schemeClr val="bg1"/>
                    </a:solidFill>
                  </a:tcPr>
                </a:tc>
                <a:extLst>
                  <a:ext uri="{0D108BD9-81ED-4DB2-BD59-A6C34878D82A}">
                    <a16:rowId xmlns:a16="http://schemas.microsoft.com/office/drawing/2014/main" val="3859669917"/>
                  </a:ext>
                </a:extLst>
              </a:tr>
              <a:tr h="153037">
                <a:tc>
                  <a:txBody>
                    <a:bodyPr/>
                    <a:lstStyle/>
                    <a:p>
                      <a:pPr algn="ctr"/>
                      <a:endParaRPr lang="fr-FR" sz="500" dirty="0">
                        <a:solidFill>
                          <a:schemeClr val="accent4">
                            <a:lumMod val="75000"/>
                          </a:schemeClr>
                        </a:solidFill>
                      </a:endParaRPr>
                    </a:p>
                  </a:txBody>
                  <a:tcPr>
                    <a:solidFill>
                      <a:schemeClr val="bg1"/>
                    </a:solidFill>
                  </a:tcPr>
                </a:tc>
                <a:tc>
                  <a:txBody>
                    <a:bodyPr/>
                    <a:lstStyle/>
                    <a:p>
                      <a:pPr algn="ctr"/>
                      <a:endParaRPr lang="fr-FR" sz="500" dirty="0">
                        <a:solidFill>
                          <a:schemeClr val="tx1">
                            <a:lumMod val="75000"/>
                            <a:lumOff val="25000"/>
                          </a:schemeClr>
                        </a:solidFill>
                      </a:endParaRPr>
                    </a:p>
                  </a:txBody>
                  <a:tcPr>
                    <a:solidFill>
                      <a:schemeClr val="bg1"/>
                    </a:solidFill>
                  </a:tcPr>
                </a:tc>
                <a:tc>
                  <a:txBody>
                    <a:bodyPr/>
                    <a:lstStyle/>
                    <a:p>
                      <a:pPr algn="ctr"/>
                      <a:endParaRPr lang="fr-FR" sz="500" dirty="0">
                        <a:solidFill>
                          <a:schemeClr val="tx1">
                            <a:lumMod val="75000"/>
                            <a:lumOff val="25000"/>
                          </a:schemeClr>
                        </a:solidFill>
                      </a:endParaRPr>
                    </a:p>
                  </a:txBody>
                  <a:tcPr>
                    <a:solidFill>
                      <a:schemeClr val="bg1"/>
                    </a:solidFill>
                  </a:tcPr>
                </a:tc>
                <a:tc>
                  <a:txBody>
                    <a:bodyPr/>
                    <a:lstStyle/>
                    <a:p>
                      <a:pPr algn="ctr"/>
                      <a:endParaRPr lang="fr-FR" sz="500" dirty="0">
                        <a:solidFill>
                          <a:schemeClr val="tx1">
                            <a:lumMod val="75000"/>
                            <a:lumOff val="25000"/>
                          </a:schemeClr>
                        </a:solidFill>
                      </a:endParaRPr>
                    </a:p>
                  </a:txBody>
                  <a:tcPr>
                    <a:solidFill>
                      <a:schemeClr val="bg1"/>
                    </a:solidFill>
                  </a:tcPr>
                </a:tc>
                <a:tc>
                  <a:txBody>
                    <a:bodyPr/>
                    <a:lstStyle/>
                    <a:p>
                      <a:pPr algn="ctr"/>
                      <a:endParaRPr lang="fr-FR" sz="500" dirty="0">
                        <a:solidFill>
                          <a:schemeClr val="tx1">
                            <a:lumMod val="75000"/>
                            <a:lumOff val="25000"/>
                          </a:schemeClr>
                        </a:solidFill>
                      </a:endParaRPr>
                    </a:p>
                  </a:txBody>
                  <a:tcPr>
                    <a:solidFill>
                      <a:schemeClr val="bg1"/>
                    </a:solidFill>
                  </a:tcPr>
                </a:tc>
                <a:tc>
                  <a:txBody>
                    <a:bodyPr/>
                    <a:lstStyle/>
                    <a:p>
                      <a:pPr algn="ctr"/>
                      <a:endParaRPr lang="fr-FR" sz="500" dirty="0">
                        <a:solidFill>
                          <a:schemeClr val="tx1">
                            <a:lumMod val="75000"/>
                            <a:lumOff val="25000"/>
                          </a:schemeClr>
                        </a:solidFill>
                      </a:endParaRPr>
                    </a:p>
                  </a:txBody>
                  <a:tcPr>
                    <a:solidFill>
                      <a:schemeClr val="bg1"/>
                    </a:solidFill>
                  </a:tcPr>
                </a:tc>
                <a:tc>
                  <a:txBody>
                    <a:bodyPr/>
                    <a:lstStyle/>
                    <a:p>
                      <a:pPr algn="ctr"/>
                      <a:endParaRPr lang="fr-FR" sz="500" dirty="0">
                        <a:solidFill>
                          <a:schemeClr val="tx1">
                            <a:lumMod val="75000"/>
                            <a:lumOff val="25000"/>
                          </a:schemeClr>
                        </a:solidFill>
                      </a:endParaRPr>
                    </a:p>
                  </a:txBody>
                  <a:tcPr>
                    <a:solidFill>
                      <a:schemeClr val="bg1"/>
                    </a:solidFill>
                  </a:tcPr>
                </a:tc>
                <a:extLst>
                  <a:ext uri="{0D108BD9-81ED-4DB2-BD59-A6C34878D82A}">
                    <a16:rowId xmlns:a16="http://schemas.microsoft.com/office/drawing/2014/main" val="689029389"/>
                  </a:ext>
                </a:extLst>
              </a:tr>
            </a:tbl>
          </a:graphicData>
        </a:graphic>
      </p:graphicFrame>
      <p:graphicFrame>
        <p:nvGraphicFramePr>
          <p:cNvPr id="564" name="Tableau 9">
            <a:extLst>
              <a:ext uri="{FF2B5EF4-FFF2-40B4-BE49-F238E27FC236}">
                <a16:creationId xmlns:a16="http://schemas.microsoft.com/office/drawing/2014/main" id="{5E5B3C0C-25E2-475A-AE4C-1A2FE7F5D936}"/>
              </a:ext>
            </a:extLst>
          </p:cNvPr>
          <p:cNvGraphicFramePr>
            <a:graphicFrameLocks noGrp="1"/>
          </p:cNvGraphicFramePr>
          <p:nvPr>
            <p:extLst>
              <p:ext uri="{D42A27DB-BD31-4B8C-83A1-F6EECF244321}">
                <p14:modId xmlns:p14="http://schemas.microsoft.com/office/powerpoint/2010/main" val="1989854486"/>
              </p:ext>
            </p:extLst>
          </p:nvPr>
        </p:nvGraphicFramePr>
        <p:xfrm>
          <a:off x="7341084" y="4838557"/>
          <a:ext cx="2012801" cy="1402080"/>
        </p:xfrm>
        <a:graphic>
          <a:graphicData uri="http://schemas.openxmlformats.org/drawingml/2006/table">
            <a:tbl>
              <a:tblPr firstRow="1" bandRow="1">
                <a:tableStyleId>{5C22544A-7EE6-4342-B048-85BDC9FD1C3A}</a:tableStyleId>
              </a:tblPr>
              <a:tblGrid>
                <a:gridCol w="287543">
                  <a:extLst>
                    <a:ext uri="{9D8B030D-6E8A-4147-A177-3AD203B41FA5}">
                      <a16:colId xmlns:a16="http://schemas.microsoft.com/office/drawing/2014/main" val="3617318326"/>
                    </a:ext>
                  </a:extLst>
                </a:gridCol>
                <a:gridCol w="287543">
                  <a:extLst>
                    <a:ext uri="{9D8B030D-6E8A-4147-A177-3AD203B41FA5}">
                      <a16:colId xmlns:a16="http://schemas.microsoft.com/office/drawing/2014/main" val="744895538"/>
                    </a:ext>
                  </a:extLst>
                </a:gridCol>
                <a:gridCol w="287543">
                  <a:extLst>
                    <a:ext uri="{9D8B030D-6E8A-4147-A177-3AD203B41FA5}">
                      <a16:colId xmlns:a16="http://schemas.microsoft.com/office/drawing/2014/main" val="4148669053"/>
                    </a:ext>
                  </a:extLst>
                </a:gridCol>
                <a:gridCol w="287543">
                  <a:extLst>
                    <a:ext uri="{9D8B030D-6E8A-4147-A177-3AD203B41FA5}">
                      <a16:colId xmlns:a16="http://schemas.microsoft.com/office/drawing/2014/main" val="3787816676"/>
                    </a:ext>
                  </a:extLst>
                </a:gridCol>
                <a:gridCol w="287543">
                  <a:extLst>
                    <a:ext uri="{9D8B030D-6E8A-4147-A177-3AD203B41FA5}">
                      <a16:colId xmlns:a16="http://schemas.microsoft.com/office/drawing/2014/main" val="1264469034"/>
                    </a:ext>
                  </a:extLst>
                </a:gridCol>
                <a:gridCol w="287543">
                  <a:extLst>
                    <a:ext uri="{9D8B030D-6E8A-4147-A177-3AD203B41FA5}">
                      <a16:colId xmlns:a16="http://schemas.microsoft.com/office/drawing/2014/main" val="533910058"/>
                    </a:ext>
                  </a:extLst>
                </a:gridCol>
                <a:gridCol w="287543">
                  <a:extLst>
                    <a:ext uri="{9D8B030D-6E8A-4147-A177-3AD203B41FA5}">
                      <a16:colId xmlns:a16="http://schemas.microsoft.com/office/drawing/2014/main" val="3384948866"/>
                    </a:ext>
                  </a:extLst>
                </a:gridCol>
              </a:tblGrid>
              <a:tr h="153037">
                <a:tc gridSpan="7">
                  <a:txBody>
                    <a:bodyPr/>
                    <a:lstStyle/>
                    <a:p>
                      <a:pPr algn="ctr"/>
                      <a:r>
                        <a:rPr lang="fr-FR" sz="900" dirty="0"/>
                        <a:t>MARS 2023</a:t>
                      </a:r>
                    </a:p>
                  </a:txBody>
                  <a:tcPr>
                    <a:solidFill>
                      <a:srgbClr val="C24C6A"/>
                    </a:solidFill>
                  </a:tcPr>
                </a:tc>
                <a:tc hMerge="1">
                  <a:txBody>
                    <a:bodyPr/>
                    <a:lstStyle/>
                    <a:p>
                      <a:endParaRPr lang="fr-FR"/>
                    </a:p>
                  </a:txBody>
                  <a:tcPr/>
                </a:tc>
                <a:tc hMerge="1">
                  <a:txBody>
                    <a:bodyPr/>
                    <a:lstStyle/>
                    <a:p>
                      <a:endParaRPr lang="fr-FR"/>
                    </a:p>
                  </a:txBody>
                  <a:tcPr/>
                </a:tc>
                <a:tc hMerge="1">
                  <a:txBody>
                    <a:bodyPr/>
                    <a:lstStyle/>
                    <a:p>
                      <a:endParaRPr lang="fr-FR"/>
                    </a:p>
                  </a:txBody>
                  <a:tcPr/>
                </a:tc>
                <a:tc hMerge="1">
                  <a:txBody>
                    <a:bodyPr/>
                    <a:lstStyle/>
                    <a:p>
                      <a:endParaRPr lang="fr-FR"/>
                    </a:p>
                  </a:txBody>
                  <a:tcPr/>
                </a:tc>
                <a:tc hMerge="1">
                  <a:txBody>
                    <a:bodyPr/>
                    <a:lstStyle/>
                    <a:p>
                      <a:endParaRPr lang="fr-FR"/>
                    </a:p>
                  </a:txBody>
                  <a:tcPr/>
                </a:tc>
                <a:tc hMerge="1">
                  <a:txBody>
                    <a:bodyPr/>
                    <a:lstStyle/>
                    <a:p>
                      <a:endParaRPr lang="fr-FR" dirty="0"/>
                    </a:p>
                  </a:txBody>
                  <a:tcPr/>
                </a:tc>
                <a:extLst>
                  <a:ext uri="{0D108BD9-81ED-4DB2-BD59-A6C34878D82A}">
                    <a16:rowId xmlns:a16="http://schemas.microsoft.com/office/drawing/2014/main" val="533340226"/>
                  </a:ext>
                </a:extLst>
              </a:tr>
              <a:tr h="153037">
                <a:tc>
                  <a:txBody>
                    <a:bodyPr/>
                    <a:lstStyle/>
                    <a:p>
                      <a:pPr algn="ctr"/>
                      <a:r>
                        <a:rPr lang="fr-FR" sz="500" b="1" dirty="0">
                          <a:solidFill>
                            <a:schemeClr val="accent4">
                              <a:lumMod val="75000"/>
                            </a:schemeClr>
                          </a:solidFill>
                        </a:rPr>
                        <a:t>D</a:t>
                      </a:r>
                    </a:p>
                  </a:txBody>
                  <a:tcPr>
                    <a:solidFill>
                      <a:schemeClr val="bg1">
                        <a:lumMod val="85000"/>
                      </a:schemeClr>
                    </a:solidFill>
                  </a:tcPr>
                </a:tc>
                <a:tc>
                  <a:txBody>
                    <a:bodyPr/>
                    <a:lstStyle/>
                    <a:p>
                      <a:pPr algn="ctr"/>
                      <a:r>
                        <a:rPr lang="fr-FR" sz="500" b="1" dirty="0">
                          <a:solidFill>
                            <a:schemeClr val="tx1">
                              <a:lumMod val="75000"/>
                              <a:lumOff val="25000"/>
                            </a:schemeClr>
                          </a:solidFill>
                        </a:rPr>
                        <a:t>L</a:t>
                      </a:r>
                    </a:p>
                  </a:txBody>
                  <a:tcPr>
                    <a:solidFill>
                      <a:schemeClr val="bg1">
                        <a:lumMod val="85000"/>
                      </a:schemeClr>
                    </a:solidFill>
                  </a:tcPr>
                </a:tc>
                <a:tc>
                  <a:txBody>
                    <a:bodyPr/>
                    <a:lstStyle/>
                    <a:p>
                      <a:pPr algn="ctr"/>
                      <a:r>
                        <a:rPr lang="fr-FR" sz="500" b="1" dirty="0">
                          <a:solidFill>
                            <a:schemeClr val="tx1">
                              <a:lumMod val="75000"/>
                              <a:lumOff val="25000"/>
                            </a:schemeClr>
                          </a:solidFill>
                        </a:rPr>
                        <a:t>M</a:t>
                      </a:r>
                    </a:p>
                  </a:txBody>
                  <a:tcPr>
                    <a:solidFill>
                      <a:schemeClr val="bg1">
                        <a:lumMod val="85000"/>
                      </a:schemeClr>
                    </a:solidFill>
                  </a:tcPr>
                </a:tc>
                <a:tc>
                  <a:txBody>
                    <a:bodyPr/>
                    <a:lstStyle/>
                    <a:p>
                      <a:pPr algn="ctr"/>
                      <a:r>
                        <a:rPr lang="fr-FR" sz="500" b="1" dirty="0">
                          <a:solidFill>
                            <a:schemeClr val="tx1">
                              <a:lumMod val="75000"/>
                              <a:lumOff val="25000"/>
                            </a:schemeClr>
                          </a:solidFill>
                        </a:rPr>
                        <a:t>M</a:t>
                      </a:r>
                    </a:p>
                  </a:txBody>
                  <a:tcPr>
                    <a:solidFill>
                      <a:schemeClr val="bg1">
                        <a:lumMod val="85000"/>
                      </a:schemeClr>
                    </a:solidFill>
                  </a:tcPr>
                </a:tc>
                <a:tc>
                  <a:txBody>
                    <a:bodyPr/>
                    <a:lstStyle/>
                    <a:p>
                      <a:pPr algn="ctr"/>
                      <a:r>
                        <a:rPr lang="fr-FR" sz="500" b="1" dirty="0">
                          <a:solidFill>
                            <a:schemeClr val="tx1">
                              <a:lumMod val="75000"/>
                              <a:lumOff val="25000"/>
                            </a:schemeClr>
                          </a:solidFill>
                        </a:rPr>
                        <a:t>J</a:t>
                      </a:r>
                    </a:p>
                  </a:txBody>
                  <a:tcPr>
                    <a:solidFill>
                      <a:schemeClr val="bg1">
                        <a:lumMod val="85000"/>
                      </a:schemeClr>
                    </a:solidFill>
                  </a:tcPr>
                </a:tc>
                <a:tc>
                  <a:txBody>
                    <a:bodyPr/>
                    <a:lstStyle/>
                    <a:p>
                      <a:pPr algn="ctr"/>
                      <a:r>
                        <a:rPr lang="fr-FR" sz="500" b="1" dirty="0">
                          <a:solidFill>
                            <a:schemeClr val="tx1">
                              <a:lumMod val="75000"/>
                              <a:lumOff val="25000"/>
                            </a:schemeClr>
                          </a:solidFill>
                        </a:rPr>
                        <a:t>V</a:t>
                      </a:r>
                    </a:p>
                  </a:txBody>
                  <a:tcPr>
                    <a:solidFill>
                      <a:schemeClr val="bg1">
                        <a:lumMod val="85000"/>
                      </a:schemeClr>
                    </a:solidFill>
                  </a:tcPr>
                </a:tc>
                <a:tc>
                  <a:txBody>
                    <a:bodyPr/>
                    <a:lstStyle/>
                    <a:p>
                      <a:pPr algn="ctr"/>
                      <a:r>
                        <a:rPr lang="fr-FR" sz="500" b="1" dirty="0">
                          <a:solidFill>
                            <a:schemeClr val="tx1">
                              <a:lumMod val="75000"/>
                              <a:lumOff val="25000"/>
                            </a:schemeClr>
                          </a:solidFill>
                        </a:rPr>
                        <a:t>S</a:t>
                      </a:r>
                    </a:p>
                  </a:txBody>
                  <a:tcPr>
                    <a:solidFill>
                      <a:schemeClr val="bg1">
                        <a:lumMod val="85000"/>
                      </a:schemeClr>
                    </a:solidFill>
                  </a:tcPr>
                </a:tc>
                <a:extLst>
                  <a:ext uri="{0D108BD9-81ED-4DB2-BD59-A6C34878D82A}">
                    <a16:rowId xmlns:a16="http://schemas.microsoft.com/office/drawing/2014/main" val="4258868470"/>
                  </a:ext>
                </a:extLst>
              </a:tr>
              <a:tr h="153037">
                <a:tc>
                  <a:txBody>
                    <a:bodyPr/>
                    <a:lstStyle/>
                    <a:p>
                      <a:pPr algn="ctr"/>
                      <a:endParaRPr lang="fr-FR" sz="500" dirty="0">
                        <a:solidFill>
                          <a:schemeClr val="accent4">
                            <a:lumMod val="75000"/>
                          </a:schemeClr>
                        </a:solidFill>
                      </a:endParaRPr>
                    </a:p>
                  </a:txBody>
                  <a:tcPr>
                    <a:solidFill>
                      <a:schemeClr val="bg1"/>
                    </a:solidFill>
                  </a:tcPr>
                </a:tc>
                <a:tc>
                  <a:txBody>
                    <a:bodyPr/>
                    <a:lstStyle/>
                    <a:p>
                      <a:pPr algn="ctr"/>
                      <a:endParaRPr lang="fr-FR" sz="500" dirty="0">
                        <a:solidFill>
                          <a:schemeClr val="tx1">
                            <a:lumMod val="75000"/>
                            <a:lumOff val="25000"/>
                          </a:schemeClr>
                        </a:solidFill>
                      </a:endParaRPr>
                    </a:p>
                  </a:txBody>
                  <a:tcPr>
                    <a:solidFill>
                      <a:schemeClr val="bg1"/>
                    </a:solidFill>
                  </a:tcPr>
                </a:tc>
                <a:tc>
                  <a:txBody>
                    <a:bodyPr/>
                    <a:lstStyle/>
                    <a:p>
                      <a:pPr algn="ctr"/>
                      <a:endParaRPr lang="fr-FR" sz="500" dirty="0">
                        <a:solidFill>
                          <a:schemeClr val="tx1">
                            <a:lumMod val="75000"/>
                            <a:lumOff val="25000"/>
                          </a:schemeClr>
                        </a:solidFill>
                      </a:endParaRPr>
                    </a:p>
                  </a:txBody>
                  <a:tcPr>
                    <a:solidFill>
                      <a:schemeClr val="bg1"/>
                    </a:solidFill>
                  </a:tcPr>
                </a:tc>
                <a:tc>
                  <a:txBody>
                    <a:bodyPr/>
                    <a:lstStyle/>
                    <a:p>
                      <a:pPr algn="ctr"/>
                      <a:endParaRPr lang="fr-FR" sz="500" dirty="0">
                        <a:solidFill>
                          <a:schemeClr val="tx1">
                            <a:lumMod val="75000"/>
                            <a:lumOff val="25000"/>
                          </a:schemeClr>
                        </a:solidFill>
                      </a:endParaRPr>
                    </a:p>
                  </a:txBody>
                  <a:tcPr>
                    <a:solidFill>
                      <a:schemeClr val="bg1"/>
                    </a:solidFill>
                  </a:tcPr>
                </a:tc>
                <a:tc>
                  <a:txBody>
                    <a:bodyPr/>
                    <a:lstStyle/>
                    <a:p>
                      <a:pPr algn="ctr"/>
                      <a:r>
                        <a:rPr lang="fr-FR" sz="500" dirty="0">
                          <a:solidFill>
                            <a:schemeClr val="tx1">
                              <a:lumMod val="75000"/>
                              <a:lumOff val="25000"/>
                            </a:schemeClr>
                          </a:solidFill>
                        </a:rPr>
                        <a:t>1</a:t>
                      </a:r>
                    </a:p>
                  </a:txBody>
                  <a:tcPr>
                    <a:solidFill>
                      <a:schemeClr val="bg1"/>
                    </a:solidFill>
                  </a:tcPr>
                </a:tc>
                <a:tc>
                  <a:txBody>
                    <a:bodyPr/>
                    <a:lstStyle/>
                    <a:p>
                      <a:pPr algn="ctr"/>
                      <a:r>
                        <a:rPr lang="fr-FR" sz="500" dirty="0">
                          <a:solidFill>
                            <a:schemeClr val="tx1">
                              <a:lumMod val="75000"/>
                              <a:lumOff val="25000"/>
                            </a:schemeClr>
                          </a:solidFill>
                        </a:rPr>
                        <a:t>2</a:t>
                      </a:r>
                    </a:p>
                  </a:txBody>
                  <a:tcPr>
                    <a:solidFill>
                      <a:schemeClr val="bg1"/>
                    </a:solidFill>
                  </a:tcPr>
                </a:tc>
                <a:tc>
                  <a:txBody>
                    <a:bodyPr/>
                    <a:lstStyle/>
                    <a:p>
                      <a:pPr algn="ctr"/>
                      <a:r>
                        <a:rPr lang="fr-FR" sz="500" dirty="0">
                          <a:solidFill>
                            <a:schemeClr val="tx1">
                              <a:lumMod val="75000"/>
                              <a:lumOff val="25000"/>
                            </a:schemeClr>
                          </a:solidFill>
                        </a:rPr>
                        <a:t>3</a:t>
                      </a:r>
                    </a:p>
                  </a:txBody>
                  <a:tcPr>
                    <a:solidFill>
                      <a:schemeClr val="bg1"/>
                    </a:solidFill>
                  </a:tcPr>
                </a:tc>
                <a:extLst>
                  <a:ext uri="{0D108BD9-81ED-4DB2-BD59-A6C34878D82A}">
                    <a16:rowId xmlns:a16="http://schemas.microsoft.com/office/drawing/2014/main" val="753078329"/>
                  </a:ext>
                </a:extLst>
              </a:tr>
              <a:tr h="153037">
                <a:tc>
                  <a:txBody>
                    <a:bodyPr/>
                    <a:lstStyle/>
                    <a:p>
                      <a:pPr algn="ctr"/>
                      <a:r>
                        <a:rPr lang="fr-FR" sz="500" dirty="0">
                          <a:solidFill>
                            <a:schemeClr val="accent4">
                              <a:lumMod val="75000"/>
                            </a:schemeClr>
                          </a:solidFill>
                        </a:rPr>
                        <a:t>4</a:t>
                      </a:r>
                    </a:p>
                  </a:txBody>
                  <a:tcPr>
                    <a:solidFill>
                      <a:schemeClr val="bg1"/>
                    </a:solidFill>
                  </a:tcPr>
                </a:tc>
                <a:tc>
                  <a:txBody>
                    <a:bodyPr/>
                    <a:lstStyle/>
                    <a:p>
                      <a:pPr algn="ctr"/>
                      <a:r>
                        <a:rPr lang="fr-FR" sz="500" dirty="0">
                          <a:solidFill>
                            <a:schemeClr val="tx1">
                              <a:lumMod val="75000"/>
                              <a:lumOff val="25000"/>
                            </a:schemeClr>
                          </a:solidFill>
                        </a:rPr>
                        <a:t>5</a:t>
                      </a:r>
                    </a:p>
                  </a:txBody>
                  <a:tcPr>
                    <a:solidFill>
                      <a:schemeClr val="bg1"/>
                    </a:solidFill>
                  </a:tcPr>
                </a:tc>
                <a:tc>
                  <a:txBody>
                    <a:bodyPr/>
                    <a:lstStyle/>
                    <a:p>
                      <a:pPr algn="ctr"/>
                      <a:r>
                        <a:rPr lang="fr-FR" sz="500" dirty="0">
                          <a:solidFill>
                            <a:schemeClr val="tx1">
                              <a:lumMod val="75000"/>
                              <a:lumOff val="25000"/>
                            </a:schemeClr>
                          </a:solidFill>
                        </a:rPr>
                        <a:t>6</a:t>
                      </a:r>
                    </a:p>
                  </a:txBody>
                  <a:tcPr>
                    <a:solidFill>
                      <a:schemeClr val="bg1"/>
                    </a:solidFill>
                  </a:tcPr>
                </a:tc>
                <a:tc>
                  <a:txBody>
                    <a:bodyPr/>
                    <a:lstStyle/>
                    <a:p>
                      <a:pPr algn="ctr"/>
                      <a:r>
                        <a:rPr lang="fr-FR" sz="500" dirty="0">
                          <a:solidFill>
                            <a:schemeClr val="tx1">
                              <a:lumMod val="75000"/>
                              <a:lumOff val="25000"/>
                            </a:schemeClr>
                          </a:solidFill>
                        </a:rPr>
                        <a:t>7</a:t>
                      </a:r>
                    </a:p>
                  </a:txBody>
                  <a:tcPr>
                    <a:solidFill>
                      <a:schemeClr val="bg1"/>
                    </a:solidFill>
                  </a:tcPr>
                </a:tc>
                <a:tc>
                  <a:txBody>
                    <a:bodyPr/>
                    <a:lstStyle/>
                    <a:p>
                      <a:pPr algn="ctr"/>
                      <a:r>
                        <a:rPr lang="fr-FR" sz="500" dirty="0">
                          <a:solidFill>
                            <a:schemeClr val="tx1">
                              <a:lumMod val="75000"/>
                              <a:lumOff val="25000"/>
                            </a:schemeClr>
                          </a:solidFill>
                        </a:rPr>
                        <a:t>8</a:t>
                      </a:r>
                    </a:p>
                  </a:txBody>
                  <a:tcPr>
                    <a:solidFill>
                      <a:schemeClr val="bg1"/>
                    </a:solidFill>
                  </a:tcPr>
                </a:tc>
                <a:tc>
                  <a:txBody>
                    <a:bodyPr/>
                    <a:lstStyle/>
                    <a:p>
                      <a:pPr algn="ctr"/>
                      <a:r>
                        <a:rPr lang="fr-FR" sz="500" dirty="0">
                          <a:solidFill>
                            <a:schemeClr val="tx1">
                              <a:lumMod val="75000"/>
                              <a:lumOff val="25000"/>
                            </a:schemeClr>
                          </a:solidFill>
                        </a:rPr>
                        <a:t>9</a:t>
                      </a:r>
                    </a:p>
                  </a:txBody>
                  <a:tcPr>
                    <a:solidFill>
                      <a:schemeClr val="bg1"/>
                    </a:solidFill>
                  </a:tcPr>
                </a:tc>
                <a:tc>
                  <a:txBody>
                    <a:bodyPr/>
                    <a:lstStyle/>
                    <a:p>
                      <a:pPr algn="ctr"/>
                      <a:r>
                        <a:rPr lang="fr-FR" sz="500" dirty="0">
                          <a:solidFill>
                            <a:schemeClr val="tx1">
                              <a:lumMod val="75000"/>
                              <a:lumOff val="25000"/>
                            </a:schemeClr>
                          </a:solidFill>
                        </a:rPr>
                        <a:t>10</a:t>
                      </a:r>
                    </a:p>
                  </a:txBody>
                  <a:tcPr>
                    <a:solidFill>
                      <a:schemeClr val="bg1"/>
                    </a:solidFill>
                  </a:tcPr>
                </a:tc>
                <a:extLst>
                  <a:ext uri="{0D108BD9-81ED-4DB2-BD59-A6C34878D82A}">
                    <a16:rowId xmlns:a16="http://schemas.microsoft.com/office/drawing/2014/main" val="1278186325"/>
                  </a:ext>
                </a:extLst>
              </a:tr>
              <a:tr h="153037">
                <a:tc>
                  <a:txBody>
                    <a:bodyPr/>
                    <a:lstStyle/>
                    <a:p>
                      <a:pPr algn="ctr"/>
                      <a:r>
                        <a:rPr lang="fr-FR" sz="500" dirty="0">
                          <a:solidFill>
                            <a:schemeClr val="accent4">
                              <a:lumMod val="75000"/>
                            </a:schemeClr>
                          </a:solidFill>
                        </a:rPr>
                        <a:t>11</a:t>
                      </a:r>
                    </a:p>
                  </a:txBody>
                  <a:tcPr>
                    <a:solidFill>
                      <a:schemeClr val="bg1"/>
                    </a:solidFill>
                  </a:tcPr>
                </a:tc>
                <a:tc>
                  <a:txBody>
                    <a:bodyPr/>
                    <a:lstStyle/>
                    <a:p>
                      <a:pPr algn="ctr"/>
                      <a:r>
                        <a:rPr lang="fr-FR" sz="500" dirty="0">
                          <a:solidFill>
                            <a:schemeClr val="tx1">
                              <a:lumMod val="75000"/>
                              <a:lumOff val="25000"/>
                            </a:schemeClr>
                          </a:solidFill>
                        </a:rPr>
                        <a:t>12</a:t>
                      </a:r>
                    </a:p>
                  </a:txBody>
                  <a:tcPr>
                    <a:solidFill>
                      <a:schemeClr val="bg1"/>
                    </a:solidFill>
                  </a:tcPr>
                </a:tc>
                <a:tc>
                  <a:txBody>
                    <a:bodyPr/>
                    <a:lstStyle/>
                    <a:p>
                      <a:pPr algn="ctr"/>
                      <a:r>
                        <a:rPr lang="fr-FR" sz="500" dirty="0">
                          <a:solidFill>
                            <a:schemeClr val="tx1">
                              <a:lumMod val="75000"/>
                              <a:lumOff val="25000"/>
                            </a:schemeClr>
                          </a:solidFill>
                        </a:rPr>
                        <a:t>13</a:t>
                      </a:r>
                    </a:p>
                  </a:txBody>
                  <a:tcPr>
                    <a:solidFill>
                      <a:schemeClr val="bg1"/>
                    </a:solidFill>
                  </a:tcPr>
                </a:tc>
                <a:tc>
                  <a:txBody>
                    <a:bodyPr/>
                    <a:lstStyle/>
                    <a:p>
                      <a:pPr algn="ctr"/>
                      <a:r>
                        <a:rPr lang="fr-FR" sz="500" dirty="0">
                          <a:solidFill>
                            <a:schemeClr val="tx1">
                              <a:lumMod val="75000"/>
                              <a:lumOff val="25000"/>
                            </a:schemeClr>
                          </a:solidFill>
                        </a:rPr>
                        <a:t>14</a:t>
                      </a:r>
                    </a:p>
                  </a:txBody>
                  <a:tcPr>
                    <a:solidFill>
                      <a:schemeClr val="bg1"/>
                    </a:solidFill>
                  </a:tcPr>
                </a:tc>
                <a:tc>
                  <a:txBody>
                    <a:bodyPr/>
                    <a:lstStyle/>
                    <a:p>
                      <a:pPr algn="ctr"/>
                      <a:r>
                        <a:rPr lang="fr-FR" sz="500" dirty="0">
                          <a:solidFill>
                            <a:schemeClr val="tx1">
                              <a:lumMod val="75000"/>
                              <a:lumOff val="25000"/>
                            </a:schemeClr>
                          </a:solidFill>
                        </a:rPr>
                        <a:t>15</a:t>
                      </a:r>
                    </a:p>
                  </a:txBody>
                  <a:tcPr>
                    <a:solidFill>
                      <a:schemeClr val="bg1"/>
                    </a:solidFill>
                  </a:tcPr>
                </a:tc>
                <a:tc>
                  <a:txBody>
                    <a:bodyPr/>
                    <a:lstStyle/>
                    <a:p>
                      <a:pPr algn="ctr"/>
                      <a:r>
                        <a:rPr lang="fr-FR" sz="500" dirty="0">
                          <a:solidFill>
                            <a:schemeClr val="tx1">
                              <a:lumMod val="75000"/>
                              <a:lumOff val="25000"/>
                            </a:schemeClr>
                          </a:solidFill>
                        </a:rPr>
                        <a:t>16</a:t>
                      </a:r>
                    </a:p>
                  </a:txBody>
                  <a:tcPr>
                    <a:solidFill>
                      <a:schemeClr val="bg1"/>
                    </a:solidFill>
                  </a:tcPr>
                </a:tc>
                <a:tc>
                  <a:txBody>
                    <a:bodyPr/>
                    <a:lstStyle/>
                    <a:p>
                      <a:pPr algn="ctr"/>
                      <a:r>
                        <a:rPr lang="fr-FR" sz="500" dirty="0">
                          <a:solidFill>
                            <a:schemeClr val="tx1">
                              <a:lumMod val="75000"/>
                              <a:lumOff val="25000"/>
                            </a:schemeClr>
                          </a:solidFill>
                        </a:rPr>
                        <a:t>17</a:t>
                      </a:r>
                    </a:p>
                  </a:txBody>
                  <a:tcPr>
                    <a:solidFill>
                      <a:schemeClr val="bg1"/>
                    </a:solidFill>
                  </a:tcPr>
                </a:tc>
                <a:extLst>
                  <a:ext uri="{0D108BD9-81ED-4DB2-BD59-A6C34878D82A}">
                    <a16:rowId xmlns:a16="http://schemas.microsoft.com/office/drawing/2014/main" val="45844128"/>
                  </a:ext>
                </a:extLst>
              </a:tr>
              <a:tr h="153037">
                <a:tc>
                  <a:txBody>
                    <a:bodyPr/>
                    <a:lstStyle/>
                    <a:p>
                      <a:pPr algn="ctr"/>
                      <a:r>
                        <a:rPr lang="fr-FR" sz="500" dirty="0">
                          <a:solidFill>
                            <a:schemeClr val="accent4">
                              <a:lumMod val="75000"/>
                            </a:schemeClr>
                          </a:solidFill>
                        </a:rPr>
                        <a:t>18</a:t>
                      </a:r>
                    </a:p>
                  </a:txBody>
                  <a:tcPr>
                    <a:solidFill>
                      <a:schemeClr val="bg1"/>
                    </a:solidFill>
                  </a:tcPr>
                </a:tc>
                <a:tc>
                  <a:txBody>
                    <a:bodyPr/>
                    <a:lstStyle/>
                    <a:p>
                      <a:pPr algn="ctr"/>
                      <a:r>
                        <a:rPr lang="fr-FR" sz="500" dirty="0">
                          <a:solidFill>
                            <a:schemeClr val="tx1">
                              <a:lumMod val="75000"/>
                              <a:lumOff val="25000"/>
                            </a:schemeClr>
                          </a:solidFill>
                        </a:rPr>
                        <a:t>19</a:t>
                      </a:r>
                    </a:p>
                  </a:txBody>
                  <a:tcPr>
                    <a:solidFill>
                      <a:schemeClr val="bg1"/>
                    </a:solidFill>
                  </a:tcPr>
                </a:tc>
                <a:tc>
                  <a:txBody>
                    <a:bodyPr/>
                    <a:lstStyle/>
                    <a:p>
                      <a:pPr algn="ctr"/>
                      <a:r>
                        <a:rPr lang="fr-FR" sz="500" dirty="0">
                          <a:solidFill>
                            <a:schemeClr val="tx1">
                              <a:lumMod val="75000"/>
                              <a:lumOff val="25000"/>
                            </a:schemeClr>
                          </a:solidFill>
                        </a:rPr>
                        <a:t>20</a:t>
                      </a:r>
                    </a:p>
                  </a:txBody>
                  <a:tcPr>
                    <a:solidFill>
                      <a:schemeClr val="bg1"/>
                    </a:solidFill>
                  </a:tcPr>
                </a:tc>
                <a:tc>
                  <a:txBody>
                    <a:bodyPr/>
                    <a:lstStyle/>
                    <a:p>
                      <a:pPr algn="ctr"/>
                      <a:r>
                        <a:rPr lang="fr-FR" sz="500" dirty="0">
                          <a:solidFill>
                            <a:schemeClr val="tx1">
                              <a:lumMod val="75000"/>
                              <a:lumOff val="25000"/>
                            </a:schemeClr>
                          </a:solidFill>
                        </a:rPr>
                        <a:t>21</a:t>
                      </a:r>
                    </a:p>
                  </a:txBody>
                  <a:tcPr>
                    <a:solidFill>
                      <a:schemeClr val="bg1"/>
                    </a:solidFill>
                  </a:tcPr>
                </a:tc>
                <a:tc>
                  <a:txBody>
                    <a:bodyPr/>
                    <a:lstStyle/>
                    <a:p>
                      <a:pPr algn="ctr"/>
                      <a:r>
                        <a:rPr lang="fr-FR" sz="500" dirty="0">
                          <a:solidFill>
                            <a:schemeClr val="tx1">
                              <a:lumMod val="75000"/>
                              <a:lumOff val="25000"/>
                            </a:schemeClr>
                          </a:solidFill>
                        </a:rPr>
                        <a:t>22</a:t>
                      </a:r>
                    </a:p>
                  </a:txBody>
                  <a:tcPr>
                    <a:solidFill>
                      <a:schemeClr val="bg1"/>
                    </a:solidFill>
                  </a:tcPr>
                </a:tc>
                <a:tc>
                  <a:txBody>
                    <a:bodyPr/>
                    <a:lstStyle/>
                    <a:p>
                      <a:pPr algn="ctr"/>
                      <a:r>
                        <a:rPr lang="fr-FR" sz="500" dirty="0">
                          <a:solidFill>
                            <a:schemeClr val="tx1">
                              <a:lumMod val="75000"/>
                              <a:lumOff val="25000"/>
                            </a:schemeClr>
                          </a:solidFill>
                        </a:rPr>
                        <a:t>23</a:t>
                      </a:r>
                    </a:p>
                  </a:txBody>
                  <a:tcPr>
                    <a:solidFill>
                      <a:schemeClr val="bg1"/>
                    </a:solidFill>
                  </a:tcPr>
                </a:tc>
                <a:tc>
                  <a:txBody>
                    <a:bodyPr/>
                    <a:lstStyle/>
                    <a:p>
                      <a:pPr algn="ctr"/>
                      <a:r>
                        <a:rPr lang="fr-FR" sz="500" dirty="0">
                          <a:solidFill>
                            <a:schemeClr val="tx1">
                              <a:lumMod val="75000"/>
                              <a:lumOff val="25000"/>
                            </a:schemeClr>
                          </a:solidFill>
                        </a:rPr>
                        <a:t>24</a:t>
                      </a:r>
                    </a:p>
                  </a:txBody>
                  <a:tcPr>
                    <a:solidFill>
                      <a:schemeClr val="bg1"/>
                    </a:solidFill>
                  </a:tcPr>
                </a:tc>
                <a:extLst>
                  <a:ext uri="{0D108BD9-81ED-4DB2-BD59-A6C34878D82A}">
                    <a16:rowId xmlns:a16="http://schemas.microsoft.com/office/drawing/2014/main" val="3944446715"/>
                  </a:ext>
                </a:extLst>
              </a:tr>
              <a:tr h="153037">
                <a:tc>
                  <a:txBody>
                    <a:bodyPr/>
                    <a:lstStyle/>
                    <a:p>
                      <a:pPr algn="ctr"/>
                      <a:r>
                        <a:rPr lang="fr-FR" sz="500" dirty="0">
                          <a:solidFill>
                            <a:schemeClr val="accent4">
                              <a:lumMod val="75000"/>
                            </a:schemeClr>
                          </a:solidFill>
                        </a:rPr>
                        <a:t>25</a:t>
                      </a:r>
                    </a:p>
                  </a:txBody>
                  <a:tcPr>
                    <a:solidFill>
                      <a:schemeClr val="bg1"/>
                    </a:solidFill>
                  </a:tcPr>
                </a:tc>
                <a:tc>
                  <a:txBody>
                    <a:bodyPr/>
                    <a:lstStyle/>
                    <a:p>
                      <a:pPr algn="ctr"/>
                      <a:r>
                        <a:rPr lang="fr-FR" sz="500" dirty="0">
                          <a:solidFill>
                            <a:schemeClr val="tx1">
                              <a:lumMod val="75000"/>
                              <a:lumOff val="25000"/>
                            </a:schemeClr>
                          </a:solidFill>
                        </a:rPr>
                        <a:t>26</a:t>
                      </a:r>
                    </a:p>
                  </a:txBody>
                  <a:tcPr>
                    <a:solidFill>
                      <a:schemeClr val="bg1"/>
                    </a:solidFill>
                  </a:tcPr>
                </a:tc>
                <a:tc>
                  <a:txBody>
                    <a:bodyPr/>
                    <a:lstStyle/>
                    <a:p>
                      <a:pPr algn="ctr"/>
                      <a:r>
                        <a:rPr lang="fr-FR" sz="500" dirty="0">
                          <a:solidFill>
                            <a:schemeClr val="tx1">
                              <a:lumMod val="75000"/>
                              <a:lumOff val="25000"/>
                            </a:schemeClr>
                          </a:solidFill>
                        </a:rPr>
                        <a:t>27</a:t>
                      </a:r>
                    </a:p>
                  </a:txBody>
                  <a:tcPr>
                    <a:solidFill>
                      <a:schemeClr val="bg1"/>
                    </a:solidFill>
                  </a:tcPr>
                </a:tc>
                <a:tc>
                  <a:txBody>
                    <a:bodyPr/>
                    <a:lstStyle/>
                    <a:p>
                      <a:pPr algn="ctr"/>
                      <a:r>
                        <a:rPr lang="fr-FR" sz="500" dirty="0">
                          <a:solidFill>
                            <a:schemeClr val="tx1">
                              <a:lumMod val="75000"/>
                              <a:lumOff val="25000"/>
                            </a:schemeClr>
                          </a:solidFill>
                        </a:rPr>
                        <a:t>28</a:t>
                      </a:r>
                    </a:p>
                  </a:txBody>
                  <a:tcPr>
                    <a:solidFill>
                      <a:schemeClr val="bg1"/>
                    </a:solidFill>
                  </a:tcPr>
                </a:tc>
                <a:tc>
                  <a:txBody>
                    <a:bodyPr/>
                    <a:lstStyle/>
                    <a:p>
                      <a:pPr algn="ctr"/>
                      <a:r>
                        <a:rPr lang="fr-FR" sz="500" dirty="0">
                          <a:solidFill>
                            <a:schemeClr val="tx1">
                              <a:lumMod val="75000"/>
                              <a:lumOff val="25000"/>
                            </a:schemeClr>
                          </a:solidFill>
                        </a:rPr>
                        <a:t>29</a:t>
                      </a:r>
                    </a:p>
                  </a:txBody>
                  <a:tcPr>
                    <a:solidFill>
                      <a:schemeClr val="bg1"/>
                    </a:solidFill>
                  </a:tcPr>
                </a:tc>
                <a:tc>
                  <a:txBody>
                    <a:bodyPr/>
                    <a:lstStyle/>
                    <a:p>
                      <a:pPr algn="ctr"/>
                      <a:r>
                        <a:rPr lang="fr-FR" sz="500" dirty="0">
                          <a:solidFill>
                            <a:schemeClr val="tx1">
                              <a:lumMod val="75000"/>
                              <a:lumOff val="25000"/>
                            </a:schemeClr>
                          </a:solidFill>
                        </a:rPr>
                        <a:t>30</a:t>
                      </a:r>
                    </a:p>
                  </a:txBody>
                  <a:tcPr>
                    <a:solidFill>
                      <a:schemeClr val="bg1"/>
                    </a:solidFill>
                  </a:tcPr>
                </a:tc>
                <a:tc>
                  <a:txBody>
                    <a:bodyPr/>
                    <a:lstStyle/>
                    <a:p>
                      <a:pPr algn="ctr"/>
                      <a:r>
                        <a:rPr lang="fr-FR" sz="500" dirty="0">
                          <a:solidFill>
                            <a:schemeClr val="tx1">
                              <a:lumMod val="75000"/>
                              <a:lumOff val="25000"/>
                            </a:schemeClr>
                          </a:solidFill>
                        </a:rPr>
                        <a:t>31</a:t>
                      </a:r>
                    </a:p>
                  </a:txBody>
                  <a:tcPr>
                    <a:solidFill>
                      <a:schemeClr val="bg1"/>
                    </a:solidFill>
                  </a:tcPr>
                </a:tc>
                <a:extLst>
                  <a:ext uri="{0D108BD9-81ED-4DB2-BD59-A6C34878D82A}">
                    <a16:rowId xmlns:a16="http://schemas.microsoft.com/office/drawing/2014/main" val="3859669917"/>
                  </a:ext>
                </a:extLst>
              </a:tr>
              <a:tr h="153037">
                <a:tc>
                  <a:txBody>
                    <a:bodyPr/>
                    <a:lstStyle/>
                    <a:p>
                      <a:pPr algn="ctr"/>
                      <a:endParaRPr lang="fr-FR" sz="500" dirty="0">
                        <a:solidFill>
                          <a:schemeClr val="accent4">
                            <a:lumMod val="75000"/>
                          </a:schemeClr>
                        </a:solidFill>
                      </a:endParaRPr>
                    </a:p>
                  </a:txBody>
                  <a:tcPr>
                    <a:solidFill>
                      <a:schemeClr val="bg1"/>
                    </a:solidFill>
                  </a:tcPr>
                </a:tc>
                <a:tc>
                  <a:txBody>
                    <a:bodyPr/>
                    <a:lstStyle/>
                    <a:p>
                      <a:pPr algn="ctr"/>
                      <a:endParaRPr lang="fr-FR" sz="500" dirty="0">
                        <a:solidFill>
                          <a:schemeClr val="tx1">
                            <a:lumMod val="75000"/>
                            <a:lumOff val="25000"/>
                          </a:schemeClr>
                        </a:solidFill>
                      </a:endParaRPr>
                    </a:p>
                  </a:txBody>
                  <a:tcPr>
                    <a:solidFill>
                      <a:schemeClr val="bg1"/>
                    </a:solidFill>
                  </a:tcPr>
                </a:tc>
                <a:tc>
                  <a:txBody>
                    <a:bodyPr/>
                    <a:lstStyle/>
                    <a:p>
                      <a:pPr algn="ctr"/>
                      <a:endParaRPr lang="fr-FR" sz="500" dirty="0">
                        <a:solidFill>
                          <a:schemeClr val="tx1">
                            <a:lumMod val="75000"/>
                            <a:lumOff val="25000"/>
                          </a:schemeClr>
                        </a:solidFill>
                      </a:endParaRPr>
                    </a:p>
                  </a:txBody>
                  <a:tcPr>
                    <a:solidFill>
                      <a:schemeClr val="bg1"/>
                    </a:solidFill>
                  </a:tcPr>
                </a:tc>
                <a:tc>
                  <a:txBody>
                    <a:bodyPr/>
                    <a:lstStyle/>
                    <a:p>
                      <a:pPr algn="ctr"/>
                      <a:endParaRPr lang="fr-FR" sz="500" dirty="0">
                        <a:solidFill>
                          <a:schemeClr val="tx1">
                            <a:lumMod val="75000"/>
                            <a:lumOff val="25000"/>
                          </a:schemeClr>
                        </a:solidFill>
                      </a:endParaRPr>
                    </a:p>
                  </a:txBody>
                  <a:tcPr>
                    <a:solidFill>
                      <a:schemeClr val="bg1"/>
                    </a:solidFill>
                  </a:tcPr>
                </a:tc>
                <a:tc>
                  <a:txBody>
                    <a:bodyPr/>
                    <a:lstStyle/>
                    <a:p>
                      <a:pPr algn="ctr"/>
                      <a:endParaRPr lang="fr-FR" sz="500" dirty="0">
                        <a:solidFill>
                          <a:schemeClr val="tx1">
                            <a:lumMod val="75000"/>
                            <a:lumOff val="25000"/>
                          </a:schemeClr>
                        </a:solidFill>
                      </a:endParaRPr>
                    </a:p>
                  </a:txBody>
                  <a:tcPr>
                    <a:solidFill>
                      <a:schemeClr val="bg1"/>
                    </a:solidFill>
                  </a:tcPr>
                </a:tc>
                <a:tc>
                  <a:txBody>
                    <a:bodyPr/>
                    <a:lstStyle/>
                    <a:p>
                      <a:pPr algn="ctr"/>
                      <a:endParaRPr lang="fr-FR" sz="500" dirty="0">
                        <a:solidFill>
                          <a:schemeClr val="tx1">
                            <a:lumMod val="75000"/>
                            <a:lumOff val="25000"/>
                          </a:schemeClr>
                        </a:solidFill>
                      </a:endParaRPr>
                    </a:p>
                  </a:txBody>
                  <a:tcPr>
                    <a:solidFill>
                      <a:schemeClr val="bg1"/>
                    </a:solidFill>
                  </a:tcPr>
                </a:tc>
                <a:tc>
                  <a:txBody>
                    <a:bodyPr/>
                    <a:lstStyle/>
                    <a:p>
                      <a:pPr algn="ctr"/>
                      <a:endParaRPr lang="fr-FR" sz="500" dirty="0">
                        <a:solidFill>
                          <a:schemeClr val="tx1">
                            <a:lumMod val="75000"/>
                            <a:lumOff val="25000"/>
                          </a:schemeClr>
                        </a:solidFill>
                      </a:endParaRPr>
                    </a:p>
                  </a:txBody>
                  <a:tcPr>
                    <a:solidFill>
                      <a:schemeClr val="bg1"/>
                    </a:solidFill>
                  </a:tcPr>
                </a:tc>
                <a:extLst>
                  <a:ext uri="{0D108BD9-81ED-4DB2-BD59-A6C34878D82A}">
                    <a16:rowId xmlns:a16="http://schemas.microsoft.com/office/drawing/2014/main" val="689029389"/>
                  </a:ext>
                </a:extLst>
              </a:tr>
            </a:tbl>
          </a:graphicData>
        </a:graphic>
      </p:graphicFrame>
      <p:graphicFrame>
        <p:nvGraphicFramePr>
          <p:cNvPr id="565" name="Tableau 9">
            <a:extLst>
              <a:ext uri="{FF2B5EF4-FFF2-40B4-BE49-F238E27FC236}">
                <a16:creationId xmlns:a16="http://schemas.microsoft.com/office/drawing/2014/main" id="{7E1B6702-1AA4-4CB1-8F0C-A26E617A80DC}"/>
              </a:ext>
            </a:extLst>
          </p:cNvPr>
          <p:cNvGraphicFramePr>
            <a:graphicFrameLocks noGrp="1"/>
          </p:cNvGraphicFramePr>
          <p:nvPr>
            <p:extLst>
              <p:ext uri="{D42A27DB-BD31-4B8C-83A1-F6EECF244321}">
                <p14:modId xmlns:p14="http://schemas.microsoft.com/office/powerpoint/2010/main" val="3098138833"/>
              </p:ext>
            </p:extLst>
          </p:nvPr>
        </p:nvGraphicFramePr>
        <p:xfrm>
          <a:off x="9670484" y="1525667"/>
          <a:ext cx="2012801" cy="1402080"/>
        </p:xfrm>
        <a:graphic>
          <a:graphicData uri="http://schemas.openxmlformats.org/drawingml/2006/table">
            <a:tbl>
              <a:tblPr firstRow="1" bandRow="1">
                <a:tableStyleId>{5C22544A-7EE6-4342-B048-85BDC9FD1C3A}</a:tableStyleId>
              </a:tblPr>
              <a:tblGrid>
                <a:gridCol w="287543">
                  <a:extLst>
                    <a:ext uri="{9D8B030D-6E8A-4147-A177-3AD203B41FA5}">
                      <a16:colId xmlns:a16="http://schemas.microsoft.com/office/drawing/2014/main" val="3617318326"/>
                    </a:ext>
                  </a:extLst>
                </a:gridCol>
                <a:gridCol w="287543">
                  <a:extLst>
                    <a:ext uri="{9D8B030D-6E8A-4147-A177-3AD203B41FA5}">
                      <a16:colId xmlns:a16="http://schemas.microsoft.com/office/drawing/2014/main" val="744895538"/>
                    </a:ext>
                  </a:extLst>
                </a:gridCol>
                <a:gridCol w="287543">
                  <a:extLst>
                    <a:ext uri="{9D8B030D-6E8A-4147-A177-3AD203B41FA5}">
                      <a16:colId xmlns:a16="http://schemas.microsoft.com/office/drawing/2014/main" val="4148669053"/>
                    </a:ext>
                  </a:extLst>
                </a:gridCol>
                <a:gridCol w="287543">
                  <a:extLst>
                    <a:ext uri="{9D8B030D-6E8A-4147-A177-3AD203B41FA5}">
                      <a16:colId xmlns:a16="http://schemas.microsoft.com/office/drawing/2014/main" val="3787816676"/>
                    </a:ext>
                  </a:extLst>
                </a:gridCol>
                <a:gridCol w="287543">
                  <a:extLst>
                    <a:ext uri="{9D8B030D-6E8A-4147-A177-3AD203B41FA5}">
                      <a16:colId xmlns:a16="http://schemas.microsoft.com/office/drawing/2014/main" val="1264469034"/>
                    </a:ext>
                  </a:extLst>
                </a:gridCol>
                <a:gridCol w="287543">
                  <a:extLst>
                    <a:ext uri="{9D8B030D-6E8A-4147-A177-3AD203B41FA5}">
                      <a16:colId xmlns:a16="http://schemas.microsoft.com/office/drawing/2014/main" val="533910058"/>
                    </a:ext>
                  </a:extLst>
                </a:gridCol>
                <a:gridCol w="287543">
                  <a:extLst>
                    <a:ext uri="{9D8B030D-6E8A-4147-A177-3AD203B41FA5}">
                      <a16:colId xmlns:a16="http://schemas.microsoft.com/office/drawing/2014/main" val="3384948866"/>
                    </a:ext>
                  </a:extLst>
                </a:gridCol>
              </a:tblGrid>
              <a:tr h="153037">
                <a:tc gridSpan="7">
                  <a:txBody>
                    <a:bodyPr/>
                    <a:lstStyle/>
                    <a:p>
                      <a:pPr algn="ctr"/>
                      <a:r>
                        <a:rPr lang="fr-FR" sz="900" dirty="0"/>
                        <a:t>AVRIL 2023</a:t>
                      </a:r>
                    </a:p>
                  </a:txBody>
                  <a:tcPr>
                    <a:solidFill>
                      <a:srgbClr val="FFC000"/>
                    </a:solidFill>
                  </a:tcPr>
                </a:tc>
                <a:tc hMerge="1">
                  <a:txBody>
                    <a:bodyPr/>
                    <a:lstStyle/>
                    <a:p>
                      <a:endParaRPr lang="fr-FR"/>
                    </a:p>
                  </a:txBody>
                  <a:tcPr/>
                </a:tc>
                <a:tc hMerge="1">
                  <a:txBody>
                    <a:bodyPr/>
                    <a:lstStyle/>
                    <a:p>
                      <a:endParaRPr lang="fr-FR"/>
                    </a:p>
                  </a:txBody>
                  <a:tcPr/>
                </a:tc>
                <a:tc hMerge="1">
                  <a:txBody>
                    <a:bodyPr/>
                    <a:lstStyle/>
                    <a:p>
                      <a:endParaRPr lang="fr-FR"/>
                    </a:p>
                  </a:txBody>
                  <a:tcPr/>
                </a:tc>
                <a:tc hMerge="1">
                  <a:txBody>
                    <a:bodyPr/>
                    <a:lstStyle/>
                    <a:p>
                      <a:endParaRPr lang="fr-FR"/>
                    </a:p>
                  </a:txBody>
                  <a:tcPr/>
                </a:tc>
                <a:tc hMerge="1">
                  <a:txBody>
                    <a:bodyPr/>
                    <a:lstStyle/>
                    <a:p>
                      <a:endParaRPr lang="fr-FR"/>
                    </a:p>
                  </a:txBody>
                  <a:tcPr/>
                </a:tc>
                <a:tc hMerge="1">
                  <a:txBody>
                    <a:bodyPr/>
                    <a:lstStyle/>
                    <a:p>
                      <a:endParaRPr lang="fr-FR" dirty="0"/>
                    </a:p>
                  </a:txBody>
                  <a:tcPr/>
                </a:tc>
                <a:extLst>
                  <a:ext uri="{0D108BD9-81ED-4DB2-BD59-A6C34878D82A}">
                    <a16:rowId xmlns:a16="http://schemas.microsoft.com/office/drawing/2014/main" val="533340226"/>
                  </a:ext>
                </a:extLst>
              </a:tr>
              <a:tr h="153037">
                <a:tc>
                  <a:txBody>
                    <a:bodyPr/>
                    <a:lstStyle/>
                    <a:p>
                      <a:pPr algn="ctr"/>
                      <a:r>
                        <a:rPr lang="fr-FR" sz="500" b="1" dirty="0">
                          <a:solidFill>
                            <a:schemeClr val="accent4">
                              <a:lumMod val="75000"/>
                            </a:schemeClr>
                          </a:solidFill>
                        </a:rPr>
                        <a:t>D</a:t>
                      </a:r>
                    </a:p>
                  </a:txBody>
                  <a:tcPr>
                    <a:solidFill>
                      <a:schemeClr val="bg1">
                        <a:lumMod val="85000"/>
                      </a:schemeClr>
                    </a:solidFill>
                  </a:tcPr>
                </a:tc>
                <a:tc>
                  <a:txBody>
                    <a:bodyPr/>
                    <a:lstStyle/>
                    <a:p>
                      <a:pPr algn="ctr"/>
                      <a:r>
                        <a:rPr lang="fr-FR" sz="500" b="1" dirty="0">
                          <a:solidFill>
                            <a:schemeClr val="tx1">
                              <a:lumMod val="75000"/>
                              <a:lumOff val="25000"/>
                            </a:schemeClr>
                          </a:solidFill>
                        </a:rPr>
                        <a:t>L</a:t>
                      </a:r>
                    </a:p>
                  </a:txBody>
                  <a:tcPr>
                    <a:solidFill>
                      <a:schemeClr val="bg1">
                        <a:lumMod val="85000"/>
                      </a:schemeClr>
                    </a:solidFill>
                  </a:tcPr>
                </a:tc>
                <a:tc>
                  <a:txBody>
                    <a:bodyPr/>
                    <a:lstStyle/>
                    <a:p>
                      <a:pPr algn="ctr"/>
                      <a:r>
                        <a:rPr lang="fr-FR" sz="500" b="1" dirty="0">
                          <a:solidFill>
                            <a:schemeClr val="tx1">
                              <a:lumMod val="75000"/>
                              <a:lumOff val="25000"/>
                            </a:schemeClr>
                          </a:solidFill>
                        </a:rPr>
                        <a:t>M</a:t>
                      </a:r>
                    </a:p>
                  </a:txBody>
                  <a:tcPr>
                    <a:solidFill>
                      <a:schemeClr val="bg1">
                        <a:lumMod val="85000"/>
                      </a:schemeClr>
                    </a:solidFill>
                  </a:tcPr>
                </a:tc>
                <a:tc>
                  <a:txBody>
                    <a:bodyPr/>
                    <a:lstStyle/>
                    <a:p>
                      <a:pPr algn="ctr"/>
                      <a:r>
                        <a:rPr lang="fr-FR" sz="500" b="1" dirty="0">
                          <a:solidFill>
                            <a:schemeClr val="tx1">
                              <a:lumMod val="75000"/>
                              <a:lumOff val="25000"/>
                            </a:schemeClr>
                          </a:solidFill>
                        </a:rPr>
                        <a:t>M</a:t>
                      </a:r>
                    </a:p>
                  </a:txBody>
                  <a:tcPr>
                    <a:solidFill>
                      <a:schemeClr val="bg1">
                        <a:lumMod val="85000"/>
                      </a:schemeClr>
                    </a:solidFill>
                  </a:tcPr>
                </a:tc>
                <a:tc>
                  <a:txBody>
                    <a:bodyPr/>
                    <a:lstStyle/>
                    <a:p>
                      <a:pPr algn="ctr"/>
                      <a:r>
                        <a:rPr lang="fr-FR" sz="500" b="1" dirty="0">
                          <a:solidFill>
                            <a:schemeClr val="tx1">
                              <a:lumMod val="75000"/>
                              <a:lumOff val="25000"/>
                            </a:schemeClr>
                          </a:solidFill>
                        </a:rPr>
                        <a:t>J</a:t>
                      </a:r>
                    </a:p>
                  </a:txBody>
                  <a:tcPr>
                    <a:solidFill>
                      <a:schemeClr val="bg1">
                        <a:lumMod val="85000"/>
                      </a:schemeClr>
                    </a:solidFill>
                  </a:tcPr>
                </a:tc>
                <a:tc>
                  <a:txBody>
                    <a:bodyPr/>
                    <a:lstStyle/>
                    <a:p>
                      <a:pPr algn="ctr"/>
                      <a:r>
                        <a:rPr lang="fr-FR" sz="500" b="1" dirty="0">
                          <a:solidFill>
                            <a:schemeClr val="tx1">
                              <a:lumMod val="75000"/>
                              <a:lumOff val="25000"/>
                            </a:schemeClr>
                          </a:solidFill>
                        </a:rPr>
                        <a:t>V</a:t>
                      </a:r>
                    </a:p>
                  </a:txBody>
                  <a:tcPr>
                    <a:solidFill>
                      <a:schemeClr val="bg1">
                        <a:lumMod val="85000"/>
                      </a:schemeClr>
                    </a:solidFill>
                  </a:tcPr>
                </a:tc>
                <a:tc>
                  <a:txBody>
                    <a:bodyPr/>
                    <a:lstStyle/>
                    <a:p>
                      <a:pPr algn="ctr"/>
                      <a:r>
                        <a:rPr lang="fr-FR" sz="500" b="1" dirty="0">
                          <a:solidFill>
                            <a:schemeClr val="tx1">
                              <a:lumMod val="75000"/>
                              <a:lumOff val="25000"/>
                            </a:schemeClr>
                          </a:solidFill>
                        </a:rPr>
                        <a:t>S</a:t>
                      </a:r>
                    </a:p>
                  </a:txBody>
                  <a:tcPr>
                    <a:solidFill>
                      <a:schemeClr val="bg1">
                        <a:lumMod val="85000"/>
                      </a:schemeClr>
                    </a:solidFill>
                  </a:tcPr>
                </a:tc>
                <a:extLst>
                  <a:ext uri="{0D108BD9-81ED-4DB2-BD59-A6C34878D82A}">
                    <a16:rowId xmlns:a16="http://schemas.microsoft.com/office/drawing/2014/main" val="4258868470"/>
                  </a:ext>
                </a:extLst>
              </a:tr>
              <a:tr h="153037">
                <a:tc>
                  <a:txBody>
                    <a:bodyPr/>
                    <a:lstStyle/>
                    <a:p>
                      <a:pPr algn="ctr"/>
                      <a:r>
                        <a:rPr lang="fr-FR" sz="500" dirty="0">
                          <a:solidFill>
                            <a:schemeClr val="accent4">
                              <a:lumMod val="75000"/>
                            </a:schemeClr>
                          </a:solidFill>
                        </a:rPr>
                        <a:t>1</a:t>
                      </a:r>
                    </a:p>
                  </a:txBody>
                  <a:tcPr>
                    <a:solidFill>
                      <a:schemeClr val="bg1"/>
                    </a:solidFill>
                  </a:tcPr>
                </a:tc>
                <a:tc>
                  <a:txBody>
                    <a:bodyPr/>
                    <a:lstStyle/>
                    <a:p>
                      <a:pPr algn="ctr"/>
                      <a:r>
                        <a:rPr lang="fr-FR" sz="500" dirty="0">
                          <a:solidFill>
                            <a:schemeClr val="tx1">
                              <a:lumMod val="75000"/>
                              <a:lumOff val="25000"/>
                            </a:schemeClr>
                          </a:solidFill>
                        </a:rPr>
                        <a:t>2</a:t>
                      </a:r>
                    </a:p>
                  </a:txBody>
                  <a:tcPr>
                    <a:solidFill>
                      <a:schemeClr val="bg1"/>
                    </a:solidFill>
                  </a:tcPr>
                </a:tc>
                <a:tc>
                  <a:txBody>
                    <a:bodyPr/>
                    <a:lstStyle/>
                    <a:p>
                      <a:pPr algn="ctr"/>
                      <a:r>
                        <a:rPr lang="fr-FR" sz="500" dirty="0">
                          <a:solidFill>
                            <a:schemeClr val="tx1">
                              <a:lumMod val="75000"/>
                              <a:lumOff val="25000"/>
                            </a:schemeClr>
                          </a:solidFill>
                        </a:rPr>
                        <a:t>3</a:t>
                      </a:r>
                    </a:p>
                  </a:txBody>
                  <a:tcPr>
                    <a:solidFill>
                      <a:schemeClr val="bg1"/>
                    </a:solidFill>
                  </a:tcPr>
                </a:tc>
                <a:tc>
                  <a:txBody>
                    <a:bodyPr/>
                    <a:lstStyle/>
                    <a:p>
                      <a:pPr algn="ctr"/>
                      <a:r>
                        <a:rPr lang="fr-FR" sz="500" dirty="0">
                          <a:solidFill>
                            <a:schemeClr val="tx1">
                              <a:lumMod val="75000"/>
                              <a:lumOff val="25000"/>
                            </a:schemeClr>
                          </a:solidFill>
                        </a:rPr>
                        <a:t>4</a:t>
                      </a:r>
                    </a:p>
                  </a:txBody>
                  <a:tcPr>
                    <a:solidFill>
                      <a:schemeClr val="bg1"/>
                    </a:solidFill>
                  </a:tcPr>
                </a:tc>
                <a:tc>
                  <a:txBody>
                    <a:bodyPr/>
                    <a:lstStyle/>
                    <a:p>
                      <a:pPr algn="ctr"/>
                      <a:r>
                        <a:rPr lang="fr-FR" sz="500" dirty="0">
                          <a:solidFill>
                            <a:schemeClr val="tx1">
                              <a:lumMod val="75000"/>
                              <a:lumOff val="25000"/>
                            </a:schemeClr>
                          </a:solidFill>
                        </a:rPr>
                        <a:t>5</a:t>
                      </a:r>
                    </a:p>
                  </a:txBody>
                  <a:tcPr>
                    <a:solidFill>
                      <a:schemeClr val="bg1"/>
                    </a:solidFill>
                  </a:tcPr>
                </a:tc>
                <a:tc>
                  <a:txBody>
                    <a:bodyPr/>
                    <a:lstStyle/>
                    <a:p>
                      <a:pPr algn="ctr"/>
                      <a:r>
                        <a:rPr lang="fr-FR" sz="500" dirty="0">
                          <a:solidFill>
                            <a:schemeClr val="tx1">
                              <a:lumMod val="75000"/>
                              <a:lumOff val="25000"/>
                            </a:schemeClr>
                          </a:solidFill>
                        </a:rPr>
                        <a:t>6</a:t>
                      </a:r>
                    </a:p>
                  </a:txBody>
                  <a:tcPr>
                    <a:solidFill>
                      <a:schemeClr val="bg1"/>
                    </a:solidFill>
                  </a:tcPr>
                </a:tc>
                <a:tc>
                  <a:txBody>
                    <a:bodyPr/>
                    <a:lstStyle/>
                    <a:p>
                      <a:pPr algn="ctr"/>
                      <a:r>
                        <a:rPr lang="fr-FR" sz="500" dirty="0">
                          <a:solidFill>
                            <a:schemeClr val="tx1">
                              <a:lumMod val="75000"/>
                              <a:lumOff val="25000"/>
                            </a:schemeClr>
                          </a:solidFill>
                        </a:rPr>
                        <a:t>7</a:t>
                      </a:r>
                    </a:p>
                  </a:txBody>
                  <a:tcPr>
                    <a:solidFill>
                      <a:schemeClr val="bg1"/>
                    </a:solidFill>
                  </a:tcPr>
                </a:tc>
                <a:extLst>
                  <a:ext uri="{0D108BD9-81ED-4DB2-BD59-A6C34878D82A}">
                    <a16:rowId xmlns:a16="http://schemas.microsoft.com/office/drawing/2014/main" val="753078329"/>
                  </a:ext>
                </a:extLst>
              </a:tr>
              <a:tr h="153037">
                <a:tc>
                  <a:txBody>
                    <a:bodyPr/>
                    <a:lstStyle/>
                    <a:p>
                      <a:pPr algn="ctr"/>
                      <a:r>
                        <a:rPr lang="fr-FR" sz="500" dirty="0">
                          <a:solidFill>
                            <a:schemeClr val="accent4">
                              <a:lumMod val="75000"/>
                            </a:schemeClr>
                          </a:solidFill>
                        </a:rPr>
                        <a:t>8</a:t>
                      </a:r>
                    </a:p>
                  </a:txBody>
                  <a:tcPr>
                    <a:solidFill>
                      <a:schemeClr val="bg1"/>
                    </a:solidFill>
                  </a:tcPr>
                </a:tc>
                <a:tc>
                  <a:txBody>
                    <a:bodyPr/>
                    <a:lstStyle/>
                    <a:p>
                      <a:pPr algn="ctr"/>
                      <a:r>
                        <a:rPr lang="fr-FR" sz="500" dirty="0">
                          <a:solidFill>
                            <a:schemeClr val="tx1">
                              <a:lumMod val="75000"/>
                              <a:lumOff val="25000"/>
                            </a:schemeClr>
                          </a:solidFill>
                        </a:rPr>
                        <a:t>9</a:t>
                      </a:r>
                    </a:p>
                  </a:txBody>
                  <a:tcPr>
                    <a:solidFill>
                      <a:schemeClr val="bg1"/>
                    </a:solidFill>
                  </a:tcPr>
                </a:tc>
                <a:tc>
                  <a:txBody>
                    <a:bodyPr/>
                    <a:lstStyle/>
                    <a:p>
                      <a:pPr algn="ctr"/>
                      <a:r>
                        <a:rPr lang="fr-FR" sz="500" dirty="0">
                          <a:solidFill>
                            <a:schemeClr val="tx1">
                              <a:lumMod val="75000"/>
                              <a:lumOff val="25000"/>
                            </a:schemeClr>
                          </a:solidFill>
                        </a:rPr>
                        <a:t>10</a:t>
                      </a:r>
                    </a:p>
                  </a:txBody>
                  <a:tcPr>
                    <a:solidFill>
                      <a:schemeClr val="bg1"/>
                    </a:solidFill>
                  </a:tcPr>
                </a:tc>
                <a:tc>
                  <a:txBody>
                    <a:bodyPr/>
                    <a:lstStyle/>
                    <a:p>
                      <a:pPr algn="ctr"/>
                      <a:r>
                        <a:rPr lang="fr-FR" sz="500" dirty="0">
                          <a:solidFill>
                            <a:schemeClr val="tx1">
                              <a:lumMod val="75000"/>
                              <a:lumOff val="25000"/>
                            </a:schemeClr>
                          </a:solidFill>
                        </a:rPr>
                        <a:t>11</a:t>
                      </a:r>
                    </a:p>
                  </a:txBody>
                  <a:tcPr>
                    <a:solidFill>
                      <a:schemeClr val="bg1"/>
                    </a:solidFill>
                  </a:tcPr>
                </a:tc>
                <a:tc>
                  <a:txBody>
                    <a:bodyPr/>
                    <a:lstStyle/>
                    <a:p>
                      <a:pPr algn="ctr"/>
                      <a:r>
                        <a:rPr lang="fr-FR" sz="500" dirty="0">
                          <a:solidFill>
                            <a:schemeClr val="tx1">
                              <a:lumMod val="75000"/>
                              <a:lumOff val="25000"/>
                            </a:schemeClr>
                          </a:solidFill>
                        </a:rPr>
                        <a:t>12</a:t>
                      </a:r>
                    </a:p>
                  </a:txBody>
                  <a:tcPr>
                    <a:solidFill>
                      <a:schemeClr val="bg1"/>
                    </a:solidFill>
                  </a:tcPr>
                </a:tc>
                <a:tc>
                  <a:txBody>
                    <a:bodyPr/>
                    <a:lstStyle/>
                    <a:p>
                      <a:pPr algn="ctr"/>
                      <a:r>
                        <a:rPr lang="fr-FR" sz="500" dirty="0">
                          <a:solidFill>
                            <a:schemeClr val="tx1">
                              <a:lumMod val="75000"/>
                              <a:lumOff val="25000"/>
                            </a:schemeClr>
                          </a:solidFill>
                        </a:rPr>
                        <a:t>13</a:t>
                      </a:r>
                    </a:p>
                  </a:txBody>
                  <a:tcPr>
                    <a:solidFill>
                      <a:schemeClr val="bg1"/>
                    </a:solidFill>
                  </a:tcPr>
                </a:tc>
                <a:tc>
                  <a:txBody>
                    <a:bodyPr/>
                    <a:lstStyle/>
                    <a:p>
                      <a:pPr algn="ctr"/>
                      <a:r>
                        <a:rPr lang="fr-FR" sz="500" dirty="0">
                          <a:solidFill>
                            <a:schemeClr val="tx1">
                              <a:lumMod val="75000"/>
                              <a:lumOff val="25000"/>
                            </a:schemeClr>
                          </a:solidFill>
                        </a:rPr>
                        <a:t>14</a:t>
                      </a:r>
                    </a:p>
                  </a:txBody>
                  <a:tcPr>
                    <a:solidFill>
                      <a:schemeClr val="bg1"/>
                    </a:solidFill>
                  </a:tcPr>
                </a:tc>
                <a:extLst>
                  <a:ext uri="{0D108BD9-81ED-4DB2-BD59-A6C34878D82A}">
                    <a16:rowId xmlns:a16="http://schemas.microsoft.com/office/drawing/2014/main" val="1278186325"/>
                  </a:ext>
                </a:extLst>
              </a:tr>
              <a:tr h="153037">
                <a:tc>
                  <a:txBody>
                    <a:bodyPr/>
                    <a:lstStyle/>
                    <a:p>
                      <a:pPr algn="ctr"/>
                      <a:r>
                        <a:rPr lang="fr-FR" sz="500" dirty="0">
                          <a:solidFill>
                            <a:schemeClr val="accent4">
                              <a:lumMod val="75000"/>
                            </a:schemeClr>
                          </a:solidFill>
                        </a:rPr>
                        <a:t>15</a:t>
                      </a:r>
                    </a:p>
                  </a:txBody>
                  <a:tcPr>
                    <a:solidFill>
                      <a:schemeClr val="bg1"/>
                    </a:solidFill>
                  </a:tcPr>
                </a:tc>
                <a:tc>
                  <a:txBody>
                    <a:bodyPr/>
                    <a:lstStyle/>
                    <a:p>
                      <a:pPr algn="ctr"/>
                      <a:r>
                        <a:rPr lang="fr-FR" sz="500" dirty="0">
                          <a:solidFill>
                            <a:schemeClr val="tx1">
                              <a:lumMod val="75000"/>
                              <a:lumOff val="25000"/>
                            </a:schemeClr>
                          </a:solidFill>
                        </a:rPr>
                        <a:t>16</a:t>
                      </a:r>
                    </a:p>
                  </a:txBody>
                  <a:tcPr>
                    <a:solidFill>
                      <a:schemeClr val="bg1"/>
                    </a:solidFill>
                  </a:tcPr>
                </a:tc>
                <a:tc>
                  <a:txBody>
                    <a:bodyPr/>
                    <a:lstStyle/>
                    <a:p>
                      <a:pPr algn="ctr"/>
                      <a:r>
                        <a:rPr lang="fr-FR" sz="500" dirty="0">
                          <a:solidFill>
                            <a:schemeClr val="tx1">
                              <a:lumMod val="75000"/>
                              <a:lumOff val="25000"/>
                            </a:schemeClr>
                          </a:solidFill>
                        </a:rPr>
                        <a:t>17</a:t>
                      </a:r>
                    </a:p>
                  </a:txBody>
                  <a:tcPr>
                    <a:solidFill>
                      <a:schemeClr val="bg1"/>
                    </a:solidFill>
                  </a:tcPr>
                </a:tc>
                <a:tc>
                  <a:txBody>
                    <a:bodyPr/>
                    <a:lstStyle/>
                    <a:p>
                      <a:pPr algn="ctr"/>
                      <a:r>
                        <a:rPr lang="fr-FR" sz="500" dirty="0">
                          <a:solidFill>
                            <a:schemeClr val="tx1">
                              <a:lumMod val="75000"/>
                              <a:lumOff val="25000"/>
                            </a:schemeClr>
                          </a:solidFill>
                        </a:rPr>
                        <a:t>18</a:t>
                      </a:r>
                    </a:p>
                  </a:txBody>
                  <a:tcPr>
                    <a:solidFill>
                      <a:schemeClr val="bg1"/>
                    </a:solidFill>
                  </a:tcPr>
                </a:tc>
                <a:tc>
                  <a:txBody>
                    <a:bodyPr/>
                    <a:lstStyle/>
                    <a:p>
                      <a:pPr algn="ctr"/>
                      <a:r>
                        <a:rPr lang="fr-FR" sz="500" dirty="0">
                          <a:solidFill>
                            <a:schemeClr val="tx1">
                              <a:lumMod val="75000"/>
                              <a:lumOff val="25000"/>
                            </a:schemeClr>
                          </a:solidFill>
                        </a:rPr>
                        <a:t>19</a:t>
                      </a:r>
                    </a:p>
                  </a:txBody>
                  <a:tcPr>
                    <a:solidFill>
                      <a:schemeClr val="bg1"/>
                    </a:solidFill>
                  </a:tcPr>
                </a:tc>
                <a:tc>
                  <a:txBody>
                    <a:bodyPr/>
                    <a:lstStyle/>
                    <a:p>
                      <a:pPr algn="ctr"/>
                      <a:r>
                        <a:rPr lang="fr-FR" sz="500" dirty="0">
                          <a:solidFill>
                            <a:schemeClr val="tx1">
                              <a:lumMod val="75000"/>
                              <a:lumOff val="25000"/>
                            </a:schemeClr>
                          </a:solidFill>
                        </a:rPr>
                        <a:t>20</a:t>
                      </a:r>
                    </a:p>
                  </a:txBody>
                  <a:tcPr>
                    <a:solidFill>
                      <a:schemeClr val="bg1"/>
                    </a:solidFill>
                  </a:tcPr>
                </a:tc>
                <a:tc>
                  <a:txBody>
                    <a:bodyPr/>
                    <a:lstStyle/>
                    <a:p>
                      <a:pPr algn="ctr"/>
                      <a:r>
                        <a:rPr lang="fr-FR" sz="500" dirty="0">
                          <a:solidFill>
                            <a:schemeClr val="tx1">
                              <a:lumMod val="75000"/>
                              <a:lumOff val="25000"/>
                            </a:schemeClr>
                          </a:solidFill>
                        </a:rPr>
                        <a:t>21</a:t>
                      </a:r>
                    </a:p>
                  </a:txBody>
                  <a:tcPr>
                    <a:solidFill>
                      <a:schemeClr val="bg1"/>
                    </a:solidFill>
                  </a:tcPr>
                </a:tc>
                <a:extLst>
                  <a:ext uri="{0D108BD9-81ED-4DB2-BD59-A6C34878D82A}">
                    <a16:rowId xmlns:a16="http://schemas.microsoft.com/office/drawing/2014/main" val="45844128"/>
                  </a:ext>
                </a:extLst>
              </a:tr>
              <a:tr h="153037">
                <a:tc>
                  <a:txBody>
                    <a:bodyPr/>
                    <a:lstStyle/>
                    <a:p>
                      <a:pPr algn="ctr"/>
                      <a:r>
                        <a:rPr lang="fr-FR" sz="500" dirty="0">
                          <a:solidFill>
                            <a:schemeClr val="accent4">
                              <a:lumMod val="75000"/>
                            </a:schemeClr>
                          </a:solidFill>
                        </a:rPr>
                        <a:t>22</a:t>
                      </a:r>
                    </a:p>
                  </a:txBody>
                  <a:tcPr>
                    <a:solidFill>
                      <a:schemeClr val="bg1"/>
                    </a:solidFill>
                  </a:tcPr>
                </a:tc>
                <a:tc>
                  <a:txBody>
                    <a:bodyPr/>
                    <a:lstStyle/>
                    <a:p>
                      <a:pPr algn="ctr"/>
                      <a:r>
                        <a:rPr lang="fr-FR" sz="500" dirty="0">
                          <a:solidFill>
                            <a:schemeClr val="tx1">
                              <a:lumMod val="75000"/>
                              <a:lumOff val="25000"/>
                            </a:schemeClr>
                          </a:solidFill>
                        </a:rPr>
                        <a:t>23</a:t>
                      </a:r>
                    </a:p>
                  </a:txBody>
                  <a:tcPr>
                    <a:solidFill>
                      <a:schemeClr val="bg1"/>
                    </a:solidFill>
                  </a:tcPr>
                </a:tc>
                <a:tc>
                  <a:txBody>
                    <a:bodyPr/>
                    <a:lstStyle/>
                    <a:p>
                      <a:pPr algn="ctr"/>
                      <a:r>
                        <a:rPr lang="fr-FR" sz="500" dirty="0">
                          <a:solidFill>
                            <a:schemeClr val="tx1">
                              <a:lumMod val="75000"/>
                              <a:lumOff val="25000"/>
                            </a:schemeClr>
                          </a:solidFill>
                        </a:rPr>
                        <a:t>24</a:t>
                      </a:r>
                    </a:p>
                  </a:txBody>
                  <a:tcPr>
                    <a:solidFill>
                      <a:schemeClr val="bg1"/>
                    </a:solidFill>
                  </a:tcPr>
                </a:tc>
                <a:tc>
                  <a:txBody>
                    <a:bodyPr/>
                    <a:lstStyle/>
                    <a:p>
                      <a:pPr algn="ctr"/>
                      <a:r>
                        <a:rPr lang="fr-FR" sz="500" dirty="0">
                          <a:solidFill>
                            <a:schemeClr val="tx1">
                              <a:lumMod val="75000"/>
                              <a:lumOff val="25000"/>
                            </a:schemeClr>
                          </a:solidFill>
                        </a:rPr>
                        <a:t>25</a:t>
                      </a:r>
                    </a:p>
                  </a:txBody>
                  <a:tcPr>
                    <a:solidFill>
                      <a:schemeClr val="bg1"/>
                    </a:solidFill>
                  </a:tcPr>
                </a:tc>
                <a:tc>
                  <a:txBody>
                    <a:bodyPr/>
                    <a:lstStyle/>
                    <a:p>
                      <a:pPr algn="ctr"/>
                      <a:r>
                        <a:rPr lang="fr-FR" sz="500" dirty="0">
                          <a:solidFill>
                            <a:schemeClr val="tx1">
                              <a:lumMod val="75000"/>
                              <a:lumOff val="25000"/>
                            </a:schemeClr>
                          </a:solidFill>
                        </a:rPr>
                        <a:t>26</a:t>
                      </a:r>
                    </a:p>
                  </a:txBody>
                  <a:tcPr>
                    <a:solidFill>
                      <a:schemeClr val="bg1"/>
                    </a:solidFill>
                  </a:tcPr>
                </a:tc>
                <a:tc>
                  <a:txBody>
                    <a:bodyPr/>
                    <a:lstStyle/>
                    <a:p>
                      <a:pPr algn="ctr"/>
                      <a:r>
                        <a:rPr lang="fr-FR" sz="500" dirty="0">
                          <a:solidFill>
                            <a:schemeClr val="tx1">
                              <a:lumMod val="75000"/>
                              <a:lumOff val="25000"/>
                            </a:schemeClr>
                          </a:solidFill>
                        </a:rPr>
                        <a:t>27</a:t>
                      </a:r>
                    </a:p>
                  </a:txBody>
                  <a:tcPr>
                    <a:solidFill>
                      <a:schemeClr val="bg1"/>
                    </a:solidFill>
                  </a:tcPr>
                </a:tc>
                <a:tc>
                  <a:txBody>
                    <a:bodyPr/>
                    <a:lstStyle/>
                    <a:p>
                      <a:pPr algn="ctr"/>
                      <a:r>
                        <a:rPr lang="fr-FR" sz="500" dirty="0">
                          <a:solidFill>
                            <a:schemeClr val="tx1">
                              <a:lumMod val="75000"/>
                              <a:lumOff val="25000"/>
                            </a:schemeClr>
                          </a:solidFill>
                        </a:rPr>
                        <a:t>28</a:t>
                      </a:r>
                    </a:p>
                  </a:txBody>
                  <a:tcPr>
                    <a:solidFill>
                      <a:schemeClr val="bg1"/>
                    </a:solidFill>
                  </a:tcPr>
                </a:tc>
                <a:extLst>
                  <a:ext uri="{0D108BD9-81ED-4DB2-BD59-A6C34878D82A}">
                    <a16:rowId xmlns:a16="http://schemas.microsoft.com/office/drawing/2014/main" val="3944446715"/>
                  </a:ext>
                </a:extLst>
              </a:tr>
              <a:tr h="153037">
                <a:tc>
                  <a:txBody>
                    <a:bodyPr/>
                    <a:lstStyle/>
                    <a:p>
                      <a:pPr algn="ctr"/>
                      <a:r>
                        <a:rPr lang="fr-FR" sz="500" dirty="0">
                          <a:solidFill>
                            <a:schemeClr val="accent4">
                              <a:lumMod val="75000"/>
                            </a:schemeClr>
                          </a:solidFill>
                        </a:rPr>
                        <a:t>29</a:t>
                      </a:r>
                    </a:p>
                  </a:txBody>
                  <a:tcPr>
                    <a:solidFill>
                      <a:schemeClr val="bg1"/>
                    </a:solidFill>
                  </a:tcPr>
                </a:tc>
                <a:tc>
                  <a:txBody>
                    <a:bodyPr/>
                    <a:lstStyle/>
                    <a:p>
                      <a:pPr algn="ctr"/>
                      <a:r>
                        <a:rPr lang="fr-FR" sz="500" dirty="0">
                          <a:solidFill>
                            <a:schemeClr val="tx1">
                              <a:lumMod val="75000"/>
                              <a:lumOff val="25000"/>
                            </a:schemeClr>
                          </a:solidFill>
                        </a:rPr>
                        <a:t>30</a:t>
                      </a:r>
                    </a:p>
                  </a:txBody>
                  <a:tcPr>
                    <a:solidFill>
                      <a:schemeClr val="bg1"/>
                    </a:solidFill>
                  </a:tcPr>
                </a:tc>
                <a:tc>
                  <a:txBody>
                    <a:bodyPr/>
                    <a:lstStyle/>
                    <a:p>
                      <a:pPr algn="ctr"/>
                      <a:r>
                        <a:rPr lang="fr-FR" sz="500" dirty="0">
                          <a:solidFill>
                            <a:schemeClr val="tx1">
                              <a:lumMod val="75000"/>
                              <a:lumOff val="25000"/>
                            </a:schemeClr>
                          </a:solidFill>
                        </a:rPr>
                        <a:t>31</a:t>
                      </a:r>
                    </a:p>
                  </a:txBody>
                  <a:tcPr>
                    <a:solidFill>
                      <a:schemeClr val="bg1"/>
                    </a:solidFill>
                  </a:tcPr>
                </a:tc>
                <a:tc>
                  <a:txBody>
                    <a:bodyPr/>
                    <a:lstStyle/>
                    <a:p>
                      <a:pPr algn="ctr"/>
                      <a:endParaRPr lang="fr-FR" sz="500" dirty="0">
                        <a:solidFill>
                          <a:schemeClr val="tx1">
                            <a:lumMod val="75000"/>
                            <a:lumOff val="25000"/>
                          </a:schemeClr>
                        </a:solidFill>
                      </a:endParaRPr>
                    </a:p>
                  </a:txBody>
                  <a:tcPr>
                    <a:solidFill>
                      <a:schemeClr val="bg1"/>
                    </a:solidFill>
                  </a:tcPr>
                </a:tc>
                <a:tc>
                  <a:txBody>
                    <a:bodyPr/>
                    <a:lstStyle/>
                    <a:p>
                      <a:pPr algn="ctr"/>
                      <a:endParaRPr lang="fr-FR" sz="500" dirty="0">
                        <a:solidFill>
                          <a:schemeClr val="tx1">
                            <a:lumMod val="75000"/>
                            <a:lumOff val="25000"/>
                          </a:schemeClr>
                        </a:solidFill>
                      </a:endParaRPr>
                    </a:p>
                  </a:txBody>
                  <a:tcPr>
                    <a:solidFill>
                      <a:schemeClr val="bg1"/>
                    </a:solidFill>
                  </a:tcPr>
                </a:tc>
                <a:tc>
                  <a:txBody>
                    <a:bodyPr/>
                    <a:lstStyle/>
                    <a:p>
                      <a:pPr algn="ctr"/>
                      <a:endParaRPr lang="fr-FR" sz="500" dirty="0">
                        <a:solidFill>
                          <a:schemeClr val="tx1">
                            <a:lumMod val="75000"/>
                            <a:lumOff val="25000"/>
                          </a:schemeClr>
                        </a:solidFill>
                      </a:endParaRPr>
                    </a:p>
                  </a:txBody>
                  <a:tcPr>
                    <a:solidFill>
                      <a:schemeClr val="bg1"/>
                    </a:solidFill>
                  </a:tcPr>
                </a:tc>
                <a:tc>
                  <a:txBody>
                    <a:bodyPr/>
                    <a:lstStyle/>
                    <a:p>
                      <a:pPr algn="ctr"/>
                      <a:endParaRPr lang="fr-FR" sz="500" dirty="0">
                        <a:solidFill>
                          <a:schemeClr val="tx1">
                            <a:lumMod val="75000"/>
                            <a:lumOff val="25000"/>
                          </a:schemeClr>
                        </a:solidFill>
                      </a:endParaRPr>
                    </a:p>
                  </a:txBody>
                  <a:tcPr>
                    <a:solidFill>
                      <a:schemeClr val="bg1"/>
                    </a:solidFill>
                  </a:tcPr>
                </a:tc>
                <a:extLst>
                  <a:ext uri="{0D108BD9-81ED-4DB2-BD59-A6C34878D82A}">
                    <a16:rowId xmlns:a16="http://schemas.microsoft.com/office/drawing/2014/main" val="3859669917"/>
                  </a:ext>
                </a:extLst>
              </a:tr>
              <a:tr h="153037">
                <a:tc>
                  <a:txBody>
                    <a:bodyPr/>
                    <a:lstStyle/>
                    <a:p>
                      <a:pPr algn="ctr"/>
                      <a:endParaRPr lang="fr-FR" sz="500" dirty="0">
                        <a:solidFill>
                          <a:schemeClr val="accent4">
                            <a:lumMod val="75000"/>
                          </a:schemeClr>
                        </a:solidFill>
                      </a:endParaRPr>
                    </a:p>
                  </a:txBody>
                  <a:tcPr>
                    <a:solidFill>
                      <a:schemeClr val="bg1"/>
                    </a:solidFill>
                  </a:tcPr>
                </a:tc>
                <a:tc>
                  <a:txBody>
                    <a:bodyPr/>
                    <a:lstStyle/>
                    <a:p>
                      <a:pPr algn="ctr"/>
                      <a:endParaRPr lang="fr-FR" sz="500" dirty="0">
                        <a:solidFill>
                          <a:schemeClr val="tx1">
                            <a:lumMod val="75000"/>
                            <a:lumOff val="25000"/>
                          </a:schemeClr>
                        </a:solidFill>
                      </a:endParaRPr>
                    </a:p>
                  </a:txBody>
                  <a:tcPr>
                    <a:solidFill>
                      <a:schemeClr val="bg1"/>
                    </a:solidFill>
                  </a:tcPr>
                </a:tc>
                <a:tc>
                  <a:txBody>
                    <a:bodyPr/>
                    <a:lstStyle/>
                    <a:p>
                      <a:pPr algn="ctr"/>
                      <a:endParaRPr lang="fr-FR" sz="500" dirty="0">
                        <a:solidFill>
                          <a:schemeClr val="tx1">
                            <a:lumMod val="75000"/>
                            <a:lumOff val="25000"/>
                          </a:schemeClr>
                        </a:solidFill>
                      </a:endParaRPr>
                    </a:p>
                  </a:txBody>
                  <a:tcPr>
                    <a:solidFill>
                      <a:schemeClr val="bg1"/>
                    </a:solidFill>
                  </a:tcPr>
                </a:tc>
                <a:tc>
                  <a:txBody>
                    <a:bodyPr/>
                    <a:lstStyle/>
                    <a:p>
                      <a:pPr algn="ctr"/>
                      <a:endParaRPr lang="fr-FR" sz="500" dirty="0">
                        <a:solidFill>
                          <a:schemeClr val="tx1">
                            <a:lumMod val="75000"/>
                            <a:lumOff val="25000"/>
                          </a:schemeClr>
                        </a:solidFill>
                      </a:endParaRPr>
                    </a:p>
                  </a:txBody>
                  <a:tcPr>
                    <a:solidFill>
                      <a:schemeClr val="bg1"/>
                    </a:solidFill>
                  </a:tcPr>
                </a:tc>
                <a:tc>
                  <a:txBody>
                    <a:bodyPr/>
                    <a:lstStyle/>
                    <a:p>
                      <a:pPr algn="ctr"/>
                      <a:endParaRPr lang="fr-FR" sz="500" dirty="0">
                        <a:solidFill>
                          <a:schemeClr val="tx1">
                            <a:lumMod val="75000"/>
                            <a:lumOff val="25000"/>
                          </a:schemeClr>
                        </a:solidFill>
                      </a:endParaRPr>
                    </a:p>
                  </a:txBody>
                  <a:tcPr>
                    <a:solidFill>
                      <a:schemeClr val="bg1"/>
                    </a:solidFill>
                  </a:tcPr>
                </a:tc>
                <a:tc>
                  <a:txBody>
                    <a:bodyPr/>
                    <a:lstStyle/>
                    <a:p>
                      <a:pPr algn="ctr"/>
                      <a:endParaRPr lang="fr-FR" sz="500" dirty="0">
                        <a:solidFill>
                          <a:schemeClr val="tx1">
                            <a:lumMod val="75000"/>
                            <a:lumOff val="25000"/>
                          </a:schemeClr>
                        </a:solidFill>
                      </a:endParaRPr>
                    </a:p>
                  </a:txBody>
                  <a:tcPr>
                    <a:solidFill>
                      <a:schemeClr val="bg1"/>
                    </a:solidFill>
                  </a:tcPr>
                </a:tc>
                <a:tc>
                  <a:txBody>
                    <a:bodyPr/>
                    <a:lstStyle/>
                    <a:p>
                      <a:pPr algn="ctr"/>
                      <a:endParaRPr lang="fr-FR" sz="500" dirty="0">
                        <a:solidFill>
                          <a:schemeClr val="tx1">
                            <a:lumMod val="75000"/>
                            <a:lumOff val="25000"/>
                          </a:schemeClr>
                        </a:solidFill>
                      </a:endParaRPr>
                    </a:p>
                  </a:txBody>
                  <a:tcPr>
                    <a:solidFill>
                      <a:schemeClr val="bg1"/>
                    </a:solidFill>
                  </a:tcPr>
                </a:tc>
                <a:extLst>
                  <a:ext uri="{0D108BD9-81ED-4DB2-BD59-A6C34878D82A}">
                    <a16:rowId xmlns:a16="http://schemas.microsoft.com/office/drawing/2014/main" val="689029389"/>
                  </a:ext>
                </a:extLst>
              </a:tr>
            </a:tbl>
          </a:graphicData>
        </a:graphic>
      </p:graphicFrame>
      <p:cxnSp>
        <p:nvCxnSpPr>
          <p:cNvPr id="11" name="Connecteur droit 10">
            <a:extLst>
              <a:ext uri="{FF2B5EF4-FFF2-40B4-BE49-F238E27FC236}">
                <a16:creationId xmlns:a16="http://schemas.microsoft.com/office/drawing/2014/main" id="{5FA03508-61DE-47C5-8306-0921F203083D}"/>
              </a:ext>
            </a:extLst>
          </p:cNvPr>
          <p:cNvCxnSpPr>
            <a:cxnSpLocks/>
          </p:cNvCxnSpPr>
          <p:nvPr/>
        </p:nvCxnSpPr>
        <p:spPr>
          <a:xfrm>
            <a:off x="9535885" y="1539185"/>
            <a:ext cx="0" cy="4548106"/>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grpSp>
        <p:nvGrpSpPr>
          <p:cNvPr id="566" name="Groupe 565">
            <a:extLst>
              <a:ext uri="{FF2B5EF4-FFF2-40B4-BE49-F238E27FC236}">
                <a16:creationId xmlns:a16="http://schemas.microsoft.com/office/drawing/2014/main" id="{E7556C10-4A35-4983-88F0-6A7322868531}"/>
              </a:ext>
            </a:extLst>
          </p:cNvPr>
          <p:cNvGrpSpPr/>
          <p:nvPr/>
        </p:nvGrpSpPr>
        <p:grpSpPr>
          <a:xfrm>
            <a:off x="93987" y="1392549"/>
            <a:ext cx="1164672" cy="362099"/>
            <a:chOff x="861403" y="1732830"/>
            <a:chExt cx="2048235" cy="636801"/>
          </a:xfrm>
        </p:grpSpPr>
        <p:sp>
          <p:nvSpPr>
            <p:cNvPr id="567" name="Rectangle 566">
              <a:extLst>
                <a:ext uri="{FF2B5EF4-FFF2-40B4-BE49-F238E27FC236}">
                  <a16:creationId xmlns:a16="http://schemas.microsoft.com/office/drawing/2014/main" id="{8168ED9A-955E-4B33-BFB5-EC8ADA09F15E}"/>
                </a:ext>
              </a:extLst>
            </p:cNvPr>
            <p:cNvSpPr/>
            <p:nvPr/>
          </p:nvSpPr>
          <p:spPr>
            <a:xfrm>
              <a:off x="861403" y="1732830"/>
              <a:ext cx="2048235" cy="636801"/>
            </a:xfrm>
            <a:prstGeom prst="rect">
              <a:avLst/>
            </a:prstGeom>
            <a:solidFill>
              <a:schemeClr val="bg1">
                <a:lumMod val="95000"/>
              </a:schemeClr>
            </a:solidFill>
            <a:ln>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800" b="1" dirty="0">
                <a:solidFill>
                  <a:schemeClr val="tx1">
                    <a:lumMod val="75000"/>
                    <a:lumOff val="25000"/>
                  </a:schemeClr>
                </a:solidFill>
              </a:endParaRPr>
            </a:p>
            <a:p>
              <a:pPr algn="ctr"/>
              <a:endParaRPr lang="fr-FR" sz="800" b="1" dirty="0">
                <a:solidFill>
                  <a:schemeClr val="tx1">
                    <a:lumMod val="75000"/>
                    <a:lumOff val="25000"/>
                  </a:schemeClr>
                </a:solidFill>
              </a:endParaRPr>
            </a:p>
          </p:txBody>
        </p:sp>
        <p:pic>
          <p:nvPicPr>
            <p:cNvPr id="568" name="Image 567">
              <a:extLst>
                <a:ext uri="{FF2B5EF4-FFF2-40B4-BE49-F238E27FC236}">
                  <a16:creationId xmlns:a16="http://schemas.microsoft.com/office/drawing/2014/main" id="{EB9FF0EA-00E7-496B-9E7C-7DED94DAED62}"/>
                </a:ext>
              </a:extLst>
            </p:cNvPr>
            <p:cNvPicPr>
              <a:picLocks noChangeAspect="1"/>
            </p:cNvPicPr>
            <p:nvPr/>
          </p:nvPicPr>
          <p:blipFill>
            <a:blip r:embed="rId2">
              <a:clrChange>
                <a:clrFrom>
                  <a:srgbClr val="FFFFFF"/>
                </a:clrFrom>
                <a:clrTo>
                  <a:srgbClr val="FFFFFF">
                    <a:alpha val="0"/>
                  </a:srgbClr>
                </a:clrTo>
              </a:clrChange>
              <a:duotone>
                <a:schemeClr val="accent4">
                  <a:shade val="45000"/>
                  <a:satMod val="135000"/>
                </a:schemeClr>
                <a:prstClr val="white"/>
              </a:duotone>
            </a:blip>
            <a:stretch>
              <a:fillRect/>
            </a:stretch>
          </p:blipFill>
          <p:spPr>
            <a:xfrm>
              <a:off x="996775" y="1888095"/>
              <a:ext cx="1855878" cy="411936"/>
            </a:xfrm>
            <a:prstGeom prst="rect">
              <a:avLst/>
            </a:prstGeom>
            <a:ln>
              <a:noFill/>
            </a:ln>
          </p:spPr>
        </p:pic>
      </p:grpSp>
      <p:cxnSp>
        <p:nvCxnSpPr>
          <p:cNvPr id="569" name="Connecteur droit avec flèche 568">
            <a:extLst>
              <a:ext uri="{FF2B5EF4-FFF2-40B4-BE49-F238E27FC236}">
                <a16:creationId xmlns:a16="http://schemas.microsoft.com/office/drawing/2014/main" id="{A3A842BF-5B00-45C8-A50E-7CA30EEAACBE}"/>
              </a:ext>
            </a:extLst>
          </p:cNvPr>
          <p:cNvCxnSpPr>
            <a:cxnSpLocks/>
          </p:cNvCxnSpPr>
          <p:nvPr/>
        </p:nvCxnSpPr>
        <p:spPr>
          <a:xfrm>
            <a:off x="1128950" y="1754649"/>
            <a:ext cx="324436" cy="362099"/>
          </a:xfrm>
          <a:prstGeom prst="straightConnector1">
            <a:avLst/>
          </a:prstGeom>
          <a:ln>
            <a:solidFill>
              <a:schemeClr val="tx1">
                <a:lumMod val="75000"/>
                <a:lumOff val="25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570" name="Rectangle 569">
            <a:extLst>
              <a:ext uri="{FF2B5EF4-FFF2-40B4-BE49-F238E27FC236}">
                <a16:creationId xmlns:a16="http://schemas.microsoft.com/office/drawing/2014/main" id="{C77C6D6F-15B8-44F7-B7F6-F2E532D03680}"/>
              </a:ext>
            </a:extLst>
          </p:cNvPr>
          <p:cNvSpPr/>
          <p:nvPr/>
        </p:nvSpPr>
        <p:spPr>
          <a:xfrm>
            <a:off x="2239277" y="1584449"/>
            <a:ext cx="425218" cy="293363"/>
          </a:xfrm>
          <a:prstGeom prst="rect">
            <a:avLst/>
          </a:prstGeom>
          <a:solidFill>
            <a:schemeClr val="bg1">
              <a:lumMod val="95000"/>
            </a:schemeClr>
          </a:solidFill>
          <a:ln>
            <a:solidFill>
              <a:schemeClr val="accent4">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00" b="1" dirty="0">
              <a:solidFill>
                <a:schemeClr val="tx1">
                  <a:lumMod val="75000"/>
                  <a:lumOff val="25000"/>
                </a:schemeClr>
              </a:solidFill>
            </a:endParaRPr>
          </a:p>
        </p:txBody>
      </p:sp>
      <p:pic>
        <p:nvPicPr>
          <p:cNvPr id="571" name="Image 570">
            <a:extLst>
              <a:ext uri="{FF2B5EF4-FFF2-40B4-BE49-F238E27FC236}">
                <a16:creationId xmlns:a16="http://schemas.microsoft.com/office/drawing/2014/main" id="{172EEB0D-5A97-4531-8FED-952BE2A24B9D}"/>
              </a:ext>
            </a:extLst>
          </p:cNvPr>
          <p:cNvPicPr>
            <a:picLocks noChangeAspect="1"/>
          </p:cNvPicPr>
          <p:nvPr/>
        </p:nvPicPr>
        <p:blipFill>
          <a:blip r:embed="rId3">
            <a:clrChange>
              <a:clrFrom>
                <a:srgbClr val="FFFFFF"/>
              </a:clrFrom>
              <a:clrTo>
                <a:srgbClr val="FFFFFF">
                  <a:alpha val="0"/>
                </a:srgbClr>
              </a:clrTo>
            </a:clrChange>
            <a:duotone>
              <a:schemeClr val="accent4">
                <a:shade val="45000"/>
                <a:satMod val="135000"/>
              </a:schemeClr>
              <a:prstClr val="white"/>
            </a:duotone>
          </a:blip>
          <a:stretch>
            <a:fillRect/>
          </a:stretch>
        </p:blipFill>
        <p:spPr>
          <a:xfrm>
            <a:off x="2239277" y="1645638"/>
            <a:ext cx="425218" cy="180000"/>
          </a:xfrm>
          <a:prstGeom prst="rect">
            <a:avLst/>
          </a:prstGeom>
        </p:spPr>
      </p:pic>
      <p:cxnSp>
        <p:nvCxnSpPr>
          <p:cNvPr id="581" name="Connecteur droit avec flèche 580">
            <a:extLst>
              <a:ext uri="{FF2B5EF4-FFF2-40B4-BE49-F238E27FC236}">
                <a16:creationId xmlns:a16="http://schemas.microsoft.com/office/drawing/2014/main" id="{4FEE97EF-86BC-44C8-A25D-C51EE770195C}"/>
              </a:ext>
            </a:extLst>
          </p:cNvPr>
          <p:cNvCxnSpPr>
            <a:cxnSpLocks/>
          </p:cNvCxnSpPr>
          <p:nvPr/>
        </p:nvCxnSpPr>
        <p:spPr>
          <a:xfrm flipH="1">
            <a:off x="2162862" y="1877812"/>
            <a:ext cx="94742" cy="232471"/>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582" name="Rectangle 581">
            <a:extLst>
              <a:ext uri="{FF2B5EF4-FFF2-40B4-BE49-F238E27FC236}">
                <a16:creationId xmlns:a16="http://schemas.microsoft.com/office/drawing/2014/main" id="{22DAE56C-8261-4E05-A2DE-5D3C58E99819}"/>
              </a:ext>
            </a:extLst>
          </p:cNvPr>
          <p:cNvSpPr/>
          <p:nvPr/>
        </p:nvSpPr>
        <p:spPr>
          <a:xfrm>
            <a:off x="241560" y="2082840"/>
            <a:ext cx="480499" cy="278124"/>
          </a:xfrm>
          <a:prstGeom prst="rect">
            <a:avLst/>
          </a:prstGeom>
          <a:solidFill>
            <a:schemeClr val="bg1">
              <a:lumMod val="95000"/>
            </a:schemeClr>
          </a:solidFill>
          <a:ln>
            <a:solidFill>
              <a:schemeClr val="accent4">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200" b="1" dirty="0">
              <a:solidFill>
                <a:schemeClr val="tx1">
                  <a:lumMod val="75000"/>
                  <a:lumOff val="25000"/>
                </a:schemeClr>
              </a:solidFill>
            </a:endParaRPr>
          </a:p>
          <a:p>
            <a:pPr algn="ctr"/>
            <a:endParaRPr lang="fr-FR" sz="1600" b="1" dirty="0">
              <a:solidFill>
                <a:schemeClr val="tx1">
                  <a:lumMod val="75000"/>
                  <a:lumOff val="25000"/>
                </a:schemeClr>
              </a:solidFill>
            </a:endParaRPr>
          </a:p>
          <a:p>
            <a:pPr algn="ctr"/>
            <a:endParaRPr lang="fr-FR" sz="1000" dirty="0">
              <a:solidFill>
                <a:schemeClr val="tx1">
                  <a:lumMod val="75000"/>
                  <a:lumOff val="25000"/>
                </a:schemeClr>
              </a:solidFill>
            </a:endParaRPr>
          </a:p>
        </p:txBody>
      </p:sp>
      <p:pic>
        <p:nvPicPr>
          <p:cNvPr id="583" name="Image 582">
            <a:extLst>
              <a:ext uri="{FF2B5EF4-FFF2-40B4-BE49-F238E27FC236}">
                <a16:creationId xmlns:a16="http://schemas.microsoft.com/office/drawing/2014/main" id="{8CD49708-2087-4312-A634-ACE6B4646893}"/>
              </a:ext>
            </a:extLst>
          </p:cNvPr>
          <p:cNvPicPr>
            <a:picLocks noChangeAspect="1"/>
          </p:cNvPicPr>
          <p:nvPr/>
        </p:nvPicPr>
        <p:blipFill>
          <a:blip r:embed="rId4">
            <a:clrChange>
              <a:clrFrom>
                <a:srgbClr val="FFFFFF"/>
              </a:clrFrom>
              <a:clrTo>
                <a:srgbClr val="FFFFFF">
                  <a:alpha val="0"/>
                </a:srgbClr>
              </a:clrTo>
            </a:clrChange>
            <a:duotone>
              <a:schemeClr val="accent4">
                <a:shade val="45000"/>
                <a:satMod val="135000"/>
              </a:schemeClr>
              <a:prstClr val="white"/>
            </a:duotone>
          </a:blip>
          <a:stretch>
            <a:fillRect/>
          </a:stretch>
        </p:blipFill>
        <p:spPr>
          <a:xfrm>
            <a:off x="286734" y="2132806"/>
            <a:ext cx="389589" cy="180000"/>
          </a:xfrm>
          <a:prstGeom prst="rect">
            <a:avLst/>
          </a:prstGeom>
        </p:spPr>
      </p:pic>
      <p:cxnSp>
        <p:nvCxnSpPr>
          <p:cNvPr id="609" name="Connecteur droit avec flèche 608">
            <a:extLst>
              <a:ext uri="{FF2B5EF4-FFF2-40B4-BE49-F238E27FC236}">
                <a16:creationId xmlns:a16="http://schemas.microsoft.com/office/drawing/2014/main" id="{892181F6-939E-42DA-9B31-3F71A84AB97E}"/>
              </a:ext>
            </a:extLst>
          </p:cNvPr>
          <p:cNvCxnSpPr>
            <a:cxnSpLocks/>
          </p:cNvCxnSpPr>
          <p:nvPr/>
        </p:nvCxnSpPr>
        <p:spPr>
          <a:xfrm>
            <a:off x="822071" y="2229394"/>
            <a:ext cx="634976" cy="83412"/>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610" name="Rectangle 609">
            <a:extLst>
              <a:ext uri="{FF2B5EF4-FFF2-40B4-BE49-F238E27FC236}">
                <a16:creationId xmlns:a16="http://schemas.microsoft.com/office/drawing/2014/main" id="{D9909C50-E2E5-4EDF-88BF-B071189DAC63}"/>
              </a:ext>
            </a:extLst>
          </p:cNvPr>
          <p:cNvSpPr/>
          <p:nvPr/>
        </p:nvSpPr>
        <p:spPr>
          <a:xfrm>
            <a:off x="683141" y="2522495"/>
            <a:ext cx="480786" cy="293363"/>
          </a:xfrm>
          <a:prstGeom prst="rect">
            <a:avLst/>
          </a:prstGeom>
          <a:solidFill>
            <a:schemeClr val="bg1">
              <a:lumMod val="95000"/>
            </a:schemeClr>
          </a:solidFill>
          <a:ln>
            <a:solidFill>
              <a:schemeClr val="accent4">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000" dirty="0">
              <a:solidFill>
                <a:schemeClr val="tx1">
                  <a:lumMod val="75000"/>
                  <a:lumOff val="25000"/>
                </a:schemeClr>
              </a:solidFill>
            </a:endParaRPr>
          </a:p>
          <a:p>
            <a:pPr algn="ctr"/>
            <a:endParaRPr lang="fr-FR" sz="1000" dirty="0">
              <a:solidFill>
                <a:schemeClr val="tx1">
                  <a:lumMod val="75000"/>
                  <a:lumOff val="25000"/>
                </a:schemeClr>
              </a:solidFill>
            </a:endParaRPr>
          </a:p>
          <a:p>
            <a:pPr algn="ctr"/>
            <a:endParaRPr lang="fr-FR" sz="1200" dirty="0">
              <a:solidFill>
                <a:schemeClr val="tx1">
                  <a:lumMod val="75000"/>
                  <a:lumOff val="25000"/>
                </a:schemeClr>
              </a:solidFill>
            </a:endParaRPr>
          </a:p>
          <a:p>
            <a:pPr algn="ctr"/>
            <a:endParaRPr lang="fr-FR" sz="1000" dirty="0">
              <a:solidFill>
                <a:schemeClr val="tx1">
                  <a:lumMod val="75000"/>
                  <a:lumOff val="25000"/>
                </a:schemeClr>
              </a:solidFill>
            </a:endParaRPr>
          </a:p>
          <a:p>
            <a:pPr algn="ctr"/>
            <a:r>
              <a:rPr lang="fr-FR" sz="1000" dirty="0">
                <a:solidFill>
                  <a:schemeClr val="tx1">
                    <a:lumMod val="75000"/>
                    <a:lumOff val="25000"/>
                  </a:schemeClr>
                </a:solidFill>
              </a:rPr>
              <a:t>   </a:t>
            </a:r>
          </a:p>
          <a:p>
            <a:pPr algn="ctr"/>
            <a:endParaRPr lang="fr-FR" sz="1000" dirty="0">
              <a:solidFill>
                <a:schemeClr val="tx1">
                  <a:lumMod val="75000"/>
                  <a:lumOff val="25000"/>
                </a:schemeClr>
              </a:solidFill>
            </a:endParaRPr>
          </a:p>
        </p:txBody>
      </p:sp>
      <p:pic>
        <p:nvPicPr>
          <p:cNvPr id="639" name="Image 638">
            <a:extLst>
              <a:ext uri="{FF2B5EF4-FFF2-40B4-BE49-F238E27FC236}">
                <a16:creationId xmlns:a16="http://schemas.microsoft.com/office/drawing/2014/main" id="{6521905E-0BD5-4A6F-B446-4835404F9A08}"/>
              </a:ext>
            </a:extLst>
          </p:cNvPr>
          <p:cNvPicPr>
            <a:picLocks noChangeAspect="1"/>
          </p:cNvPicPr>
          <p:nvPr/>
        </p:nvPicPr>
        <p:blipFill>
          <a:blip r:embed="rId5">
            <a:clrChange>
              <a:clrFrom>
                <a:srgbClr val="FFFFFF"/>
              </a:clrFrom>
              <a:clrTo>
                <a:srgbClr val="FFFFFF">
                  <a:alpha val="0"/>
                </a:srgbClr>
              </a:clrTo>
            </a:clrChange>
            <a:duotone>
              <a:schemeClr val="accent4">
                <a:shade val="45000"/>
                <a:satMod val="135000"/>
              </a:schemeClr>
              <a:prstClr val="white"/>
            </a:duotone>
          </a:blip>
          <a:stretch>
            <a:fillRect/>
          </a:stretch>
        </p:blipFill>
        <p:spPr>
          <a:xfrm>
            <a:off x="703312" y="2573710"/>
            <a:ext cx="448801" cy="180000"/>
          </a:xfrm>
          <a:prstGeom prst="rect">
            <a:avLst/>
          </a:prstGeom>
        </p:spPr>
      </p:pic>
      <p:cxnSp>
        <p:nvCxnSpPr>
          <p:cNvPr id="640" name="Connecteur droit avec flèche 639">
            <a:extLst>
              <a:ext uri="{FF2B5EF4-FFF2-40B4-BE49-F238E27FC236}">
                <a16:creationId xmlns:a16="http://schemas.microsoft.com/office/drawing/2014/main" id="{E13B8DAC-9AE9-428C-B730-BB1185D8FAE8}"/>
              </a:ext>
            </a:extLst>
          </p:cNvPr>
          <p:cNvCxnSpPr>
            <a:cxnSpLocks/>
          </p:cNvCxnSpPr>
          <p:nvPr/>
        </p:nvCxnSpPr>
        <p:spPr>
          <a:xfrm flipV="1">
            <a:off x="1163927" y="2522495"/>
            <a:ext cx="551662" cy="129599"/>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grpSp>
        <p:nvGrpSpPr>
          <p:cNvPr id="2" name="Groupe 1">
            <a:extLst>
              <a:ext uri="{FF2B5EF4-FFF2-40B4-BE49-F238E27FC236}">
                <a16:creationId xmlns:a16="http://schemas.microsoft.com/office/drawing/2014/main" id="{DD3F06BD-1ABE-4C3B-BBB1-5B86AFBBABD8}"/>
              </a:ext>
            </a:extLst>
          </p:cNvPr>
          <p:cNvGrpSpPr/>
          <p:nvPr/>
        </p:nvGrpSpPr>
        <p:grpSpPr>
          <a:xfrm>
            <a:off x="3061211" y="1590511"/>
            <a:ext cx="1815888" cy="1245946"/>
            <a:chOff x="3056871" y="1588646"/>
            <a:chExt cx="1815888" cy="1245946"/>
          </a:xfrm>
        </p:grpSpPr>
        <p:sp>
          <p:nvSpPr>
            <p:cNvPr id="103" name="Rectangle 102">
              <a:extLst>
                <a:ext uri="{FF2B5EF4-FFF2-40B4-BE49-F238E27FC236}">
                  <a16:creationId xmlns:a16="http://schemas.microsoft.com/office/drawing/2014/main" id="{EF0033A6-D2F5-4CD4-A498-D1BB19B90E1C}"/>
                </a:ext>
              </a:extLst>
            </p:cNvPr>
            <p:cNvSpPr/>
            <p:nvPr/>
          </p:nvSpPr>
          <p:spPr>
            <a:xfrm>
              <a:off x="3056871" y="1588646"/>
              <a:ext cx="1815888" cy="1245946"/>
            </a:xfrm>
            <a:prstGeom prst="rect">
              <a:avLst/>
            </a:prstGeom>
            <a:solidFill>
              <a:schemeClr val="bg1">
                <a:lumMod val="95000"/>
              </a:schemeClr>
            </a:solidFill>
            <a:ln>
              <a:solidFill>
                <a:schemeClr val="accent4">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200" b="1" dirty="0">
                <a:solidFill>
                  <a:schemeClr val="tx1">
                    <a:lumMod val="75000"/>
                    <a:lumOff val="25000"/>
                  </a:schemeClr>
                </a:solidFill>
              </a:endParaRPr>
            </a:p>
            <a:p>
              <a:pPr algn="ctr"/>
              <a:r>
                <a:rPr lang="fr-FR" sz="1000" dirty="0">
                  <a:solidFill>
                    <a:schemeClr val="tx1">
                      <a:lumMod val="75000"/>
                      <a:lumOff val="25000"/>
                    </a:schemeClr>
                  </a:solidFill>
                </a:rPr>
                <a:t>Présentation de l’univers GP</a:t>
              </a:r>
            </a:p>
            <a:p>
              <a:pPr algn="ctr"/>
              <a:endParaRPr lang="fr-FR" sz="500" b="1" dirty="0">
                <a:solidFill>
                  <a:schemeClr val="tx1">
                    <a:lumMod val="75000"/>
                    <a:lumOff val="25000"/>
                  </a:schemeClr>
                </a:solidFill>
              </a:endParaRPr>
            </a:p>
            <a:p>
              <a:pPr algn="ctr"/>
              <a:r>
                <a:rPr lang="fr-FR" sz="1000" dirty="0">
                  <a:solidFill>
                    <a:schemeClr val="tx1">
                      <a:lumMod val="75000"/>
                      <a:lumOff val="25000"/>
                    </a:schemeClr>
                  </a:solidFill>
                </a:rPr>
                <a:t>   </a:t>
              </a:r>
            </a:p>
          </p:txBody>
        </p:sp>
        <p:grpSp>
          <p:nvGrpSpPr>
            <p:cNvPr id="104" name="Graphique 1807">
              <a:extLst>
                <a:ext uri="{FF2B5EF4-FFF2-40B4-BE49-F238E27FC236}">
                  <a16:creationId xmlns:a16="http://schemas.microsoft.com/office/drawing/2014/main" id="{F80AAA19-0740-4AAF-B7AE-808294387314}"/>
                </a:ext>
              </a:extLst>
            </p:cNvPr>
            <p:cNvGrpSpPr/>
            <p:nvPr/>
          </p:nvGrpSpPr>
          <p:grpSpPr>
            <a:xfrm>
              <a:off x="3571544" y="2445990"/>
              <a:ext cx="212568" cy="147357"/>
              <a:chOff x="10492224" y="2241232"/>
              <a:chExt cx="280987" cy="194786"/>
            </a:xfrm>
            <a:noFill/>
          </p:grpSpPr>
          <p:grpSp>
            <p:nvGrpSpPr>
              <p:cNvPr id="105" name="Graphique 1807">
                <a:extLst>
                  <a:ext uri="{FF2B5EF4-FFF2-40B4-BE49-F238E27FC236}">
                    <a16:creationId xmlns:a16="http://schemas.microsoft.com/office/drawing/2014/main" id="{AE4E52DA-5B9C-4530-8637-F13B6D17A968}"/>
                  </a:ext>
                </a:extLst>
              </p:cNvPr>
              <p:cNvGrpSpPr/>
              <p:nvPr/>
            </p:nvGrpSpPr>
            <p:grpSpPr>
              <a:xfrm>
                <a:off x="10505559" y="2336292"/>
                <a:ext cx="43243" cy="50673"/>
                <a:chOff x="10505559" y="2336292"/>
                <a:chExt cx="43243" cy="50673"/>
              </a:xfrm>
              <a:grpFill/>
            </p:grpSpPr>
            <p:sp>
              <p:nvSpPr>
                <p:cNvPr id="111" name="Forme libre : forme 3882">
                  <a:extLst>
                    <a:ext uri="{FF2B5EF4-FFF2-40B4-BE49-F238E27FC236}">
                      <a16:creationId xmlns:a16="http://schemas.microsoft.com/office/drawing/2014/main" id="{652030CA-5796-4774-AF81-E2B6EAFD044A}"/>
                    </a:ext>
                  </a:extLst>
                </p:cNvPr>
                <p:cNvSpPr/>
                <p:nvPr/>
              </p:nvSpPr>
              <p:spPr>
                <a:xfrm>
                  <a:off x="10505559" y="2357532"/>
                  <a:ext cx="25145" cy="29432"/>
                </a:xfrm>
                <a:custGeom>
                  <a:avLst/>
                  <a:gdLst>
                    <a:gd name="connsiteX0" fmla="*/ 25146 w 25145"/>
                    <a:gd name="connsiteY0" fmla="*/ 0 h 29432"/>
                    <a:gd name="connsiteX1" fmla="*/ 0 w 25145"/>
                    <a:gd name="connsiteY1" fmla="*/ 29432 h 29432"/>
                  </a:gdLst>
                  <a:ahLst/>
                  <a:cxnLst>
                    <a:cxn ang="0">
                      <a:pos x="connsiteX0" y="connsiteY0"/>
                    </a:cxn>
                    <a:cxn ang="0">
                      <a:pos x="connsiteX1" y="connsiteY1"/>
                    </a:cxn>
                  </a:cxnLst>
                  <a:rect l="l" t="t" r="r" b="b"/>
                  <a:pathLst>
                    <a:path w="25145" h="29432">
                      <a:moveTo>
                        <a:pt x="25146" y="0"/>
                      </a:moveTo>
                      <a:lnTo>
                        <a:pt x="0" y="29432"/>
                      </a:lnTo>
                    </a:path>
                  </a:pathLst>
                </a:custGeom>
                <a:grpFill/>
                <a:ln w="5715" cap="rnd">
                  <a:solidFill>
                    <a:srgbClr val="E52A29"/>
                  </a:solidFill>
                  <a:prstDash val="solid"/>
                  <a:round/>
                </a:ln>
              </p:spPr>
              <p:txBody>
                <a:bodyPr rtlCol="0" anchor="ctr"/>
                <a:lstStyle/>
                <a:p>
                  <a:endParaRPr lang="fr-FR" sz="1050"/>
                </a:p>
              </p:txBody>
            </p:sp>
            <p:sp>
              <p:nvSpPr>
                <p:cNvPr id="112" name="Forme libre : forme 3883">
                  <a:extLst>
                    <a:ext uri="{FF2B5EF4-FFF2-40B4-BE49-F238E27FC236}">
                      <a16:creationId xmlns:a16="http://schemas.microsoft.com/office/drawing/2014/main" id="{B30DC2C6-FCDA-4208-B45C-4946A5E2336F}"/>
                    </a:ext>
                  </a:extLst>
                </p:cNvPr>
                <p:cNvSpPr/>
                <p:nvPr/>
              </p:nvSpPr>
              <p:spPr>
                <a:xfrm>
                  <a:off x="10540897" y="2336292"/>
                  <a:ext cx="7905" cy="9239"/>
                </a:xfrm>
                <a:custGeom>
                  <a:avLst/>
                  <a:gdLst>
                    <a:gd name="connsiteX0" fmla="*/ 7906 w 7905"/>
                    <a:gd name="connsiteY0" fmla="*/ 0 h 9239"/>
                    <a:gd name="connsiteX1" fmla="*/ 0 w 7905"/>
                    <a:gd name="connsiteY1" fmla="*/ 9239 h 9239"/>
                  </a:gdLst>
                  <a:ahLst/>
                  <a:cxnLst>
                    <a:cxn ang="0">
                      <a:pos x="connsiteX0" y="connsiteY0"/>
                    </a:cxn>
                    <a:cxn ang="0">
                      <a:pos x="connsiteX1" y="connsiteY1"/>
                    </a:cxn>
                  </a:cxnLst>
                  <a:rect l="l" t="t" r="r" b="b"/>
                  <a:pathLst>
                    <a:path w="7905" h="9239">
                      <a:moveTo>
                        <a:pt x="7906" y="0"/>
                      </a:moveTo>
                      <a:lnTo>
                        <a:pt x="0" y="9239"/>
                      </a:lnTo>
                    </a:path>
                  </a:pathLst>
                </a:custGeom>
                <a:grpFill/>
                <a:ln w="5715" cap="rnd">
                  <a:solidFill>
                    <a:srgbClr val="E52A29"/>
                  </a:solidFill>
                  <a:prstDash val="solid"/>
                  <a:round/>
                </a:ln>
              </p:spPr>
              <p:txBody>
                <a:bodyPr rtlCol="0" anchor="ctr"/>
                <a:lstStyle/>
                <a:p>
                  <a:endParaRPr lang="fr-FR" sz="1050"/>
                </a:p>
              </p:txBody>
            </p:sp>
          </p:grpSp>
          <p:grpSp>
            <p:nvGrpSpPr>
              <p:cNvPr id="106" name="Graphique 1807">
                <a:extLst>
                  <a:ext uri="{FF2B5EF4-FFF2-40B4-BE49-F238E27FC236}">
                    <a16:creationId xmlns:a16="http://schemas.microsoft.com/office/drawing/2014/main" id="{76185F70-AADE-480B-A198-37AD5200F1CD}"/>
                  </a:ext>
                </a:extLst>
              </p:cNvPr>
              <p:cNvGrpSpPr/>
              <p:nvPr/>
            </p:nvGrpSpPr>
            <p:grpSpPr>
              <a:xfrm>
                <a:off x="10492224" y="2241232"/>
                <a:ext cx="280987" cy="194786"/>
                <a:chOff x="10492224" y="2241232"/>
                <a:chExt cx="280987" cy="194786"/>
              </a:xfrm>
              <a:grpFill/>
            </p:grpSpPr>
            <p:sp>
              <p:nvSpPr>
                <p:cNvPr id="107" name="Forme libre : forme 3885">
                  <a:extLst>
                    <a:ext uri="{FF2B5EF4-FFF2-40B4-BE49-F238E27FC236}">
                      <a16:creationId xmlns:a16="http://schemas.microsoft.com/office/drawing/2014/main" id="{63C3F3FC-0A42-44B3-96EF-E820EDE6F9D6}"/>
                    </a:ext>
                  </a:extLst>
                </p:cNvPr>
                <p:cNvSpPr/>
                <p:nvPr/>
              </p:nvSpPr>
              <p:spPr>
                <a:xfrm>
                  <a:off x="10492224" y="2241232"/>
                  <a:ext cx="280987" cy="194786"/>
                </a:xfrm>
                <a:custGeom>
                  <a:avLst/>
                  <a:gdLst>
                    <a:gd name="connsiteX0" fmla="*/ 222314 w 280987"/>
                    <a:gd name="connsiteY0" fmla="*/ 194691 h 194786"/>
                    <a:gd name="connsiteX1" fmla="*/ 11906 w 280987"/>
                    <a:gd name="connsiteY1" fmla="*/ 194691 h 194786"/>
                    <a:gd name="connsiteX2" fmla="*/ 0 w 280987"/>
                    <a:gd name="connsiteY2" fmla="*/ 182785 h 194786"/>
                    <a:gd name="connsiteX3" fmla="*/ 0 w 280987"/>
                    <a:gd name="connsiteY3" fmla="*/ 11906 h 194786"/>
                    <a:gd name="connsiteX4" fmla="*/ 11906 w 280987"/>
                    <a:gd name="connsiteY4" fmla="*/ 0 h 194786"/>
                    <a:gd name="connsiteX5" fmla="*/ 269081 w 280987"/>
                    <a:gd name="connsiteY5" fmla="*/ 0 h 194786"/>
                    <a:gd name="connsiteX6" fmla="*/ 280988 w 280987"/>
                    <a:gd name="connsiteY6" fmla="*/ 11906 h 194786"/>
                    <a:gd name="connsiteX7" fmla="*/ 280988 w 280987"/>
                    <a:gd name="connsiteY7" fmla="*/ 182880 h 194786"/>
                    <a:gd name="connsiteX8" fmla="*/ 269081 w 280987"/>
                    <a:gd name="connsiteY8" fmla="*/ 194786 h 194786"/>
                    <a:gd name="connsiteX9" fmla="*/ 248031 w 280987"/>
                    <a:gd name="connsiteY9" fmla="*/ 194786 h 1947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80987" h="194786">
                      <a:moveTo>
                        <a:pt x="222314" y="194691"/>
                      </a:moveTo>
                      <a:lnTo>
                        <a:pt x="11906" y="194691"/>
                      </a:lnTo>
                      <a:cubicBezTo>
                        <a:pt x="5334" y="194691"/>
                        <a:pt x="0" y="189357"/>
                        <a:pt x="0" y="182785"/>
                      </a:cubicBezTo>
                      <a:lnTo>
                        <a:pt x="0" y="11906"/>
                      </a:lnTo>
                      <a:cubicBezTo>
                        <a:pt x="0" y="5334"/>
                        <a:pt x="5334" y="0"/>
                        <a:pt x="11906" y="0"/>
                      </a:cubicBezTo>
                      <a:lnTo>
                        <a:pt x="269081" y="0"/>
                      </a:lnTo>
                      <a:cubicBezTo>
                        <a:pt x="275654" y="0"/>
                        <a:pt x="280988" y="5334"/>
                        <a:pt x="280988" y="11906"/>
                      </a:cubicBezTo>
                      <a:lnTo>
                        <a:pt x="280988" y="182880"/>
                      </a:lnTo>
                      <a:cubicBezTo>
                        <a:pt x="280988" y="189452"/>
                        <a:pt x="275654" y="194786"/>
                        <a:pt x="269081" y="194786"/>
                      </a:cubicBezTo>
                      <a:lnTo>
                        <a:pt x="248031" y="194786"/>
                      </a:lnTo>
                    </a:path>
                  </a:pathLst>
                </a:custGeom>
                <a:grpFill/>
                <a:ln w="5715" cap="rnd">
                  <a:solidFill>
                    <a:srgbClr val="E52A29"/>
                  </a:solidFill>
                  <a:prstDash val="solid"/>
                  <a:round/>
                </a:ln>
              </p:spPr>
              <p:txBody>
                <a:bodyPr rtlCol="0" anchor="ctr"/>
                <a:lstStyle/>
                <a:p>
                  <a:endParaRPr lang="fr-FR" sz="1050"/>
                </a:p>
              </p:txBody>
            </p:sp>
            <p:sp>
              <p:nvSpPr>
                <p:cNvPr id="108" name="Forme libre : forme 3886">
                  <a:extLst>
                    <a:ext uri="{FF2B5EF4-FFF2-40B4-BE49-F238E27FC236}">
                      <a16:creationId xmlns:a16="http://schemas.microsoft.com/office/drawing/2014/main" id="{B8DD27C7-1F84-424C-9A3D-8810E564EC5B}"/>
                    </a:ext>
                  </a:extLst>
                </p:cNvPr>
                <p:cNvSpPr/>
                <p:nvPr/>
              </p:nvSpPr>
              <p:spPr>
                <a:xfrm>
                  <a:off x="10492224" y="2253138"/>
                  <a:ext cx="280892" cy="115470"/>
                </a:xfrm>
                <a:custGeom>
                  <a:avLst/>
                  <a:gdLst>
                    <a:gd name="connsiteX0" fmla="*/ 0 w 280892"/>
                    <a:gd name="connsiteY0" fmla="*/ 0 h 115470"/>
                    <a:gd name="connsiteX1" fmla="*/ 119158 w 280892"/>
                    <a:gd name="connsiteY1" fmla="*/ 110204 h 115470"/>
                    <a:gd name="connsiteX2" fmla="*/ 145542 w 280892"/>
                    <a:gd name="connsiteY2" fmla="*/ 110681 h 115470"/>
                    <a:gd name="connsiteX3" fmla="*/ 280892 w 280892"/>
                    <a:gd name="connsiteY3" fmla="*/ 0 h 115470"/>
                  </a:gdLst>
                  <a:ahLst/>
                  <a:cxnLst>
                    <a:cxn ang="0">
                      <a:pos x="connsiteX0" y="connsiteY0"/>
                    </a:cxn>
                    <a:cxn ang="0">
                      <a:pos x="connsiteX1" y="connsiteY1"/>
                    </a:cxn>
                    <a:cxn ang="0">
                      <a:pos x="connsiteX2" y="connsiteY2"/>
                    </a:cxn>
                    <a:cxn ang="0">
                      <a:pos x="connsiteX3" y="connsiteY3"/>
                    </a:cxn>
                  </a:cxnLst>
                  <a:rect l="l" t="t" r="r" b="b"/>
                  <a:pathLst>
                    <a:path w="280892" h="115470">
                      <a:moveTo>
                        <a:pt x="0" y="0"/>
                      </a:moveTo>
                      <a:lnTo>
                        <a:pt x="119158" y="110204"/>
                      </a:lnTo>
                      <a:cubicBezTo>
                        <a:pt x="119158" y="110204"/>
                        <a:pt x="131921" y="121730"/>
                        <a:pt x="145542" y="110681"/>
                      </a:cubicBezTo>
                      <a:cubicBezTo>
                        <a:pt x="160782" y="98298"/>
                        <a:pt x="280892" y="0"/>
                        <a:pt x="280892" y="0"/>
                      </a:cubicBezTo>
                    </a:path>
                  </a:pathLst>
                </a:custGeom>
                <a:grpFill/>
                <a:ln w="5715" cap="rnd">
                  <a:solidFill>
                    <a:srgbClr val="E52A29"/>
                  </a:solidFill>
                  <a:prstDash val="solid"/>
                  <a:round/>
                </a:ln>
              </p:spPr>
              <p:txBody>
                <a:bodyPr rtlCol="0" anchor="ctr"/>
                <a:lstStyle/>
                <a:p>
                  <a:endParaRPr lang="fr-FR" sz="1050"/>
                </a:p>
              </p:txBody>
            </p:sp>
            <p:sp>
              <p:nvSpPr>
                <p:cNvPr id="109" name="Forme libre : forme 3887">
                  <a:extLst>
                    <a:ext uri="{FF2B5EF4-FFF2-40B4-BE49-F238E27FC236}">
                      <a16:creationId xmlns:a16="http://schemas.microsoft.com/office/drawing/2014/main" id="{9DB88119-1AC2-4C3B-B2AF-E98CCF3319F8}"/>
                    </a:ext>
                  </a:extLst>
                </p:cNvPr>
                <p:cNvSpPr/>
                <p:nvPr/>
              </p:nvSpPr>
              <p:spPr>
                <a:xfrm>
                  <a:off x="10494129" y="2343245"/>
                  <a:ext cx="74009" cy="85439"/>
                </a:xfrm>
                <a:custGeom>
                  <a:avLst/>
                  <a:gdLst>
                    <a:gd name="connsiteX0" fmla="*/ 74009 w 74009"/>
                    <a:gd name="connsiteY0" fmla="*/ 0 h 85439"/>
                    <a:gd name="connsiteX1" fmla="*/ 0 w 74009"/>
                    <a:gd name="connsiteY1" fmla="*/ 85439 h 85439"/>
                  </a:gdLst>
                  <a:ahLst/>
                  <a:cxnLst>
                    <a:cxn ang="0">
                      <a:pos x="connsiteX0" y="connsiteY0"/>
                    </a:cxn>
                    <a:cxn ang="0">
                      <a:pos x="connsiteX1" y="connsiteY1"/>
                    </a:cxn>
                  </a:cxnLst>
                  <a:rect l="l" t="t" r="r" b="b"/>
                  <a:pathLst>
                    <a:path w="74009" h="85439">
                      <a:moveTo>
                        <a:pt x="74009" y="0"/>
                      </a:moveTo>
                      <a:lnTo>
                        <a:pt x="0" y="85439"/>
                      </a:lnTo>
                    </a:path>
                  </a:pathLst>
                </a:custGeom>
                <a:grpFill/>
                <a:ln w="5715" cap="rnd">
                  <a:solidFill>
                    <a:srgbClr val="E52A29"/>
                  </a:solidFill>
                  <a:prstDash val="solid"/>
                  <a:round/>
                </a:ln>
              </p:spPr>
              <p:txBody>
                <a:bodyPr rtlCol="0" anchor="ctr"/>
                <a:lstStyle/>
                <a:p>
                  <a:endParaRPr lang="fr-FR" sz="1050"/>
                </a:p>
              </p:txBody>
            </p:sp>
            <p:sp>
              <p:nvSpPr>
                <p:cNvPr id="110" name="Forme libre : forme 3888">
                  <a:extLst>
                    <a:ext uri="{FF2B5EF4-FFF2-40B4-BE49-F238E27FC236}">
                      <a16:creationId xmlns:a16="http://schemas.microsoft.com/office/drawing/2014/main" id="{ED4FEC48-DF20-44F7-877F-F68ADD765ADD}"/>
                    </a:ext>
                  </a:extLst>
                </p:cNvPr>
                <p:cNvSpPr/>
                <p:nvPr/>
              </p:nvSpPr>
              <p:spPr>
                <a:xfrm>
                  <a:off x="10682057" y="2329624"/>
                  <a:ext cx="76295" cy="88868"/>
                </a:xfrm>
                <a:custGeom>
                  <a:avLst/>
                  <a:gdLst>
                    <a:gd name="connsiteX0" fmla="*/ 0 w 76295"/>
                    <a:gd name="connsiteY0" fmla="*/ 0 h 88868"/>
                    <a:gd name="connsiteX1" fmla="*/ 76295 w 76295"/>
                    <a:gd name="connsiteY1" fmla="*/ 88868 h 88868"/>
                  </a:gdLst>
                  <a:ahLst/>
                  <a:cxnLst>
                    <a:cxn ang="0">
                      <a:pos x="connsiteX0" y="connsiteY0"/>
                    </a:cxn>
                    <a:cxn ang="0">
                      <a:pos x="connsiteX1" y="connsiteY1"/>
                    </a:cxn>
                  </a:cxnLst>
                  <a:rect l="l" t="t" r="r" b="b"/>
                  <a:pathLst>
                    <a:path w="76295" h="88868">
                      <a:moveTo>
                        <a:pt x="0" y="0"/>
                      </a:moveTo>
                      <a:lnTo>
                        <a:pt x="76295" y="88868"/>
                      </a:lnTo>
                    </a:path>
                  </a:pathLst>
                </a:custGeom>
                <a:grpFill/>
                <a:ln w="5715" cap="rnd">
                  <a:solidFill>
                    <a:srgbClr val="E52A29"/>
                  </a:solidFill>
                  <a:prstDash val="solid"/>
                  <a:round/>
                </a:ln>
              </p:spPr>
              <p:txBody>
                <a:bodyPr rtlCol="0" anchor="ctr"/>
                <a:lstStyle/>
                <a:p>
                  <a:endParaRPr lang="fr-FR" sz="1050"/>
                </a:p>
              </p:txBody>
            </p:sp>
          </p:grpSp>
        </p:grpSp>
        <p:grpSp>
          <p:nvGrpSpPr>
            <p:cNvPr id="113" name="Graphique 1846">
              <a:extLst>
                <a:ext uri="{FF2B5EF4-FFF2-40B4-BE49-F238E27FC236}">
                  <a16:creationId xmlns:a16="http://schemas.microsoft.com/office/drawing/2014/main" id="{818798CB-3278-4735-8A3A-974E9664AB5A}"/>
                </a:ext>
              </a:extLst>
            </p:cNvPr>
            <p:cNvGrpSpPr/>
            <p:nvPr/>
          </p:nvGrpSpPr>
          <p:grpSpPr>
            <a:xfrm>
              <a:off x="4014621" y="2390866"/>
              <a:ext cx="275456" cy="257603"/>
              <a:chOff x="693371" y="4488392"/>
              <a:chExt cx="367275" cy="343471"/>
            </a:xfrm>
            <a:noFill/>
          </p:grpSpPr>
          <p:sp>
            <p:nvSpPr>
              <p:cNvPr id="114" name="Forme libre : forme 4945">
                <a:extLst>
                  <a:ext uri="{FF2B5EF4-FFF2-40B4-BE49-F238E27FC236}">
                    <a16:creationId xmlns:a16="http://schemas.microsoft.com/office/drawing/2014/main" id="{37C32133-4B3A-45EA-B7B3-B364DA47690B}"/>
                  </a:ext>
                </a:extLst>
              </p:cNvPr>
              <p:cNvSpPr/>
              <p:nvPr/>
            </p:nvSpPr>
            <p:spPr>
              <a:xfrm>
                <a:off x="848819" y="4533445"/>
                <a:ext cx="105822" cy="29698"/>
              </a:xfrm>
              <a:custGeom>
                <a:avLst/>
                <a:gdLst>
                  <a:gd name="connsiteX0" fmla="*/ 0 w 105822"/>
                  <a:gd name="connsiteY0" fmla="*/ 22860 h 29698"/>
                  <a:gd name="connsiteX1" fmla="*/ 90773 w 105822"/>
                  <a:gd name="connsiteY1" fmla="*/ 0 h 29698"/>
                  <a:gd name="connsiteX2" fmla="*/ 88963 w 105822"/>
                  <a:gd name="connsiteY2" fmla="*/ 21622 h 29698"/>
                  <a:gd name="connsiteX3" fmla="*/ 105823 w 105822"/>
                  <a:gd name="connsiteY3" fmla="*/ 16192 h 29698"/>
                </a:gdLst>
                <a:ahLst/>
                <a:cxnLst>
                  <a:cxn ang="0">
                    <a:pos x="connsiteX0" y="connsiteY0"/>
                  </a:cxn>
                  <a:cxn ang="0">
                    <a:pos x="connsiteX1" y="connsiteY1"/>
                  </a:cxn>
                  <a:cxn ang="0">
                    <a:pos x="connsiteX2" y="connsiteY2"/>
                  </a:cxn>
                  <a:cxn ang="0">
                    <a:pos x="connsiteX3" y="connsiteY3"/>
                  </a:cxn>
                </a:cxnLst>
                <a:rect l="l" t="t" r="r" b="b"/>
                <a:pathLst>
                  <a:path w="105822" h="29698">
                    <a:moveTo>
                      <a:pt x="0" y="22860"/>
                    </a:moveTo>
                    <a:cubicBezTo>
                      <a:pt x="0" y="22860"/>
                      <a:pt x="52864" y="48673"/>
                      <a:pt x="90773" y="0"/>
                    </a:cubicBezTo>
                    <a:cubicBezTo>
                      <a:pt x="90773" y="0"/>
                      <a:pt x="94964" y="9049"/>
                      <a:pt x="88963" y="21622"/>
                    </a:cubicBezTo>
                    <a:cubicBezTo>
                      <a:pt x="88963" y="21622"/>
                      <a:pt x="98012" y="27051"/>
                      <a:pt x="105823" y="16192"/>
                    </a:cubicBezTo>
                  </a:path>
                </a:pathLst>
              </a:custGeom>
              <a:noFill/>
              <a:ln w="5715" cap="rnd">
                <a:solidFill>
                  <a:srgbClr val="E52A29"/>
                </a:solidFill>
                <a:prstDash val="solid"/>
                <a:round/>
              </a:ln>
            </p:spPr>
            <p:txBody>
              <a:bodyPr rtlCol="0" anchor="ctr"/>
              <a:lstStyle/>
              <a:p>
                <a:endParaRPr lang="fr-FR" sz="1050"/>
              </a:p>
            </p:txBody>
          </p:sp>
          <p:sp>
            <p:nvSpPr>
              <p:cNvPr id="115" name="Forme libre : forme 4946">
                <a:extLst>
                  <a:ext uri="{FF2B5EF4-FFF2-40B4-BE49-F238E27FC236}">
                    <a16:creationId xmlns:a16="http://schemas.microsoft.com/office/drawing/2014/main" id="{A5A8C671-1F67-42C5-9075-A230EA322B16}"/>
                  </a:ext>
                </a:extLst>
              </p:cNvPr>
              <p:cNvSpPr/>
              <p:nvPr/>
            </p:nvSpPr>
            <p:spPr>
              <a:xfrm>
                <a:off x="827313" y="4488392"/>
                <a:ext cx="78560" cy="203168"/>
              </a:xfrm>
              <a:custGeom>
                <a:avLst/>
                <a:gdLst>
                  <a:gd name="connsiteX0" fmla="*/ 78561 w 78560"/>
                  <a:gd name="connsiteY0" fmla="*/ 203168 h 203168"/>
                  <a:gd name="connsiteX1" fmla="*/ 14838 w 78560"/>
                  <a:gd name="connsiteY1" fmla="*/ 145447 h 203168"/>
                  <a:gd name="connsiteX2" fmla="*/ 456 w 78560"/>
                  <a:gd name="connsiteY2" fmla="*/ 132207 h 203168"/>
                  <a:gd name="connsiteX3" fmla="*/ 10647 w 78560"/>
                  <a:gd name="connsiteY3" fmla="*/ 114205 h 203168"/>
                  <a:gd name="connsiteX4" fmla="*/ 74941 w 78560"/>
                  <a:gd name="connsiteY4" fmla="*/ 0 h 2031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8560" h="203168">
                    <a:moveTo>
                      <a:pt x="78561" y="203168"/>
                    </a:moveTo>
                    <a:cubicBezTo>
                      <a:pt x="30459" y="203168"/>
                      <a:pt x="14838" y="145447"/>
                      <a:pt x="14838" y="145447"/>
                    </a:cubicBezTo>
                    <a:cubicBezTo>
                      <a:pt x="14838" y="145447"/>
                      <a:pt x="3408" y="146685"/>
                      <a:pt x="456" y="132207"/>
                    </a:cubicBezTo>
                    <a:cubicBezTo>
                      <a:pt x="-2592" y="117824"/>
                      <a:pt x="10647" y="114205"/>
                      <a:pt x="10647" y="114205"/>
                    </a:cubicBezTo>
                    <a:cubicBezTo>
                      <a:pt x="10647" y="114205"/>
                      <a:pt x="-15165" y="24670"/>
                      <a:pt x="74941" y="0"/>
                    </a:cubicBezTo>
                  </a:path>
                </a:pathLst>
              </a:custGeom>
              <a:noFill/>
              <a:ln w="5715" cap="rnd">
                <a:solidFill>
                  <a:srgbClr val="E52A29"/>
                </a:solidFill>
                <a:prstDash val="solid"/>
                <a:round/>
              </a:ln>
            </p:spPr>
            <p:txBody>
              <a:bodyPr rtlCol="0" anchor="ctr"/>
              <a:lstStyle/>
              <a:p>
                <a:endParaRPr lang="fr-FR" sz="1050"/>
              </a:p>
            </p:txBody>
          </p:sp>
          <p:sp>
            <p:nvSpPr>
              <p:cNvPr id="116" name="Forme libre : forme 4947">
                <a:extLst>
                  <a:ext uri="{FF2B5EF4-FFF2-40B4-BE49-F238E27FC236}">
                    <a16:creationId xmlns:a16="http://schemas.microsoft.com/office/drawing/2014/main" id="{692DA36C-5CEF-461E-A2B7-020D094A8C03}"/>
                  </a:ext>
                </a:extLst>
              </p:cNvPr>
              <p:cNvSpPr/>
              <p:nvPr/>
            </p:nvSpPr>
            <p:spPr>
              <a:xfrm>
                <a:off x="909493" y="4497536"/>
                <a:ext cx="80370" cy="194024"/>
              </a:xfrm>
              <a:custGeom>
                <a:avLst/>
                <a:gdLst>
                  <a:gd name="connsiteX0" fmla="*/ 0 w 80370"/>
                  <a:gd name="connsiteY0" fmla="*/ 194024 h 194024"/>
                  <a:gd name="connsiteX1" fmla="*/ 65532 w 80370"/>
                  <a:gd name="connsiteY1" fmla="*/ 136303 h 194024"/>
                  <a:gd name="connsiteX2" fmla="*/ 79915 w 80370"/>
                  <a:gd name="connsiteY2" fmla="*/ 123063 h 194024"/>
                  <a:gd name="connsiteX3" fmla="*/ 69723 w 80370"/>
                  <a:gd name="connsiteY3" fmla="*/ 105061 h 194024"/>
                  <a:gd name="connsiteX4" fmla="*/ 29051 w 80370"/>
                  <a:gd name="connsiteY4" fmla="*/ 0 h 19402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0370" h="194024">
                    <a:moveTo>
                      <a:pt x="0" y="194024"/>
                    </a:moveTo>
                    <a:cubicBezTo>
                      <a:pt x="48101" y="194024"/>
                      <a:pt x="65532" y="136303"/>
                      <a:pt x="65532" y="136303"/>
                    </a:cubicBezTo>
                    <a:cubicBezTo>
                      <a:pt x="65532" y="136303"/>
                      <a:pt x="76962" y="137541"/>
                      <a:pt x="79915" y="123063"/>
                    </a:cubicBezTo>
                    <a:cubicBezTo>
                      <a:pt x="82963" y="108680"/>
                      <a:pt x="69723" y="105061"/>
                      <a:pt x="69723" y="105061"/>
                    </a:cubicBezTo>
                    <a:cubicBezTo>
                      <a:pt x="69723" y="105061"/>
                      <a:pt x="90678" y="32480"/>
                      <a:pt x="29051" y="0"/>
                    </a:cubicBezTo>
                  </a:path>
                </a:pathLst>
              </a:custGeom>
              <a:noFill/>
              <a:ln w="5715" cap="rnd">
                <a:solidFill>
                  <a:srgbClr val="E52A29"/>
                </a:solidFill>
                <a:prstDash val="solid"/>
                <a:round/>
              </a:ln>
            </p:spPr>
            <p:txBody>
              <a:bodyPr rtlCol="0" anchor="ctr"/>
              <a:lstStyle/>
              <a:p>
                <a:endParaRPr lang="fr-FR" sz="1050"/>
              </a:p>
            </p:txBody>
          </p:sp>
          <p:sp>
            <p:nvSpPr>
              <p:cNvPr id="117" name="Forme libre : forme 4948">
                <a:extLst>
                  <a:ext uri="{FF2B5EF4-FFF2-40B4-BE49-F238E27FC236}">
                    <a16:creationId xmlns:a16="http://schemas.microsoft.com/office/drawing/2014/main" id="{5CA56453-8354-4B5A-8DD9-BA4F217B474E}"/>
                  </a:ext>
                </a:extLst>
              </p:cNvPr>
              <p:cNvSpPr/>
              <p:nvPr/>
            </p:nvSpPr>
            <p:spPr>
              <a:xfrm>
                <a:off x="874632" y="4600216"/>
                <a:ext cx="9525" cy="13144"/>
              </a:xfrm>
              <a:custGeom>
                <a:avLst/>
                <a:gdLst>
                  <a:gd name="connsiteX0" fmla="*/ 0 w 9525"/>
                  <a:gd name="connsiteY0" fmla="*/ 0 h 13144"/>
                  <a:gd name="connsiteX1" fmla="*/ 0 w 9525"/>
                  <a:gd name="connsiteY1" fmla="*/ 13145 h 13144"/>
                </a:gdLst>
                <a:ahLst/>
                <a:cxnLst>
                  <a:cxn ang="0">
                    <a:pos x="connsiteX0" y="connsiteY0"/>
                  </a:cxn>
                  <a:cxn ang="0">
                    <a:pos x="connsiteX1" y="connsiteY1"/>
                  </a:cxn>
                </a:cxnLst>
                <a:rect l="l" t="t" r="r" b="b"/>
                <a:pathLst>
                  <a:path w="9525" h="13144">
                    <a:moveTo>
                      <a:pt x="0" y="0"/>
                    </a:moveTo>
                    <a:lnTo>
                      <a:pt x="0" y="13145"/>
                    </a:lnTo>
                  </a:path>
                </a:pathLst>
              </a:custGeom>
              <a:ln w="5715" cap="rnd">
                <a:solidFill>
                  <a:srgbClr val="E52A29"/>
                </a:solidFill>
                <a:prstDash val="solid"/>
                <a:round/>
              </a:ln>
            </p:spPr>
            <p:txBody>
              <a:bodyPr rtlCol="0" anchor="ctr"/>
              <a:lstStyle/>
              <a:p>
                <a:endParaRPr lang="fr-FR" sz="1050"/>
              </a:p>
            </p:txBody>
          </p:sp>
          <p:sp>
            <p:nvSpPr>
              <p:cNvPr id="118" name="Forme libre : forme 4949">
                <a:extLst>
                  <a:ext uri="{FF2B5EF4-FFF2-40B4-BE49-F238E27FC236}">
                    <a16:creationId xmlns:a16="http://schemas.microsoft.com/office/drawing/2014/main" id="{3DA3D975-5095-4256-BF14-B28120193B65}"/>
                  </a:ext>
                </a:extLst>
              </p:cNvPr>
              <p:cNvSpPr/>
              <p:nvPr/>
            </p:nvSpPr>
            <p:spPr>
              <a:xfrm>
                <a:off x="931782" y="4599549"/>
                <a:ext cx="9525" cy="13239"/>
              </a:xfrm>
              <a:custGeom>
                <a:avLst/>
                <a:gdLst>
                  <a:gd name="connsiteX0" fmla="*/ 0 w 9525"/>
                  <a:gd name="connsiteY0" fmla="*/ 0 h 13239"/>
                  <a:gd name="connsiteX1" fmla="*/ 0 w 9525"/>
                  <a:gd name="connsiteY1" fmla="*/ 13240 h 13239"/>
                </a:gdLst>
                <a:ahLst/>
                <a:cxnLst>
                  <a:cxn ang="0">
                    <a:pos x="connsiteX0" y="connsiteY0"/>
                  </a:cxn>
                  <a:cxn ang="0">
                    <a:pos x="connsiteX1" y="connsiteY1"/>
                  </a:cxn>
                </a:cxnLst>
                <a:rect l="l" t="t" r="r" b="b"/>
                <a:pathLst>
                  <a:path w="9525" h="13239">
                    <a:moveTo>
                      <a:pt x="0" y="0"/>
                    </a:moveTo>
                    <a:lnTo>
                      <a:pt x="0" y="13240"/>
                    </a:lnTo>
                  </a:path>
                </a:pathLst>
              </a:custGeom>
              <a:ln w="5715" cap="rnd">
                <a:solidFill>
                  <a:srgbClr val="E52A29"/>
                </a:solidFill>
                <a:prstDash val="solid"/>
                <a:round/>
              </a:ln>
            </p:spPr>
            <p:txBody>
              <a:bodyPr rtlCol="0" anchor="ctr"/>
              <a:lstStyle/>
              <a:p>
                <a:endParaRPr lang="fr-FR" sz="1050"/>
              </a:p>
            </p:txBody>
          </p:sp>
          <p:sp>
            <p:nvSpPr>
              <p:cNvPr id="119" name="Forme libre : forme 4950">
                <a:extLst>
                  <a:ext uri="{FF2B5EF4-FFF2-40B4-BE49-F238E27FC236}">
                    <a16:creationId xmlns:a16="http://schemas.microsoft.com/office/drawing/2014/main" id="{17804024-ABBC-4554-80A9-5AB3BBE62697}"/>
                  </a:ext>
                </a:extLst>
              </p:cNvPr>
              <p:cNvSpPr/>
              <p:nvPr/>
            </p:nvSpPr>
            <p:spPr>
              <a:xfrm>
                <a:off x="892824" y="4649841"/>
                <a:ext cx="25050" cy="5214"/>
              </a:xfrm>
              <a:custGeom>
                <a:avLst/>
                <a:gdLst>
                  <a:gd name="connsiteX0" fmla="*/ 25051 w 25050"/>
                  <a:gd name="connsiteY0" fmla="*/ 0 h 5214"/>
                  <a:gd name="connsiteX1" fmla="*/ 0 w 25050"/>
                  <a:gd name="connsiteY1" fmla="*/ 0 h 5214"/>
                </a:gdLst>
                <a:ahLst/>
                <a:cxnLst>
                  <a:cxn ang="0">
                    <a:pos x="connsiteX0" y="connsiteY0"/>
                  </a:cxn>
                  <a:cxn ang="0">
                    <a:pos x="connsiteX1" y="connsiteY1"/>
                  </a:cxn>
                </a:cxnLst>
                <a:rect l="l" t="t" r="r" b="b"/>
                <a:pathLst>
                  <a:path w="25050" h="5214">
                    <a:moveTo>
                      <a:pt x="25051" y="0"/>
                    </a:moveTo>
                    <a:cubicBezTo>
                      <a:pt x="18097" y="6953"/>
                      <a:pt x="6858" y="6953"/>
                      <a:pt x="0" y="0"/>
                    </a:cubicBezTo>
                  </a:path>
                </a:pathLst>
              </a:custGeom>
              <a:noFill/>
              <a:ln w="5715" cap="rnd">
                <a:solidFill>
                  <a:srgbClr val="E52A29"/>
                </a:solidFill>
                <a:prstDash val="solid"/>
                <a:round/>
              </a:ln>
            </p:spPr>
            <p:txBody>
              <a:bodyPr rtlCol="0" anchor="ctr"/>
              <a:lstStyle/>
              <a:p>
                <a:endParaRPr lang="fr-FR" sz="1050"/>
              </a:p>
            </p:txBody>
          </p:sp>
          <p:sp>
            <p:nvSpPr>
              <p:cNvPr id="120" name="Forme libre : forme 4951">
                <a:extLst>
                  <a:ext uri="{FF2B5EF4-FFF2-40B4-BE49-F238E27FC236}">
                    <a16:creationId xmlns:a16="http://schemas.microsoft.com/office/drawing/2014/main" id="{50D9DE74-7163-4DA9-9F24-AA5D2281A57B}"/>
                  </a:ext>
                </a:extLst>
              </p:cNvPr>
              <p:cNvSpPr/>
              <p:nvPr/>
            </p:nvSpPr>
            <p:spPr>
              <a:xfrm>
                <a:off x="754923" y="4691179"/>
                <a:ext cx="151998" cy="140208"/>
              </a:xfrm>
              <a:custGeom>
                <a:avLst/>
                <a:gdLst>
                  <a:gd name="connsiteX0" fmla="*/ 551 w 151998"/>
                  <a:gd name="connsiteY0" fmla="*/ 140208 h 140208"/>
                  <a:gd name="connsiteX1" fmla="*/ 88466 w 151998"/>
                  <a:gd name="connsiteY1" fmla="*/ 27051 h 140208"/>
                  <a:gd name="connsiteX2" fmla="*/ 106469 w 151998"/>
                  <a:gd name="connsiteY2" fmla="*/ 0 h 140208"/>
                  <a:gd name="connsiteX3" fmla="*/ 151998 w 151998"/>
                  <a:gd name="connsiteY3" fmla="*/ 37433 h 140208"/>
                  <a:gd name="connsiteX4" fmla="*/ 127614 w 151998"/>
                  <a:gd name="connsiteY4" fmla="*/ 66770 h 140208"/>
                  <a:gd name="connsiteX5" fmla="*/ 103230 w 151998"/>
                  <a:gd name="connsiteY5" fmla="*/ 42386 h 1402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51998" h="140208">
                    <a:moveTo>
                      <a:pt x="551" y="140208"/>
                    </a:moveTo>
                    <a:cubicBezTo>
                      <a:pt x="551" y="140208"/>
                      <a:pt x="-12499" y="52292"/>
                      <a:pt x="88466" y="27051"/>
                    </a:cubicBezTo>
                    <a:lnTo>
                      <a:pt x="106469" y="0"/>
                    </a:lnTo>
                    <a:lnTo>
                      <a:pt x="151998" y="37433"/>
                    </a:lnTo>
                    <a:lnTo>
                      <a:pt x="127614" y="66770"/>
                    </a:lnTo>
                    <a:lnTo>
                      <a:pt x="103230" y="42386"/>
                    </a:lnTo>
                  </a:path>
                </a:pathLst>
              </a:custGeom>
              <a:noFill/>
              <a:ln w="5715" cap="rnd">
                <a:solidFill>
                  <a:srgbClr val="E52A29"/>
                </a:solidFill>
                <a:prstDash val="solid"/>
                <a:round/>
              </a:ln>
            </p:spPr>
            <p:txBody>
              <a:bodyPr rtlCol="0" anchor="ctr"/>
              <a:lstStyle/>
              <a:p>
                <a:endParaRPr lang="fr-FR" sz="1050"/>
              </a:p>
            </p:txBody>
          </p:sp>
          <p:sp>
            <p:nvSpPr>
              <p:cNvPr id="121" name="Forme libre : forme 4952">
                <a:extLst>
                  <a:ext uri="{FF2B5EF4-FFF2-40B4-BE49-F238E27FC236}">
                    <a16:creationId xmlns:a16="http://schemas.microsoft.com/office/drawing/2014/main" id="{2254C483-01B8-43FC-A36F-25E6DA7C09C3}"/>
                  </a:ext>
                </a:extLst>
              </p:cNvPr>
              <p:cNvSpPr/>
              <p:nvPr/>
            </p:nvSpPr>
            <p:spPr>
              <a:xfrm>
                <a:off x="908731" y="4691655"/>
                <a:ext cx="144875" cy="91916"/>
              </a:xfrm>
              <a:custGeom>
                <a:avLst/>
                <a:gdLst>
                  <a:gd name="connsiteX0" fmla="*/ 144875 w 144875"/>
                  <a:gd name="connsiteY0" fmla="*/ 91916 h 91916"/>
                  <a:gd name="connsiteX1" fmla="*/ 63532 w 144875"/>
                  <a:gd name="connsiteY1" fmla="*/ 27051 h 91916"/>
                  <a:gd name="connsiteX2" fmla="*/ 45530 w 144875"/>
                  <a:gd name="connsiteY2" fmla="*/ 0 h 91916"/>
                  <a:gd name="connsiteX3" fmla="*/ 0 w 144875"/>
                  <a:gd name="connsiteY3" fmla="*/ 37433 h 91916"/>
                  <a:gd name="connsiteX4" fmla="*/ 24384 w 144875"/>
                  <a:gd name="connsiteY4" fmla="*/ 66770 h 91916"/>
                  <a:gd name="connsiteX5" fmla="*/ 48768 w 144875"/>
                  <a:gd name="connsiteY5" fmla="*/ 42386 h 919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44875" h="91916">
                    <a:moveTo>
                      <a:pt x="144875" y="91916"/>
                    </a:moveTo>
                    <a:cubicBezTo>
                      <a:pt x="135255" y="67056"/>
                      <a:pt x="113252" y="39529"/>
                      <a:pt x="63532" y="27051"/>
                    </a:cubicBezTo>
                    <a:lnTo>
                      <a:pt x="45530" y="0"/>
                    </a:lnTo>
                    <a:lnTo>
                      <a:pt x="0" y="37433"/>
                    </a:lnTo>
                    <a:lnTo>
                      <a:pt x="24384" y="66770"/>
                    </a:lnTo>
                    <a:lnTo>
                      <a:pt x="48768" y="42386"/>
                    </a:lnTo>
                  </a:path>
                </a:pathLst>
              </a:custGeom>
              <a:noFill/>
              <a:ln w="5715" cap="rnd">
                <a:solidFill>
                  <a:srgbClr val="E52A29"/>
                </a:solidFill>
                <a:prstDash val="solid"/>
                <a:round/>
              </a:ln>
            </p:spPr>
            <p:txBody>
              <a:bodyPr rtlCol="0" anchor="ctr"/>
              <a:lstStyle/>
              <a:p>
                <a:endParaRPr lang="fr-FR" sz="1050"/>
              </a:p>
            </p:txBody>
          </p:sp>
          <p:sp>
            <p:nvSpPr>
              <p:cNvPr id="122" name="Forme libre : forme 4953">
                <a:extLst>
                  <a:ext uri="{FF2B5EF4-FFF2-40B4-BE49-F238E27FC236}">
                    <a16:creationId xmlns:a16="http://schemas.microsoft.com/office/drawing/2014/main" id="{C9595635-A9E8-450A-9BFE-9F74B92B210B}"/>
                  </a:ext>
                </a:extLst>
              </p:cNvPr>
              <p:cNvSpPr/>
              <p:nvPr/>
            </p:nvSpPr>
            <p:spPr>
              <a:xfrm>
                <a:off x="1060083" y="4814719"/>
                <a:ext cx="563" cy="17144"/>
              </a:xfrm>
              <a:custGeom>
                <a:avLst/>
                <a:gdLst>
                  <a:gd name="connsiteX0" fmla="*/ 0 w 563"/>
                  <a:gd name="connsiteY0" fmla="*/ 17145 h 17144"/>
                  <a:gd name="connsiteX1" fmla="*/ 286 w 563"/>
                  <a:gd name="connsiteY1" fmla="*/ 0 h 17144"/>
                </a:gdLst>
                <a:ahLst/>
                <a:cxnLst>
                  <a:cxn ang="0">
                    <a:pos x="connsiteX0" y="connsiteY0"/>
                  </a:cxn>
                  <a:cxn ang="0">
                    <a:pos x="connsiteX1" y="connsiteY1"/>
                  </a:cxn>
                </a:cxnLst>
                <a:rect l="l" t="t" r="r" b="b"/>
                <a:pathLst>
                  <a:path w="563" h="17144">
                    <a:moveTo>
                      <a:pt x="0" y="17145"/>
                    </a:moveTo>
                    <a:cubicBezTo>
                      <a:pt x="0" y="17145"/>
                      <a:pt x="1048" y="10382"/>
                      <a:pt x="286" y="0"/>
                    </a:cubicBezTo>
                  </a:path>
                </a:pathLst>
              </a:custGeom>
              <a:noFill/>
              <a:ln w="5715" cap="rnd">
                <a:solidFill>
                  <a:srgbClr val="E52A29"/>
                </a:solidFill>
                <a:prstDash val="solid"/>
                <a:round/>
              </a:ln>
            </p:spPr>
            <p:txBody>
              <a:bodyPr rtlCol="0" anchor="ctr"/>
              <a:lstStyle/>
              <a:p>
                <a:endParaRPr lang="fr-FR" sz="1050"/>
              </a:p>
            </p:txBody>
          </p:sp>
          <p:sp>
            <p:nvSpPr>
              <p:cNvPr id="123" name="Forme libre : forme 4954">
                <a:extLst>
                  <a:ext uri="{FF2B5EF4-FFF2-40B4-BE49-F238E27FC236}">
                    <a16:creationId xmlns:a16="http://schemas.microsoft.com/office/drawing/2014/main" id="{A3AA1408-B20C-4894-A16A-3921B382E07E}"/>
                  </a:ext>
                </a:extLst>
              </p:cNvPr>
              <p:cNvSpPr/>
              <p:nvPr/>
            </p:nvSpPr>
            <p:spPr>
              <a:xfrm>
                <a:off x="693371" y="4495822"/>
                <a:ext cx="119729" cy="119634"/>
              </a:xfrm>
              <a:custGeom>
                <a:avLst/>
                <a:gdLst>
                  <a:gd name="connsiteX0" fmla="*/ 119729 w 119729"/>
                  <a:gd name="connsiteY0" fmla="*/ 46673 h 119634"/>
                  <a:gd name="connsiteX1" fmla="*/ 119729 w 119729"/>
                  <a:gd name="connsiteY1" fmla="*/ 104489 h 119634"/>
                  <a:gd name="connsiteX2" fmla="*/ 104585 w 119729"/>
                  <a:gd name="connsiteY2" fmla="*/ 119634 h 119634"/>
                  <a:gd name="connsiteX3" fmla="*/ 15145 w 119729"/>
                  <a:gd name="connsiteY3" fmla="*/ 119634 h 119634"/>
                  <a:gd name="connsiteX4" fmla="*/ 0 w 119729"/>
                  <a:gd name="connsiteY4" fmla="*/ 104489 h 119634"/>
                  <a:gd name="connsiteX5" fmla="*/ 0 w 119729"/>
                  <a:gd name="connsiteY5" fmla="*/ 15145 h 119634"/>
                  <a:gd name="connsiteX6" fmla="*/ 15145 w 119729"/>
                  <a:gd name="connsiteY6" fmla="*/ 0 h 119634"/>
                  <a:gd name="connsiteX7" fmla="*/ 104489 w 119729"/>
                  <a:gd name="connsiteY7" fmla="*/ 0 h 1196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19729" h="119634">
                    <a:moveTo>
                      <a:pt x="119729" y="46673"/>
                    </a:moveTo>
                    <a:lnTo>
                      <a:pt x="119729" y="104489"/>
                    </a:lnTo>
                    <a:cubicBezTo>
                      <a:pt x="119729" y="112871"/>
                      <a:pt x="112871" y="119634"/>
                      <a:pt x="104585" y="119634"/>
                    </a:cubicBezTo>
                    <a:lnTo>
                      <a:pt x="15145" y="119634"/>
                    </a:lnTo>
                    <a:cubicBezTo>
                      <a:pt x="6763" y="119634"/>
                      <a:pt x="0" y="112776"/>
                      <a:pt x="0" y="104489"/>
                    </a:cubicBezTo>
                    <a:lnTo>
                      <a:pt x="0" y="15145"/>
                    </a:lnTo>
                    <a:cubicBezTo>
                      <a:pt x="0" y="6763"/>
                      <a:pt x="6858" y="0"/>
                      <a:pt x="15145" y="0"/>
                    </a:cubicBezTo>
                    <a:lnTo>
                      <a:pt x="104489" y="0"/>
                    </a:lnTo>
                  </a:path>
                </a:pathLst>
              </a:custGeom>
              <a:noFill/>
              <a:ln w="5715" cap="rnd">
                <a:solidFill>
                  <a:srgbClr val="E52A29"/>
                </a:solidFill>
                <a:prstDash val="solid"/>
                <a:round/>
              </a:ln>
            </p:spPr>
            <p:txBody>
              <a:bodyPr rtlCol="0" anchor="ctr"/>
              <a:lstStyle/>
              <a:p>
                <a:endParaRPr lang="fr-FR" sz="1050"/>
              </a:p>
            </p:txBody>
          </p:sp>
          <p:sp>
            <p:nvSpPr>
              <p:cNvPr id="124" name="Forme libre : forme 4955">
                <a:extLst>
                  <a:ext uri="{FF2B5EF4-FFF2-40B4-BE49-F238E27FC236}">
                    <a16:creationId xmlns:a16="http://schemas.microsoft.com/office/drawing/2014/main" id="{D0995CFB-7842-45D3-BC13-98EDD4961934}"/>
                  </a:ext>
                </a:extLst>
              </p:cNvPr>
              <p:cNvSpPr/>
              <p:nvPr/>
            </p:nvSpPr>
            <p:spPr>
              <a:xfrm>
                <a:off x="714136" y="4493059"/>
                <a:ext cx="117252" cy="81057"/>
              </a:xfrm>
              <a:custGeom>
                <a:avLst/>
                <a:gdLst>
                  <a:gd name="connsiteX0" fmla="*/ 117253 w 117252"/>
                  <a:gd name="connsiteY0" fmla="*/ 0 h 81057"/>
                  <a:gd name="connsiteX1" fmla="*/ 36195 w 117252"/>
                  <a:gd name="connsiteY1" fmla="*/ 81058 h 81057"/>
                  <a:gd name="connsiteX2" fmla="*/ 0 w 117252"/>
                  <a:gd name="connsiteY2" fmla="*/ 45053 h 81057"/>
                </a:gdLst>
                <a:ahLst/>
                <a:cxnLst>
                  <a:cxn ang="0">
                    <a:pos x="connsiteX0" y="connsiteY0"/>
                  </a:cxn>
                  <a:cxn ang="0">
                    <a:pos x="connsiteX1" y="connsiteY1"/>
                  </a:cxn>
                  <a:cxn ang="0">
                    <a:pos x="connsiteX2" y="connsiteY2"/>
                  </a:cxn>
                </a:cxnLst>
                <a:rect l="l" t="t" r="r" b="b"/>
                <a:pathLst>
                  <a:path w="117252" h="81057">
                    <a:moveTo>
                      <a:pt x="117253" y="0"/>
                    </a:moveTo>
                    <a:lnTo>
                      <a:pt x="36195" y="81058"/>
                    </a:lnTo>
                    <a:lnTo>
                      <a:pt x="0" y="45053"/>
                    </a:lnTo>
                  </a:path>
                </a:pathLst>
              </a:custGeom>
              <a:noFill/>
              <a:ln w="5715" cap="rnd">
                <a:solidFill>
                  <a:srgbClr val="E52A29"/>
                </a:solidFill>
                <a:prstDash val="solid"/>
                <a:round/>
              </a:ln>
            </p:spPr>
            <p:txBody>
              <a:bodyPr rtlCol="0" anchor="ctr"/>
              <a:lstStyle/>
              <a:p>
                <a:endParaRPr lang="fr-FR" sz="1050"/>
              </a:p>
            </p:txBody>
          </p:sp>
        </p:grpSp>
        <p:pic>
          <p:nvPicPr>
            <p:cNvPr id="125" name="Image 124">
              <a:extLst>
                <a:ext uri="{FF2B5EF4-FFF2-40B4-BE49-F238E27FC236}">
                  <a16:creationId xmlns:a16="http://schemas.microsoft.com/office/drawing/2014/main" id="{3913C37F-C2BF-40F6-A177-02FD2662A0A6}"/>
                </a:ext>
              </a:extLst>
            </p:cNvPr>
            <p:cNvPicPr>
              <a:picLocks noChangeAspect="1"/>
            </p:cNvPicPr>
            <p:nvPr/>
          </p:nvPicPr>
          <p:blipFill>
            <a:blip r:embed="rId6">
              <a:clrChange>
                <a:clrFrom>
                  <a:srgbClr val="FFFFFF"/>
                </a:clrFrom>
                <a:clrTo>
                  <a:srgbClr val="FFFFFF">
                    <a:alpha val="0"/>
                  </a:srgbClr>
                </a:clrTo>
              </a:clrChange>
              <a:duotone>
                <a:schemeClr val="accent4">
                  <a:shade val="45000"/>
                  <a:satMod val="135000"/>
                </a:schemeClr>
                <a:prstClr val="white"/>
              </a:duotone>
            </a:blip>
            <a:stretch>
              <a:fillRect/>
            </a:stretch>
          </p:blipFill>
          <p:spPr>
            <a:xfrm>
              <a:off x="3556258" y="1712741"/>
              <a:ext cx="800670" cy="324716"/>
            </a:xfrm>
            <a:prstGeom prst="rect">
              <a:avLst/>
            </a:prstGeom>
          </p:spPr>
        </p:pic>
      </p:grpSp>
      <p:grpSp>
        <p:nvGrpSpPr>
          <p:cNvPr id="15" name="Groupe 14">
            <a:extLst>
              <a:ext uri="{FF2B5EF4-FFF2-40B4-BE49-F238E27FC236}">
                <a16:creationId xmlns:a16="http://schemas.microsoft.com/office/drawing/2014/main" id="{2797B0E8-B059-4CE1-A1B8-CA0597D73CF2}"/>
              </a:ext>
            </a:extLst>
          </p:cNvPr>
          <p:cNvGrpSpPr/>
          <p:nvPr/>
        </p:nvGrpSpPr>
        <p:grpSpPr>
          <a:xfrm>
            <a:off x="7446454" y="1594063"/>
            <a:ext cx="1811711" cy="1238842"/>
            <a:chOff x="-2303572" y="555285"/>
            <a:chExt cx="1811711" cy="1238842"/>
          </a:xfrm>
        </p:grpSpPr>
        <p:sp>
          <p:nvSpPr>
            <p:cNvPr id="127" name="Rectangle 126">
              <a:extLst>
                <a:ext uri="{FF2B5EF4-FFF2-40B4-BE49-F238E27FC236}">
                  <a16:creationId xmlns:a16="http://schemas.microsoft.com/office/drawing/2014/main" id="{82F69D6E-6033-46B4-AFBA-CBF3ED23589D}"/>
                </a:ext>
              </a:extLst>
            </p:cNvPr>
            <p:cNvSpPr/>
            <p:nvPr/>
          </p:nvSpPr>
          <p:spPr>
            <a:xfrm>
              <a:off x="-2303572" y="555285"/>
              <a:ext cx="1811711" cy="1238842"/>
            </a:xfrm>
            <a:prstGeom prst="rect">
              <a:avLst/>
            </a:prstGeom>
            <a:solidFill>
              <a:schemeClr val="bg1">
                <a:lumMod val="95000"/>
              </a:schemeClr>
            </a:solidFill>
            <a:ln>
              <a:solidFill>
                <a:schemeClr val="accent4">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200" dirty="0">
                <a:solidFill>
                  <a:schemeClr val="tx1">
                    <a:lumMod val="75000"/>
                    <a:lumOff val="25000"/>
                  </a:schemeClr>
                </a:solidFill>
              </a:endParaRPr>
            </a:p>
            <a:p>
              <a:pPr algn="ctr"/>
              <a:r>
                <a:rPr lang="fr-FR" sz="1000" dirty="0">
                  <a:solidFill>
                    <a:schemeClr val="tx1">
                      <a:lumMod val="75000"/>
                      <a:lumOff val="25000"/>
                    </a:schemeClr>
                  </a:solidFill>
                </a:rPr>
                <a:t>Mise en avant           approche globale</a:t>
              </a:r>
            </a:p>
            <a:p>
              <a:pPr algn="ctr"/>
              <a:endParaRPr lang="fr-FR" sz="500" dirty="0">
                <a:solidFill>
                  <a:schemeClr val="tx1">
                    <a:lumMod val="75000"/>
                    <a:lumOff val="25000"/>
                  </a:schemeClr>
                </a:solidFill>
              </a:endParaRPr>
            </a:p>
            <a:p>
              <a:pPr algn="ctr"/>
              <a:endParaRPr lang="fr-FR" sz="1000" dirty="0">
                <a:solidFill>
                  <a:schemeClr val="tx1">
                    <a:lumMod val="75000"/>
                    <a:lumOff val="25000"/>
                  </a:schemeClr>
                </a:solidFill>
              </a:endParaRPr>
            </a:p>
          </p:txBody>
        </p:sp>
        <p:grpSp>
          <p:nvGrpSpPr>
            <p:cNvPr id="128" name="Graphique 1807">
              <a:extLst>
                <a:ext uri="{FF2B5EF4-FFF2-40B4-BE49-F238E27FC236}">
                  <a16:creationId xmlns:a16="http://schemas.microsoft.com/office/drawing/2014/main" id="{061293F2-F17B-4912-8C8A-F4AEF33DBEB5}"/>
                </a:ext>
              </a:extLst>
            </p:cNvPr>
            <p:cNvGrpSpPr/>
            <p:nvPr/>
          </p:nvGrpSpPr>
          <p:grpSpPr>
            <a:xfrm>
              <a:off x="-1888152" y="1484957"/>
              <a:ext cx="212568" cy="147357"/>
              <a:chOff x="10492224" y="2241232"/>
              <a:chExt cx="280987" cy="194786"/>
            </a:xfrm>
            <a:noFill/>
          </p:grpSpPr>
          <p:grpSp>
            <p:nvGrpSpPr>
              <p:cNvPr id="129" name="Graphique 1807">
                <a:extLst>
                  <a:ext uri="{FF2B5EF4-FFF2-40B4-BE49-F238E27FC236}">
                    <a16:creationId xmlns:a16="http://schemas.microsoft.com/office/drawing/2014/main" id="{A763480C-2A0C-46F0-B5B9-D13783424A81}"/>
                  </a:ext>
                </a:extLst>
              </p:cNvPr>
              <p:cNvGrpSpPr/>
              <p:nvPr/>
            </p:nvGrpSpPr>
            <p:grpSpPr>
              <a:xfrm>
                <a:off x="10505559" y="2336292"/>
                <a:ext cx="43243" cy="50673"/>
                <a:chOff x="10505559" y="2336292"/>
                <a:chExt cx="43243" cy="50673"/>
              </a:xfrm>
              <a:grpFill/>
            </p:grpSpPr>
            <p:sp>
              <p:nvSpPr>
                <p:cNvPr id="135" name="Forme libre : forme 3882">
                  <a:extLst>
                    <a:ext uri="{FF2B5EF4-FFF2-40B4-BE49-F238E27FC236}">
                      <a16:creationId xmlns:a16="http://schemas.microsoft.com/office/drawing/2014/main" id="{DD9FC94C-E71E-4C2E-98B5-F90E30D720BC}"/>
                    </a:ext>
                  </a:extLst>
                </p:cNvPr>
                <p:cNvSpPr/>
                <p:nvPr/>
              </p:nvSpPr>
              <p:spPr>
                <a:xfrm>
                  <a:off x="10505559" y="2357532"/>
                  <a:ext cx="25145" cy="29432"/>
                </a:xfrm>
                <a:custGeom>
                  <a:avLst/>
                  <a:gdLst>
                    <a:gd name="connsiteX0" fmla="*/ 25146 w 25145"/>
                    <a:gd name="connsiteY0" fmla="*/ 0 h 29432"/>
                    <a:gd name="connsiteX1" fmla="*/ 0 w 25145"/>
                    <a:gd name="connsiteY1" fmla="*/ 29432 h 29432"/>
                  </a:gdLst>
                  <a:ahLst/>
                  <a:cxnLst>
                    <a:cxn ang="0">
                      <a:pos x="connsiteX0" y="connsiteY0"/>
                    </a:cxn>
                    <a:cxn ang="0">
                      <a:pos x="connsiteX1" y="connsiteY1"/>
                    </a:cxn>
                  </a:cxnLst>
                  <a:rect l="l" t="t" r="r" b="b"/>
                  <a:pathLst>
                    <a:path w="25145" h="29432">
                      <a:moveTo>
                        <a:pt x="25146" y="0"/>
                      </a:moveTo>
                      <a:lnTo>
                        <a:pt x="0" y="29432"/>
                      </a:lnTo>
                    </a:path>
                  </a:pathLst>
                </a:custGeom>
                <a:grpFill/>
                <a:ln w="5715" cap="rnd">
                  <a:solidFill>
                    <a:srgbClr val="E52A29"/>
                  </a:solidFill>
                  <a:prstDash val="solid"/>
                  <a:round/>
                </a:ln>
              </p:spPr>
              <p:txBody>
                <a:bodyPr rtlCol="0" anchor="ctr"/>
                <a:lstStyle/>
                <a:p>
                  <a:endParaRPr lang="fr-FR" sz="1050"/>
                </a:p>
              </p:txBody>
            </p:sp>
            <p:sp>
              <p:nvSpPr>
                <p:cNvPr id="136" name="Forme libre : forme 3883">
                  <a:extLst>
                    <a:ext uri="{FF2B5EF4-FFF2-40B4-BE49-F238E27FC236}">
                      <a16:creationId xmlns:a16="http://schemas.microsoft.com/office/drawing/2014/main" id="{01A4DCB5-FDEB-45A2-BB0E-425BB69C068E}"/>
                    </a:ext>
                  </a:extLst>
                </p:cNvPr>
                <p:cNvSpPr/>
                <p:nvPr/>
              </p:nvSpPr>
              <p:spPr>
                <a:xfrm>
                  <a:off x="10540897" y="2336292"/>
                  <a:ext cx="7905" cy="9239"/>
                </a:xfrm>
                <a:custGeom>
                  <a:avLst/>
                  <a:gdLst>
                    <a:gd name="connsiteX0" fmla="*/ 7906 w 7905"/>
                    <a:gd name="connsiteY0" fmla="*/ 0 h 9239"/>
                    <a:gd name="connsiteX1" fmla="*/ 0 w 7905"/>
                    <a:gd name="connsiteY1" fmla="*/ 9239 h 9239"/>
                  </a:gdLst>
                  <a:ahLst/>
                  <a:cxnLst>
                    <a:cxn ang="0">
                      <a:pos x="connsiteX0" y="connsiteY0"/>
                    </a:cxn>
                    <a:cxn ang="0">
                      <a:pos x="connsiteX1" y="connsiteY1"/>
                    </a:cxn>
                  </a:cxnLst>
                  <a:rect l="l" t="t" r="r" b="b"/>
                  <a:pathLst>
                    <a:path w="7905" h="9239">
                      <a:moveTo>
                        <a:pt x="7906" y="0"/>
                      </a:moveTo>
                      <a:lnTo>
                        <a:pt x="0" y="9239"/>
                      </a:lnTo>
                    </a:path>
                  </a:pathLst>
                </a:custGeom>
                <a:grpFill/>
                <a:ln w="5715" cap="rnd">
                  <a:solidFill>
                    <a:srgbClr val="E52A29"/>
                  </a:solidFill>
                  <a:prstDash val="solid"/>
                  <a:round/>
                </a:ln>
              </p:spPr>
              <p:txBody>
                <a:bodyPr rtlCol="0" anchor="ctr"/>
                <a:lstStyle/>
                <a:p>
                  <a:endParaRPr lang="fr-FR" sz="1050"/>
                </a:p>
              </p:txBody>
            </p:sp>
          </p:grpSp>
          <p:grpSp>
            <p:nvGrpSpPr>
              <p:cNvPr id="130" name="Graphique 1807">
                <a:extLst>
                  <a:ext uri="{FF2B5EF4-FFF2-40B4-BE49-F238E27FC236}">
                    <a16:creationId xmlns:a16="http://schemas.microsoft.com/office/drawing/2014/main" id="{A29B2D84-524E-4524-A372-99FACEAA8560}"/>
                  </a:ext>
                </a:extLst>
              </p:cNvPr>
              <p:cNvGrpSpPr/>
              <p:nvPr/>
            </p:nvGrpSpPr>
            <p:grpSpPr>
              <a:xfrm>
                <a:off x="10492224" y="2241232"/>
                <a:ext cx="280987" cy="194786"/>
                <a:chOff x="10492224" y="2241232"/>
                <a:chExt cx="280987" cy="194786"/>
              </a:xfrm>
              <a:grpFill/>
            </p:grpSpPr>
            <p:sp>
              <p:nvSpPr>
                <p:cNvPr id="131" name="Forme libre : forme 3885">
                  <a:extLst>
                    <a:ext uri="{FF2B5EF4-FFF2-40B4-BE49-F238E27FC236}">
                      <a16:creationId xmlns:a16="http://schemas.microsoft.com/office/drawing/2014/main" id="{0D00808B-D4BA-4DCE-B651-D014BE1291A6}"/>
                    </a:ext>
                  </a:extLst>
                </p:cNvPr>
                <p:cNvSpPr/>
                <p:nvPr/>
              </p:nvSpPr>
              <p:spPr>
                <a:xfrm>
                  <a:off x="10492224" y="2241232"/>
                  <a:ext cx="280987" cy="194786"/>
                </a:xfrm>
                <a:custGeom>
                  <a:avLst/>
                  <a:gdLst>
                    <a:gd name="connsiteX0" fmla="*/ 222314 w 280987"/>
                    <a:gd name="connsiteY0" fmla="*/ 194691 h 194786"/>
                    <a:gd name="connsiteX1" fmla="*/ 11906 w 280987"/>
                    <a:gd name="connsiteY1" fmla="*/ 194691 h 194786"/>
                    <a:gd name="connsiteX2" fmla="*/ 0 w 280987"/>
                    <a:gd name="connsiteY2" fmla="*/ 182785 h 194786"/>
                    <a:gd name="connsiteX3" fmla="*/ 0 w 280987"/>
                    <a:gd name="connsiteY3" fmla="*/ 11906 h 194786"/>
                    <a:gd name="connsiteX4" fmla="*/ 11906 w 280987"/>
                    <a:gd name="connsiteY4" fmla="*/ 0 h 194786"/>
                    <a:gd name="connsiteX5" fmla="*/ 269081 w 280987"/>
                    <a:gd name="connsiteY5" fmla="*/ 0 h 194786"/>
                    <a:gd name="connsiteX6" fmla="*/ 280988 w 280987"/>
                    <a:gd name="connsiteY6" fmla="*/ 11906 h 194786"/>
                    <a:gd name="connsiteX7" fmla="*/ 280988 w 280987"/>
                    <a:gd name="connsiteY7" fmla="*/ 182880 h 194786"/>
                    <a:gd name="connsiteX8" fmla="*/ 269081 w 280987"/>
                    <a:gd name="connsiteY8" fmla="*/ 194786 h 194786"/>
                    <a:gd name="connsiteX9" fmla="*/ 248031 w 280987"/>
                    <a:gd name="connsiteY9" fmla="*/ 194786 h 1947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80987" h="194786">
                      <a:moveTo>
                        <a:pt x="222314" y="194691"/>
                      </a:moveTo>
                      <a:lnTo>
                        <a:pt x="11906" y="194691"/>
                      </a:lnTo>
                      <a:cubicBezTo>
                        <a:pt x="5334" y="194691"/>
                        <a:pt x="0" y="189357"/>
                        <a:pt x="0" y="182785"/>
                      </a:cubicBezTo>
                      <a:lnTo>
                        <a:pt x="0" y="11906"/>
                      </a:lnTo>
                      <a:cubicBezTo>
                        <a:pt x="0" y="5334"/>
                        <a:pt x="5334" y="0"/>
                        <a:pt x="11906" y="0"/>
                      </a:cubicBezTo>
                      <a:lnTo>
                        <a:pt x="269081" y="0"/>
                      </a:lnTo>
                      <a:cubicBezTo>
                        <a:pt x="275654" y="0"/>
                        <a:pt x="280988" y="5334"/>
                        <a:pt x="280988" y="11906"/>
                      </a:cubicBezTo>
                      <a:lnTo>
                        <a:pt x="280988" y="182880"/>
                      </a:lnTo>
                      <a:cubicBezTo>
                        <a:pt x="280988" y="189452"/>
                        <a:pt x="275654" y="194786"/>
                        <a:pt x="269081" y="194786"/>
                      </a:cubicBezTo>
                      <a:lnTo>
                        <a:pt x="248031" y="194786"/>
                      </a:lnTo>
                    </a:path>
                  </a:pathLst>
                </a:custGeom>
                <a:grpFill/>
                <a:ln w="5715" cap="rnd">
                  <a:solidFill>
                    <a:srgbClr val="E52A29"/>
                  </a:solidFill>
                  <a:prstDash val="solid"/>
                  <a:round/>
                </a:ln>
              </p:spPr>
              <p:txBody>
                <a:bodyPr rtlCol="0" anchor="ctr"/>
                <a:lstStyle/>
                <a:p>
                  <a:endParaRPr lang="fr-FR" sz="1050"/>
                </a:p>
              </p:txBody>
            </p:sp>
            <p:sp>
              <p:nvSpPr>
                <p:cNvPr id="132" name="Forme libre : forme 3886">
                  <a:extLst>
                    <a:ext uri="{FF2B5EF4-FFF2-40B4-BE49-F238E27FC236}">
                      <a16:creationId xmlns:a16="http://schemas.microsoft.com/office/drawing/2014/main" id="{B20E0F04-7223-4331-A988-7AD9DC67FAAE}"/>
                    </a:ext>
                  </a:extLst>
                </p:cNvPr>
                <p:cNvSpPr/>
                <p:nvPr/>
              </p:nvSpPr>
              <p:spPr>
                <a:xfrm>
                  <a:off x="10492224" y="2253138"/>
                  <a:ext cx="280892" cy="115470"/>
                </a:xfrm>
                <a:custGeom>
                  <a:avLst/>
                  <a:gdLst>
                    <a:gd name="connsiteX0" fmla="*/ 0 w 280892"/>
                    <a:gd name="connsiteY0" fmla="*/ 0 h 115470"/>
                    <a:gd name="connsiteX1" fmla="*/ 119158 w 280892"/>
                    <a:gd name="connsiteY1" fmla="*/ 110204 h 115470"/>
                    <a:gd name="connsiteX2" fmla="*/ 145542 w 280892"/>
                    <a:gd name="connsiteY2" fmla="*/ 110681 h 115470"/>
                    <a:gd name="connsiteX3" fmla="*/ 280892 w 280892"/>
                    <a:gd name="connsiteY3" fmla="*/ 0 h 115470"/>
                  </a:gdLst>
                  <a:ahLst/>
                  <a:cxnLst>
                    <a:cxn ang="0">
                      <a:pos x="connsiteX0" y="connsiteY0"/>
                    </a:cxn>
                    <a:cxn ang="0">
                      <a:pos x="connsiteX1" y="connsiteY1"/>
                    </a:cxn>
                    <a:cxn ang="0">
                      <a:pos x="connsiteX2" y="connsiteY2"/>
                    </a:cxn>
                    <a:cxn ang="0">
                      <a:pos x="connsiteX3" y="connsiteY3"/>
                    </a:cxn>
                  </a:cxnLst>
                  <a:rect l="l" t="t" r="r" b="b"/>
                  <a:pathLst>
                    <a:path w="280892" h="115470">
                      <a:moveTo>
                        <a:pt x="0" y="0"/>
                      </a:moveTo>
                      <a:lnTo>
                        <a:pt x="119158" y="110204"/>
                      </a:lnTo>
                      <a:cubicBezTo>
                        <a:pt x="119158" y="110204"/>
                        <a:pt x="131921" y="121730"/>
                        <a:pt x="145542" y="110681"/>
                      </a:cubicBezTo>
                      <a:cubicBezTo>
                        <a:pt x="160782" y="98298"/>
                        <a:pt x="280892" y="0"/>
                        <a:pt x="280892" y="0"/>
                      </a:cubicBezTo>
                    </a:path>
                  </a:pathLst>
                </a:custGeom>
                <a:grpFill/>
                <a:ln w="5715" cap="rnd">
                  <a:solidFill>
                    <a:srgbClr val="E52A29"/>
                  </a:solidFill>
                  <a:prstDash val="solid"/>
                  <a:round/>
                </a:ln>
              </p:spPr>
              <p:txBody>
                <a:bodyPr rtlCol="0" anchor="ctr"/>
                <a:lstStyle/>
                <a:p>
                  <a:endParaRPr lang="fr-FR" sz="1050"/>
                </a:p>
              </p:txBody>
            </p:sp>
            <p:sp>
              <p:nvSpPr>
                <p:cNvPr id="133" name="Forme libre : forme 3887">
                  <a:extLst>
                    <a:ext uri="{FF2B5EF4-FFF2-40B4-BE49-F238E27FC236}">
                      <a16:creationId xmlns:a16="http://schemas.microsoft.com/office/drawing/2014/main" id="{330260C7-7753-4AE7-8B9A-AD943FE94630}"/>
                    </a:ext>
                  </a:extLst>
                </p:cNvPr>
                <p:cNvSpPr/>
                <p:nvPr/>
              </p:nvSpPr>
              <p:spPr>
                <a:xfrm>
                  <a:off x="10494129" y="2343245"/>
                  <a:ext cx="74009" cy="85439"/>
                </a:xfrm>
                <a:custGeom>
                  <a:avLst/>
                  <a:gdLst>
                    <a:gd name="connsiteX0" fmla="*/ 74009 w 74009"/>
                    <a:gd name="connsiteY0" fmla="*/ 0 h 85439"/>
                    <a:gd name="connsiteX1" fmla="*/ 0 w 74009"/>
                    <a:gd name="connsiteY1" fmla="*/ 85439 h 85439"/>
                  </a:gdLst>
                  <a:ahLst/>
                  <a:cxnLst>
                    <a:cxn ang="0">
                      <a:pos x="connsiteX0" y="connsiteY0"/>
                    </a:cxn>
                    <a:cxn ang="0">
                      <a:pos x="connsiteX1" y="connsiteY1"/>
                    </a:cxn>
                  </a:cxnLst>
                  <a:rect l="l" t="t" r="r" b="b"/>
                  <a:pathLst>
                    <a:path w="74009" h="85439">
                      <a:moveTo>
                        <a:pt x="74009" y="0"/>
                      </a:moveTo>
                      <a:lnTo>
                        <a:pt x="0" y="85439"/>
                      </a:lnTo>
                    </a:path>
                  </a:pathLst>
                </a:custGeom>
                <a:grpFill/>
                <a:ln w="5715" cap="rnd">
                  <a:solidFill>
                    <a:srgbClr val="E52A29"/>
                  </a:solidFill>
                  <a:prstDash val="solid"/>
                  <a:round/>
                </a:ln>
              </p:spPr>
              <p:txBody>
                <a:bodyPr rtlCol="0" anchor="ctr"/>
                <a:lstStyle/>
                <a:p>
                  <a:endParaRPr lang="fr-FR" sz="1050"/>
                </a:p>
              </p:txBody>
            </p:sp>
            <p:sp>
              <p:nvSpPr>
                <p:cNvPr id="134" name="Forme libre : forme 3888">
                  <a:extLst>
                    <a:ext uri="{FF2B5EF4-FFF2-40B4-BE49-F238E27FC236}">
                      <a16:creationId xmlns:a16="http://schemas.microsoft.com/office/drawing/2014/main" id="{B4B0D85E-77CA-4EF2-A725-825BE49DF8FB}"/>
                    </a:ext>
                  </a:extLst>
                </p:cNvPr>
                <p:cNvSpPr/>
                <p:nvPr/>
              </p:nvSpPr>
              <p:spPr>
                <a:xfrm>
                  <a:off x="10682057" y="2329624"/>
                  <a:ext cx="76295" cy="88868"/>
                </a:xfrm>
                <a:custGeom>
                  <a:avLst/>
                  <a:gdLst>
                    <a:gd name="connsiteX0" fmla="*/ 0 w 76295"/>
                    <a:gd name="connsiteY0" fmla="*/ 0 h 88868"/>
                    <a:gd name="connsiteX1" fmla="*/ 76295 w 76295"/>
                    <a:gd name="connsiteY1" fmla="*/ 88868 h 88868"/>
                  </a:gdLst>
                  <a:ahLst/>
                  <a:cxnLst>
                    <a:cxn ang="0">
                      <a:pos x="connsiteX0" y="connsiteY0"/>
                    </a:cxn>
                    <a:cxn ang="0">
                      <a:pos x="connsiteX1" y="connsiteY1"/>
                    </a:cxn>
                  </a:cxnLst>
                  <a:rect l="l" t="t" r="r" b="b"/>
                  <a:pathLst>
                    <a:path w="76295" h="88868">
                      <a:moveTo>
                        <a:pt x="0" y="0"/>
                      </a:moveTo>
                      <a:lnTo>
                        <a:pt x="76295" y="88868"/>
                      </a:lnTo>
                    </a:path>
                  </a:pathLst>
                </a:custGeom>
                <a:grpFill/>
                <a:ln w="5715" cap="rnd">
                  <a:solidFill>
                    <a:srgbClr val="E52A29"/>
                  </a:solidFill>
                  <a:prstDash val="solid"/>
                  <a:round/>
                </a:ln>
              </p:spPr>
              <p:txBody>
                <a:bodyPr rtlCol="0" anchor="ctr"/>
                <a:lstStyle/>
                <a:p>
                  <a:endParaRPr lang="fr-FR" sz="1050"/>
                </a:p>
              </p:txBody>
            </p:sp>
          </p:grpSp>
        </p:grpSp>
        <p:grpSp>
          <p:nvGrpSpPr>
            <p:cNvPr id="137" name="Graphique 1760">
              <a:extLst>
                <a:ext uri="{FF2B5EF4-FFF2-40B4-BE49-F238E27FC236}">
                  <a16:creationId xmlns:a16="http://schemas.microsoft.com/office/drawing/2014/main" id="{D226932D-51EF-49B6-A46D-1B234333A00B}"/>
                </a:ext>
              </a:extLst>
            </p:cNvPr>
            <p:cNvGrpSpPr/>
            <p:nvPr/>
          </p:nvGrpSpPr>
          <p:grpSpPr>
            <a:xfrm>
              <a:off x="-1573378" y="1413929"/>
              <a:ext cx="246464" cy="287708"/>
              <a:chOff x="6946566" y="645870"/>
              <a:chExt cx="328618" cy="383610"/>
            </a:xfrm>
            <a:noFill/>
          </p:grpSpPr>
          <p:sp>
            <p:nvSpPr>
              <p:cNvPr id="138" name="Forme libre : forme 2075">
                <a:extLst>
                  <a:ext uri="{FF2B5EF4-FFF2-40B4-BE49-F238E27FC236}">
                    <a16:creationId xmlns:a16="http://schemas.microsoft.com/office/drawing/2014/main" id="{311370E4-DB0A-4619-97F4-3DC778C1D9F7}"/>
                  </a:ext>
                </a:extLst>
              </p:cNvPr>
              <p:cNvSpPr/>
              <p:nvPr/>
            </p:nvSpPr>
            <p:spPr>
              <a:xfrm>
                <a:off x="7048490" y="829436"/>
                <a:ext cx="192710" cy="200044"/>
              </a:xfrm>
              <a:custGeom>
                <a:avLst/>
                <a:gdLst>
                  <a:gd name="connsiteX0" fmla="*/ 0 w 192710"/>
                  <a:gd name="connsiteY0" fmla="*/ 140113 h 200044"/>
                  <a:gd name="connsiteX1" fmla="*/ 20479 w 192710"/>
                  <a:gd name="connsiteY1" fmla="*/ 189262 h 200044"/>
                  <a:gd name="connsiteX2" fmla="*/ 43434 w 192710"/>
                  <a:gd name="connsiteY2" fmla="*/ 198691 h 200044"/>
                  <a:gd name="connsiteX3" fmla="*/ 181928 w 192710"/>
                  <a:gd name="connsiteY3" fmla="*/ 141161 h 200044"/>
                  <a:gd name="connsiteX4" fmla="*/ 191357 w 192710"/>
                  <a:gd name="connsiteY4" fmla="*/ 118205 h 200044"/>
                  <a:gd name="connsiteX5" fmla="*/ 143447 w 192710"/>
                  <a:gd name="connsiteY5" fmla="*/ 0 h 2000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92710" h="200044">
                    <a:moveTo>
                      <a:pt x="0" y="140113"/>
                    </a:moveTo>
                    <a:lnTo>
                      <a:pt x="20479" y="189262"/>
                    </a:lnTo>
                    <a:cubicBezTo>
                      <a:pt x="24194" y="198215"/>
                      <a:pt x="34481" y="202406"/>
                      <a:pt x="43434" y="198691"/>
                    </a:cubicBezTo>
                    <a:lnTo>
                      <a:pt x="181928" y="141161"/>
                    </a:lnTo>
                    <a:cubicBezTo>
                      <a:pt x="190881" y="137446"/>
                      <a:pt x="195072" y="127159"/>
                      <a:pt x="191357" y="118205"/>
                    </a:cubicBezTo>
                    <a:lnTo>
                      <a:pt x="143447" y="0"/>
                    </a:lnTo>
                  </a:path>
                </a:pathLst>
              </a:custGeom>
              <a:grpFill/>
              <a:ln w="5715" cap="rnd">
                <a:solidFill>
                  <a:srgbClr val="E52A29"/>
                </a:solidFill>
                <a:prstDash val="solid"/>
                <a:round/>
              </a:ln>
            </p:spPr>
            <p:txBody>
              <a:bodyPr rtlCol="0" anchor="ctr"/>
              <a:lstStyle/>
              <a:p>
                <a:endParaRPr lang="fr-FR" sz="1050"/>
              </a:p>
            </p:txBody>
          </p:sp>
          <p:sp>
            <p:nvSpPr>
              <p:cNvPr id="139" name="Forme libre : forme 2076">
                <a:extLst>
                  <a:ext uri="{FF2B5EF4-FFF2-40B4-BE49-F238E27FC236}">
                    <a16:creationId xmlns:a16="http://schemas.microsoft.com/office/drawing/2014/main" id="{352DE1B0-740D-4D69-89FB-B527C4849DB6}"/>
                  </a:ext>
                </a:extLst>
              </p:cNvPr>
              <p:cNvSpPr/>
              <p:nvPr/>
            </p:nvSpPr>
            <p:spPr>
              <a:xfrm>
                <a:off x="6946566" y="645870"/>
                <a:ext cx="193649" cy="305486"/>
              </a:xfrm>
              <a:custGeom>
                <a:avLst/>
                <a:gdLst>
                  <a:gd name="connsiteX0" fmla="*/ 193650 w 193649"/>
                  <a:gd name="connsiteY0" fmla="*/ 62123 h 305486"/>
                  <a:gd name="connsiteX1" fmla="*/ 172218 w 193649"/>
                  <a:gd name="connsiteY1" fmla="*/ 10783 h 305486"/>
                  <a:gd name="connsiteX2" fmla="*/ 149263 w 193649"/>
                  <a:gd name="connsiteY2" fmla="*/ 1353 h 305486"/>
                  <a:gd name="connsiteX3" fmla="*/ 10770 w 193649"/>
                  <a:gd name="connsiteY3" fmla="*/ 58789 h 305486"/>
                  <a:gd name="connsiteX4" fmla="*/ 1340 w 193649"/>
                  <a:gd name="connsiteY4" fmla="*/ 81744 h 305486"/>
                  <a:gd name="connsiteX5" fmla="*/ 94304 w 193649"/>
                  <a:gd name="connsiteY5" fmla="*/ 305486 h 3054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93649" h="305486">
                    <a:moveTo>
                      <a:pt x="193650" y="62123"/>
                    </a:moveTo>
                    <a:lnTo>
                      <a:pt x="172218" y="10783"/>
                    </a:lnTo>
                    <a:cubicBezTo>
                      <a:pt x="168504" y="1829"/>
                      <a:pt x="158217" y="-2362"/>
                      <a:pt x="149263" y="1353"/>
                    </a:cubicBezTo>
                    <a:lnTo>
                      <a:pt x="10770" y="58789"/>
                    </a:lnTo>
                    <a:cubicBezTo>
                      <a:pt x="1911" y="62504"/>
                      <a:pt x="-2375" y="72791"/>
                      <a:pt x="1340" y="81744"/>
                    </a:cubicBezTo>
                    <a:lnTo>
                      <a:pt x="94304" y="305486"/>
                    </a:lnTo>
                  </a:path>
                </a:pathLst>
              </a:custGeom>
              <a:grpFill/>
              <a:ln w="5715" cap="rnd">
                <a:solidFill>
                  <a:srgbClr val="E52A29"/>
                </a:solidFill>
                <a:prstDash val="solid"/>
                <a:round/>
              </a:ln>
            </p:spPr>
            <p:txBody>
              <a:bodyPr rtlCol="0" anchor="ctr"/>
              <a:lstStyle/>
              <a:p>
                <a:endParaRPr lang="fr-FR" sz="1050"/>
              </a:p>
            </p:txBody>
          </p:sp>
          <p:sp>
            <p:nvSpPr>
              <p:cNvPr id="140" name="Forme libre : forme 2077">
                <a:extLst>
                  <a:ext uri="{FF2B5EF4-FFF2-40B4-BE49-F238E27FC236}">
                    <a16:creationId xmlns:a16="http://schemas.microsoft.com/office/drawing/2014/main" id="{0FE164BD-A9B4-4164-9462-ED6742612775}"/>
                  </a:ext>
                </a:extLst>
              </p:cNvPr>
              <p:cNvSpPr/>
              <p:nvPr/>
            </p:nvSpPr>
            <p:spPr>
              <a:xfrm>
                <a:off x="7017343" y="688657"/>
                <a:ext cx="27051" cy="11144"/>
              </a:xfrm>
              <a:custGeom>
                <a:avLst/>
                <a:gdLst>
                  <a:gd name="connsiteX0" fmla="*/ 27051 w 27051"/>
                  <a:gd name="connsiteY0" fmla="*/ 0 h 11144"/>
                  <a:gd name="connsiteX1" fmla="*/ 0 w 27051"/>
                  <a:gd name="connsiteY1" fmla="*/ 11144 h 11144"/>
                </a:gdLst>
                <a:ahLst/>
                <a:cxnLst>
                  <a:cxn ang="0">
                    <a:pos x="connsiteX0" y="connsiteY0"/>
                  </a:cxn>
                  <a:cxn ang="0">
                    <a:pos x="connsiteX1" y="connsiteY1"/>
                  </a:cxn>
                </a:cxnLst>
                <a:rect l="l" t="t" r="r" b="b"/>
                <a:pathLst>
                  <a:path w="27051" h="11144">
                    <a:moveTo>
                      <a:pt x="27051" y="0"/>
                    </a:moveTo>
                    <a:lnTo>
                      <a:pt x="0" y="11144"/>
                    </a:lnTo>
                  </a:path>
                </a:pathLst>
              </a:custGeom>
              <a:grpFill/>
              <a:ln w="5715" cap="rnd">
                <a:solidFill>
                  <a:srgbClr val="E52A29"/>
                </a:solidFill>
                <a:prstDash val="solid"/>
                <a:round/>
              </a:ln>
            </p:spPr>
            <p:txBody>
              <a:bodyPr rtlCol="0" anchor="ctr"/>
              <a:lstStyle/>
              <a:p>
                <a:endParaRPr lang="fr-FR" sz="1050"/>
              </a:p>
            </p:txBody>
          </p:sp>
          <p:sp>
            <p:nvSpPr>
              <p:cNvPr id="141" name="Forme libre : forme 2078">
                <a:extLst>
                  <a:ext uri="{FF2B5EF4-FFF2-40B4-BE49-F238E27FC236}">
                    <a16:creationId xmlns:a16="http://schemas.microsoft.com/office/drawing/2014/main" id="{B2B42C2A-1AD8-4EDA-85E5-B15986DC7306}"/>
                  </a:ext>
                </a:extLst>
              </p:cNvPr>
              <p:cNvSpPr/>
              <p:nvPr/>
            </p:nvSpPr>
            <p:spPr>
              <a:xfrm>
                <a:off x="7056395" y="681322"/>
                <a:ext cx="6000" cy="2571"/>
              </a:xfrm>
              <a:custGeom>
                <a:avLst/>
                <a:gdLst>
                  <a:gd name="connsiteX0" fmla="*/ 0 w 6000"/>
                  <a:gd name="connsiteY0" fmla="*/ 2572 h 2571"/>
                  <a:gd name="connsiteX1" fmla="*/ 6001 w 6000"/>
                  <a:gd name="connsiteY1" fmla="*/ 0 h 2571"/>
                </a:gdLst>
                <a:ahLst/>
                <a:cxnLst>
                  <a:cxn ang="0">
                    <a:pos x="connsiteX0" y="connsiteY0"/>
                  </a:cxn>
                  <a:cxn ang="0">
                    <a:pos x="connsiteX1" y="connsiteY1"/>
                  </a:cxn>
                </a:cxnLst>
                <a:rect l="l" t="t" r="r" b="b"/>
                <a:pathLst>
                  <a:path w="6000" h="2571">
                    <a:moveTo>
                      <a:pt x="0" y="2572"/>
                    </a:moveTo>
                    <a:lnTo>
                      <a:pt x="6001" y="0"/>
                    </a:lnTo>
                  </a:path>
                </a:pathLst>
              </a:custGeom>
              <a:grpFill/>
              <a:ln w="5715" cap="rnd">
                <a:solidFill>
                  <a:srgbClr val="E52A29"/>
                </a:solidFill>
                <a:prstDash val="solid"/>
                <a:round/>
              </a:ln>
            </p:spPr>
            <p:txBody>
              <a:bodyPr rtlCol="0" anchor="ctr"/>
              <a:lstStyle/>
              <a:p>
                <a:endParaRPr lang="fr-FR" sz="1050"/>
              </a:p>
            </p:txBody>
          </p:sp>
          <p:sp>
            <p:nvSpPr>
              <p:cNvPr id="142" name="Forme libre : forme 2079">
                <a:extLst>
                  <a:ext uri="{FF2B5EF4-FFF2-40B4-BE49-F238E27FC236}">
                    <a16:creationId xmlns:a16="http://schemas.microsoft.com/office/drawing/2014/main" id="{C0C13A6E-1082-407A-940B-DE34BEE22FF4}"/>
                  </a:ext>
                </a:extLst>
              </p:cNvPr>
              <p:cNvSpPr/>
              <p:nvPr/>
            </p:nvSpPr>
            <p:spPr>
              <a:xfrm>
                <a:off x="6974195" y="671702"/>
                <a:ext cx="150114" cy="62293"/>
              </a:xfrm>
              <a:custGeom>
                <a:avLst/>
                <a:gdLst>
                  <a:gd name="connsiteX0" fmla="*/ 150114 w 150114"/>
                  <a:gd name="connsiteY0" fmla="*/ 0 h 62293"/>
                  <a:gd name="connsiteX1" fmla="*/ 0 w 150114"/>
                  <a:gd name="connsiteY1" fmla="*/ 62294 h 62293"/>
                </a:gdLst>
                <a:ahLst/>
                <a:cxnLst>
                  <a:cxn ang="0">
                    <a:pos x="connsiteX0" y="connsiteY0"/>
                  </a:cxn>
                  <a:cxn ang="0">
                    <a:pos x="connsiteX1" y="connsiteY1"/>
                  </a:cxn>
                </a:cxnLst>
                <a:rect l="l" t="t" r="r" b="b"/>
                <a:pathLst>
                  <a:path w="150114" h="62293">
                    <a:moveTo>
                      <a:pt x="150114" y="0"/>
                    </a:moveTo>
                    <a:lnTo>
                      <a:pt x="0" y="62294"/>
                    </a:lnTo>
                  </a:path>
                </a:pathLst>
              </a:custGeom>
              <a:grpFill/>
              <a:ln w="5715" cap="rnd">
                <a:solidFill>
                  <a:srgbClr val="E52A29"/>
                </a:solidFill>
                <a:prstDash val="solid"/>
                <a:round/>
              </a:ln>
            </p:spPr>
            <p:txBody>
              <a:bodyPr rtlCol="0" anchor="ctr"/>
              <a:lstStyle/>
              <a:p>
                <a:endParaRPr lang="fr-FR" sz="1050"/>
              </a:p>
            </p:txBody>
          </p:sp>
          <p:sp>
            <p:nvSpPr>
              <p:cNvPr id="143" name="Forme libre : forme 2080">
                <a:extLst>
                  <a:ext uri="{FF2B5EF4-FFF2-40B4-BE49-F238E27FC236}">
                    <a16:creationId xmlns:a16="http://schemas.microsoft.com/office/drawing/2014/main" id="{46CEF3F1-1BB1-474E-B7C4-4F4809470622}"/>
                  </a:ext>
                </a:extLst>
              </p:cNvPr>
              <p:cNvSpPr/>
              <p:nvPr/>
            </p:nvSpPr>
            <p:spPr>
              <a:xfrm>
                <a:off x="7056586" y="922591"/>
                <a:ext cx="149828" cy="63055"/>
              </a:xfrm>
              <a:custGeom>
                <a:avLst/>
                <a:gdLst>
                  <a:gd name="connsiteX0" fmla="*/ 0 w 149828"/>
                  <a:gd name="connsiteY0" fmla="*/ 63055 h 63055"/>
                  <a:gd name="connsiteX1" fmla="*/ 149828 w 149828"/>
                  <a:gd name="connsiteY1" fmla="*/ 0 h 63055"/>
                </a:gdLst>
                <a:ahLst/>
                <a:cxnLst>
                  <a:cxn ang="0">
                    <a:pos x="connsiteX0" y="connsiteY0"/>
                  </a:cxn>
                  <a:cxn ang="0">
                    <a:pos x="connsiteX1" y="connsiteY1"/>
                  </a:cxn>
                </a:cxnLst>
                <a:rect l="l" t="t" r="r" b="b"/>
                <a:pathLst>
                  <a:path w="149828" h="63055">
                    <a:moveTo>
                      <a:pt x="0" y="63055"/>
                    </a:moveTo>
                    <a:lnTo>
                      <a:pt x="149828" y="0"/>
                    </a:lnTo>
                  </a:path>
                </a:pathLst>
              </a:custGeom>
              <a:grpFill/>
              <a:ln w="5715" cap="rnd">
                <a:solidFill>
                  <a:srgbClr val="E52A29"/>
                </a:solidFill>
                <a:prstDash val="solid"/>
                <a:round/>
              </a:ln>
            </p:spPr>
            <p:txBody>
              <a:bodyPr rtlCol="0" anchor="ctr"/>
              <a:lstStyle/>
              <a:p>
                <a:endParaRPr lang="fr-FR" sz="1050"/>
              </a:p>
            </p:txBody>
          </p:sp>
          <p:sp>
            <p:nvSpPr>
              <p:cNvPr id="144" name="Forme libre : forme 2081">
                <a:extLst>
                  <a:ext uri="{FF2B5EF4-FFF2-40B4-BE49-F238E27FC236}">
                    <a16:creationId xmlns:a16="http://schemas.microsoft.com/office/drawing/2014/main" id="{38B49BAB-B41F-4B81-B0E9-0583EFED89CA}"/>
                  </a:ext>
                </a:extLst>
              </p:cNvPr>
              <p:cNvSpPr/>
              <p:nvPr/>
            </p:nvSpPr>
            <p:spPr>
              <a:xfrm>
                <a:off x="7138691" y="959357"/>
                <a:ext cx="28575" cy="28575"/>
              </a:xfrm>
              <a:custGeom>
                <a:avLst/>
                <a:gdLst>
                  <a:gd name="connsiteX0" fmla="*/ 28575 w 28575"/>
                  <a:gd name="connsiteY0" fmla="*/ 14288 h 28575"/>
                  <a:gd name="connsiteX1" fmla="*/ 14287 w 28575"/>
                  <a:gd name="connsiteY1" fmla="*/ 28575 h 28575"/>
                  <a:gd name="connsiteX2" fmla="*/ 0 w 28575"/>
                  <a:gd name="connsiteY2" fmla="*/ 14288 h 28575"/>
                  <a:gd name="connsiteX3" fmla="*/ 14287 w 28575"/>
                  <a:gd name="connsiteY3" fmla="*/ 0 h 28575"/>
                  <a:gd name="connsiteX4" fmla="*/ 28575 w 28575"/>
                  <a:gd name="connsiteY4" fmla="*/ 14288 h 285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575" h="28575">
                    <a:moveTo>
                      <a:pt x="28575" y="14288"/>
                    </a:moveTo>
                    <a:cubicBezTo>
                      <a:pt x="28575" y="22178"/>
                      <a:pt x="22178" y="28575"/>
                      <a:pt x="14287" y="28575"/>
                    </a:cubicBezTo>
                    <a:cubicBezTo>
                      <a:pt x="6397" y="28575"/>
                      <a:pt x="0" y="22178"/>
                      <a:pt x="0" y="14288"/>
                    </a:cubicBezTo>
                    <a:cubicBezTo>
                      <a:pt x="0" y="6397"/>
                      <a:pt x="6397" y="0"/>
                      <a:pt x="14287" y="0"/>
                    </a:cubicBezTo>
                    <a:cubicBezTo>
                      <a:pt x="22178" y="0"/>
                      <a:pt x="28575" y="6397"/>
                      <a:pt x="28575" y="14288"/>
                    </a:cubicBezTo>
                    <a:close/>
                  </a:path>
                </a:pathLst>
              </a:custGeom>
              <a:grpFill/>
              <a:ln w="5715" cap="rnd">
                <a:solidFill>
                  <a:srgbClr val="E52A29"/>
                </a:solidFill>
                <a:prstDash val="solid"/>
                <a:round/>
              </a:ln>
            </p:spPr>
            <p:txBody>
              <a:bodyPr rtlCol="0" anchor="ctr"/>
              <a:lstStyle/>
              <a:p>
                <a:endParaRPr lang="fr-FR" sz="1050"/>
              </a:p>
            </p:txBody>
          </p:sp>
          <p:grpSp>
            <p:nvGrpSpPr>
              <p:cNvPr id="145" name="Graphique 1760">
                <a:extLst>
                  <a:ext uri="{FF2B5EF4-FFF2-40B4-BE49-F238E27FC236}">
                    <a16:creationId xmlns:a16="http://schemas.microsoft.com/office/drawing/2014/main" id="{E6AEF0AF-A8F1-4B57-A041-DB26CEFFF33F}"/>
                  </a:ext>
                </a:extLst>
              </p:cNvPr>
              <p:cNvGrpSpPr/>
              <p:nvPr/>
            </p:nvGrpSpPr>
            <p:grpSpPr>
              <a:xfrm>
                <a:off x="7039536" y="770190"/>
                <a:ext cx="113728" cy="117538"/>
                <a:chOff x="7039536" y="770190"/>
                <a:chExt cx="113728" cy="117538"/>
              </a:xfrm>
              <a:grpFill/>
            </p:grpSpPr>
            <p:sp>
              <p:nvSpPr>
                <p:cNvPr id="150" name="Forme libre : forme 2083">
                  <a:extLst>
                    <a:ext uri="{FF2B5EF4-FFF2-40B4-BE49-F238E27FC236}">
                      <a16:creationId xmlns:a16="http://schemas.microsoft.com/office/drawing/2014/main" id="{1C6FDD74-6662-4275-A1BF-622C60113CAE}"/>
                    </a:ext>
                  </a:extLst>
                </p:cNvPr>
                <p:cNvSpPr/>
                <p:nvPr/>
              </p:nvSpPr>
              <p:spPr>
                <a:xfrm>
                  <a:off x="7055634" y="770190"/>
                  <a:ext cx="97630" cy="117538"/>
                </a:xfrm>
                <a:custGeom>
                  <a:avLst/>
                  <a:gdLst>
                    <a:gd name="connsiteX0" fmla="*/ 97631 w 97630"/>
                    <a:gd name="connsiteY0" fmla="*/ 103346 h 117538"/>
                    <a:gd name="connsiteX1" fmla="*/ 82867 w 97630"/>
                    <a:gd name="connsiteY1" fmla="*/ 112586 h 117538"/>
                    <a:gd name="connsiteX2" fmla="*/ 4953 w 97630"/>
                    <a:gd name="connsiteY2" fmla="*/ 82106 h 117538"/>
                    <a:gd name="connsiteX3" fmla="*/ 35433 w 97630"/>
                    <a:gd name="connsiteY3" fmla="*/ 4191 h 117538"/>
                    <a:gd name="connsiteX4" fmla="*/ 49625 w 97630"/>
                    <a:gd name="connsiteY4" fmla="*/ 0 h 1175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7630" h="117538">
                      <a:moveTo>
                        <a:pt x="97631" y="103346"/>
                      </a:moveTo>
                      <a:cubicBezTo>
                        <a:pt x="93345" y="107061"/>
                        <a:pt x="88392" y="110204"/>
                        <a:pt x="82867" y="112586"/>
                      </a:cubicBezTo>
                      <a:cubicBezTo>
                        <a:pt x="52959" y="125635"/>
                        <a:pt x="18002" y="112014"/>
                        <a:pt x="4953" y="82106"/>
                      </a:cubicBezTo>
                      <a:cubicBezTo>
                        <a:pt x="-8097" y="52197"/>
                        <a:pt x="5524" y="17240"/>
                        <a:pt x="35433" y="4191"/>
                      </a:cubicBezTo>
                      <a:cubicBezTo>
                        <a:pt x="40100" y="2191"/>
                        <a:pt x="44862" y="762"/>
                        <a:pt x="49625" y="0"/>
                      </a:cubicBezTo>
                    </a:path>
                  </a:pathLst>
                </a:custGeom>
                <a:grpFill/>
                <a:ln w="5715" cap="rnd">
                  <a:solidFill>
                    <a:srgbClr val="E52A29"/>
                  </a:solidFill>
                  <a:prstDash val="solid"/>
                  <a:round/>
                </a:ln>
              </p:spPr>
              <p:txBody>
                <a:bodyPr rtlCol="0" anchor="ctr"/>
                <a:lstStyle/>
                <a:p>
                  <a:endParaRPr lang="fr-FR" sz="1050"/>
                </a:p>
              </p:txBody>
            </p:sp>
            <p:sp>
              <p:nvSpPr>
                <p:cNvPr id="151" name="Forme libre : forme 2084">
                  <a:extLst>
                    <a:ext uri="{FF2B5EF4-FFF2-40B4-BE49-F238E27FC236}">
                      <a16:creationId xmlns:a16="http://schemas.microsoft.com/office/drawing/2014/main" id="{C1BF51A1-B2ED-4EBD-BBC3-6F3ACC949098}"/>
                    </a:ext>
                  </a:extLst>
                </p:cNvPr>
                <p:cNvSpPr/>
                <p:nvPr/>
              </p:nvSpPr>
              <p:spPr>
                <a:xfrm>
                  <a:off x="7039536" y="815911"/>
                  <a:ext cx="73914" cy="32289"/>
                </a:xfrm>
                <a:custGeom>
                  <a:avLst/>
                  <a:gdLst>
                    <a:gd name="connsiteX0" fmla="*/ 0 w 73914"/>
                    <a:gd name="connsiteY0" fmla="*/ 32290 h 32289"/>
                    <a:gd name="connsiteX1" fmla="*/ 73914 w 73914"/>
                    <a:gd name="connsiteY1" fmla="*/ 0 h 32289"/>
                  </a:gdLst>
                  <a:ahLst/>
                  <a:cxnLst>
                    <a:cxn ang="0">
                      <a:pos x="connsiteX0" y="connsiteY0"/>
                    </a:cxn>
                    <a:cxn ang="0">
                      <a:pos x="connsiteX1" y="connsiteY1"/>
                    </a:cxn>
                  </a:cxnLst>
                  <a:rect l="l" t="t" r="r" b="b"/>
                  <a:pathLst>
                    <a:path w="73914" h="32289">
                      <a:moveTo>
                        <a:pt x="0" y="32290"/>
                      </a:moveTo>
                      <a:lnTo>
                        <a:pt x="73914" y="0"/>
                      </a:lnTo>
                    </a:path>
                  </a:pathLst>
                </a:custGeom>
                <a:grpFill/>
                <a:ln w="5715" cap="rnd">
                  <a:solidFill>
                    <a:srgbClr val="E52A29"/>
                  </a:solidFill>
                  <a:prstDash val="solid"/>
                  <a:round/>
                </a:ln>
              </p:spPr>
              <p:txBody>
                <a:bodyPr rtlCol="0" anchor="ctr"/>
                <a:lstStyle/>
                <a:p>
                  <a:endParaRPr lang="fr-FR" sz="1050"/>
                </a:p>
              </p:txBody>
            </p:sp>
            <p:sp>
              <p:nvSpPr>
                <p:cNvPr id="152" name="Forme libre : forme 2085">
                  <a:extLst>
                    <a:ext uri="{FF2B5EF4-FFF2-40B4-BE49-F238E27FC236}">
                      <a16:creationId xmlns:a16="http://schemas.microsoft.com/office/drawing/2014/main" id="{DA3631AE-A27E-4457-B6F9-77E576DF3E44}"/>
                    </a:ext>
                  </a:extLst>
                </p:cNvPr>
                <p:cNvSpPr/>
                <p:nvPr/>
              </p:nvSpPr>
              <p:spPr>
                <a:xfrm>
                  <a:off x="7046108" y="835056"/>
                  <a:ext cx="73818" cy="32289"/>
                </a:xfrm>
                <a:custGeom>
                  <a:avLst/>
                  <a:gdLst>
                    <a:gd name="connsiteX0" fmla="*/ 0 w 73818"/>
                    <a:gd name="connsiteY0" fmla="*/ 32290 h 32289"/>
                    <a:gd name="connsiteX1" fmla="*/ 73819 w 73818"/>
                    <a:gd name="connsiteY1" fmla="*/ 0 h 32289"/>
                  </a:gdLst>
                  <a:ahLst/>
                  <a:cxnLst>
                    <a:cxn ang="0">
                      <a:pos x="connsiteX0" y="connsiteY0"/>
                    </a:cxn>
                    <a:cxn ang="0">
                      <a:pos x="connsiteX1" y="connsiteY1"/>
                    </a:cxn>
                  </a:cxnLst>
                  <a:rect l="l" t="t" r="r" b="b"/>
                  <a:pathLst>
                    <a:path w="73818" h="32289">
                      <a:moveTo>
                        <a:pt x="0" y="32290"/>
                      </a:moveTo>
                      <a:lnTo>
                        <a:pt x="73819" y="0"/>
                      </a:lnTo>
                    </a:path>
                  </a:pathLst>
                </a:custGeom>
                <a:grpFill/>
                <a:ln w="5715" cap="rnd">
                  <a:solidFill>
                    <a:srgbClr val="E52A29"/>
                  </a:solidFill>
                  <a:prstDash val="solid"/>
                  <a:round/>
                </a:ln>
              </p:spPr>
              <p:txBody>
                <a:bodyPr rtlCol="0" anchor="ctr"/>
                <a:lstStyle/>
                <a:p>
                  <a:endParaRPr lang="fr-FR" sz="1050"/>
                </a:p>
              </p:txBody>
            </p:sp>
          </p:grpSp>
          <p:grpSp>
            <p:nvGrpSpPr>
              <p:cNvPr id="146" name="Graphique 1760">
                <a:extLst>
                  <a:ext uri="{FF2B5EF4-FFF2-40B4-BE49-F238E27FC236}">
                    <a16:creationId xmlns:a16="http://schemas.microsoft.com/office/drawing/2014/main" id="{D3B7420E-6478-466B-A1B8-2EC4C407E92F}"/>
                  </a:ext>
                </a:extLst>
              </p:cNvPr>
              <p:cNvGrpSpPr/>
              <p:nvPr/>
            </p:nvGrpSpPr>
            <p:grpSpPr>
              <a:xfrm>
                <a:off x="7154026" y="661796"/>
                <a:ext cx="121157" cy="139922"/>
                <a:chOff x="7154026" y="661796"/>
                <a:chExt cx="121157" cy="139922"/>
              </a:xfrm>
              <a:grpFill/>
            </p:grpSpPr>
            <p:sp>
              <p:nvSpPr>
                <p:cNvPr id="147" name="Forme libre : forme 2087">
                  <a:extLst>
                    <a:ext uri="{FF2B5EF4-FFF2-40B4-BE49-F238E27FC236}">
                      <a16:creationId xmlns:a16="http://schemas.microsoft.com/office/drawing/2014/main" id="{4814866A-B633-4886-BA4D-A18AE7E77762}"/>
                    </a:ext>
                  </a:extLst>
                </p:cNvPr>
                <p:cNvSpPr/>
                <p:nvPr/>
              </p:nvSpPr>
              <p:spPr>
                <a:xfrm>
                  <a:off x="7163171" y="708945"/>
                  <a:ext cx="71532" cy="88391"/>
                </a:xfrm>
                <a:custGeom>
                  <a:avLst/>
                  <a:gdLst>
                    <a:gd name="connsiteX0" fmla="*/ 71533 w 71532"/>
                    <a:gd name="connsiteY0" fmla="*/ 88392 h 88391"/>
                    <a:gd name="connsiteX1" fmla="*/ 0 w 71532"/>
                    <a:gd name="connsiteY1" fmla="*/ 0 h 88391"/>
                  </a:gdLst>
                  <a:ahLst/>
                  <a:cxnLst>
                    <a:cxn ang="0">
                      <a:pos x="connsiteX0" y="connsiteY0"/>
                    </a:cxn>
                    <a:cxn ang="0">
                      <a:pos x="connsiteX1" y="connsiteY1"/>
                    </a:cxn>
                  </a:cxnLst>
                  <a:rect l="l" t="t" r="r" b="b"/>
                  <a:pathLst>
                    <a:path w="71532" h="88391">
                      <a:moveTo>
                        <a:pt x="71533" y="88392"/>
                      </a:moveTo>
                      <a:cubicBezTo>
                        <a:pt x="68199" y="48292"/>
                        <a:pt x="40862" y="12382"/>
                        <a:pt x="0" y="0"/>
                      </a:cubicBezTo>
                    </a:path>
                  </a:pathLst>
                </a:custGeom>
                <a:grpFill/>
                <a:ln w="5715" cap="rnd">
                  <a:solidFill>
                    <a:srgbClr val="E52A29"/>
                  </a:solidFill>
                  <a:prstDash val="solid"/>
                  <a:round/>
                </a:ln>
              </p:spPr>
              <p:txBody>
                <a:bodyPr rtlCol="0" anchor="ctr"/>
                <a:lstStyle/>
                <a:p>
                  <a:endParaRPr lang="fr-FR" sz="1050"/>
                </a:p>
              </p:txBody>
            </p:sp>
            <p:sp>
              <p:nvSpPr>
                <p:cNvPr id="148" name="Forme libre : forme 2088">
                  <a:extLst>
                    <a:ext uri="{FF2B5EF4-FFF2-40B4-BE49-F238E27FC236}">
                      <a16:creationId xmlns:a16="http://schemas.microsoft.com/office/drawing/2014/main" id="{50B87410-C3B9-43B4-82AB-E1CD7A83A00F}"/>
                    </a:ext>
                  </a:extLst>
                </p:cNvPr>
                <p:cNvSpPr/>
                <p:nvPr/>
              </p:nvSpPr>
              <p:spPr>
                <a:xfrm>
                  <a:off x="7154026" y="752950"/>
                  <a:ext cx="39433" cy="48767"/>
                </a:xfrm>
                <a:custGeom>
                  <a:avLst/>
                  <a:gdLst>
                    <a:gd name="connsiteX0" fmla="*/ 39433 w 39433"/>
                    <a:gd name="connsiteY0" fmla="*/ 48768 h 48767"/>
                    <a:gd name="connsiteX1" fmla="*/ 0 w 39433"/>
                    <a:gd name="connsiteY1" fmla="*/ 0 h 48767"/>
                  </a:gdLst>
                  <a:ahLst/>
                  <a:cxnLst>
                    <a:cxn ang="0">
                      <a:pos x="connsiteX0" y="connsiteY0"/>
                    </a:cxn>
                    <a:cxn ang="0">
                      <a:pos x="connsiteX1" y="connsiteY1"/>
                    </a:cxn>
                  </a:cxnLst>
                  <a:rect l="l" t="t" r="r" b="b"/>
                  <a:pathLst>
                    <a:path w="39433" h="48767">
                      <a:moveTo>
                        <a:pt x="39433" y="48768"/>
                      </a:moveTo>
                      <a:cubicBezTo>
                        <a:pt x="37624" y="26670"/>
                        <a:pt x="22479" y="6858"/>
                        <a:pt x="0" y="0"/>
                      </a:cubicBezTo>
                    </a:path>
                  </a:pathLst>
                </a:custGeom>
                <a:grpFill/>
                <a:ln w="5715" cap="rnd">
                  <a:solidFill>
                    <a:srgbClr val="E52A29"/>
                  </a:solidFill>
                  <a:prstDash val="solid"/>
                  <a:round/>
                </a:ln>
              </p:spPr>
              <p:txBody>
                <a:bodyPr rtlCol="0" anchor="ctr"/>
                <a:lstStyle/>
                <a:p>
                  <a:endParaRPr lang="fr-FR" sz="1050"/>
                </a:p>
              </p:txBody>
            </p:sp>
            <p:sp>
              <p:nvSpPr>
                <p:cNvPr id="149" name="Forme libre : forme 2089">
                  <a:extLst>
                    <a:ext uri="{FF2B5EF4-FFF2-40B4-BE49-F238E27FC236}">
                      <a16:creationId xmlns:a16="http://schemas.microsoft.com/office/drawing/2014/main" id="{00AA9A98-1F9E-4C79-8746-49A7560F599A}"/>
                    </a:ext>
                  </a:extLst>
                </p:cNvPr>
                <p:cNvSpPr/>
                <p:nvPr/>
              </p:nvSpPr>
              <p:spPr>
                <a:xfrm>
                  <a:off x="7171076" y="661796"/>
                  <a:ext cx="104108" cy="128587"/>
                </a:xfrm>
                <a:custGeom>
                  <a:avLst/>
                  <a:gdLst>
                    <a:gd name="connsiteX0" fmla="*/ 104108 w 104108"/>
                    <a:gd name="connsiteY0" fmla="*/ 128587 h 128587"/>
                    <a:gd name="connsiteX1" fmla="*/ 0 w 104108"/>
                    <a:gd name="connsiteY1" fmla="*/ 0 h 128587"/>
                  </a:gdLst>
                  <a:ahLst/>
                  <a:cxnLst>
                    <a:cxn ang="0">
                      <a:pos x="connsiteX0" y="connsiteY0"/>
                    </a:cxn>
                    <a:cxn ang="0">
                      <a:pos x="connsiteX1" y="connsiteY1"/>
                    </a:cxn>
                  </a:cxnLst>
                  <a:rect l="l" t="t" r="r" b="b"/>
                  <a:pathLst>
                    <a:path w="104108" h="128587">
                      <a:moveTo>
                        <a:pt x="104108" y="128587"/>
                      </a:moveTo>
                      <a:cubicBezTo>
                        <a:pt x="99251" y="70199"/>
                        <a:pt x="59531" y="18002"/>
                        <a:pt x="0" y="0"/>
                      </a:cubicBezTo>
                    </a:path>
                  </a:pathLst>
                </a:custGeom>
                <a:grpFill/>
                <a:ln w="5715" cap="rnd">
                  <a:solidFill>
                    <a:srgbClr val="E52A29"/>
                  </a:solidFill>
                  <a:prstDash val="solid"/>
                  <a:round/>
                </a:ln>
              </p:spPr>
              <p:txBody>
                <a:bodyPr rtlCol="0" anchor="ctr"/>
                <a:lstStyle/>
                <a:p>
                  <a:endParaRPr lang="fr-FR" sz="1050"/>
                </a:p>
              </p:txBody>
            </p:sp>
          </p:grpSp>
        </p:grpSp>
        <p:grpSp>
          <p:nvGrpSpPr>
            <p:cNvPr id="153" name="Graphique 1846">
              <a:extLst>
                <a:ext uri="{FF2B5EF4-FFF2-40B4-BE49-F238E27FC236}">
                  <a16:creationId xmlns:a16="http://schemas.microsoft.com/office/drawing/2014/main" id="{FF2927ED-F2C2-4846-9C9E-F618E6D0B9F4}"/>
                </a:ext>
              </a:extLst>
            </p:cNvPr>
            <p:cNvGrpSpPr/>
            <p:nvPr/>
          </p:nvGrpSpPr>
          <p:grpSpPr>
            <a:xfrm>
              <a:off x="-1204003" y="1406316"/>
              <a:ext cx="275456" cy="257603"/>
              <a:chOff x="693371" y="4488392"/>
              <a:chExt cx="367275" cy="343471"/>
            </a:xfrm>
            <a:noFill/>
          </p:grpSpPr>
          <p:sp>
            <p:nvSpPr>
              <p:cNvPr id="154" name="Forme libre : forme 4945">
                <a:extLst>
                  <a:ext uri="{FF2B5EF4-FFF2-40B4-BE49-F238E27FC236}">
                    <a16:creationId xmlns:a16="http://schemas.microsoft.com/office/drawing/2014/main" id="{CCB14183-7ED4-42DA-80A4-E316B4A57B69}"/>
                  </a:ext>
                </a:extLst>
              </p:cNvPr>
              <p:cNvSpPr/>
              <p:nvPr/>
            </p:nvSpPr>
            <p:spPr>
              <a:xfrm>
                <a:off x="848819" y="4533445"/>
                <a:ext cx="105822" cy="29698"/>
              </a:xfrm>
              <a:custGeom>
                <a:avLst/>
                <a:gdLst>
                  <a:gd name="connsiteX0" fmla="*/ 0 w 105822"/>
                  <a:gd name="connsiteY0" fmla="*/ 22860 h 29698"/>
                  <a:gd name="connsiteX1" fmla="*/ 90773 w 105822"/>
                  <a:gd name="connsiteY1" fmla="*/ 0 h 29698"/>
                  <a:gd name="connsiteX2" fmla="*/ 88963 w 105822"/>
                  <a:gd name="connsiteY2" fmla="*/ 21622 h 29698"/>
                  <a:gd name="connsiteX3" fmla="*/ 105823 w 105822"/>
                  <a:gd name="connsiteY3" fmla="*/ 16192 h 29698"/>
                </a:gdLst>
                <a:ahLst/>
                <a:cxnLst>
                  <a:cxn ang="0">
                    <a:pos x="connsiteX0" y="connsiteY0"/>
                  </a:cxn>
                  <a:cxn ang="0">
                    <a:pos x="connsiteX1" y="connsiteY1"/>
                  </a:cxn>
                  <a:cxn ang="0">
                    <a:pos x="connsiteX2" y="connsiteY2"/>
                  </a:cxn>
                  <a:cxn ang="0">
                    <a:pos x="connsiteX3" y="connsiteY3"/>
                  </a:cxn>
                </a:cxnLst>
                <a:rect l="l" t="t" r="r" b="b"/>
                <a:pathLst>
                  <a:path w="105822" h="29698">
                    <a:moveTo>
                      <a:pt x="0" y="22860"/>
                    </a:moveTo>
                    <a:cubicBezTo>
                      <a:pt x="0" y="22860"/>
                      <a:pt x="52864" y="48673"/>
                      <a:pt x="90773" y="0"/>
                    </a:cubicBezTo>
                    <a:cubicBezTo>
                      <a:pt x="90773" y="0"/>
                      <a:pt x="94964" y="9049"/>
                      <a:pt x="88963" y="21622"/>
                    </a:cubicBezTo>
                    <a:cubicBezTo>
                      <a:pt x="88963" y="21622"/>
                      <a:pt x="98012" y="27051"/>
                      <a:pt x="105823" y="16192"/>
                    </a:cubicBezTo>
                  </a:path>
                </a:pathLst>
              </a:custGeom>
              <a:noFill/>
              <a:ln w="5715" cap="rnd">
                <a:solidFill>
                  <a:srgbClr val="E52A29"/>
                </a:solidFill>
                <a:prstDash val="solid"/>
                <a:round/>
              </a:ln>
            </p:spPr>
            <p:txBody>
              <a:bodyPr rtlCol="0" anchor="ctr"/>
              <a:lstStyle/>
              <a:p>
                <a:endParaRPr lang="fr-FR" sz="1050"/>
              </a:p>
            </p:txBody>
          </p:sp>
          <p:sp>
            <p:nvSpPr>
              <p:cNvPr id="155" name="Forme libre : forme 4946">
                <a:extLst>
                  <a:ext uri="{FF2B5EF4-FFF2-40B4-BE49-F238E27FC236}">
                    <a16:creationId xmlns:a16="http://schemas.microsoft.com/office/drawing/2014/main" id="{5E3B949C-F70A-40FA-A61A-E9A671387538}"/>
                  </a:ext>
                </a:extLst>
              </p:cNvPr>
              <p:cNvSpPr/>
              <p:nvPr/>
            </p:nvSpPr>
            <p:spPr>
              <a:xfrm>
                <a:off x="827313" y="4488392"/>
                <a:ext cx="78560" cy="203168"/>
              </a:xfrm>
              <a:custGeom>
                <a:avLst/>
                <a:gdLst>
                  <a:gd name="connsiteX0" fmla="*/ 78561 w 78560"/>
                  <a:gd name="connsiteY0" fmla="*/ 203168 h 203168"/>
                  <a:gd name="connsiteX1" fmla="*/ 14838 w 78560"/>
                  <a:gd name="connsiteY1" fmla="*/ 145447 h 203168"/>
                  <a:gd name="connsiteX2" fmla="*/ 456 w 78560"/>
                  <a:gd name="connsiteY2" fmla="*/ 132207 h 203168"/>
                  <a:gd name="connsiteX3" fmla="*/ 10647 w 78560"/>
                  <a:gd name="connsiteY3" fmla="*/ 114205 h 203168"/>
                  <a:gd name="connsiteX4" fmla="*/ 74941 w 78560"/>
                  <a:gd name="connsiteY4" fmla="*/ 0 h 2031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8560" h="203168">
                    <a:moveTo>
                      <a:pt x="78561" y="203168"/>
                    </a:moveTo>
                    <a:cubicBezTo>
                      <a:pt x="30459" y="203168"/>
                      <a:pt x="14838" y="145447"/>
                      <a:pt x="14838" y="145447"/>
                    </a:cubicBezTo>
                    <a:cubicBezTo>
                      <a:pt x="14838" y="145447"/>
                      <a:pt x="3408" y="146685"/>
                      <a:pt x="456" y="132207"/>
                    </a:cubicBezTo>
                    <a:cubicBezTo>
                      <a:pt x="-2592" y="117824"/>
                      <a:pt x="10647" y="114205"/>
                      <a:pt x="10647" y="114205"/>
                    </a:cubicBezTo>
                    <a:cubicBezTo>
                      <a:pt x="10647" y="114205"/>
                      <a:pt x="-15165" y="24670"/>
                      <a:pt x="74941" y="0"/>
                    </a:cubicBezTo>
                  </a:path>
                </a:pathLst>
              </a:custGeom>
              <a:noFill/>
              <a:ln w="5715" cap="rnd">
                <a:solidFill>
                  <a:srgbClr val="E52A29"/>
                </a:solidFill>
                <a:prstDash val="solid"/>
                <a:round/>
              </a:ln>
            </p:spPr>
            <p:txBody>
              <a:bodyPr rtlCol="0" anchor="ctr"/>
              <a:lstStyle/>
              <a:p>
                <a:endParaRPr lang="fr-FR" sz="1050"/>
              </a:p>
            </p:txBody>
          </p:sp>
          <p:sp>
            <p:nvSpPr>
              <p:cNvPr id="156" name="Forme libre : forme 4947">
                <a:extLst>
                  <a:ext uri="{FF2B5EF4-FFF2-40B4-BE49-F238E27FC236}">
                    <a16:creationId xmlns:a16="http://schemas.microsoft.com/office/drawing/2014/main" id="{3EAAB795-BC6D-487E-B443-76DEBED18C6C}"/>
                  </a:ext>
                </a:extLst>
              </p:cNvPr>
              <p:cNvSpPr/>
              <p:nvPr/>
            </p:nvSpPr>
            <p:spPr>
              <a:xfrm>
                <a:off x="909493" y="4497536"/>
                <a:ext cx="80370" cy="194024"/>
              </a:xfrm>
              <a:custGeom>
                <a:avLst/>
                <a:gdLst>
                  <a:gd name="connsiteX0" fmla="*/ 0 w 80370"/>
                  <a:gd name="connsiteY0" fmla="*/ 194024 h 194024"/>
                  <a:gd name="connsiteX1" fmla="*/ 65532 w 80370"/>
                  <a:gd name="connsiteY1" fmla="*/ 136303 h 194024"/>
                  <a:gd name="connsiteX2" fmla="*/ 79915 w 80370"/>
                  <a:gd name="connsiteY2" fmla="*/ 123063 h 194024"/>
                  <a:gd name="connsiteX3" fmla="*/ 69723 w 80370"/>
                  <a:gd name="connsiteY3" fmla="*/ 105061 h 194024"/>
                  <a:gd name="connsiteX4" fmla="*/ 29051 w 80370"/>
                  <a:gd name="connsiteY4" fmla="*/ 0 h 19402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0370" h="194024">
                    <a:moveTo>
                      <a:pt x="0" y="194024"/>
                    </a:moveTo>
                    <a:cubicBezTo>
                      <a:pt x="48101" y="194024"/>
                      <a:pt x="65532" y="136303"/>
                      <a:pt x="65532" y="136303"/>
                    </a:cubicBezTo>
                    <a:cubicBezTo>
                      <a:pt x="65532" y="136303"/>
                      <a:pt x="76962" y="137541"/>
                      <a:pt x="79915" y="123063"/>
                    </a:cubicBezTo>
                    <a:cubicBezTo>
                      <a:pt x="82963" y="108680"/>
                      <a:pt x="69723" y="105061"/>
                      <a:pt x="69723" y="105061"/>
                    </a:cubicBezTo>
                    <a:cubicBezTo>
                      <a:pt x="69723" y="105061"/>
                      <a:pt x="90678" y="32480"/>
                      <a:pt x="29051" y="0"/>
                    </a:cubicBezTo>
                  </a:path>
                </a:pathLst>
              </a:custGeom>
              <a:noFill/>
              <a:ln w="5715" cap="rnd">
                <a:solidFill>
                  <a:srgbClr val="E52A29"/>
                </a:solidFill>
                <a:prstDash val="solid"/>
                <a:round/>
              </a:ln>
            </p:spPr>
            <p:txBody>
              <a:bodyPr rtlCol="0" anchor="ctr"/>
              <a:lstStyle/>
              <a:p>
                <a:endParaRPr lang="fr-FR" sz="1050"/>
              </a:p>
            </p:txBody>
          </p:sp>
          <p:sp>
            <p:nvSpPr>
              <p:cNvPr id="157" name="Forme libre : forme 4948">
                <a:extLst>
                  <a:ext uri="{FF2B5EF4-FFF2-40B4-BE49-F238E27FC236}">
                    <a16:creationId xmlns:a16="http://schemas.microsoft.com/office/drawing/2014/main" id="{EC420AE4-50C7-4C14-8565-2AB0BDFAFFA8}"/>
                  </a:ext>
                </a:extLst>
              </p:cNvPr>
              <p:cNvSpPr/>
              <p:nvPr/>
            </p:nvSpPr>
            <p:spPr>
              <a:xfrm>
                <a:off x="874632" y="4600216"/>
                <a:ext cx="9525" cy="13144"/>
              </a:xfrm>
              <a:custGeom>
                <a:avLst/>
                <a:gdLst>
                  <a:gd name="connsiteX0" fmla="*/ 0 w 9525"/>
                  <a:gd name="connsiteY0" fmla="*/ 0 h 13144"/>
                  <a:gd name="connsiteX1" fmla="*/ 0 w 9525"/>
                  <a:gd name="connsiteY1" fmla="*/ 13145 h 13144"/>
                </a:gdLst>
                <a:ahLst/>
                <a:cxnLst>
                  <a:cxn ang="0">
                    <a:pos x="connsiteX0" y="connsiteY0"/>
                  </a:cxn>
                  <a:cxn ang="0">
                    <a:pos x="connsiteX1" y="connsiteY1"/>
                  </a:cxn>
                </a:cxnLst>
                <a:rect l="l" t="t" r="r" b="b"/>
                <a:pathLst>
                  <a:path w="9525" h="13144">
                    <a:moveTo>
                      <a:pt x="0" y="0"/>
                    </a:moveTo>
                    <a:lnTo>
                      <a:pt x="0" y="13145"/>
                    </a:lnTo>
                  </a:path>
                </a:pathLst>
              </a:custGeom>
              <a:ln w="5715" cap="rnd">
                <a:solidFill>
                  <a:srgbClr val="E52A29"/>
                </a:solidFill>
                <a:prstDash val="solid"/>
                <a:round/>
              </a:ln>
            </p:spPr>
            <p:txBody>
              <a:bodyPr rtlCol="0" anchor="ctr"/>
              <a:lstStyle/>
              <a:p>
                <a:endParaRPr lang="fr-FR" sz="1050"/>
              </a:p>
            </p:txBody>
          </p:sp>
          <p:sp>
            <p:nvSpPr>
              <p:cNvPr id="158" name="Forme libre : forme 4949">
                <a:extLst>
                  <a:ext uri="{FF2B5EF4-FFF2-40B4-BE49-F238E27FC236}">
                    <a16:creationId xmlns:a16="http://schemas.microsoft.com/office/drawing/2014/main" id="{3386CD0A-289B-414C-8CD0-AFF1B2F12DD9}"/>
                  </a:ext>
                </a:extLst>
              </p:cNvPr>
              <p:cNvSpPr/>
              <p:nvPr/>
            </p:nvSpPr>
            <p:spPr>
              <a:xfrm>
                <a:off x="931782" y="4599549"/>
                <a:ext cx="9525" cy="13239"/>
              </a:xfrm>
              <a:custGeom>
                <a:avLst/>
                <a:gdLst>
                  <a:gd name="connsiteX0" fmla="*/ 0 w 9525"/>
                  <a:gd name="connsiteY0" fmla="*/ 0 h 13239"/>
                  <a:gd name="connsiteX1" fmla="*/ 0 w 9525"/>
                  <a:gd name="connsiteY1" fmla="*/ 13240 h 13239"/>
                </a:gdLst>
                <a:ahLst/>
                <a:cxnLst>
                  <a:cxn ang="0">
                    <a:pos x="connsiteX0" y="connsiteY0"/>
                  </a:cxn>
                  <a:cxn ang="0">
                    <a:pos x="connsiteX1" y="connsiteY1"/>
                  </a:cxn>
                </a:cxnLst>
                <a:rect l="l" t="t" r="r" b="b"/>
                <a:pathLst>
                  <a:path w="9525" h="13239">
                    <a:moveTo>
                      <a:pt x="0" y="0"/>
                    </a:moveTo>
                    <a:lnTo>
                      <a:pt x="0" y="13240"/>
                    </a:lnTo>
                  </a:path>
                </a:pathLst>
              </a:custGeom>
              <a:ln w="5715" cap="rnd">
                <a:solidFill>
                  <a:srgbClr val="E52A29"/>
                </a:solidFill>
                <a:prstDash val="solid"/>
                <a:round/>
              </a:ln>
            </p:spPr>
            <p:txBody>
              <a:bodyPr rtlCol="0" anchor="ctr"/>
              <a:lstStyle/>
              <a:p>
                <a:endParaRPr lang="fr-FR" sz="1050"/>
              </a:p>
            </p:txBody>
          </p:sp>
          <p:sp>
            <p:nvSpPr>
              <p:cNvPr id="159" name="Forme libre : forme 4950">
                <a:extLst>
                  <a:ext uri="{FF2B5EF4-FFF2-40B4-BE49-F238E27FC236}">
                    <a16:creationId xmlns:a16="http://schemas.microsoft.com/office/drawing/2014/main" id="{4E1191EA-D555-44DB-B5EE-6583F7330EEC}"/>
                  </a:ext>
                </a:extLst>
              </p:cNvPr>
              <p:cNvSpPr/>
              <p:nvPr/>
            </p:nvSpPr>
            <p:spPr>
              <a:xfrm>
                <a:off x="892824" y="4649841"/>
                <a:ext cx="25050" cy="5214"/>
              </a:xfrm>
              <a:custGeom>
                <a:avLst/>
                <a:gdLst>
                  <a:gd name="connsiteX0" fmla="*/ 25051 w 25050"/>
                  <a:gd name="connsiteY0" fmla="*/ 0 h 5214"/>
                  <a:gd name="connsiteX1" fmla="*/ 0 w 25050"/>
                  <a:gd name="connsiteY1" fmla="*/ 0 h 5214"/>
                </a:gdLst>
                <a:ahLst/>
                <a:cxnLst>
                  <a:cxn ang="0">
                    <a:pos x="connsiteX0" y="connsiteY0"/>
                  </a:cxn>
                  <a:cxn ang="0">
                    <a:pos x="connsiteX1" y="connsiteY1"/>
                  </a:cxn>
                </a:cxnLst>
                <a:rect l="l" t="t" r="r" b="b"/>
                <a:pathLst>
                  <a:path w="25050" h="5214">
                    <a:moveTo>
                      <a:pt x="25051" y="0"/>
                    </a:moveTo>
                    <a:cubicBezTo>
                      <a:pt x="18097" y="6953"/>
                      <a:pt x="6858" y="6953"/>
                      <a:pt x="0" y="0"/>
                    </a:cubicBezTo>
                  </a:path>
                </a:pathLst>
              </a:custGeom>
              <a:noFill/>
              <a:ln w="5715" cap="rnd">
                <a:solidFill>
                  <a:srgbClr val="E52A29"/>
                </a:solidFill>
                <a:prstDash val="solid"/>
                <a:round/>
              </a:ln>
            </p:spPr>
            <p:txBody>
              <a:bodyPr rtlCol="0" anchor="ctr"/>
              <a:lstStyle/>
              <a:p>
                <a:endParaRPr lang="fr-FR" sz="1050"/>
              </a:p>
            </p:txBody>
          </p:sp>
          <p:sp>
            <p:nvSpPr>
              <p:cNvPr id="160" name="Forme libre : forme 4951">
                <a:extLst>
                  <a:ext uri="{FF2B5EF4-FFF2-40B4-BE49-F238E27FC236}">
                    <a16:creationId xmlns:a16="http://schemas.microsoft.com/office/drawing/2014/main" id="{F7BD6213-81FE-4773-B342-F1A16DDB0DFA}"/>
                  </a:ext>
                </a:extLst>
              </p:cNvPr>
              <p:cNvSpPr/>
              <p:nvPr/>
            </p:nvSpPr>
            <p:spPr>
              <a:xfrm>
                <a:off x="754923" y="4691179"/>
                <a:ext cx="151998" cy="140208"/>
              </a:xfrm>
              <a:custGeom>
                <a:avLst/>
                <a:gdLst>
                  <a:gd name="connsiteX0" fmla="*/ 551 w 151998"/>
                  <a:gd name="connsiteY0" fmla="*/ 140208 h 140208"/>
                  <a:gd name="connsiteX1" fmla="*/ 88466 w 151998"/>
                  <a:gd name="connsiteY1" fmla="*/ 27051 h 140208"/>
                  <a:gd name="connsiteX2" fmla="*/ 106469 w 151998"/>
                  <a:gd name="connsiteY2" fmla="*/ 0 h 140208"/>
                  <a:gd name="connsiteX3" fmla="*/ 151998 w 151998"/>
                  <a:gd name="connsiteY3" fmla="*/ 37433 h 140208"/>
                  <a:gd name="connsiteX4" fmla="*/ 127614 w 151998"/>
                  <a:gd name="connsiteY4" fmla="*/ 66770 h 140208"/>
                  <a:gd name="connsiteX5" fmla="*/ 103230 w 151998"/>
                  <a:gd name="connsiteY5" fmla="*/ 42386 h 1402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51998" h="140208">
                    <a:moveTo>
                      <a:pt x="551" y="140208"/>
                    </a:moveTo>
                    <a:cubicBezTo>
                      <a:pt x="551" y="140208"/>
                      <a:pt x="-12499" y="52292"/>
                      <a:pt x="88466" y="27051"/>
                    </a:cubicBezTo>
                    <a:lnTo>
                      <a:pt x="106469" y="0"/>
                    </a:lnTo>
                    <a:lnTo>
                      <a:pt x="151998" y="37433"/>
                    </a:lnTo>
                    <a:lnTo>
                      <a:pt x="127614" y="66770"/>
                    </a:lnTo>
                    <a:lnTo>
                      <a:pt x="103230" y="42386"/>
                    </a:lnTo>
                  </a:path>
                </a:pathLst>
              </a:custGeom>
              <a:noFill/>
              <a:ln w="5715" cap="rnd">
                <a:solidFill>
                  <a:srgbClr val="E52A29"/>
                </a:solidFill>
                <a:prstDash val="solid"/>
                <a:round/>
              </a:ln>
            </p:spPr>
            <p:txBody>
              <a:bodyPr rtlCol="0" anchor="ctr"/>
              <a:lstStyle/>
              <a:p>
                <a:endParaRPr lang="fr-FR" sz="1050"/>
              </a:p>
            </p:txBody>
          </p:sp>
          <p:sp>
            <p:nvSpPr>
              <p:cNvPr id="161" name="Forme libre : forme 4952">
                <a:extLst>
                  <a:ext uri="{FF2B5EF4-FFF2-40B4-BE49-F238E27FC236}">
                    <a16:creationId xmlns:a16="http://schemas.microsoft.com/office/drawing/2014/main" id="{6255946E-D174-4124-A474-C37FEACA0047}"/>
                  </a:ext>
                </a:extLst>
              </p:cNvPr>
              <p:cNvSpPr/>
              <p:nvPr/>
            </p:nvSpPr>
            <p:spPr>
              <a:xfrm>
                <a:off x="908731" y="4691655"/>
                <a:ext cx="144875" cy="91916"/>
              </a:xfrm>
              <a:custGeom>
                <a:avLst/>
                <a:gdLst>
                  <a:gd name="connsiteX0" fmla="*/ 144875 w 144875"/>
                  <a:gd name="connsiteY0" fmla="*/ 91916 h 91916"/>
                  <a:gd name="connsiteX1" fmla="*/ 63532 w 144875"/>
                  <a:gd name="connsiteY1" fmla="*/ 27051 h 91916"/>
                  <a:gd name="connsiteX2" fmla="*/ 45530 w 144875"/>
                  <a:gd name="connsiteY2" fmla="*/ 0 h 91916"/>
                  <a:gd name="connsiteX3" fmla="*/ 0 w 144875"/>
                  <a:gd name="connsiteY3" fmla="*/ 37433 h 91916"/>
                  <a:gd name="connsiteX4" fmla="*/ 24384 w 144875"/>
                  <a:gd name="connsiteY4" fmla="*/ 66770 h 91916"/>
                  <a:gd name="connsiteX5" fmla="*/ 48768 w 144875"/>
                  <a:gd name="connsiteY5" fmla="*/ 42386 h 919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44875" h="91916">
                    <a:moveTo>
                      <a:pt x="144875" y="91916"/>
                    </a:moveTo>
                    <a:cubicBezTo>
                      <a:pt x="135255" y="67056"/>
                      <a:pt x="113252" y="39529"/>
                      <a:pt x="63532" y="27051"/>
                    </a:cubicBezTo>
                    <a:lnTo>
                      <a:pt x="45530" y="0"/>
                    </a:lnTo>
                    <a:lnTo>
                      <a:pt x="0" y="37433"/>
                    </a:lnTo>
                    <a:lnTo>
                      <a:pt x="24384" y="66770"/>
                    </a:lnTo>
                    <a:lnTo>
                      <a:pt x="48768" y="42386"/>
                    </a:lnTo>
                  </a:path>
                </a:pathLst>
              </a:custGeom>
              <a:noFill/>
              <a:ln w="5715" cap="rnd">
                <a:solidFill>
                  <a:srgbClr val="E52A29"/>
                </a:solidFill>
                <a:prstDash val="solid"/>
                <a:round/>
              </a:ln>
            </p:spPr>
            <p:txBody>
              <a:bodyPr rtlCol="0" anchor="ctr"/>
              <a:lstStyle/>
              <a:p>
                <a:endParaRPr lang="fr-FR" sz="1050"/>
              </a:p>
            </p:txBody>
          </p:sp>
          <p:sp>
            <p:nvSpPr>
              <p:cNvPr id="162" name="Forme libre : forme 4953">
                <a:extLst>
                  <a:ext uri="{FF2B5EF4-FFF2-40B4-BE49-F238E27FC236}">
                    <a16:creationId xmlns:a16="http://schemas.microsoft.com/office/drawing/2014/main" id="{B85EFAAA-09D6-4294-8453-18D1B7A08B9A}"/>
                  </a:ext>
                </a:extLst>
              </p:cNvPr>
              <p:cNvSpPr/>
              <p:nvPr/>
            </p:nvSpPr>
            <p:spPr>
              <a:xfrm>
                <a:off x="1060083" y="4814719"/>
                <a:ext cx="563" cy="17144"/>
              </a:xfrm>
              <a:custGeom>
                <a:avLst/>
                <a:gdLst>
                  <a:gd name="connsiteX0" fmla="*/ 0 w 563"/>
                  <a:gd name="connsiteY0" fmla="*/ 17145 h 17144"/>
                  <a:gd name="connsiteX1" fmla="*/ 286 w 563"/>
                  <a:gd name="connsiteY1" fmla="*/ 0 h 17144"/>
                </a:gdLst>
                <a:ahLst/>
                <a:cxnLst>
                  <a:cxn ang="0">
                    <a:pos x="connsiteX0" y="connsiteY0"/>
                  </a:cxn>
                  <a:cxn ang="0">
                    <a:pos x="connsiteX1" y="connsiteY1"/>
                  </a:cxn>
                </a:cxnLst>
                <a:rect l="l" t="t" r="r" b="b"/>
                <a:pathLst>
                  <a:path w="563" h="17144">
                    <a:moveTo>
                      <a:pt x="0" y="17145"/>
                    </a:moveTo>
                    <a:cubicBezTo>
                      <a:pt x="0" y="17145"/>
                      <a:pt x="1048" y="10382"/>
                      <a:pt x="286" y="0"/>
                    </a:cubicBezTo>
                  </a:path>
                </a:pathLst>
              </a:custGeom>
              <a:noFill/>
              <a:ln w="5715" cap="rnd">
                <a:solidFill>
                  <a:srgbClr val="E52A29"/>
                </a:solidFill>
                <a:prstDash val="solid"/>
                <a:round/>
              </a:ln>
            </p:spPr>
            <p:txBody>
              <a:bodyPr rtlCol="0" anchor="ctr"/>
              <a:lstStyle/>
              <a:p>
                <a:endParaRPr lang="fr-FR" sz="1050"/>
              </a:p>
            </p:txBody>
          </p:sp>
          <p:sp>
            <p:nvSpPr>
              <p:cNvPr id="163" name="Forme libre : forme 4954">
                <a:extLst>
                  <a:ext uri="{FF2B5EF4-FFF2-40B4-BE49-F238E27FC236}">
                    <a16:creationId xmlns:a16="http://schemas.microsoft.com/office/drawing/2014/main" id="{96EABEE8-4213-494A-AEDF-A9B450F4803F}"/>
                  </a:ext>
                </a:extLst>
              </p:cNvPr>
              <p:cNvSpPr/>
              <p:nvPr/>
            </p:nvSpPr>
            <p:spPr>
              <a:xfrm>
                <a:off x="693371" y="4495822"/>
                <a:ext cx="119729" cy="119634"/>
              </a:xfrm>
              <a:custGeom>
                <a:avLst/>
                <a:gdLst>
                  <a:gd name="connsiteX0" fmla="*/ 119729 w 119729"/>
                  <a:gd name="connsiteY0" fmla="*/ 46673 h 119634"/>
                  <a:gd name="connsiteX1" fmla="*/ 119729 w 119729"/>
                  <a:gd name="connsiteY1" fmla="*/ 104489 h 119634"/>
                  <a:gd name="connsiteX2" fmla="*/ 104585 w 119729"/>
                  <a:gd name="connsiteY2" fmla="*/ 119634 h 119634"/>
                  <a:gd name="connsiteX3" fmla="*/ 15145 w 119729"/>
                  <a:gd name="connsiteY3" fmla="*/ 119634 h 119634"/>
                  <a:gd name="connsiteX4" fmla="*/ 0 w 119729"/>
                  <a:gd name="connsiteY4" fmla="*/ 104489 h 119634"/>
                  <a:gd name="connsiteX5" fmla="*/ 0 w 119729"/>
                  <a:gd name="connsiteY5" fmla="*/ 15145 h 119634"/>
                  <a:gd name="connsiteX6" fmla="*/ 15145 w 119729"/>
                  <a:gd name="connsiteY6" fmla="*/ 0 h 119634"/>
                  <a:gd name="connsiteX7" fmla="*/ 104489 w 119729"/>
                  <a:gd name="connsiteY7" fmla="*/ 0 h 1196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19729" h="119634">
                    <a:moveTo>
                      <a:pt x="119729" y="46673"/>
                    </a:moveTo>
                    <a:lnTo>
                      <a:pt x="119729" y="104489"/>
                    </a:lnTo>
                    <a:cubicBezTo>
                      <a:pt x="119729" y="112871"/>
                      <a:pt x="112871" y="119634"/>
                      <a:pt x="104585" y="119634"/>
                    </a:cubicBezTo>
                    <a:lnTo>
                      <a:pt x="15145" y="119634"/>
                    </a:lnTo>
                    <a:cubicBezTo>
                      <a:pt x="6763" y="119634"/>
                      <a:pt x="0" y="112776"/>
                      <a:pt x="0" y="104489"/>
                    </a:cubicBezTo>
                    <a:lnTo>
                      <a:pt x="0" y="15145"/>
                    </a:lnTo>
                    <a:cubicBezTo>
                      <a:pt x="0" y="6763"/>
                      <a:pt x="6858" y="0"/>
                      <a:pt x="15145" y="0"/>
                    </a:cubicBezTo>
                    <a:lnTo>
                      <a:pt x="104489" y="0"/>
                    </a:lnTo>
                  </a:path>
                </a:pathLst>
              </a:custGeom>
              <a:noFill/>
              <a:ln w="5715" cap="rnd">
                <a:solidFill>
                  <a:srgbClr val="E52A29"/>
                </a:solidFill>
                <a:prstDash val="solid"/>
                <a:round/>
              </a:ln>
            </p:spPr>
            <p:txBody>
              <a:bodyPr rtlCol="0" anchor="ctr"/>
              <a:lstStyle/>
              <a:p>
                <a:endParaRPr lang="fr-FR" sz="1050"/>
              </a:p>
            </p:txBody>
          </p:sp>
          <p:sp>
            <p:nvSpPr>
              <p:cNvPr id="164" name="Forme libre : forme 4955">
                <a:extLst>
                  <a:ext uri="{FF2B5EF4-FFF2-40B4-BE49-F238E27FC236}">
                    <a16:creationId xmlns:a16="http://schemas.microsoft.com/office/drawing/2014/main" id="{B4807CBB-D1F9-4D7B-A6D1-62CFD774126D}"/>
                  </a:ext>
                </a:extLst>
              </p:cNvPr>
              <p:cNvSpPr/>
              <p:nvPr/>
            </p:nvSpPr>
            <p:spPr>
              <a:xfrm>
                <a:off x="714136" y="4493059"/>
                <a:ext cx="117252" cy="81057"/>
              </a:xfrm>
              <a:custGeom>
                <a:avLst/>
                <a:gdLst>
                  <a:gd name="connsiteX0" fmla="*/ 117253 w 117252"/>
                  <a:gd name="connsiteY0" fmla="*/ 0 h 81057"/>
                  <a:gd name="connsiteX1" fmla="*/ 36195 w 117252"/>
                  <a:gd name="connsiteY1" fmla="*/ 81058 h 81057"/>
                  <a:gd name="connsiteX2" fmla="*/ 0 w 117252"/>
                  <a:gd name="connsiteY2" fmla="*/ 45053 h 81057"/>
                </a:gdLst>
                <a:ahLst/>
                <a:cxnLst>
                  <a:cxn ang="0">
                    <a:pos x="connsiteX0" y="connsiteY0"/>
                  </a:cxn>
                  <a:cxn ang="0">
                    <a:pos x="connsiteX1" y="connsiteY1"/>
                  </a:cxn>
                  <a:cxn ang="0">
                    <a:pos x="connsiteX2" y="connsiteY2"/>
                  </a:cxn>
                </a:cxnLst>
                <a:rect l="l" t="t" r="r" b="b"/>
                <a:pathLst>
                  <a:path w="117252" h="81057">
                    <a:moveTo>
                      <a:pt x="117253" y="0"/>
                    </a:moveTo>
                    <a:lnTo>
                      <a:pt x="36195" y="81058"/>
                    </a:lnTo>
                    <a:lnTo>
                      <a:pt x="0" y="45053"/>
                    </a:lnTo>
                  </a:path>
                </a:pathLst>
              </a:custGeom>
              <a:noFill/>
              <a:ln w="5715" cap="rnd">
                <a:solidFill>
                  <a:srgbClr val="E52A29"/>
                </a:solidFill>
                <a:prstDash val="solid"/>
                <a:round/>
              </a:ln>
            </p:spPr>
            <p:txBody>
              <a:bodyPr rtlCol="0" anchor="ctr"/>
              <a:lstStyle/>
              <a:p>
                <a:endParaRPr lang="fr-FR" sz="1050"/>
              </a:p>
            </p:txBody>
          </p:sp>
        </p:grpSp>
        <p:pic>
          <p:nvPicPr>
            <p:cNvPr id="165" name="Image 164">
              <a:extLst>
                <a:ext uri="{FF2B5EF4-FFF2-40B4-BE49-F238E27FC236}">
                  <a16:creationId xmlns:a16="http://schemas.microsoft.com/office/drawing/2014/main" id="{F6AA7A7F-6041-4665-9FF1-FD952D0D932A}"/>
                </a:ext>
              </a:extLst>
            </p:cNvPr>
            <p:cNvPicPr>
              <a:picLocks noChangeAspect="1"/>
            </p:cNvPicPr>
            <p:nvPr/>
          </p:nvPicPr>
          <p:blipFill>
            <a:blip r:embed="rId7">
              <a:clrChange>
                <a:clrFrom>
                  <a:srgbClr val="FFFFFF"/>
                </a:clrFrom>
                <a:clrTo>
                  <a:srgbClr val="FFFFFF">
                    <a:alpha val="0"/>
                  </a:srgbClr>
                </a:clrTo>
              </a:clrChange>
              <a:duotone>
                <a:schemeClr val="accent4">
                  <a:shade val="45000"/>
                  <a:satMod val="135000"/>
                </a:schemeClr>
                <a:prstClr val="white"/>
              </a:duotone>
            </a:blip>
            <a:stretch>
              <a:fillRect/>
            </a:stretch>
          </p:blipFill>
          <p:spPr>
            <a:xfrm>
              <a:off x="-1773699" y="648444"/>
              <a:ext cx="845152" cy="351405"/>
            </a:xfrm>
            <a:prstGeom prst="rect">
              <a:avLst/>
            </a:prstGeom>
          </p:spPr>
        </p:pic>
      </p:grpSp>
      <p:grpSp>
        <p:nvGrpSpPr>
          <p:cNvPr id="16" name="Groupe 15">
            <a:extLst>
              <a:ext uri="{FF2B5EF4-FFF2-40B4-BE49-F238E27FC236}">
                <a16:creationId xmlns:a16="http://schemas.microsoft.com/office/drawing/2014/main" id="{A515F52C-308D-45BE-972D-504D3B96E297}"/>
              </a:ext>
            </a:extLst>
          </p:cNvPr>
          <p:cNvGrpSpPr/>
          <p:nvPr/>
        </p:nvGrpSpPr>
        <p:grpSpPr>
          <a:xfrm>
            <a:off x="3101839" y="3198253"/>
            <a:ext cx="1809298" cy="1232441"/>
            <a:chOff x="-2501259" y="2686969"/>
            <a:chExt cx="1809298" cy="1232441"/>
          </a:xfrm>
        </p:grpSpPr>
        <p:sp>
          <p:nvSpPr>
            <p:cNvPr id="167" name="Rectangle 166">
              <a:extLst>
                <a:ext uri="{FF2B5EF4-FFF2-40B4-BE49-F238E27FC236}">
                  <a16:creationId xmlns:a16="http://schemas.microsoft.com/office/drawing/2014/main" id="{856386D4-A424-4365-8406-01CCF66819E8}"/>
                </a:ext>
              </a:extLst>
            </p:cNvPr>
            <p:cNvSpPr/>
            <p:nvPr/>
          </p:nvSpPr>
          <p:spPr>
            <a:xfrm>
              <a:off x="-2501259" y="2686969"/>
              <a:ext cx="1809298" cy="1232441"/>
            </a:xfrm>
            <a:prstGeom prst="rect">
              <a:avLst/>
            </a:prstGeom>
            <a:solidFill>
              <a:schemeClr val="bg1">
                <a:lumMod val="95000"/>
              </a:schemeClr>
            </a:solidFill>
            <a:ln>
              <a:solidFill>
                <a:schemeClr val="accent4">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200" b="1" dirty="0">
                <a:solidFill>
                  <a:schemeClr val="tx1">
                    <a:lumMod val="75000"/>
                    <a:lumOff val="25000"/>
                  </a:schemeClr>
                </a:solidFill>
              </a:endParaRPr>
            </a:p>
            <a:p>
              <a:pPr algn="ctr"/>
              <a:r>
                <a:rPr lang="fr-FR" sz="1000" dirty="0">
                  <a:solidFill>
                    <a:schemeClr val="tx1">
                      <a:lumMod val="75000"/>
                      <a:lumOff val="25000"/>
                    </a:schemeClr>
                  </a:solidFill>
                </a:rPr>
                <a:t>Focus sur la découverte des univers produits non détenus</a:t>
              </a:r>
            </a:p>
            <a:p>
              <a:pPr algn="ctr"/>
              <a:endParaRPr lang="fr-FR" sz="500" b="1" dirty="0">
                <a:solidFill>
                  <a:schemeClr val="tx1">
                    <a:lumMod val="75000"/>
                    <a:lumOff val="25000"/>
                  </a:schemeClr>
                </a:solidFill>
              </a:endParaRPr>
            </a:p>
            <a:p>
              <a:pPr algn="ctr"/>
              <a:r>
                <a:rPr lang="fr-FR" sz="1000" dirty="0">
                  <a:solidFill>
                    <a:schemeClr val="tx1">
                      <a:lumMod val="75000"/>
                      <a:lumOff val="25000"/>
                    </a:schemeClr>
                  </a:solidFill>
                </a:rPr>
                <a:t>   </a:t>
              </a:r>
            </a:p>
          </p:txBody>
        </p:sp>
        <p:pic>
          <p:nvPicPr>
            <p:cNvPr id="168" name="Image 167">
              <a:extLst>
                <a:ext uri="{FF2B5EF4-FFF2-40B4-BE49-F238E27FC236}">
                  <a16:creationId xmlns:a16="http://schemas.microsoft.com/office/drawing/2014/main" id="{F3DA1113-62F4-4BF4-A461-7EC0C2901F3A}"/>
                </a:ext>
              </a:extLst>
            </p:cNvPr>
            <p:cNvPicPr>
              <a:picLocks noChangeAspect="1"/>
            </p:cNvPicPr>
            <p:nvPr/>
          </p:nvPicPr>
          <p:blipFill>
            <a:blip r:embed="rId8">
              <a:clrChange>
                <a:clrFrom>
                  <a:srgbClr val="FFFFFF"/>
                </a:clrFrom>
                <a:clrTo>
                  <a:srgbClr val="FFFFFF">
                    <a:alpha val="0"/>
                  </a:srgbClr>
                </a:clrTo>
              </a:clrChange>
              <a:duotone>
                <a:schemeClr val="accent4">
                  <a:shade val="45000"/>
                  <a:satMod val="135000"/>
                </a:schemeClr>
                <a:prstClr val="white"/>
              </a:duotone>
            </a:blip>
            <a:stretch>
              <a:fillRect/>
            </a:stretch>
          </p:blipFill>
          <p:spPr>
            <a:xfrm>
              <a:off x="-1975465" y="2750925"/>
              <a:ext cx="751740" cy="342509"/>
            </a:xfrm>
            <a:prstGeom prst="rect">
              <a:avLst/>
            </a:prstGeom>
          </p:spPr>
        </p:pic>
        <p:grpSp>
          <p:nvGrpSpPr>
            <p:cNvPr id="169" name="Graphique 1760">
              <a:extLst>
                <a:ext uri="{FF2B5EF4-FFF2-40B4-BE49-F238E27FC236}">
                  <a16:creationId xmlns:a16="http://schemas.microsoft.com/office/drawing/2014/main" id="{1963789E-B106-4571-B9B4-7252BA93AF9E}"/>
                </a:ext>
              </a:extLst>
            </p:cNvPr>
            <p:cNvGrpSpPr/>
            <p:nvPr/>
          </p:nvGrpSpPr>
          <p:grpSpPr>
            <a:xfrm>
              <a:off x="-1596610" y="3487955"/>
              <a:ext cx="246464" cy="287708"/>
              <a:chOff x="6946566" y="645870"/>
              <a:chExt cx="328618" cy="383610"/>
            </a:xfrm>
            <a:noFill/>
          </p:grpSpPr>
          <p:sp>
            <p:nvSpPr>
              <p:cNvPr id="170" name="Forme libre : forme 2075">
                <a:extLst>
                  <a:ext uri="{FF2B5EF4-FFF2-40B4-BE49-F238E27FC236}">
                    <a16:creationId xmlns:a16="http://schemas.microsoft.com/office/drawing/2014/main" id="{371E6F27-082F-4376-959F-93C7603DD8FF}"/>
                  </a:ext>
                </a:extLst>
              </p:cNvPr>
              <p:cNvSpPr/>
              <p:nvPr/>
            </p:nvSpPr>
            <p:spPr>
              <a:xfrm>
                <a:off x="7048490" y="829436"/>
                <a:ext cx="192710" cy="200044"/>
              </a:xfrm>
              <a:custGeom>
                <a:avLst/>
                <a:gdLst>
                  <a:gd name="connsiteX0" fmla="*/ 0 w 192710"/>
                  <a:gd name="connsiteY0" fmla="*/ 140113 h 200044"/>
                  <a:gd name="connsiteX1" fmla="*/ 20479 w 192710"/>
                  <a:gd name="connsiteY1" fmla="*/ 189262 h 200044"/>
                  <a:gd name="connsiteX2" fmla="*/ 43434 w 192710"/>
                  <a:gd name="connsiteY2" fmla="*/ 198691 h 200044"/>
                  <a:gd name="connsiteX3" fmla="*/ 181928 w 192710"/>
                  <a:gd name="connsiteY3" fmla="*/ 141161 h 200044"/>
                  <a:gd name="connsiteX4" fmla="*/ 191357 w 192710"/>
                  <a:gd name="connsiteY4" fmla="*/ 118205 h 200044"/>
                  <a:gd name="connsiteX5" fmla="*/ 143447 w 192710"/>
                  <a:gd name="connsiteY5" fmla="*/ 0 h 2000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92710" h="200044">
                    <a:moveTo>
                      <a:pt x="0" y="140113"/>
                    </a:moveTo>
                    <a:lnTo>
                      <a:pt x="20479" y="189262"/>
                    </a:lnTo>
                    <a:cubicBezTo>
                      <a:pt x="24194" y="198215"/>
                      <a:pt x="34481" y="202406"/>
                      <a:pt x="43434" y="198691"/>
                    </a:cubicBezTo>
                    <a:lnTo>
                      <a:pt x="181928" y="141161"/>
                    </a:lnTo>
                    <a:cubicBezTo>
                      <a:pt x="190881" y="137446"/>
                      <a:pt x="195072" y="127159"/>
                      <a:pt x="191357" y="118205"/>
                    </a:cubicBezTo>
                    <a:lnTo>
                      <a:pt x="143447" y="0"/>
                    </a:lnTo>
                  </a:path>
                </a:pathLst>
              </a:custGeom>
              <a:grpFill/>
              <a:ln w="5715" cap="rnd">
                <a:solidFill>
                  <a:srgbClr val="E52A29"/>
                </a:solidFill>
                <a:prstDash val="solid"/>
                <a:round/>
              </a:ln>
            </p:spPr>
            <p:txBody>
              <a:bodyPr rtlCol="0" anchor="ctr"/>
              <a:lstStyle/>
              <a:p>
                <a:endParaRPr lang="fr-FR" sz="1050"/>
              </a:p>
            </p:txBody>
          </p:sp>
          <p:sp>
            <p:nvSpPr>
              <p:cNvPr id="171" name="Forme libre : forme 2076">
                <a:extLst>
                  <a:ext uri="{FF2B5EF4-FFF2-40B4-BE49-F238E27FC236}">
                    <a16:creationId xmlns:a16="http://schemas.microsoft.com/office/drawing/2014/main" id="{E2128BCA-6FD5-4F27-ADD5-11CE2FBCB0B5}"/>
                  </a:ext>
                </a:extLst>
              </p:cNvPr>
              <p:cNvSpPr/>
              <p:nvPr/>
            </p:nvSpPr>
            <p:spPr>
              <a:xfrm>
                <a:off x="6946566" y="645870"/>
                <a:ext cx="193649" cy="305486"/>
              </a:xfrm>
              <a:custGeom>
                <a:avLst/>
                <a:gdLst>
                  <a:gd name="connsiteX0" fmla="*/ 193650 w 193649"/>
                  <a:gd name="connsiteY0" fmla="*/ 62123 h 305486"/>
                  <a:gd name="connsiteX1" fmla="*/ 172218 w 193649"/>
                  <a:gd name="connsiteY1" fmla="*/ 10783 h 305486"/>
                  <a:gd name="connsiteX2" fmla="*/ 149263 w 193649"/>
                  <a:gd name="connsiteY2" fmla="*/ 1353 h 305486"/>
                  <a:gd name="connsiteX3" fmla="*/ 10770 w 193649"/>
                  <a:gd name="connsiteY3" fmla="*/ 58789 h 305486"/>
                  <a:gd name="connsiteX4" fmla="*/ 1340 w 193649"/>
                  <a:gd name="connsiteY4" fmla="*/ 81744 h 305486"/>
                  <a:gd name="connsiteX5" fmla="*/ 94304 w 193649"/>
                  <a:gd name="connsiteY5" fmla="*/ 305486 h 3054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93649" h="305486">
                    <a:moveTo>
                      <a:pt x="193650" y="62123"/>
                    </a:moveTo>
                    <a:lnTo>
                      <a:pt x="172218" y="10783"/>
                    </a:lnTo>
                    <a:cubicBezTo>
                      <a:pt x="168504" y="1829"/>
                      <a:pt x="158217" y="-2362"/>
                      <a:pt x="149263" y="1353"/>
                    </a:cubicBezTo>
                    <a:lnTo>
                      <a:pt x="10770" y="58789"/>
                    </a:lnTo>
                    <a:cubicBezTo>
                      <a:pt x="1911" y="62504"/>
                      <a:pt x="-2375" y="72791"/>
                      <a:pt x="1340" y="81744"/>
                    </a:cubicBezTo>
                    <a:lnTo>
                      <a:pt x="94304" y="305486"/>
                    </a:lnTo>
                  </a:path>
                </a:pathLst>
              </a:custGeom>
              <a:grpFill/>
              <a:ln w="5715" cap="rnd">
                <a:solidFill>
                  <a:srgbClr val="E52A29"/>
                </a:solidFill>
                <a:prstDash val="solid"/>
                <a:round/>
              </a:ln>
            </p:spPr>
            <p:txBody>
              <a:bodyPr rtlCol="0" anchor="ctr"/>
              <a:lstStyle/>
              <a:p>
                <a:endParaRPr lang="fr-FR" sz="1050"/>
              </a:p>
            </p:txBody>
          </p:sp>
          <p:sp>
            <p:nvSpPr>
              <p:cNvPr id="172" name="Forme libre : forme 2077">
                <a:extLst>
                  <a:ext uri="{FF2B5EF4-FFF2-40B4-BE49-F238E27FC236}">
                    <a16:creationId xmlns:a16="http://schemas.microsoft.com/office/drawing/2014/main" id="{F244016A-B40F-4E4D-B347-2198F0E59E96}"/>
                  </a:ext>
                </a:extLst>
              </p:cNvPr>
              <p:cNvSpPr/>
              <p:nvPr/>
            </p:nvSpPr>
            <p:spPr>
              <a:xfrm>
                <a:off x="7017343" y="688657"/>
                <a:ext cx="27051" cy="11144"/>
              </a:xfrm>
              <a:custGeom>
                <a:avLst/>
                <a:gdLst>
                  <a:gd name="connsiteX0" fmla="*/ 27051 w 27051"/>
                  <a:gd name="connsiteY0" fmla="*/ 0 h 11144"/>
                  <a:gd name="connsiteX1" fmla="*/ 0 w 27051"/>
                  <a:gd name="connsiteY1" fmla="*/ 11144 h 11144"/>
                </a:gdLst>
                <a:ahLst/>
                <a:cxnLst>
                  <a:cxn ang="0">
                    <a:pos x="connsiteX0" y="connsiteY0"/>
                  </a:cxn>
                  <a:cxn ang="0">
                    <a:pos x="connsiteX1" y="connsiteY1"/>
                  </a:cxn>
                </a:cxnLst>
                <a:rect l="l" t="t" r="r" b="b"/>
                <a:pathLst>
                  <a:path w="27051" h="11144">
                    <a:moveTo>
                      <a:pt x="27051" y="0"/>
                    </a:moveTo>
                    <a:lnTo>
                      <a:pt x="0" y="11144"/>
                    </a:lnTo>
                  </a:path>
                </a:pathLst>
              </a:custGeom>
              <a:grpFill/>
              <a:ln w="5715" cap="rnd">
                <a:solidFill>
                  <a:srgbClr val="E52A29"/>
                </a:solidFill>
                <a:prstDash val="solid"/>
                <a:round/>
              </a:ln>
            </p:spPr>
            <p:txBody>
              <a:bodyPr rtlCol="0" anchor="ctr"/>
              <a:lstStyle/>
              <a:p>
                <a:endParaRPr lang="fr-FR" sz="1050"/>
              </a:p>
            </p:txBody>
          </p:sp>
          <p:sp>
            <p:nvSpPr>
              <p:cNvPr id="173" name="Forme libre : forme 2078">
                <a:extLst>
                  <a:ext uri="{FF2B5EF4-FFF2-40B4-BE49-F238E27FC236}">
                    <a16:creationId xmlns:a16="http://schemas.microsoft.com/office/drawing/2014/main" id="{5E764C01-9F52-4C3D-B631-15660C73A6D4}"/>
                  </a:ext>
                </a:extLst>
              </p:cNvPr>
              <p:cNvSpPr/>
              <p:nvPr/>
            </p:nvSpPr>
            <p:spPr>
              <a:xfrm>
                <a:off x="7056395" y="681322"/>
                <a:ext cx="6000" cy="2571"/>
              </a:xfrm>
              <a:custGeom>
                <a:avLst/>
                <a:gdLst>
                  <a:gd name="connsiteX0" fmla="*/ 0 w 6000"/>
                  <a:gd name="connsiteY0" fmla="*/ 2572 h 2571"/>
                  <a:gd name="connsiteX1" fmla="*/ 6001 w 6000"/>
                  <a:gd name="connsiteY1" fmla="*/ 0 h 2571"/>
                </a:gdLst>
                <a:ahLst/>
                <a:cxnLst>
                  <a:cxn ang="0">
                    <a:pos x="connsiteX0" y="connsiteY0"/>
                  </a:cxn>
                  <a:cxn ang="0">
                    <a:pos x="connsiteX1" y="connsiteY1"/>
                  </a:cxn>
                </a:cxnLst>
                <a:rect l="l" t="t" r="r" b="b"/>
                <a:pathLst>
                  <a:path w="6000" h="2571">
                    <a:moveTo>
                      <a:pt x="0" y="2572"/>
                    </a:moveTo>
                    <a:lnTo>
                      <a:pt x="6001" y="0"/>
                    </a:lnTo>
                  </a:path>
                </a:pathLst>
              </a:custGeom>
              <a:grpFill/>
              <a:ln w="5715" cap="rnd">
                <a:solidFill>
                  <a:srgbClr val="E52A29"/>
                </a:solidFill>
                <a:prstDash val="solid"/>
                <a:round/>
              </a:ln>
            </p:spPr>
            <p:txBody>
              <a:bodyPr rtlCol="0" anchor="ctr"/>
              <a:lstStyle/>
              <a:p>
                <a:endParaRPr lang="fr-FR" sz="1050"/>
              </a:p>
            </p:txBody>
          </p:sp>
          <p:sp>
            <p:nvSpPr>
              <p:cNvPr id="174" name="Forme libre : forme 2079">
                <a:extLst>
                  <a:ext uri="{FF2B5EF4-FFF2-40B4-BE49-F238E27FC236}">
                    <a16:creationId xmlns:a16="http://schemas.microsoft.com/office/drawing/2014/main" id="{0A74F632-E6D7-47C6-B909-651444360527}"/>
                  </a:ext>
                </a:extLst>
              </p:cNvPr>
              <p:cNvSpPr/>
              <p:nvPr/>
            </p:nvSpPr>
            <p:spPr>
              <a:xfrm>
                <a:off x="6974195" y="671702"/>
                <a:ext cx="150114" cy="62293"/>
              </a:xfrm>
              <a:custGeom>
                <a:avLst/>
                <a:gdLst>
                  <a:gd name="connsiteX0" fmla="*/ 150114 w 150114"/>
                  <a:gd name="connsiteY0" fmla="*/ 0 h 62293"/>
                  <a:gd name="connsiteX1" fmla="*/ 0 w 150114"/>
                  <a:gd name="connsiteY1" fmla="*/ 62294 h 62293"/>
                </a:gdLst>
                <a:ahLst/>
                <a:cxnLst>
                  <a:cxn ang="0">
                    <a:pos x="connsiteX0" y="connsiteY0"/>
                  </a:cxn>
                  <a:cxn ang="0">
                    <a:pos x="connsiteX1" y="connsiteY1"/>
                  </a:cxn>
                </a:cxnLst>
                <a:rect l="l" t="t" r="r" b="b"/>
                <a:pathLst>
                  <a:path w="150114" h="62293">
                    <a:moveTo>
                      <a:pt x="150114" y="0"/>
                    </a:moveTo>
                    <a:lnTo>
                      <a:pt x="0" y="62294"/>
                    </a:lnTo>
                  </a:path>
                </a:pathLst>
              </a:custGeom>
              <a:grpFill/>
              <a:ln w="5715" cap="rnd">
                <a:solidFill>
                  <a:srgbClr val="E52A29"/>
                </a:solidFill>
                <a:prstDash val="solid"/>
                <a:round/>
              </a:ln>
            </p:spPr>
            <p:txBody>
              <a:bodyPr rtlCol="0" anchor="ctr"/>
              <a:lstStyle/>
              <a:p>
                <a:endParaRPr lang="fr-FR" sz="1050"/>
              </a:p>
            </p:txBody>
          </p:sp>
          <p:sp>
            <p:nvSpPr>
              <p:cNvPr id="175" name="Forme libre : forme 2080">
                <a:extLst>
                  <a:ext uri="{FF2B5EF4-FFF2-40B4-BE49-F238E27FC236}">
                    <a16:creationId xmlns:a16="http://schemas.microsoft.com/office/drawing/2014/main" id="{A69614EB-6CD8-4A8E-BCD3-A4049E093EEB}"/>
                  </a:ext>
                </a:extLst>
              </p:cNvPr>
              <p:cNvSpPr/>
              <p:nvPr/>
            </p:nvSpPr>
            <p:spPr>
              <a:xfrm>
                <a:off x="7056586" y="922591"/>
                <a:ext cx="149828" cy="63055"/>
              </a:xfrm>
              <a:custGeom>
                <a:avLst/>
                <a:gdLst>
                  <a:gd name="connsiteX0" fmla="*/ 0 w 149828"/>
                  <a:gd name="connsiteY0" fmla="*/ 63055 h 63055"/>
                  <a:gd name="connsiteX1" fmla="*/ 149828 w 149828"/>
                  <a:gd name="connsiteY1" fmla="*/ 0 h 63055"/>
                </a:gdLst>
                <a:ahLst/>
                <a:cxnLst>
                  <a:cxn ang="0">
                    <a:pos x="connsiteX0" y="connsiteY0"/>
                  </a:cxn>
                  <a:cxn ang="0">
                    <a:pos x="connsiteX1" y="connsiteY1"/>
                  </a:cxn>
                </a:cxnLst>
                <a:rect l="l" t="t" r="r" b="b"/>
                <a:pathLst>
                  <a:path w="149828" h="63055">
                    <a:moveTo>
                      <a:pt x="0" y="63055"/>
                    </a:moveTo>
                    <a:lnTo>
                      <a:pt x="149828" y="0"/>
                    </a:lnTo>
                  </a:path>
                </a:pathLst>
              </a:custGeom>
              <a:grpFill/>
              <a:ln w="5715" cap="rnd">
                <a:solidFill>
                  <a:srgbClr val="E52A29"/>
                </a:solidFill>
                <a:prstDash val="solid"/>
                <a:round/>
              </a:ln>
            </p:spPr>
            <p:txBody>
              <a:bodyPr rtlCol="0" anchor="ctr"/>
              <a:lstStyle/>
              <a:p>
                <a:endParaRPr lang="fr-FR" sz="1050"/>
              </a:p>
            </p:txBody>
          </p:sp>
          <p:sp>
            <p:nvSpPr>
              <p:cNvPr id="176" name="Forme libre : forme 2081">
                <a:extLst>
                  <a:ext uri="{FF2B5EF4-FFF2-40B4-BE49-F238E27FC236}">
                    <a16:creationId xmlns:a16="http://schemas.microsoft.com/office/drawing/2014/main" id="{11FF388B-4857-458E-8C80-DAC8BAAD5CC4}"/>
                  </a:ext>
                </a:extLst>
              </p:cNvPr>
              <p:cNvSpPr/>
              <p:nvPr/>
            </p:nvSpPr>
            <p:spPr>
              <a:xfrm>
                <a:off x="7138691" y="959357"/>
                <a:ext cx="28575" cy="28575"/>
              </a:xfrm>
              <a:custGeom>
                <a:avLst/>
                <a:gdLst>
                  <a:gd name="connsiteX0" fmla="*/ 28575 w 28575"/>
                  <a:gd name="connsiteY0" fmla="*/ 14288 h 28575"/>
                  <a:gd name="connsiteX1" fmla="*/ 14287 w 28575"/>
                  <a:gd name="connsiteY1" fmla="*/ 28575 h 28575"/>
                  <a:gd name="connsiteX2" fmla="*/ 0 w 28575"/>
                  <a:gd name="connsiteY2" fmla="*/ 14288 h 28575"/>
                  <a:gd name="connsiteX3" fmla="*/ 14287 w 28575"/>
                  <a:gd name="connsiteY3" fmla="*/ 0 h 28575"/>
                  <a:gd name="connsiteX4" fmla="*/ 28575 w 28575"/>
                  <a:gd name="connsiteY4" fmla="*/ 14288 h 285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575" h="28575">
                    <a:moveTo>
                      <a:pt x="28575" y="14288"/>
                    </a:moveTo>
                    <a:cubicBezTo>
                      <a:pt x="28575" y="22178"/>
                      <a:pt x="22178" y="28575"/>
                      <a:pt x="14287" y="28575"/>
                    </a:cubicBezTo>
                    <a:cubicBezTo>
                      <a:pt x="6397" y="28575"/>
                      <a:pt x="0" y="22178"/>
                      <a:pt x="0" y="14288"/>
                    </a:cubicBezTo>
                    <a:cubicBezTo>
                      <a:pt x="0" y="6397"/>
                      <a:pt x="6397" y="0"/>
                      <a:pt x="14287" y="0"/>
                    </a:cubicBezTo>
                    <a:cubicBezTo>
                      <a:pt x="22178" y="0"/>
                      <a:pt x="28575" y="6397"/>
                      <a:pt x="28575" y="14288"/>
                    </a:cubicBezTo>
                    <a:close/>
                  </a:path>
                </a:pathLst>
              </a:custGeom>
              <a:grpFill/>
              <a:ln w="5715" cap="rnd">
                <a:solidFill>
                  <a:srgbClr val="E52A29"/>
                </a:solidFill>
                <a:prstDash val="solid"/>
                <a:round/>
              </a:ln>
            </p:spPr>
            <p:txBody>
              <a:bodyPr rtlCol="0" anchor="ctr"/>
              <a:lstStyle/>
              <a:p>
                <a:endParaRPr lang="fr-FR" sz="1050"/>
              </a:p>
            </p:txBody>
          </p:sp>
          <p:grpSp>
            <p:nvGrpSpPr>
              <p:cNvPr id="177" name="Graphique 1760">
                <a:extLst>
                  <a:ext uri="{FF2B5EF4-FFF2-40B4-BE49-F238E27FC236}">
                    <a16:creationId xmlns:a16="http://schemas.microsoft.com/office/drawing/2014/main" id="{C16FD2BF-675C-402C-AB8F-B0E359F17341}"/>
                  </a:ext>
                </a:extLst>
              </p:cNvPr>
              <p:cNvGrpSpPr/>
              <p:nvPr/>
            </p:nvGrpSpPr>
            <p:grpSpPr>
              <a:xfrm>
                <a:off x="7039536" y="770190"/>
                <a:ext cx="113728" cy="117538"/>
                <a:chOff x="7039536" y="770190"/>
                <a:chExt cx="113728" cy="117538"/>
              </a:xfrm>
              <a:grpFill/>
            </p:grpSpPr>
            <p:sp>
              <p:nvSpPr>
                <p:cNvPr id="182" name="Forme libre : forme 2083">
                  <a:extLst>
                    <a:ext uri="{FF2B5EF4-FFF2-40B4-BE49-F238E27FC236}">
                      <a16:creationId xmlns:a16="http://schemas.microsoft.com/office/drawing/2014/main" id="{BD89D7F2-C72F-44FC-A62B-2B5D4DD760D9}"/>
                    </a:ext>
                  </a:extLst>
                </p:cNvPr>
                <p:cNvSpPr/>
                <p:nvPr/>
              </p:nvSpPr>
              <p:spPr>
                <a:xfrm>
                  <a:off x="7055634" y="770190"/>
                  <a:ext cx="97630" cy="117538"/>
                </a:xfrm>
                <a:custGeom>
                  <a:avLst/>
                  <a:gdLst>
                    <a:gd name="connsiteX0" fmla="*/ 97631 w 97630"/>
                    <a:gd name="connsiteY0" fmla="*/ 103346 h 117538"/>
                    <a:gd name="connsiteX1" fmla="*/ 82867 w 97630"/>
                    <a:gd name="connsiteY1" fmla="*/ 112586 h 117538"/>
                    <a:gd name="connsiteX2" fmla="*/ 4953 w 97630"/>
                    <a:gd name="connsiteY2" fmla="*/ 82106 h 117538"/>
                    <a:gd name="connsiteX3" fmla="*/ 35433 w 97630"/>
                    <a:gd name="connsiteY3" fmla="*/ 4191 h 117538"/>
                    <a:gd name="connsiteX4" fmla="*/ 49625 w 97630"/>
                    <a:gd name="connsiteY4" fmla="*/ 0 h 1175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7630" h="117538">
                      <a:moveTo>
                        <a:pt x="97631" y="103346"/>
                      </a:moveTo>
                      <a:cubicBezTo>
                        <a:pt x="93345" y="107061"/>
                        <a:pt x="88392" y="110204"/>
                        <a:pt x="82867" y="112586"/>
                      </a:cubicBezTo>
                      <a:cubicBezTo>
                        <a:pt x="52959" y="125635"/>
                        <a:pt x="18002" y="112014"/>
                        <a:pt x="4953" y="82106"/>
                      </a:cubicBezTo>
                      <a:cubicBezTo>
                        <a:pt x="-8097" y="52197"/>
                        <a:pt x="5524" y="17240"/>
                        <a:pt x="35433" y="4191"/>
                      </a:cubicBezTo>
                      <a:cubicBezTo>
                        <a:pt x="40100" y="2191"/>
                        <a:pt x="44862" y="762"/>
                        <a:pt x="49625" y="0"/>
                      </a:cubicBezTo>
                    </a:path>
                  </a:pathLst>
                </a:custGeom>
                <a:grpFill/>
                <a:ln w="5715" cap="rnd">
                  <a:solidFill>
                    <a:srgbClr val="E52A29"/>
                  </a:solidFill>
                  <a:prstDash val="solid"/>
                  <a:round/>
                </a:ln>
              </p:spPr>
              <p:txBody>
                <a:bodyPr rtlCol="0" anchor="ctr"/>
                <a:lstStyle/>
                <a:p>
                  <a:endParaRPr lang="fr-FR" sz="1050"/>
                </a:p>
              </p:txBody>
            </p:sp>
            <p:sp>
              <p:nvSpPr>
                <p:cNvPr id="183" name="Forme libre : forme 2084">
                  <a:extLst>
                    <a:ext uri="{FF2B5EF4-FFF2-40B4-BE49-F238E27FC236}">
                      <a16:creationId xmlns:a16="http://schemas.microsoft.com/office/drawing/2014/main" id="{38BD480D-CE97-455B-B159-5C85530BEC6A}"/>
                    </a:ext>
                  </a:extLst>
                </p:cNvPr>
                <p:cNvSpPr/>
                <p:nvPr/>
              </p:nvSpPr>
              <p:spPr>
                <a:xfrm>
                  <a:off x="7039536" y="815911"/>
                  <a:ext cx="73914" cy="32289"/>
                </a:xfrm>
                <a:custGeom>
                  <a:avLst/>
                  <a:gdLst>
                    <a:gd name="connsiteX0" fmla="*/ 0 w 73914"/>
                    <a:gd name="connsiteY0" fmla="*/ 32290 h 32289"/>
                    <a:gd name="connsiteX1" fmla="*/ 73914 w 73914"/>
                    <a:gd name="connsiteY1" fmla="*/ 0 h 32289"/>
                  </a:gdLst>
                  <a:ahLst/>
                  <a:cxnLst>
                    <a:cxn ang="0">
                      <a:pos x="connsiteX0" y="connsiteY0"/>
                    </a:cxn>
                    <a:cxn ang="0">
                      <a:pos x="connsiteX1" y="connsiteY1"/>
                    </a:cxn>
                  </a:cxnLst>
                  <a:rect l="l" t="t" r="r" b="b"/>
                  <a:pathLst>
                    <a:path w="73914" h="32289">
                      <a:moveTo>
                        <a:pt x="0" y="32290"/>
                      </a:moveTo>
                      <a:lnTo>
                        <a:pt x="73914" y="0"/>
                      </a:lnTo>
                    </a:path>
                  </a:pathLst>
                </a:custGeom>
                <a:grpFill/>
                <a:ln w="5715" cap="rnd">
                  <a:solidFill>
                    <a:srgbClr val="E52A29"/>
                  </a:solidFill>
                  <a:prstDash val="solid"/>
                  <a:round/>
                </a:ln>
              </p:spPr>
              <p:txBody>
                <a:bodyPr rtlCol="0" anchor="ctr"/>
                <a:lstStyle/>
                <a:p>
                  <a:endParaRPr lang="fr-FR" sz="1050"/>
                </a:p>
              </p:txBody>
            </p:sp>
            <p:sp>
              <p:nvSpPr>
                <p:cNvPr id="184" name="Forme libre : forme 2085">
                  <a:extLst>
                    <a:ext uri="{FF2B5EF4-FFF2-40B4-BE49-F238E27FC236}">
                      <a16:creationId xmlns:a16="http://schemas.microsoft.com/office/drawing/2014/main" id="{EDF9567D-FDA8-47CB-AD03-A957AC75CCF9}"/>
                    </a:ext>
                  </a:extLst>
                </p:cNvPr>
                <p:cNvSpPr/>
                <p:nvPr/>
              </p:nvSpPr>
              <p:spPr>
                <a:xfrm>
                  <a:off x="7046108" y="835056"/>
                  <a:ext cx="73818" cy="32289"/>
                </a:xfrm>
                <a:custGeom>
                  <a:avLst/>
                  <a:gdLst>
                    <a:gd name="connsiteX0" fmla="*/ 0 w 73818"/>
                    <a:gd name="connsiteY0" fmla="*/ 32290 h 32289"/>
                    <a:gd name="connsiteX1" fmla="*/ 73819 w 73818"/>
                    <a:gd name="connsiteY1" fmla="*/ 0 h 32289"/>
                  </a:gdLst>
                  <a:ahLst/>
                  <a:cxnLst>
                    <a:cxn ang="0">
                      <a:pos x="connsiteX0" y="connsiteY0"/>
                    </a:cxn>
                    <a:cxn ang="0">
                      <a:pos x="connsiteX1" y="connsiteY1"/>
                    </a:cxn>
                  </a:cxnLst>
                  <a:rect l="l" t="t" r="r" b="b"/>
                  <a:pathLst>
                    <a:path w="73818" h="32289">
                      <a:moveTo>
                        <a:pt x="0" y="32290"/>
                      </a:moveTo>
                      <a:lnTo>
                        <a:pt x="73819" y="0"/>
                      </a:lnTo>
                    </a:path>
                  </a:pathLst>
                </a:custGeom>
                <a:grpFill/>
                <a:ln w="5715" cap="rnd">
                  <a:solidFill>
                    <a:srgbClr val="E52A29"/>
                  </a:solidFill>
                  <a:prstDash val="solid"/>
                  <a:round/>
                </a:ln>
              </p:spPr>
              <p:txBody>
                <a:bodyPr rtlCol="0" anchor="ctr"/>
                <a:lstStyle/>
                <a:p>
                  <a:endParaRPr lang="fr-FR" sz="1050"/>
                </a:p>
              </p:txBody>
            </p:sp>
          </p:grpSp>
          <p:grpSp>
            <p:nvGrpSpPr>
              <p:cNvPr id="178" name="Graphique 1760">
                <a:extLst>
                  <a:ext uri="{FF2B5EF4-FFF2-40B4-BE49-F238E27FC236}">
                    <a16:creationId xmlns:a16="http://schemas.microsoft.com/office/drawing/2014/main" id="{C069D740-4963-44DB-A2D9-AE09E8972019}"/>
                  </a:ext>
                </a:extLst>
              </p:cNvPr>
              <p:cNvGrpSpPr/>
              <p:nvPr/>
            </p:nvGrpSpPr>
            <p:grpSpPr>
              <a:xfrm>
                <a:off x="7154026" y="661796"/>
                <a:ext cx="121157" cy="139922"/>
                <a:chOff x="7154026" y="661796"/>
                <a:chExt cx="121157" cy="139922"/>
              </a:xfrm>
              <a:grpFill/>
            </p:grpSpPr>
            <p:sp>
              <p:nvSpPr>
                <p:cNvPr id="179" name="Forme libre : forme 2087">
                  <a:extLst>
                    <a:ext uri="{FF2B5EF4-FFF2-40B4-BE49-F238E27FC236}">
                      <a16:creationId xmlns:a16="http://schemas.microsoft.com/office/drawing/2014/main" id="{9EA2A1E1-0451-4B5C-A34B-50E3D82F5897}"/>
                    </a:ext>
                  </a:extLst>
                </p:cNvPr>
                <p:cNvSpPr/>
                <p:nvPr/>
              </p:nvSpPr>
              <p:spPr>
                <a:xfrm>
                  <a:off x="7163171" y="708945"/>
                  <a:ext cx="71532" cy="88391"/>
                </a:xfrm>
                <a:custGeom>
                  <a:avLst/>
                  <a:gdLst>
                    <a:gd name="connsiteX0" fmla="*/ 71533 w 71532"/>
                    <a:gd name="connsiteY0" fmla="*/ 88392 h 88391"/>
                    <a:gd name="connsiteX1" fmla="*/ 0 w 71532"/>
                    <a:gd name="connsiteY1" fmla="*/ 0 h 88391"/>
                  </a:gdLst>
                  <a:ahLst/>
                  <a:cxnLst>
                    <a:cxn ang="0">
                      <a:pos x="connsiteX0" y="connsiteY0"/>
                    </a:cxn>
                    <a:cxn ang="0">
                      <a:pos x="connsiteX1" y="connsiteY1"/>
                    </a:cxn>
                  </a:cxnLst>
                  <a:rect l="l" t="t" r="r" b="b"/>
                  <a:pathLst>
                    <a:path w="71532" h="88391">
                      <a:moveTo>
                        <a:pt x="71533" y="88392"/>
                      </a:moveTo>
                      <a:cubicBezTo>
                        <a:pt x="68199" y="48292"/>
                        <a:pt x="40862" y="12382"/>
                        <a:pt x="0" y="0"/>
                      </a:cubicBezTo>
                    </a:path>
                  </a:pathLst>
                </a:custGeom>
                <a:grpFill/>
                <a:ln w="5715" cap="rnd">
                  <a:solidFill>
                    <a:srgbClr val="E52A29"/>
                  </a:solidFill>
                  <a:prstDash val="solid"/>
                  <a:round/>
                </a:ln>
              </p:spPr>
              <p:txBody>
                <a:bodyPr rtlCol="0" anchor="ctr"/>
                <a:lstStyle/>
                <a:p>
                  <a:endParaRPr lang="fr-FR" sz="1050"/>
                </a:p>
              </p:txBody>
            </p:sp>
            <p:sp>
              <p:nvSpPr>
                <p:cNvPr id="180" name="Forme libre : forme 2088">
                  <a:extLst>
                    <a:ext uri="{FF2B5EF4-FFF2-40B4-BE49-F238E27FC236}">
                      <a16:creationId xmlns:a16="http://schemas.microsoft.com/office/drawing/2014/main" id="{D2C76661-B732-4BDA-843A-AED53656264E}"/>
                    </a:ext>
                  </a:extLst>
                </p:cNvPr>
                <p:cNvSpPr/>
                <p:nvPr/>
              </p:nvSpPr>
              <p:spPr>
                <a:xfrm>
                  <a:off x="7154026" y="752950"/>
                  <a:ext cx="39433" cy="48767"/>
                </a:xfrm>
                <a:custGeom>
                  <a:avLst/>
                  <a:gdLst>
                    <a:gd name="connsiteX0" fmla="*/ 39433 w 39433"/>
                    <a:gd name="connsiteY0" fmla="*/ 48768 h 48767"/>
                    <a:gd name="connsiteX1" fmla="*/ 0 w 39433"/>
                    <a:gd name="connsiteY1" fmla="*/ 0 h 48767"/>
                  </a:gdLst>
                  <a:ahLst/>
                  <a:cxnLst>
                    <a:cxn ang="0">
                      <a:pos x="connsiteX0" y="connsiteY0"/>
                    </a:cxn>
                    <a:cxn ang="0">
                      <a:pos x="connsiteX1" y="connsiteY1"/>
                    </a:cxn>
                  </a:cxnLst>
                  <a:rect l="l" t="t" r="r" b="b"/>
                  <a:pathLst>
                    <a:path w="39433" h="48767">
                      <a:moveTo>
                        <a:pt x="39433" y="48768"/>
                      </a:moveTo>
                      <a:cubicBezTo>
                        <a:pt x="37624" y="26670"/>
                        <a:pt x="22479" y="6858"/>
                        <a:pt x="0" y="0"/>
                      </a:cubicBezTo>
                    </a:path>
                  </a:pathLst>
                </a:custGeom>
                <a:grpFill/>
                <a:ln w="5715" cap="rnd">
                  <a:solidFill>
                    <a:srgbClr val="E52A29"/>
                  </a:solidFill>
                  <a:prstDash val="solid"/>
                  <a:round/>
                </a:ln>
              </p:spPr>
              <p:txBody>
                <a:bodyPr rtlCol="0" anchor="ctr"/>
                <a:lstStyle/>
                <a:p>
                  <a:endParaRPr lang="fr-FR" sz="1050"/>
                </a:p>
              </p:txBody>
            </p:sp>
            <p:sp>
              <p:nvSpPr>
                <p:cNvPr id="181" name="Forme libre : forme 2089">
                  <a:extLst>
                    <a:ext uri="{FF2B5EF4-FFF2-40B4-BE49-F238E27FC236}">
                      <a16:creationId xmlns:a16="http://schemas.microsoft.com/office/drawing/2014/main" id="{5D61B370-A434-402A-97E8-1907A7243480}"/>
                    </a:ext>
                  </a:extLst>
                </p:cNvPr>
                <p:cNvSpPr/>
                <p:nvPr/>
              </p:nvSpPr>
              <p:spPr>
                <a:xfrm>
                  <a:off x="7171076" y="661796"/>
                  <a:ext cx="104108" cy="128587"/>
                </a:xfrm>
                <a:custGeom>
                  <a:avLst/>
                  <a:gdLst>
                    <a:gd name="connsiteX0" fmla="*/ 104108 w 104108"/>
                    <a:gd name="connsiteY0" fmla="*/ 128587 h 128587"/>
                    <a:gd name="connsiteX1" fmla="*/ 0 w 104108"/>
                    <a:gd name="connsiteY1" fmla="*/ 0 h 128587"/>
                  </a:gdLst>
                  <a:ahLst/>
                  <a:cxnLst>
                    <a:cxn ang="0">
                      <a:pos x="connsiteX0" y="connsiteY0"/>
                    </a:cxn>
                    <a:cxn ang="0">
                      <a:pos x="connsiteX1" y="connsiteY1"/>
                    </a:cxn>
                  </a:cxnLst>
                  <a:rect l="l" t="t" r="r" b="b"/>
                  <a:pathLst>
                    <a:path w="104108" h="128587">
                      <a:moveTo>
                        <a:pt x="104108" y="128587"/>
                      </a:moveTo>
                      <a:cubicBezTo>
                        <a:pt x="99251" y="70199"/>
                        <a:pt x="59531" y="18002"/>
                        <a:pt x="0" y="0"/>
                      </a:cubicBezTo>
                    </a:path>
                  </a:pathLst>
                </a:custGeom>
                <a:grpFill/>
                <a:ln w="5715" cap="rnd">
                  <a:solidFill>
                    <a:srgbClr val="E52A29"/>
                  </a:solidFill>
                  <a:prstDash val="solid"/>
                  <a:round/>
                </a:ln>
              </p:spPr>
              <p:txBody>
                <a:bodyPr rtlCol="0" anchor="ctr"/>
                <a:lstStyle/>
                <a:p>
                  <a:endParaRPr lang="fr-FR" sz="1050"/>
                </a:p>
              </p:txBody>
            </p:sp>
          </p:grpSp>
        </p:grpSp>
        <p:grpSp>
          <p:nvGrpSpPr>
            <p:cNvPr id="185" name="Graphique 1807">
              <a:extLst>
                <a:ext uri="{FF2B5EF4-FFF2-40B4-BE49-F238E27FC236}">
                  <a16:creationId xmlns:a16="http://schemas.microsoft.com/office/drawing/2014/main" id="{2152AAB8-8DE7-44B3-B4D6-D98810B69C16}"/>
                </a:ext>
              </a:extLst>
            </p:cNvPr>
            <p:cNvGrpSpPr/>
            <p:nvPr/>
          </p:nvGrpSpPr>
          <p:grpSpPr>
            <a:xfrm>
              <a:off x="-1935641" y="3553289"/>
              <a:ext cx="212568" cy="147357"/>
              <a:chOff x="10492224" y="2241232"/>
              <a:chExt cx="280987" cy="194786"/>
            </a:xfrm>
            <a:noFill/>
          </p:grpSpPr>
          <p:grpSp>
            <p:nvGrpSpPr>
              <p:cNvPr id="186" name="Graphique 1807">
                <a:extLst>
                  <a:ext uri="{FF2B5EF4-FFF2-40B4-BE49-F238E27FC236}">
                    <a16:creationId xmlns:a16="http://schemas.microsoft.com/office/drawing/2014/main" id="{A27E5D52-DB7A-4FBE-A418-12EC02A4E153}"/>
                  </a:ext>
                </a:extLst>
              </p:cNvPr>
              <p:cNvGrpSpPr/>
              <p:nvPr/>
            </p:nvGrpSpPr>
            <p:grpSpPr>
              <a:xfrm>
                <a:off x="10505559" y="2336292"/>
                <a:ext cx="43243" cy="50673"/>
                <a:chOff x="10505559" y="2336292"/>
                <a:chExt cx="43243" cy="50673"/>
              </a:xfrm>
              <a:grpFill/>
            </p:grpSpPr>
            <p:sp>
              <p:nvSpPr>
                <p:cNvPr id="192" name="Forme libre : forme 3882">
                  <a:extLst>
                    <a:ext uri="{FF2B5EF4-FFF2-40B4-BE49-F238E27FC236}">
                      <a16:creationId xmlns:a16="http://schemas.microsoft.com/office/drawing/2014/main" id="{A895CF90-29A2-4068-9EC7-BB48B4324938}"/>
                    </a:ext>
                  </a:extLst>
                </p:cNvPr>
                <p:cNvSpPr/>
                <p:nvPr/>
              </p:nvSpPr>
              <p:spPr>
                <a:xfrm>
                  <a:off x="10505559" y="2357532"/>
                  <a:ext cx="25145" cy="29432"/>
                </a:xfrm>
                <a:custGeom>
                  <a:avLst/>
                  <a:gdLst>
                    <a:gd name="connsiteX0" fmla="*/ 25146 w 25145"/>
                    <a:gd name="connsiteY0" fmla="*/ 0 h 29432"/>
                    <a:gd name="connsiteX1" fmla="*/ 0 w 25145"/>
                    <a:gd name="connsiteY1" fmla="*/ 29432 h 29432"/>
                  </a:gdLst>
                  <a:ahLst/>
                  <a:cxnLst>
                    <a:cxn ang="0">
                      <a:pos x="connsiteX0" y="connsiteY0"/>
                    </a:cxn>
                    <a:cxn ang="0">
                      <a:pos x="connsiteX1" y="connsiteY1"/>
                    </a:cxn>
                  </a:cxnLst>
                  <a:rect l="l" t="t" r="r" b="b"/>
                  <a:pathLst>
                    <a:path w="25145" h="29432">
                      <a:moveTo>
                        <a:pt x="25146" y="0"/>
                      </a:moveTo>
                      <a:lnTo>
                        <a:pt x="0" y="29432"/>
                      </a:lnTo>
                    </a:path>
                  </a:pathLst>
                </a:custGeom>
                <a:grpFill/>
                <a:ln w="5715" cap="rnd">
                  <a:solidFill>
                    <a:srgbClr val="E52A29"/>
                  </a:solidFill>
                  <a:prstDash val="solid"/>
                  <a:round/>
                </a:ln>
              </p:spPr>
              <p:txBody>
                <a:bodyPr rtlCol="0" anchor="ctr"/>
                <a:lstStyle/>
                <a:p>
                  <a:endParaRPr lang="fr-FR" sz="1050"/>
                </a:p>
              </p:txBody>
            </p:sp>
            <p:sp>
              <p:nvSpPr>
                <p:cNvPr id="193" name="Forme libre : forme 3883">
                  <a:extLst>
                    <a:ext uri="{FF2B5EF4-FFF2-40B4-BE49-F238E27FC236}">
                      <a16:creationId xmlns:a16="http://schemas.microsoft.com/office/drawing/2014/main" id="{FEDC0233-063E-47FE-8690-E016F46AF4FB}"/>
                    </a:ext>
                  </a:extLst>
                </p:cNvPr>
                <p:cNvSpPr/>
                <p:nvPr/>
              </p:nvSpPr>
              <p:spPr>
                <a:xfrm>
                  <a:off x="10540897" y="2336292"/>
                  <a:ext cx="7905" cy="9239"/>
                </a:xfrm>
                <a:custGeom>
                  <a:avLst/>
                  <a:gdLst>
                    <a:gd name="connsiteX0" fmla="*/ 7906 w 7905"/>
                    <a:gd name="connsiteY0" fmla="*/ 0 h 9239"/>
                    <a:gd name="connsiteX1" fmla="*/ 0 w 7905"/>
                    <a:gd name="connsiteY1" fmla="*/ 9239 h 9239"/>
                  </a:gdLst>
                  <a:ahLst/>
                  <a:cxnLst>
                    <a:cxn ang="0">
                      <a:pos x="connsiteX0" y="connsiteY0"/>
                    </a:cxn>
                    <a:cxn ang="0">
                      <a:pos x="connsiteX1" y="connsiteY1"/>
                    </a:cxn>
                  </a:cxnLst>
                  <a:rect l="l" t="t" r="r" b="b"/>
                  <a:pathLst>
                    <a:path w="7905" h="9239">
                      <a:moveTo>
                        <a:pt x="7906" y="0"/>
                      </a:moveTo>
                      <a:lnTo>
                        <a:pt x="0" y="9239"/>
                      </a:lnTo>
                    </a:path>
                  </a:pathLst>
                </a:custGeom>
                <a:grpFill/>
                <a:ln w="5715" cap="rnd">
                  <a:solidFill>
                    <a:srgbClr val="E52A29"/>
                  </a:solidFill>
                  <a:prstDash val="solid"/>
                  <a:round/>
                </a:ln>
              </p:spPr>
              <p:txBody>
                <a:bodyPr rtlCol="0" anchor="ctr"/>
                <a:lstStyle/>
                <a:p>
                  <a:endParaRPr lang="fr-FR" sz="1050"/>
                </a:p>
              </p:txBody>
            </p:sp>
          </p:grpSp>
          <p:grpSp>
            <p:nvGrpSpPr>
              <p:cNvPr id="187" name="Graphique 1807">
                <a:extLst>
                  <a:ext uri="{FF2B5EF4-FFF2-40B4-BE49-F238E27FC236}">
                    <a16:creationId xmlns:a16="http://schemas.microsoft.com/office/drawing/2014/main" id="{CCD31286-E0E3-4292-AD50-204437A3034F}"/>
                  </a:ext>
                </a:extLst>
              </p:cNvPr>
              <p:cNvGrpSpPr/>
              <p:nvPr/>
            </p:nvGrpSpPr>
            <p:grpSpPr>
              <a:xfrm>
                <a:off x="10492224" y="2241232"/>
                <a:ext cx="280987" cy="194786"/>
                <a:chOff x="10492224" y="2241232"/>
                <a:chExt cx="280987" cy="194786"/>
              </a:xfrm>
              <a:grpFill/>
            </p:grpSpPr>
            <p:sp>
              <p:nvSpPr>
                <p:cNvPr id="188" name="Forme libre : forme 3885">
                  <a:extLst>
                    <a:ext uri="{FF2B5EF4-FFF2-40B4-BE49-F238E27FC236}">
                      <a16:creationId xmlns:a16="http://schemas.microsoft.com/office/drawing/2014/main" id="{B93880F8-C9E6-4C19-B000-93C29CACCCA2}"/>
                    </a:ext>
                  </a:extLst>
                </p:cNvPr>
                <p:cNvSpPr/>
                <p:nvPr/>
              </p:nvSpPr>
              <p:spPr>
                <a:xfrm>
                  <a:off x="10492224" y="2241232"/>
                  <a:ext cx="280987" cy="194786"/>
                </a:xfrm>
                <a:custGeom>
                  <a:avLst/>
                  <a:gdLst>
                    <a:gd name="connsiteX0" fmla="*/ 222314 w 280987"/>
                    <a:gd name="connsiteY0" fmla="*/ 194691 h 194786"/>
                    <a:gd name="connsiteX1" fmla="*/ 11906 w 280987"/>
                    <a:gd name="connsiteY1" fmla="*/ 194691 h 194786"/>
                    <a:gd name="connsiteX2" fmla="*/ 0 w 280987"/>
                    <a:gd name="connsiteY2" fmla="*/ 182785 h 194786"/>
                    <a:gd name="connsiteX3" fmla="*/ 0 w 280987"/>
                    <a:gd name="connsiteY3" fmla="*/ 11906 h 194786"/>
                    <a:gd name="connsiteX4" fmla="*/ 11906 w 280987"/>
                    <a:gd name="connsiteY4" fmla="*/ 0 h 194786"/>
                    <a:gd name="connsiteX5" fmla="*/ 269081 w 280987"/>
                    <a:gd name="connsiteY5" fmla="*/ 0 h 194786"/>
                    <a:gd name="connsiteX6" fmla="*/ 280988 w 280987"/>
                    <a:gd name="connsiteY6" fmla="*/ 11906 h 194786"/>
                    <a:gd name="connsiteX7" fmla="*/ 280988 w 280987"/>
                    <a:gd name="connsiteY7" fmla="*/ 182880 h 194786"/>
                    <a:gd name="connsiteX8" fmla="*/ 269081 w 280987"/>
                    <a:gd name="connsiteY8" fmla="*/ 194786 h 194786"/>
                    <a:gd name="connsiteX9" fmla="*/ 248031 w 280987"/>
                    <a:gd name="connsiteY9" fmla="*/ 194786 h 1947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80987" h="194786">
                      <a:moveTo>
                        <a:pt x="222314" y="194691"/>
                      </a:moveTo>
                      <a:lnTo>
                        <a:pt x="11906" y="194691"/>
                      </a:lnTo>
                      <a:cubicBezTo>
                        <a:pt x="5334" y="194691"/>
                        <a:pt x="0" y="189357"/>
                        <a:pt x="0" y="182785"/>
                      </a:cubicBezTo>
                      <a:lnTo>
                        <a:pt x="0" y="11906"/>
                      </a:lnTo>
                      <a:cubicBezTo>
                        <a:pt x="0" y="5334"/>
                        <a:pt x="5334" y="0"/>
                        <a:pt x="11906" y="0"/>
                      </a:cubicBezTo>
                      <a:lnTo>
                        <a:pt x="269081" y="0"/>
                      </a:lnTo>
                      <a:cubicBezTo>
                        <a:pt x="275654" y="0"/>
                        <a:pt x="280988" y="5334"/>
                        <a:pt x="280988" y="11906"/>
                      </a:cubicBezTo>
                      <a:lnTo>
                        <a:pt x="280988" y="182880"/>
                      </a:lnTo>
                      <a:cubicBezTo>
                        <a:pt x="280988" y="189452"/>
                        <a:pt x="275654" y="194786"/>
                        <a:pt x="269081" y="194786"/>
                      </a:cubicBezTo>
                      <a:lnTo>
                        <a:pt x="248031" y="194786"/>
                      </a:lnTo>
                    </a:path>
                  </a:pathLst>
                </a:custGeom>
                <a:grpFill/>
                <a:ln w="5715" cap="rnd">
                  <a:solidFill>
                    <a:srgbClr val="E52A29"/>
                  </a:solidFill>
                  <a:prstDash val="solid"/>
                  <a:round/>
                </a:ln>
              </p:spPr>
              <p:txBody>
                <a:bodyPr rtlCol="0" anchor="ctr"/>
                <a:lstStyle/>
                <a:p>
                  <a:endParaRPr lang="fr-FR" sz="1050"/>
                </a:p>
              </p:txBody>
            </p:sp>
            <p:sp>
              <p:nvSpPr>
                <p:cNvPr id="189" name="Forme libre : forme 3886">
                  <a:extLst>
                    <a:ext uri="{FF2B5EF4-FFF2-40B4-BE49-F238E27FC236}">
                      <a16:creationId xmlns:a16="http://schemas.microsoft.com/office/drawing/2014/main" id="{065C0455-0C79-4D5C-A05A-73C5C5B872D1}"/>
                    </a:ext>
                  </a:extLst>
                </p:cNvPr>
                <p:cNvSpPr/>
                <p:nvPr/>
              </p:nvSpPr>
              <p:spPr>
                <a:xfrm>
                  <a:off x="10492224" y="2253138"/>
                  <a:ext cx="280892" cy="115470"/>
                </a:xfrm>
                <a:custGeom>
                  <a:avLst/>
                  <a:gdLst>
                    <a:gd name="connsiteX0" fmla="*/ 0 w 280892"/>
                    <a:gd name="connsiteY0" fmla="*/ 0 h 115470"/>
                    <a:gd name="connsiteX1" fmla="*/ 119158 w 280892"/>
                    <a:gd name="connsiteY1" fmla="*/ 110204 h 115470"/>
                    <a:gd name="connsiteX2" fmla="*/ 145542 w 280892"/>
                    <a:gd name="connsiteY2" fmla="*/ 110681 h 115470"/>
                    <a:gd name="connsiteX3" fmla="*/ 280892 w 280892"/>
                    <a:gd name="connsiteY3" fmla="*/ 0 h 115470"/>
                  </a:gdLst>
                  <a:ahLst/>
                  <a:cxnLst>
                    <a:cxn ang="0">
                      <a:pos x="connsiteX0" y="connsiteY0"/>
                    </a:cxn>
                    <a:cxn ang="0">
                      <a:pos x="connsiteX1" y="connsiteY1"/>
                    </a:cxn>
                    <a:cxn ang="0">
                      <a:pos x="connsiteX2" y="connsiteY2"/>
                    </a:cxn>
                    <a:cxn ang="0">
                      <a:pos x="connsiteX3" y="connsiteY3"/>
                    </a:cxn>
                  </a:cxnLst>
                  <a:rect l="l" t="t" r="r" b="b"/>
                  <a:pathLst>
                    <a:path w="280892" h="115470">
                      <a:moveTo>
                        <a:pt x="0" y="0"/>
                      </a:moveTo>
                      <a:lnTo>
                        <a:pt x="119158" y="110204"/>
                      </a:lnTo>
                      <a:cubicBezTo>
                        <a:pt x="119158" y="110204"/>
                        <a:pt x="131921" y="121730"/>
                        <a:pt x="145542" y="110681"/>
                      </a:cubicBezTo>
                      <a:cubicBezTo>
                        <a:pt x="160782" y="98298"/>
                        <a:pt x="280892" y="0"/>
                        <a:pt x="280892" y="0"/>
                      </a:cubicBezTo>
                    </a:path>
                  </a:pathLst>
                </a:custGeom>
                <a:grpFill/>
                <a:ln w="5715" cap="rnd">
                  <a:solidFill>
                    <a:srgbClr val="E52A29"/>
                  </a:solidFill>
                  <a:prstDash val="solid"/>
                  <a:round/>
                </a:ln>
              </p:spPr>
              <p:txBody>
                <a:bodyPr rtlCol="0" anchor="ctr"/>
                <a:lstStyle/>
                <a:p>
                  <a:endParaRPr lang="fr-FR" sz="1050"/>
                </a:p>
              </p:txBody>
            </p:sp>
            <p:sp>
              <p:nvSpPr>
                <p:cNvPr id="190" name="Forme libre : forme 3887">
                  <a:extLst>
                    <a:ext uri="{FF2B5EF4-FFF2-40B4-BE49-F238E27FC236}">
                      <a16:creationId xmlns:a16="http://schemas.microsoft.com/office/drawing/2014/main" id="{DF5327BB-BA11-4277-A37A-B6BB9BE1738D}"/>
                    </a:ext>
                  </a:extLst>
                </p:cNvPr>
                <p:cNvSpPr/>
                <p:nvPr/>
              </p:nvSpPr>
              <p:spPr>
                <a:xfrm>
                  <a:off x="10494129" y="2343245"/>
                  <a:ext cx="74009" cy="85439"/>
                </a:xfrm>
                <a:custGeom>
                  <a:avLst/>
                  <a:gdLst>
                    <a:gd name="connsiteX0" fmla="*/ 74009 w 74009"/>
                    <a:gd name="connsiteY0" fmla="*/ 0 h 85439"/>
                    <a:gd name="connsiteX1" fmla="*/ 0 w 74009"/>
                    <a:gd name="connsiteY1" fmla="*/ 85439 h 85439"/>
                  </a:gdLst>
                  <a:ahLst/>
                  <a:cxnLst>
                    <a:cxn ang="0">
                      <a:pos x="connsiteX0" y="connsiteY0"/>
                    </a:cxn>
                    <a:cxn ang="0">
                      <a:pos x="connsiteX1" y="connsiteY1"/>
                    </a:cxn>
                  </a:cxnLst>
                  <a:rect l="l" t="t" r="r" b="b"/>
                  <a:pathLst>
                    <a:path w="74009" h="85439">
                      <a:moveTo>
                        <a:pt x="74009" y="0"/>
                      </a:moveTo>
                      <a:lnTo>
                        <a:pt x="0" y="85439"/>
                      </a:lnTo>
                    </a:path>
                  </a:pathLst>
                </a:custGeom>
                <a:grpFill/>
                <a:ln w="5715" cap="rnd">
                  <a:solidFill>
                    <a:srgbClr val="E52A29"/>
                  </a:solidFill>
                  <a:prstDash val="solid"/>
                  <a:round/>
                </a:ln>
              </p:spPr>
              <p:txBody>
                <a:bodyPr rtlCol="0" anchor="ctr"/>
                <a:lstStyle/>
                <a:p>
                  <a:endParaRPr lang="fr-FR" sz="1050"/>
                </a:p>
              </p:txBody>
            </p:sp>
            <p:sp>
              <p:nvSpPr>
                <p:cNvPr id="191" name="Forme libre : forme 3888">
                  <a:extLst>
                    <a:ext uri="{FF2B5EF4-FFF2-40B4-BE49-F238E27FC236}">
                      <a16:creationId xmlns:a16="http://schemas.microsoft.com/office/drawing/2014/main" id="{53B2D11E-93C5-49B7-BEA1-0251D1E42750}"/>
                    </a:ext>
                  </a:extLst>
                </p:cNvPr>
                <p:cNvSpPr/>
                <p:nvPr/>
              </p:nvSpPr>
              <p:spPr>
                <a:xfrm>
                  <a:off x="10682057" y="2329624"/>
                  <a:ext cx="76295" cy="88868"/>
                </a:xfrm>
                <a:custGeom>
                  <a:avLst/>
                  <a:gdLst>
                    <a:gd name="connsiteX0" fmla="*/ 0 w 76295"/>
                    <a:gd name="connsiteY0" fmla="*/ 0 h 88868"/>
                    <a:gd name="connsiteX1" fmla="*/ 76295 w 76295"/>
                    <a:gd name="connsiteY1" fmla="*/ 88868 h 88868"/>
                  </a:gdLst>
                  <a:ahLst/>
                  <a:cxnLst>
                    <a:cxn ang="0">
                      <a:pos x="connsiteX0" y="connsiteY0"/>
                    </a:cxn>
                    <a:cxn ang="0">
                      <a:pos x="connsiteX1" y="connsiteY1"/>
                    </a:cxn>
                  </a:cxnLst>
                  <a:rect l="l" t="t" r="r" b="b"/>
                  <a:pathLst>
                    <a:path w="76295" h="88868">
                      <a:moveTo>
                        <a:pt x="0" y="0"/>
                      </a:moveTo>
                      <a:lnTo>
                        <a:pt x="76295" y="88868"/>
                      </a:lnTo>
                    </a:path>
                  </a:pathLst>
                </a:custGeom>
                <a:grpFill/>
                <a:ln w="5715" cap="rnd">
                  <a:solidFill>
                    <a:srgbClr val="E52A29"/>
                  </a:solidFill>
                  <a:prstDash val="solid"/>
                  <a:round/>
                </a:ln>
              </p:spPr>
              <p:txBody>
                <a:bodyPr rtlCol="0" anchor="ctr"/>
                <a:lstStyle/>
                <a:p>
                  <a:endParaRPr lang="fr-FR" sz="1050"/>
                </a:p>
              </p:txBody>
            </p:sp>
          </p:grpSp>
        </p:grpSp>
      </p:grpSp>
      <p:grpSp>
        <p:nvGrpSpPr>
          <p:cNvPr id="9" name="Groupe 8">
            <a:extLst>
              <a:ext uri="{FF2B5EF4-FFF2-40B4-BE49-F238E27FC236}">
                <a16:creationId xmlns:a16="http://schemas.microsoft.com/office/drawing/2014/main" id="{57AE8492-71D0-401D-B265-C21EE10AB364}"/>
              </a:ext>
            </a:extLst>
          </p:cNvPr>
          <p:cNvGrpSpPr/>
          <p:nvPr/>
        </p:nvGrpSpPr>
        <p:grpSpPr>
          <a:xfrm>
            <a:off x="5267588" y="3202330"/>
            <a:ext cx="1809298" cy="1228364"/>
            <a:chOff x="5263116" y="3197410"/>
            <a:chExt cx="1809298" cy="1228364"/>
          </a:xfrm>
        </p:grpSpPr>
        <p:sp>
          <p:nvSpPr>
            <p:cNvPr id="195" name="Rectangle 194">
              <a:extLst>
                <a:ext uri="{FF2B5EF4-FFF2-40B4-BE49-F238E27FC236}">
                  <a16:creationId xmlns:a16="http://schemas.microsoft.com/office/drawing/2014/main" id="{8B3CEC53-3F24-4092-97A4-3A7F28D0D523}"/>
                </a:ext>
              </a:extLst>
            </p:cNvPr>
            <p:cNvSpPr/>
            <p:nvPr/>
          </p:nvSpPr>
          <p:spPr>
            <a:xfrm>
              <a:off x="5263116" y="3197410"/>
              <a:ext cx="1809298" cy="1228364"/>
            </a:xfrm>
            <a:prstGeom prst="rect">
              <a:avLst/>
            </a:prstGeom>
            <a:solidFill>
              <a:schemeClr val="bg1">
                <a:lumMod val="95000"/>
              </a:schemeClr>
            </a:solidFill>
            <a:ln>
              <a:solidFill>
                <a:schemeClr val="accent4">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000" dirty="0">
                <a:solidFill>
                  <a:schemeClr val="tx1">
                    <a:lumMod val="75000"/>
                    <a:lumOff val="25000"/>
                  </a:schemeClr>
                </a:solidFill>
              </a:endParaRPr>
            </a:p>
            <a:p>
              <a:pPr algn="ctr"/>
              <a:endParaRPr lang="fr-FR" sz="700" dirty="0">
                <a:solidFill>
                  <a:schemeClr val="tx1">
                    <a:lumMod val="75000"/>
                    <a:lumOff val="25000"/>
                  </a:schemeClr>
                </a:solidFill>
              </a:endParaRPr>
            </a:p>
            <a:p>
              <a:pPr algn="ctr"/>
              <a:r>
                <a:rPr lang="fr-FR" sz="1000" dirty="0">
                  <a:solidFill>
                    <a:schemeClr val="tx1">
                      <a:lumMod val="75000"/>
                      <a:lumOff val="25000"/>
                    </a:schemeClr>
                  </a:solidFill>
                </a:rPr>
                <a:t>Relance clients non vus depuis l’EER</a:t>
              </a:r>
            </a:p>
            <a:p>
              <a:pPr algn="ctr"/>
              <a:endParaRPr lang="fr-FR" sz="1000" dirty="0">
                <a:solidFill>
                  <a:schemeClr val="tx1">
                    <a:lumMod val="75000"/>
                    <a:lumOff val="25000"/>
                  </a:schemeClr>
                </a:solidFill>
              </a:endParaRPr>
            </a:p>
          </p:txBody>
        </p:sp>
        <p:pic>
          <p:nvPicPr>
            <p:cNvPr id="196" name="Image 195">
              <a:extLst>
                <a:ext uri="{FF2B5EF4-FFF2-40B4-BE49-F238E27FC236}">
                  <a16:creationId xmlns:a16="http://schemas.microsoft.com/office/drawing/2014/main" id="{1B9F4595-6834-4A22-A04E-AE833A31AE2D}"/>
                </a:ext>
              </a:extLst>
            </p:cNvPr>
            <p:cNvPicPr>
              <a:picLocks noChangeAspect="1"/>
            </p:cNvPicPr>
            <p:nvPr/>
          </p:nvPicPr>
          <p:blipFill>
            <a:blip r:embed="rId9">
              <a:clrChange>
                <a:clrFrom>
                  <a:srgbClr val="FFFFFF"/>
                </a:clrFrom>
                <a:clrTo>
                  <a:srgbClr val="FFFFFF">
                    <a:alpha val="0"/>
                  </a:srgbClr>
                </a:clrTo>
              </a:clrChange>
              <a:duotone>
                <a:schemeClr val="accent4">
                  <a:shade val="45000"/>
                  <a:satMod val="135000"/>
                </a:schemeClr>
                <a:prstClr val="white"/>
              </a:duotone>
            </a:blip>
            <a:stretch>
              <a:fillRect/>
            </a:stretch>
          </p:blipFill>
          <p:spPr>
            <a:xfrm>
              <a:off x="5809711" y="3260681"/>
              <a:ext cx="778429" cy="329164"/>
            </a:xfrm>
            <a:prstGeom prst="rect">
              <a:avLst/>
            </a:prstGeom>
          </p:spPr>
        </p:pic>
        <p:grpSp>
          <p:nvGrpSpPr>
            <p:cNvPr id="197" name="Graphique 1846">
              <a:extLst>
                <a:ext uri="{FF2B5EF4-FFF2-40B4-BE49-F238E27FC236}">
                  <a16:creationId xmlns:a16="http://schemas.microsoft.com/office/drawing/2014/main" id="{AB1EB8D7-D934-46E7-9F70-2DB8FD53E75D}"/>
                </a:ext>
              </a:extLst>
            </p:cNvPr>
            <p:cNvGrpSpPr/>
            <p:nvPr/>
          </p:nvGrpSpPr>
          <p:grpSpPr>
            <a:xfrm>
              <a:off x="5782650" y="4118962"/>
              <a:ext cx="275456" cy="257603"/>
              <a:chOff x="693371" y="4488392"/>
              <a:chExt cx="367275" cy="343471"/>
            </a:xfrm>
            <a:noFill/>
          </p:grpSpPr>
          <p:sp>
            <p:nvSpPr>
              <p:cNvPr id="198" name="Forme libre : forme 4945">
                <a:extLst>
                  <a:ext uri="{FF2B5EF4-FFF2-40B4-BE49-F238E27FC236}">
                    <a16:creationId xmlns:a16="http://schemas.microsoft.com/office/drawing/2014/main" id="{5C9ED6BA-226D-4964-A00B-DD4EF4700155}"/>
                  </a:ext>
                </a:extLst>
              </p:cNvPr>
              <p:cNvSpPr/>
              <p:nvPr/>
            </p:nvSpPr>
            <p:spPr>
              <a:xfrm>
                <a:off x="848819" y="4533445"/>
                <a:ext cx="105822" cy="29698"/>
              </a:xfrm>
              <a:custGeom>
                <a:avLst/>
                <a:gdLst>
                  <a:gd name="connsiteX0" fmla="*/ 0 w 105822"/>
                  <a:gd name="connsiteY0" fmla="*/ 22860 h 29698"/>
                  <a:gd name="connsiteX1" fmla="*/ 90773 w 105822"/>
                  <a:gd name="connsiteY1" fmla="*/ 0 h 29698"/>
                  <a:gd name="connsiteX2" fmla="*/ 88963 w 105822"/>
                  <a:gd name="connsiteY2" fmla="*/ 21622 h 29698"/>
                  <a:gd name="connsiteX3" fmla="*/ 105823 w 105822"/>
                  <a:gd name="connsiteY3" fmla="*/ 16192 h 29698"/>
                </a:gdLst>
                <a:ahLst/>
                <a:cxnLst>
                  <a:cxn ang="0">
                    <a:pos x="connsiteX0" y="connsiteY0"/>
                  </a:cxn>
                  <a:cxn ang="0">
                    <a:pos x="connsiteX1" y="connsiteY1"/>
                  </a:cxn>
                  <a:cxn ang="0">
                    <a:pos x="connsiteX2" y="connsiteY2"/>
                  </a:cxn>
                  <a:cxn ang="0">
                    <a:pos x="connsiteX3" y="connsiteY3"/>
                  </a:cxn>
                </a:cxnLst>
                <a:rect l="l" t="t" r="r" b="b"/>
                <a:pathLst>
                  <a:path w="105822" h="29698">
                    <a:moveTo>
                      <a:pt x="0" y="22860"/>
                    </a:moveTo>
                    <a:cubicBezTo>
                      <a:pt x="0" y="22860"/>
                      <a:pt x="52864" y="48673"/>
                      <a:pt x="90773" y="0"/>
                    </a:cubicBezTo>
                    <a:cubicBezTo>
                      <a:pt x="90773" y="0"/>
                      <a:pt x="94964" y="9049"/>
                      <a:pt x="88963" y="21622"/>
                    </a:cubicBezTo>
                    <a:cubicBezTo>
                      <a:pt x="88963" y="21622"/>
                      <a:pt x="98012" y="27051"/>
                      <a:pt x="105823" y="16192"/>
                    </a:cubicBezTo>
                  </a:path>
                </a:pathLst>
              </a:custGeom>
              <a:noFill/>
              <a:ln w="5715" cap="rnd">
                <a:solidFill>
                  <a:srgbClr val="E52A29"/>
                </a:solidFill>
                <a:prstDash val="solid"/>
                <a:round/>
              </a:ln>
            </p:spPr>
            <p:txBody>
              <a:bodyPr rtlCol="0" anchor="ctr"/>
              <a:lstStyle/>
              <a:p>
                <a:endParaRPr lang="fr-FR" sz="1050"/>
              </a:p>
            </p:txBody>
          </p:sp>
          <p:sp>
            <p:nvSpPr>
              <p:cNvPr id="199" name="Forme libre : forme 4946">
                <a:extLst>
                  <a:ext uri="{FF2B5EF4-FFF2-40B4-BE49-F238E27FC236}">
                    <a16:creationId xmlns:a16="http://schemas.microsoft.com/office/drawing/2014/main" id="{909C2D0F-36E9-416B-913C-DD03E70DD9EA}"/>
                  </a:ext>
                </a:extLst>
              </p:cNvPr>
              <p:cNvSpPr/>
              <p:nvPr/>
            </p:nvSpPr>
            <p:spPr>
              <a:xfrm>
                <a:off x="827313" y="4488392"/>
                <a:ext cx="78560" cy="203168"/>
              </a:xfrm>
              <a:custGeom>
                <a:avLst/>
                <a:gdLst>
                  <a:gd name="connsiteX0" fmla="*/ 78561 w 78560"/>
                  <a:gd name="connsiteY0" fmla="*/ 203168 h 203168"/>
                  <a:gd name="connsiteX1" fmla="*/ 14838 w 78560"/>
                  <a:gd name="connsiteY1" fmla="*/ 145447 h 203168"/>
                  <a:gd name="connsiteX2" fmla="*/ 456 w 78560"/>
                  <a:gd name="connsiteY2" fmla="*/ 132207 h 203168"/>
                  <a:gd name="connsiteX3" fmla="*/ 10647 w 78560"/>
                  <a:gd name="connsiteY3" fmla="*/ 114205 h 203168"/>
                  <a:gd name="connsiteX4" fmla="*/ 74941 w 78560"/>
                  <a:gd name="connsiteY4" fmla="*/ 0 h 2031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8560" h="203168">
                    <a:moveTo>
                      <a:pt x="78561" y="203168"/>
                    </a:moveTo>
                    <a:cubicBezTo>
                      <a:pt x="30459" y="203168"/>
                      <a:pt x="14838" y="145447"/>
                      <a:pt x="14838" y="145447"/>
                    </a:cubicBezTo>
                    <a:cubicBezTo>
                      <a:pt x="14838" y="145447"/>
                      <a:pt x="3408" y="146685"/>
                      <a:pt x="456" y="132207"/>
                    </a:cubicBezTo>
                    <a:cubicBezTo>
                      <a:pt x="-2592" y="117824"/>
                      <a:pt x="10647" y="114205"/>
                      <a:pt x="10647" y="114205"/>
                    </a:cubicBezTo>
                    <a:cubicBezTo>
                      <a:pt x="10647" y="114205"/>
                      <a:pt x="-15165" y="24670"/>
                      <a:pt x="74941" y="0"/>
                    </a:cubicBezTo>
                  </a:path>
                </a:pathLst>
              </a:custGeom>
              <a:noFill/>
              <a:ln w="5715" cap="rnd">
                <a:solidFill>
                  <a:srgbClr val="E52A29"/>
                </a:solidFill>
                <a:prstDash val="solid"/>
                <a:round/>
              </a:ln>
            </p:spPr>
            <p:txBody>
              <a:bodyPr rtlCol="0" anchor="ctr"/>
              <a:lstStyle/>
              <a:p>
                <a:endParaRPr lang="fr-FR" sz="1050"/>
              </a:p>
            </p:txBody>
          </p:sp>
          <p:sp>
            <p:nvSpPr>
              <p:cNvPr id="200" name="Forme libre : forme 4947">
                <a:extLst>
                  <a:ext uri="{FF2B5EF4-FFF2-40B4-BE49-F238E27FC236}">
                    <a16:creationId xmlns:a16="http://schemas.microsoft.com/office/drawing/2014/main" id="{20E2336D-8141-444C-A3CD-F5BBFF3025DF}"/>
                  </a:ext>
                </a:extLst>
              </p:cNvPr>
              <p:cNvSpPr/>
              <p:nvPr/>
            </p:nvSpPr>
            <p:spPr>
              <a:xfrm>
                <a:off x="909493" y="4497536"/>
                <a:ext cx="80370" cy="194024"/>
              </a:xfrm>
              <a:custGeom>
                <a:avLst/>
                <a:gdLst>
                  <a:gd name="connsiteX0" fmla="*/ 0 w 80370"/>
                  <a:gd name="connsiteY0" fmla="*/ 194024 h 194024"/>
                  <a:gd name="connsiteX1" fmla="*/ 65532 w 80370"/>
                  <a:gd name="connsiteY1" fmla="*/ 136303 h 194024"/>
                  <a:gd name="connsiteX2" fmla="*/ 79915 w 80370"/>
                  <a:gd name="connsiteY2" fmla="*/ 123063 h 194024"/>
                  <a:gd name="connsiteX3" fmla="*/ 69723 w 80370"/>
                  <a:gd name="connsiteY3" fmla="*/ 105061 h 194024"/>
                  <a:gd name="connsiteX4" fmla="*/ 29051 w 80370"/>
                  <a:gd name="connsiteY4" fmla="*/ 0 h 19402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0370" h="194024">
                    <a:moveTo>
                      <a:pt x="0" y="194024"/>
                    </a:moveTo>
                    <a:cubicBezTo>
                      <a:pt x="48101" y="194024"/>
                      <a:pt x="65532" y="136303"/>
                      <a:pt x="65532" y="136303"/>
                    </a:cubicBezTo>
                    <a:cubicBezTo>
                      <a:pt x="65532" y="136303"/>
                      <a:pt x="76962" y="137541"/>
                      <a:pt x="79915" y="123063"/>
                    </a:cubicBezTo>
                    <a:cubicBezTo>
                      <a:pt x="82963" y="108680"/>
                      <a:pt x="69723" y="105061"/>
                      <a:pt x="69723" y="105061"/>
                    </a:cubicBezTo>
                    <a:cubicBezTo>
                      <a:pt x="69723" y="105061"/>
                      <a:pt x="90678" y="32480"/>
                      <a:pt x="29051" y="0"/>
                    </a:cubicBezTo>
                  </a:path>
                </a:pathLst>
              </a:custGeom>
              <a:noFill/>
              <a:ln w="5715" cap="rnd">
                <a:solidFill>
                  <a:srgbClr val="E52A29"/>
                </a:solidFill>
                <a:prstDash val="solid"/>
                <a:round/>
              </a:ln>
            </p:spPr>
            <p:txBody>
              <a:bodyPr rtlCol="0" anchor="ctr"/>
              <a:lstStyle/>
              <a:p>
                <a:endParaRPr lang="fr-FR" sz="1050"/>
              </a:p>
            </p:txBody>
          </p:sp>
          <p:sp>
            <p:nvSpPr>
              <p:cNvPr id="201" name="Forme libre : forme 4948">
                <a:extLst>
                  <a:ext uri="{FF2B5EF4-FFF2-40B4-BE49-F238E27FC236}">
                    <a16:creationId xmlns:a16="http://schemas.microsoft.com/office/drawing/2014/main" id="{A97DE177-B734-4805-A25E-025154F81655}"/>
                  </a:ext>
                </a:extLst>
              </p:cNvPr>
              <p:cNvSpPr/>
              <p:nvPr/>
            </p:nvSpPr>
            <p:spPr>
              <a:xfrm>
                <a:off x="874632" y="4600216"/>
                <a:ext cx="9525" cy="13144"/>
              </a:xfrm>
              <a:custGeom>
                <a:avLst/>
                <a:gdLst>
                  <a:gd name="connsiteX0" fmla="*/ 0 w 9525"/>
                  <a:gd name="connsiteY0" fmla="*/ 0 h 13144"/>
                  <a:gd name="connsiteX1" fmla="*/ 0 w 9525"/>
                  <a:gd name="connsiteY1" fmla="*/ 13145 h 13144"/>
                </a:gdLst>
                <a:ahLst/>
                <a:cxnLst>
                  <a:cxn ang="0">
                    <a:pos x="connsiteX0" y="connsiteY0"/>
                  </a:cxn>
                  <a:cxn ang="0">
                    <a:pos x="connsiteX1" y="connsiteY1"/>
                  </a:cxn>
                </a:cxnLst>
                <a:rect l="l" t="t" r="r" b="b"/>
                <a:pathLst>
                  <a:path w="9525" h="13144">
                    <a:moveTo>
                      <a:pt x="0" y="0"/>
                    </a:moveTo>
                    <a:lnTo>
                      <a:pt x="0" y="13145"/>
                    </a:lnTo>
                  </a:path>
                </a:pathLst>
              </a:custGeom>
              <a:ln w="5715" cap="rnd">
                <a:solidFill>
                  <a:srgbClr val="E52A29"/>
                </a:solidFill>
                <a:prstDash val="solid"/>
                <a:round/>
              </a:ln>
            </p:spPr>
            <p:txBody>
              <a:bodyPr rtlCol="0" anchor="ctr"/>
              <a:lstStyle/>
              <a:p>
                <a:endParaRPr lang="fr-FR" sz="1050"/>
              </a:p>
            </p:txBody>
          </p:sp>
          <p:sp>
            <p:nvSpPr>
              <p:cNvPr id="202" name="Forme libre : forme 4949">
                <a:extLst>
                  <a:ext uri="{FF2B5EF4-FFF2-40B4-BE49-F238E27FC236}">
                    <a16:creationId xmlns:a16="http://schemas.microsoft.com/office/drawing/2014/main" id="{4571A07C-7AB9-4774-B9FD-AB80A4E8E8B4}"/>
                  </a:ext>
                </a:extLst>
              </p:cNvPr>
              <p:cNvSpPr/>
              <p:nvPr/>
            </p:nvSpPr>
            <p:spPr>
              <a:xfrm>
                <a:off x="931782" y="4599549"/>
                <a:ext cx="9525" cy="13239"/>
              </a:xfrm>
              <a:custGeom>
                <a:avLst/>
                <a:gdLst>
                  <a:gd name="connsiteX0" fmla="*/ 0 w 9525"/>
                  <a:gd name="connsiteY0" fmla="*/ 0 h 13239"/>
                  <a:gd name="connsiteX1" fmla="*/ 0 w 9525"/>
                  <a:gd name="connsiteY1" fmla="*/ 13240 h 13239"/>
                </a:gdLst>
                <a:ahLst/>
                <a:cxnLst>
                  <a:cxn ang="0">
                    <a:pos x="connsiteX0" y="connsiteY0"/>
                  </a:cxn>
                  <a:cxn ang="0">
                    <a:pos x="connsiteX1" y="connsiteY1"/>
                  </a:cxn>
                </a:cxnLst>
                <a:rect l="l" t="t" r="r" b="b"/>
                <a:pathLst>
                  <a:path w="9525" h="13239">
                    <a:moveTo>
                      <a:pt x="0" y="0"/>
                    </a:moveTo>
                    <a:lnTo>
                      <a:pt x="0" y="13240"/>
                    </a:lnTo>
                  </a:path>
                </a:pathLst>
              </a:custGeom>
              <a:ln w="5715" cap="rnd">
                <a:solidFill>
                  <a:srgbClr val="E52A29"/>
                </a:solidFill>
                <a:prstDash val="solid"/>
                <a:round/>
              </a:ln>
            </p:spPr>
            <p:txBody>
              <a:bodyPr rtlCol="0" anchor="ctr"/>
              <a:lstStyle/>
              <a:p>
                <a:endParaRPr lang="fr-FR" sz="1050"/>
              </a:p>
            </p:txBody>
          </p:sp>
          <p:sp>
            <p:nvSpPr>
              <p:cNvPr id="203" name="Forme libre : forme 4950">
                <a:extLst>
                  <a:ext uri="{FF2B5EF4-FFF2-40B4-BE49-F238E27FC236}">
                    <a16:creationId xmlns:a16="http://schemas.microsoft.com/office/drawing/2014/main" id="{9A5CD466-7690-42F6-9514-BA7C3125192B}"/>
                  </a:ext>
                </a:extLst>
              </p:cNvPr>
              <p:cNvSpPr/>
              <p:nvPr/>
            </p:nvSpPr>
            <p:spPr>
              <a:xfrm>
                <a:off x="892824" y="4649841"/>
                <a:ext cx="25050" cy="5214"/>
              </a:xfrm>
              <a:custGeom>
                <a:avLst/>
                <a:gdLst>
                  <a:gd name="connsiteX0" fmla="*/ 25051 w 25050"/>
                  <a:gd name="connsiteY0" fmla="*/ 0 h 5214"/>
                  <a:gd name="connsiteX1" fmla="*/ 0 w 25050"/>
                  <a:gd name="connsiteY1" fmla="*/ 0 h 5214"/>
                </a:gdLst>
                <a:ahLst/>
                <a:cxnLst>
                  <a:cxn ang="0">
                    <a:pos x="connsiteX0" y="connsiteY0"/>
                  </a:cxn>
                  <a:cxn ang="0">
                    <a:pos x="connsiteX1" y="connsiteY1"/>
                  </a:cxn>
                </a:cxnLst>
                <a:rect l="l" t="t" r="r" b="b"/>
                <a:pathLst>
                  <a:path w="25050" h="5214">
                    <a:moveTo>
                      <a:pt x="25051" y="0"/>
                    </a:moveTo>
                    <a:cubicBezTo>
                      <a:pt x="18097" y="6953"/>
                      <a:pt x="6858" y="6953"/>
                      <a:pt x="0" y="0"/>
                    </a:cubicBezTo>
                  </a:path>
                </a:pathLst>
              </a:custGeom>
              <a:noFill/>
              <a:ln w="5715" cap="rnd">
                <a:solidFill>
                  <a:srgbClr val="E52A29"/>
                </a:solidFill>
                <a:prstDash val="solid"/>
                <a:round/>
              </a:ln>
            </p:spPr>
            <p:txBody>
              <a:bodyPr rtlCol="0" anchor="ctr"/>
              <a:lstStyle/>
              <a:p>
                <a:endParaRPr lang="fr-FR" sz="1050"/>
              </a:p>
            </p:txBody>
          </p:sp>
          <p:sp>
            <p:nvSpPr>
              <p:cNvPr id="204" name="Forme libre : forme 4951">
                <a:extLst>
                  <a:ext uri="{FF2B5EF4-FFF2-40B4-BE49-F238E27FC236}">
                    <a16:creationId xmlns:a16="http://schemas.microsoft.com/office/drawing/2014/main" id="{87F5A2BE-5EC4-4E50-9A1D-04D317A629FA}"/>
                  </a:ext>
                </a:extLst>
              </p:cNvPr>
              <p:cNvSpPr/>
              <p:nvPr/>
            </p:nvSpPr>
            <p:spPr>
              <a:xfrm>
                <a:off x="754923" y="4691179"/>
                <a:ext cx="151998" cy="140208"/>
              </a:xfrm>
              <a:custGeom>
                <a:avLst/>
                <a:gdLst>
                  <a:gd name="connsiteX0" fmla="*/ 551 w 151998"/>
                  <a:gd name="connsiteY0" fmla="*/ 140208 h 140208"/>
                  <a:gd name="connsiteX1" fmla="*/ 88466 w 151998"/>
                  <a:gd name="connsiteY1" fmla="*/ 27051 h 140208"/>
                  <a:gd name="connsiteX2" fmla="*/ 106469 w 151998"/>
                  <a:gd name="connsiteY2" fmla="*/ 0 h 140208"/>
                  <a:gd name="connsiteX3" fmla="*/ 151998 w 151998"/>
                  <a:gd name="connsiteY3" fmla="*/ 37433 h 140208"/>
                  <a:gd name="connsiteX4" fmla="*/ 127614 w 151998"/>
                  <a:gd name="connsiteY4" fmla="*/ 66770 h 140208"/>
                  <a:gd name="connsiteX5" fmla="*/ 103230 w 151998"/>
                  <a:gd name="connsiteY5" fmla="*/ 42386 h 1402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51998" h="140208">
                    <a:moveTo>
                      <a:pt x="551" y="140208"/>
                    </a:moveTo>
                    <a:cubicBezTo>
                      <a:pt x="551" y="140208"/>
                      <a:pt x="-12499" y="52292"/>
                      <a:pt x="88466" y="27051"/>
                    </a:cubicBezTo>
                    <a:lnTo>
                      <a:pt x="106469" y="0"/>
                    </a:lnTo>
                    <a:lnTo>
                      <a:pt x="151998" y="37433"/>
                    </a:lnTo>
                    <a:lnTo>
                      <a:pt x="127614" y="66770"/>
                    </a:lnTo>
                    <a:lnTo>
                      <a:pt x="103230" y="42386"/>
                    </a:lnTo>
                  </a:path>
                </a:pathLst>
              </a:custGeom>
              <a:noFill/>
              <a:ln w="5715" cap="rnd">
                <a:solidFill>
                  <a:srgbClr val="E52A29"/>
                </a:solidFill>
                <a:prstDash val="solid"/>
                <a:round/>
              </a:ln>
            </p:spPr>
            <p:txBody>
              <a:bodyPr rtlCol="0" anchor="ctr"/>
              <a:lstStyle/>
              <a:p>
                <a:endParaRPr lang="fr-FR" sz="1050"/>
              </a:p>
            </p:txBody>
          </p:sp>
          <p:sp>
            <p:nvSpPr>
              <p:cNvPr id="205" name="Forme libre : forme 4952">
                <a:extLst>
                  <a:ext uri="{FF2B5EF4-FFF2-40B4-BE49-F238E27FC236}">
                    <a16:creationId xmlns:a16="http://schemas.microsoft.com/office/drawing/2014/main" id="{D3241371-4FC1-4A45-B4A5-3D0154E2C7BE}"/>
                  </a:ext>
                </a:extLst>
              </p:cNvPr>
              <p:cNvSpPr/>
              <p:nvPr/>
            </p:nvSpPr>
            <p:spPr>
              <a:xfrm>
                <a:off x="908731" y="4691655"/>
                <a:ext cx="144875" cy="91916"/>
              </a:xfrm>
              <a:custGeom>
                <a:avLst/>
                <a:gdLst>
                  <a:gd name="connsiteX0" fmla="*/ 144875 w 144875"/>
                  <a:gd name="connsiteY0" fmla="*/ 91916 h 91916"/>
                  <a:gd name="connsiteX1" fmla="*/ 63532 w 144875"/>
                  <a:gd name="connsiteY1" fmla="*/ 27051 h 91916"/>
                  <a:gd name="connsiteX2" fmla="*/ 45530 w 144875"/>
                  <a:gd name="connsiteY2" fmla="*/ 0 h 91916"/>
                  <a:gd name="connsiteX3" fmla="*/ 0 w 144875"/>
                  <a:gd name="connsiteY3" fmla="*/ 37433 h 91916"/>
                  <a:gd name="connsiteX4" fmla="*/ 24384 w 144875"/>
                  <a:gd name="connsiteY4" fmla="*/ 66770 h 91916"/>
                  <a:gd name="connsiteX5" fmla="*/ 48768 w 144875"/>
                  <a:gd name="connsiteY5" fmla="*/ 42386 h 919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44875" h="91916">
                    <a:moveTo>
                      <a:pt x="144875" y="91916"/>
                    </a:moveTo>
                    <a:cubicBezTo>
                      <a:pt x="135255" y="67056"/>
                      <a:pt x="113252" y="39529"/>
                      <a:pt x="63532" y="27051"/>
                    </a:cubicBezTo>
                    <a:lnTo>
                      <a:pt x="45530" y="0"/>
                    </a:lnTo>
                    <a:lnTo>
                      <a:pt x="0" y="37433"/>
                    </a:lnTo>
                    <a:lnTo>
                      <a:pt x="24384" y="66770"/>
                    </a:lnTo>
                    <a:lnTo>
                      <a:pt x="48768" y="42386"/>
                    </a:lnTo>
                  </a:path>
                </a:pathLst>
              </a:custGeom>
              <a:noFill/>
              <a:ln w="5715" cap="rnd">
                <a:solidFill>
                  <a:srgbClr val="E52A29"/>
                </a:solidFill>
                <a:prstDash val="solid"/>
                <a:round/>
              </a:ln>
            </p:spPr>
            <p:txBody>
              <a:bodyPr rtlCol="0" anchor="ctr"/>
              <a:lstStyle/>
              <a:p>
                <a:endParaRPr lang="fr-FR" sz="1050"/>
              </a:p>
            </p:txBody>
          </p:sp>
          <p:sp>
            <p:nvSpPr>
              <p:cNvPr id="206" name="Forme libre : forme 4953">
                <a:extLst>
                  <a:ext uri="{FF2B5EF4-FFF2-40B4-BE49-F238E27FC236}">
                    <a16:creationId xmlns:a16="http://schemas.microsoft.com/office/drawing/2014/main" id="{88919028-37B4-4AE9-A554-47D8F6AFDE37}"/>
                  </a:ext>
                </a:extLst>
              </p:cNvPr>
              <p:cNvSpPr/>
              <p:nvPr/>
            </p:nvSpPr>
            <p:spPr>
              <a:xfrm>
                <a:off x="1060083" y="4814719"/>
                <a:ext cx="563" cy="17144"/>
              </a:xfrm>
              <a:custGeom>
                <a:avLst/>
                <a:gdLst>
                  <a:gd name="connsiteX0" fmla="*/ 0 w 563"/>
                  <a:gd name="connsiteY0" fmla="*/ 17145 h 17144"/>
                  <a:gd name="connsiteX1" fmla="*/ 286 w 563"/>
                  <a:gd name="connsiteY1" fmla="*/ 0 h 17144"/>
                </a:gdLst>
                <a:ahLst/>
                <a:cxnLst>
                  <a:cxn ang="0">
                    <a:pos x="connsiteX0" y="connsiteY0"/>
                  </a:cxn>
                  <a:cxn ang="0">
                    <a:pos x="connsiteX1" y="connsiteY1"/>
                  </a:cxn>
                </a:cxnLst>
                <a:rect l="l" t="t" r="r" b="b"/>
                <a:pathLst>
                  <a:path w="563" h="17144">
                    <a:moveTo>
                      <a:pt x="0" y="17145"/>
                    </a:moveTo>
                    <a:cubicBezTo>
                      <a:pt x="0" y="17145"/>
                      <a:pt x="1048" y="10382"/>
                      <a:pt x="286" y="0"/>
                    </a:cubicBezTo>
                  </a:path>
                </a:pathLst>
              </a:custGeom>
              <a:noFill/>
              <a:ln w="5715" cap="rnd">
                <a:solidFill>
                  <a:srgbClr val="E52A29"/>
                </a:solidFill>
                <a:prstDash val="solid"/>
                <a:round/>
              </a:ln>
            </p:spPr>
            <p:txBody>
              <a:bodyPr rtlCol="0" anchor="ctr"/>
              <a:lstStyle/>
              <a:p>
                <a:endParaRPr lang="fr-FR" sz="1050"/>
              </a:p>
            </p:txBody>
          </p:sp>
          <p:sp>
            <p:nvSpPr>
              <p:cNvPr id="207" name="Forme libre : forme 4954">
                <a:extLst>
                  <a:ext uri="{FF2B5EF4-FFF2-40B4-BE49-F238E27FC236}">
                    <a16:creationId xmlns:a16="http://schemas.microsoft.com/office/drawing/2014/main" id="{EB3E046F-B017-4113-91B7-0DD8F344C5A5}"/>
                  </a:ext>
                </a:extLst>
              </p:cNvPr>
              <p:cNvSpPr/>
              <p:nvPr/>
            </p:nvSpPr>
            <p:spPr>
              <a:xfrm>
                <a:off x="693371" y="4495822"/>
                <a:ext cx="119729" cy="119634"/>
              </a:xfrm>
              <a:custGeom>
                <a:avLst/>
                <a:gdLst>
                  <a:gd name="connsiteX0" fmla="*/ 119729 w 119729"/>
                  <a:gd name="connsiteY0" fmla="*/ 46673 h 119634"/>
                  <a:gd name="connsiteX1" fmla="*/ 119729 w 119729"/>
                  <a:gd name="connsiteY1" fmla="*/ 104489 h 119634"/>
                  <a:gd name="connsiteX2" fmla="*/ 104585 w 119729"/>
                  <a:gd name="connsiteY2" fmla="*/ 119634 h 119634"/>
                  <a:gd name="connsiteX3" fmla="*/ 15145 w 119729"/>
                  <a:gd name="connsiteY3" fmla="*/ 119634 h 119634"/>
                  <a:gd name="connsiteX4" fmla="*/ 0 w 119729"/>
                  <a:gd name="connsiteY4" fmla="*/ 104489 h 119634"/>
                  <a:gd name="connsiteX5" fmla="*/ 0 w 119729"/>
                  <a:gd name="connsiteY5" fmla="*/ 15145 h 119634"/>
                  <a:gd name="connsiteX6" fmla="*/ 15145 w 119729"/>
                  <a:gd name="connsiteY6" fmla="*/ 0 h 119634"/>
                  <a:gd name="connsiteX7" fmla="*/ 104489 w 119729"/>
                  <a:gd name="connsiteY7" fmla="*/ 0 h 1196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19729" h="119634">
                    <a:moveTo>
                      <a:pt x="119729" y="46673"/>
                    </a:moveTo>
                    <a:lnTo>
                      <a:pt x="119729" y="104489"/>
                    </a:lnTo>
                    <a:cubicBezTo>
                      <a:pt x="119729" y="112871"/>
                      <a:pt x="112871" y="119634"/>
                      <a:pt x="104585" y="119634"/>
                    </a:cubicBezTo>
                    <a:lnTo>
                      <a:pt x="15145" y="119634"/>
                    </a:lnTo>
                    <a:cubicBezTo>
                      <a:pt x="6763" y="119634"/>
                      <a:pt x="0" y="112776"/>
                      <a:pt x="0" y="104489"/>
                    </a:cubicBezTo>
                    <a:lnTo>
                      <a:pt x="0" y="15145"/>
                    </a:lnTo>
                    <a:cubicBezTo>
                      <a:pt x="0" y="6763"/>
                      <a:pt x="6858" y="0"/>
                      <a:pt x="15145" y="0"/>
                    </a:cubicBezTo>
                    <a:lnTo>
                      <a:pt x="104489" y="0"/>
                    </a:lnTo>
                  </a:path>
                </a:pathLst>
              </a:custGeom>
              <a:noFill/>
              <a:ln w="5715" cap="rnd">
                <a:solidFill>
                  <a:srgbClr val="E52A29"/>
                </a:solidFill>
                <a:prstDash val="solid"/>
                <a:round/>
              </a:ln>
            </p:spPr>
            <p:txBody>
              <a:bodyPr rtlCol="0" anchor="ctr"/>
              <a:lstStyle/>
              <a:p>
                <a:endParaRPr lang="fr-FR" sz="1050"/>
              </a:p>
            </p:txBody>
          </p:sp>
          <p:sp>
            <p:nvSpPr>
              <p:cNvPr id="208" name="Forme libre : forme 4955">
                <a:extLst>
                  <a:ext uri="{FF2B5EF4-FFF2-40B4-BE49-F238E27FC236}">
                    <a16:creationId xmlns:a16="http://schemas.microsoft.com/office/drawing/2014/main" id="{46975A4C-B8B1-46B6-99BF-44D383022EBD}"/>
                  </a:ext>
                </a:extLst>
              </p:cNvPr>
              <p:cNvSpPr/>
              <p:nvPr/>
            </p:nvSpPr>
            <p:spPr>
              <a:xfrm>
                <a:off x="714136" y="4493059"/>
                <a:ext cx="117252" cy="81057"/>
              </a:xfrm>
              <a:custGeom>
                <a:avLst/>
                <a:gdLst>
                  <a:gd name="connsiteX0" fmla="*/ 117253 w 117252"/>
                  <a:gd name="connsiteY0" fmla="*/ 0 h 81057"/>
                  <a:gd name="connsiteX1" fmla="*/ 36195 w 117252"/>
                  <a:gd name="connsiteY1" fmla="*/ 81058 h 81057"/>
                  <a:gd name="connsiteX2" fmla="*/ 0 w 117252"/>
                  <a:gd name="connsiteY2" fmla="*/ 45053 h 81057"/>
                </a:gdLst>
                <a:ahLst/>
                <a:cxnLst>
                  <a:cxn ang="0">
                    <a:pos x="connsiteX0" y="connsiteY0"/>
                  </a:cxn>
                  <a:cxn ang="0">
                    <a:pos x="connsiteX1" y="connsiteY1"/>
                  </a:cxn>
                  <a:cxn ang="0">
                    <a:pos x="connsiteX2" y="connsiteY2"/>
                  </a:cxn>
                </a:cxnLst>
                <a:rect l="l" t="t" r="r" b="b"/>
                <a:pathLst>
                  <a:path w="117252" h="81057">
                    <a:moveTo>
                      <a:pt x="117253" y="0"/>
                    </a:moveTo>
                    <a:lnTo>
                      <a:pt x="36195" y="81058"/>
                    </a:lnTo>
                    <a:lnTo>
                      <a:pt x="0" y="45053"/>
                    </a:lnTo>
                  </a:path>
                </a:pathLst>
              </a:custGeom>
              <a:noFill/>
              <a:ln w="5715" cap="rnd">
                <a:solidFill>
                  <a:srgbClr val="E52A29"/>
                </a:solidFill>
                <a:prstDash val="solid"/>
                <a:round/>
              </a:ln>
            </p:spPr>
            <p:txBody>
              <a:bodyPr rtlCol="0" anchor="ctr"/>
              <a:lstStyle/>
              <a:p>
                <a:endParaRPr lang="fr-FR" sz="1050"/>
              </a:p>
            </p:txBody>
          </p:sp>
        </p:grpSp>
        <p:grpSp>
          <p:nvGrpSpPr>
            <p:cNvPr id="209" name="Graphique 1793">
              <a:extLst>
                <a:ext uri="{FF2B5EF4-FFF2-40B4-BE49-F238E27FC236}">
                  <a16:creationId xmlns:a16="http://schemas.microsoft.com/office/drawing/2014/main" id="{2292F9F2-3C97-4A77-B7C6-1D92C364D0C2}"/>
                </a:ext>
              </a:extLst>
            </p:cNvPr>
            <p:cNvGrpSpPr/>
            <p:nvPr/>
          </p:nvGrpSpPr>
          <p:grpSpPr>
            <a:xfrm>
              <a:off x="6209028" y="4174333"/>
              <a:ext cx="344972" cy="193438"/>
              <a:chOff x="2831780" y="2226945"/>
              <a:chExt cx="459962" cy="257917"/>
            </a:xfrm>
            <a:noFill/>
          </p:grpSpPr>
          <p:grpSp>
            <p:nvGrpSpPr>
              <p:cNvPr id="210" name="Graphique 1793">
                <a:extLst>
                  <a:ext uri="{FF2B5EF4-FFF2-40B4-BE49-F238E27FC236}">
                    <a16:creationId xmlns:a16="http://schemas.microsoft.com/office/drawing/2014/main" id="{20C51D65-0E92-4CC5-AD01-F34799A78DD3}"/>
                  </a:ext>
                </a:extLst>
              </p:cNvPr>
              <p:cNvGrpSpPr/>
              <p:nvPr/>
            </p:nvGrpSpPr>
            <p:grpSpPr>
              <a:xfrm>
                <a:off x="2831780" y="2226945"/>
                <a:ext cx="459962" cy="257917"/>
                <a:chOff x="2831780" y="2226945"/>
                <a:chExt cx="459962" cy="257917"/>
              </a:xfrm>
              <a:grpFill/>
            </p:grpSpPr>
            <p:sp>
              <p:nvSpPr>
                <p:cNvPr id="213" name="Forme libre : forme 3529">
                  <a:extLst>
                    <a:ext uri="{FF2B5EF4-FFF2-40B4-BE49-F238E27FC236}">
                      <a16:creationId xmlns:a16="http://schemas.microsoft.com/office/drawing/2014/main" id="{F031CD42-4EEE-4DD8-B1F9-698924AE8DC4}"/>
                    </a:ext>
                  </a:extLst>
                </p:cNvPr>
                <p:cNvSpPr/>
                <p:nvPr/>
              </p:nvSpPr>
              <p:spPr>
                <a:xfrm>
                  <a:off x="3233068" y="2258759"/>
                  <a:ext cx="12858" cy="7905"/>
                </a:xfrm>
                <a:custGeom>
                  <a:avLst/>
                  <a:gdLst>
                    <a:gd name="connsiteX0" fmla="*/ 12859 w 12858"/>
                    <a:gd name="connsiteY0" fmla="*/ 0 h 7905"/>
                    <a:gd name="connsiteX1" fmla="*/ 0 w 12858"/>
                    <a:gd name="connsiteY1" fmla="*/ 7906 h 7905"/>
                  </a:gdLst>
                  <a:ahLst/>
                  <a:cxnLst>
                    <a:cxn ang="0">
                      <a:pos x="connsiteX0" y="connsiteY0"/>
                    </a:cxn>
                    <a:cxn ang="0">
                      <a:pos x="connsiteX1" y="connsiteY1"/>
                    </a:cxn>
                  </a:cxnLst>
                  <a:rect l="l" t="t" r="r" b="b"/>
                  <a:pathLst>
                    <a:path w="12858" h="7905">
                      <a:moveTo>
                        <a:pt x="12859" y="0"/>
                      </a:moveTo>
                      <a:lnTo>
                        <a:pt x="0" y="7906"/>
                      </a:lnTo>
                    </a:path>
                  </a:pathLst>
                </a:custGeom>
                <a:grpFill/>
                <a:ln w="5715" cap="rnd">
                  <a:solidFill>
                    <a:srgbClr val="E52A29"/>
                  </a:solidFill>
                  <a:prstDash val="solid"/>
                  <a:round/>
                </a:ln>
              </p:spPr>
              <p:txBody>
                <a:bodyPr rtlCol="0" anchor="ctr"/>
                <a:lstStyle/>
                <a:p>
                  <a:endParaRPr lang="fr-FR" sz="1050"/>
                </a:p>
              </p:txBody>
            </p:sp>
            <p:sp>
              <p:nvSpPr>
                <p:cNvPr id="214" name="Forme libre : forme 3530">
                  <a:extLst>
                    <a:ext uri="{FF2B5EF4-FFF2-40B4-BE49-F238E27FC236}">
                      <a16:creationId xmlns:a16="http://schemas.microsoft.com/office/drawing/2014/main" id="{C6CB23DB-E436-475B-B9F9-6FFD77E0F1BC}"/>
                    </a:ext>
                  </a:extLst>
                </p:cNvPr>
                <p:cNvSpPr/>
                <p:nvPr/>
              </p:nvSpPr>
              <p:spPr>
                <a:xfrm>
                  <a:off x="3166965" y="2274094"/>
                  <a:ext cx="124777" cy="169259"/>
                </a:xfrm>
                <a:custGeom>
                  <a:avLst/>
                  <a:gdLst>
                    <a:gd name="connsiteX0" fmla="*/ 50864 w 124777"/>
                    <a:gd name="connsiteY0" fmla="*/ 0 h 169259"/>
                    <a:gd name="connsiteX1" fmla="*/ 0 w 124777"/>
                    <a:gd name="connsiteY1" fmla="*/ 31623 h 169259"/>
                    <a:gd name="connsiteX2" fmla="*/ 78867 w 124777"/>
                    <a:gd name="connsiteY2" fmla="*/ 169259 h 169259"/>
                    <a:gd name="connsiteX3" fmla="*/ 124777 w 124777"/>
                    <a:gd name="connsiteY3" fmla="*/ 141351 h 169259"/>
                  </a:gdLst>
                  <a:ahLst/>
                  <a:cxnLst>
                    <a:cxn ang="0">
                      <a:pos x="connsiteX0" y="connsiteY0"/>
                    </a:cxn>
                    <a:cxn ang="0">
                      <a:pos x="connsiteX1" y="connsiteY1"/>
                    </a:cxn>
                    <a:cxn ang="0">
                      <a:pos x="connsiteX2" y="connsiteY2"/>
                    </a:cxn>
                    <a:cxn ang="0">
                      <a:pos x="connsiteX3" y="connsiteY3"/>
                    </a:cxn>
                  </a:cxnLst>
                  <a:rect l="l" t="t" r="r" b="b"/>
                  <a:pathLst>
                    <a:path w="124777" h="169259">
                      <a:moveTo>
                        <a:pt x="50864" y="0"/>
                      </a:moveTo>
                      <a:lnTo>
                        <a:pt x="0" y="31623"/>
                      </a:lnTo>
                      <a:lnTo>
                        <a:pt x="78867" y="169259"/>
                      </a:lnTo>
                      <a:lnTo>
                        <a:pt x="124777" y="141351"/>
                      </a:lnTo>
                    </a:path>
                  </a:pathLst>
                </a:custGeom>
                <a:grpFill/>
                <a:ln w="5715" cap="rnd">
                  <a:solidFill>
                    <a:srgbClr val="E52A29"/>
                  </a:solidFill>
                  <a:prstDash val="solid"/>
                  <a:round/>
                </a:ln>
              </p:spPr>
              <p:txBody>
                <a:bodyPr rtlCol="0" anchor="ctr"/>
                <a:lstStyle/>
                <a:p>
                  <a:endParaRPr lang="fr-FR" sz="1050"/>
                </a:p>
              </p:txBody>
            </p:sp>
            <p:sp>
              <p:nvSpPr>
                <p:cNvPr id="215" name="Forme libre : forme 3531">
                  <a:extLst>
                    <a:ext uri="{FF2B5EF4-FFF2-40B4-BE49-F238E27FC236}">
                      <a16:creationId xmlns:a16="http://schemas.microsoft.com/office/drawing/2014/main" id="{C2099B33-E97D-4AD9-9A1F-F4932A1F36C4}"/>
                    </a:ext>
                  </a:extLst>
                </p:cNvPr>
                <p:cNvSpPr/>
                <p:nvPr/>
              </p:nvSpPr>
              <p:spPr>
                <a:xfrm>
                  <a:off x="3149725" y="2313622"/>
                  <a:ext cx="63150" cy="117538"/>
                </a:xfrm>
                <a:custGeom>
                  <a:avLst/>
                  <a:gdLst>
                    <a:gd name="connsiteX0" fmla="*/ 20098 w 63150"/>
                    <a:gd name="connsiteY0" fmla="*/ 0 h 117538"/>
                    <a:gd name="connsiteX1" fmla="*/ 0 w 63150"/>
                    <a:gd name="connsiteY1" fmla="*/ 11430 h 117538"/>
                    <a:gd name="connsiteX2" fmla="*/ 63151 w 63150"/>
                    <a:gd name="connsiteY2" fmla="*/ 117539 h 117538"/>
                  </a:gdLst>
                  <a:ahLst/>
                  <a:cxnLst>
                    <a:cxn ang="0">
                      <a:pos x="connsiteX0" y="connsiteY0"/>
                    </a:cxn>
                    <a:cxn ang="0">
                      <a:pos x="connsiteX1" y="connsiteY1"/>
                    </a:cxn>
                    <a:cxn ang="0">
                      <a:pos x="connsiteX2" y="connsiteY2"/>
                    </a:cxn>
                  </a:cxnLst>
                  <a:rect l="l" t="t" r="r" b="b"/>
                  <a:pathLst>
                    <a:path w="63150" h="117538">
                      <a:moveTo>
                        <a:pt x="20098" y="0"/>
                      </a:moveTo>
                      <a:lnTo>
                        <a:pt x="0" y="11430"/>
                      </a:lnTo>
                      <a:lnTo>
                        <a:pt x="63151" y="117539"/>
                      </a:lnTo>
                    </a:path>
                  </a:pathLst>
                </a:custGeom>
                <a:grpFill/>
                <a:ln w="5715" cap="rnd">
                  <a:solidFill>
                    <a:srgbClr val="E52A29"/>
                  </a:solidFill>
                  <a:prstDash val="solid"/>
                  <a:round/>
                </a:ln>
              </p:spPr>
              <p:txBody>
                <a:bodyPr rtlCol="0" anchor="ctr"/>
                <a:lstStyle/>
                <a:p>
                  <a:endParaRPr lang="fr-FR" sz="1050"/>
                </a:p>
              </p:txBody>
            </p:sp>
            <p:sp>
              <p:nvSpPr>
                <p:cNvPr id="216" name="Forme libre : forme 3532">
                  <a:extLst>
                    <a:ext uri="{FF2B5EF4-FFF2-40B4-BE49-F238E27FC236}">
                      <a16:creationId xmlns:a16="http://schemas.microsoft.com/office/drawing/2014/main" id="{929C8D1A-1BFE-41CD-B927-CA0FE290A7EB}"/>
                    </a:ext>
                  </a:extLst>
                </p:cNvPr>
                <p:cNvSpPr/>
                <p:nvPr/>
              </p:nvSpPr>
              <p:spPr>
                <a:xfrm>
                  <a:off x="3106005" y="2327243"/>
                  <a:ext cx="43719" cy="666"/>
                </a:xfrm>
                <a:custGeom>
                  <a:avLst/>
                  <a:gdLst>
                    <a:gd name="connsiteX0" fmla="*/ 43720 w 43719"/>
                    <a:gd name="connsiteY0" fmla="*/ 667 h 666"/>
                    <a:gd name="connsiteX1" fmla="*/ 0 w 43719"/>
                    <a:gd name="connsiteY1" fmla="*/ 0 h 666"/>
                  </a:gdLst>
                  <a:ahLst/>
                  <a:cxnLst>
                    <a:cxn ang="0">
                      <a:pos x="connsiteX0" y="connsiteY0"/>
                    </a:cxn>
                    <a:cxn ang="0">
                      <a:pos x="connsiteX1" y="connsiteY1"/>
                    </a:cxn>
                  </a:cxnLst>
                  <a:rect l="l" t="t" r="r" b="b"/>
                  <a:pathLst>
                    <a:path w="43719" h="666">
                      <a:moveTo>
                        <a:pt x="43720" y="667"/>
                      </a:moveTo>
                      <a:lnTo>
                        <a:pt x="0" y="0"/>
                      </a:lnTo>
                    </a:path>
                  </a:pathLst>
                </a:custGeom>
                <a:grpFill/>
                <a:ln w="5715" cap="rnd">
                  <a:solidFill>
                    <a:srgbClr val="E52A29"/>
                  </a:solidFill>
                  <a:prstDash val="solid"/>
                  <a:round/>
                </a:ln>
              </p:spPr>
              <p:txBody>
                <a:bodyPr rtlCol="0" anchor="ctr"/>
                <a:lstStyle/>
                <a:p>
                  <a:endParaRPr lang="fr-FR" sz="1050"/>
                </a:p>
              </p:txBody>
            </p:sp>
            <p:sp>
              <p:nvSpPr>
                <p:cNvPr id="217" name="Forme libre : forme 3533">
                  <a:extLst>
                    <a:ext uri="{FF2B5EF4-FFF2-40B4-BE49-F238E27FC236}">
                      <a16:creationId xmlns:a16="http://schemas.microsoft.com/office/drawing/2014/main" id="{EF1EA94C-C58B-4B14-BB86-3A8C78724C0D}"/>
                    </a:ext>
                  </a:extLst>
                </p:cNvPr>
                <p:cNvSpPr/>
                <p:nvPr/>
              </p:nvSpPr>
              <p:spPr>
                <a:xfrm>
                  <a:off x="2991991" y="2306384"/>
                  <a:ext cx="126206" cy="46706"/>
                </a:xfrm>
                <a:custGeom>
                  <a:avLst/>
                  <a:gdLst>
                    <a:gd name="connsiteX0" fmla="*/ 0 w 126206"/>
                    <a:gd name="connsiteY0" fmla="*/ 44482 h 46706"/>
                    <a:gd name="connsiteX1" fmla="*/ 51626 w 126206"/>
                    <a:gd name="connsiteY1" fmla="*/ 762 h 46706"/>
                    <a:gd name="connsiteX2" fmla="*/ 98203 w 126206"/>
                    <a:gd name="connsiteY2" fmla="*/ 0 h 46706"/>
                    <a:gd name="connsiteX3" fmla="*/ 126206 w 126206"/>
                    <a:gd name="connsiteY3" fmla="*/ 42291 h 46706"/>
                    <a:gd name="connsiteX4" fmla="*/ 68866 w 126206"/>
                    <a:gd name="connsiteY4" fmla="*/ 21526 h 4670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6206" h="46706">
                      <a:moveTo>
                        <a:pt x="0" y="44482"/>
                      </a:moveTo>
                      <a:lnTo>
                        <a:pt x="51626" y="762"/>
                      </a:lnTo>
                      <a:lnTo>
                        <a:pt x="98203" y="0"/>
                      </a:lnTo>
                      <a:lnTo>
                        <a:pt x="126206" y="42291"/>
                      </a:lnTo>
                      <a:cubicBezTo>
                        <a:pt x="126206" y="42291"/>
                        <a:pt x="99631" y="60960"/>
                        <a:pt x="68866" y="21526"/>
                      </a:cubicBezTo>
                    </a:path>
                  </a:pathLst>
                </a:custGeom>
                <a:grpFill/>
                <a:ln w="5715" cap="rnd">
                  <a:solidFill>
                    <a:srgbClr val="E52A29"/>
                  </a:solidFill>
                  <a:prstDash val="solid"/>
                  <a:round/>
                </a:ln>
              </p:spPr>
              <p:txBody>
                <a:bodyPr rtlCol="0" anchor="ctr"/>
                <a:lstStyle/>
                <a:p>
                  <a:endParaRPr lang="fr-FR" sz="1050"/>
                </a:p>
              </p:txBody>
            </p:sp>
            <p:sp>
              <p:nvSpPr>
                <p:cNvPr id="218" name="Forme libre : forme 3534">
                  <a:extLst>
                    <a:ext uri="{FF2B5EF4-FFF2-40B4-BE49-F238E27FC236}">
                      <a16:creationId xmlns:a16="http://schemas.microsoft.com/office/drawing/2014/main" id="{16E6E380-96D5-4CFB-A99E-0FB85650208F}"/>
                    </a:ext>
                  </a:extLst>
                </p:cNvPr>
                <p:cNvSpPr/>
                <p:nvPr/>
              </p:nvSpPr>
              <p:spPr>
                <a:xfrm>
                  <a:off x="2976904" y="2336292"/>
                  <a:ext cx="89286" cy="99859"/>
                </a:xfrm>
                <a:custGeom>
                  <a:avLst/>
                  <a:gdLst>
                    <a:gd name="connsiteX0" fmla="*/ 89287 w 89286"/>
                    <a:gd name="connsiteY0" fmla="*/ 0 h 99859"/>
                    <a:gd name="connsiteX1" fmla="*/ 5181 w 89286"/>
                    <a:gd name="connsiteY1" fmla="*/ 72676 h 99859"/>
                    <a:gd name="connsiteX2" fmla="*/ 3943 w 89286"/>
                    <a:gd name="connsiteY2" fmla="*/ 94678 h 99859"/>
                    <a:gd name="connsiteX3" fmla="*/ 3943 w 89286"/>
                    <a:gd name="connsiteY3" fmla="*/ 94678 h 99859"/>
                    <a:gd name="connsiteX4" fmla="*/ 25945 w 89286"/>
                    <a:gd name="connsiteY4" fmla="*/ 95917 h 9985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9286" h="99859">
                      <a:moveTo>
                        <a:pt x="89287" y="0"/>
                      </a:moveTo>
                      <a:lnTo>
                        <a:pt x="5181" y="72676"/>
                      </a:lnTo>
                      <a:cubicBezTo>
                        <a:pt x="-1201" y="78391"/>
                        <a:pt x="-1772" y="88202"/>
                        <a:pt x="3943" y="94678"/>
                      </a:cubicBezTo>
                      <a:lnTo>
                        <a:pt x="3943" y="94678"/>
                      </a:lnTo>
                      <a:cubicBezTo>
                        <a:pt x="9658" y="101060"/>
                        <a:pt x="19468" y="101632"/>
                        <a:pt x="25945" y="95917"/>
                      </a:cubicBezTo>
                    </a:path>
                  </a:pathLst>
                </a:custGeom>
                <a:grpFill/>
                <a:ln w="5715" cap="rnd">
                  <a:solidFill>
                    <a:srgbClr val="E52A29"/>
                  </a:solidFill>
                  <a:prstDash val="solid"/>
                  <a:round/>
                </a:ln>
              </p:spPr>
              <p:txBody>
                <a:bodyPr rtlCol="0" anchor="ctr"/>
                <a:lstStyle/>
                <a:p>
                  <a:endParaRPr lang="fr-FR" sz="1050"/>
                </a:p>
              </p:txBody>
            </p:sp>
            <p:sp>
              <p:nvSpPr>
                <p:cNvPr id="219" name="Forme libre : forme 3535">
                  <a:extLst>
                    <a:ext uri="{FF2B5EF4-FFF2-40B4-BE49-F238E27FC236}">
                      <a16:creationId xmlns:a16="http://schemas.microsoft.com/office/drawing/2014/main" id="{82FF42AC-92B9-4EF0-8589-760B25940F9A}"/>
                    </a:ext>
                  </a:extLst>
                </p:cNvPr>
                <p:cNvSpPr/>
                <p:nvPr/>
              </p:nvSpPr>
              <p:spPr>
                <a:xfrm>
                  <a:off x="3001859" y="2401348"/>
                  <a:ext cx="33755" cy="52234"/>
                </a:xfrm>
                <a:custGeom>
                  <a:avLst/>
                  <a:gdLst>
                    <a:gd name="connsiteX0" fmla="*/ 33756 w 33755"/>
                    <a:gd name="connsiteY0" fmla="*/ 0 h 52234"/>
                    <a:gd name="connsiteX1" fmla="*/ 5181 w 33755"/>
                    <a:gd name="connsiteY1" fmla="*/ 25051 h 52234"/>
                    <a:gd name="connsiteX2" fmla="*/ 3943 w 33755"/>
                    <a:gd name="connsiteY2" fmla="*/ 47053 h 52234"/>
                    <a:gd name="connsiteX3" fmla="*/ 3943 w 33755"/>
                    <a:gd name="connsiteY3" fmla="*/ 47053 h 52234"/>
                    <a:gd name="connsiteX4" fmla="*/ 25945 w 33755"/>
                    <a:gd name="connsiteY4" fmla="*/ 48292 h 5223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755" h="52234">
                      <a:moveTo>
                        <a:pt x="33756" y="0"/>
                      </a:moveTo>
                      <a:lnTo>
                        <a:pt x="5181" y="25051"/>
                      </a:lnTo>
                      <a:cubicBezTo>
                        <a:pt x="-1201" y="30766"/>
                        <a:pt x="-1772" y="40577"/>
                        <a:pt x="3943" y="47053"/>
                      </a:cubicBezTo>
                      <a:lnTo>
                        <a:pt x="3943" y="47053"/>
                      </a:lnTo>
                      <a:cubicBezTo>
                        <a:pt x="9658" y="53435"/>
                        <a:pt x="19468" y="54007"/>
                        <a:pt x="25945" y="48292"/>
                      </a:cubicBezTo>
                    </a:path>
                  </a:pathLst>
                </a:custGeom>
                <a:grpFill/>
                <a:ln w="5715" cap="rnd">
                  <a:solidFill>
                    <a:srgbClr val="E52A29"/>
                  </a:solidFill>
                  <a:prstDash val="solid"/>
                  <a:round/>
                </a:ln>
              </p:spPr>
              <p:txBody>
                <a:bodyPr rtlCol="0" anchor="ctr"/>
                <a:lstStyle/>
                <a:p>
                  <a:endParaRPr lang="fr-FR" sz="1050"/>
                </a:p>
              </p:txBody>
            </p:sp>
            <p:sp>
              <p:nvSpPr>
                <p:cNvPr id="220" name="Forme libre : forme 3536">
                  <a:extLst>
                    <a:ext uri="{FF2B5EF4-FFF2-40B4-BE49-F238E27FC236}">
                      <a16:creationId xmlns:a16="http://schemas.microsoft.com/office/drawing/2014/main" id="{359B48A8-184E-4F43-BAD4-C4D0E41E7332}"/>
                    </a:ext>
                  </a:extLst>
                </p:cNvPr>
                <p:cNvSpPr/>
                <p:nvPr/>
              </p:nvSpPr>
              <p:spPr>
                <a:xfrm>
                  <a:off x="3029005" y="2425065"/>
                  <a:ext cx="25945" cy="42804"/>
                </a:xfrm>
                <a:custGeom>
                  <a:avLst/>
                  <a:gdLst>
                    <a:gd name="connsiteX0" fmla="*/ 22040 w 25945"/>
                    <a:gd name="connsiteY0" fmla="*/ 0 h 42804"/>
                    <a:gd name="connsiteX1" fmla="*/ 5181 w 25945"/>
                    <a:gd name="connsiteY1" fmla="*/ 15621 h 42804"/>
                    <a:gd name="connsiteX2" fmla="*/ 3943 w 25945"/>
                    <a:gd name="connsiteY2" fmla="*/ 37624 h 42804"/>
                    <a:gd name="connsiteX3" fmla="*/ 3943 w 25945"/>
                    <a:gd name="connsiteY3" fmla="*/ 37624 h 42804"/>
                    <a:gd name="connsiteX4" fmla="*/ 25945 w 25945"/>
                    <a:gd name="connsiteY4" fmla="*/ 38862 h 428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945" h="42804">
                      <a:moveTo>
                        <a:pt x="22040" y="0"/>
                      </a:moveTo>
                      <a:lnTo>
                        <a:pt x="5181" y="15621"/>
                      </a:lnTo>
                      <a:cubicBezTo>
                        <a:pt x="-1201" y="21336"/>
                        <a:pt x="-1772" y="31147"/>
                        <a:pt x="3943" y="37624"/>
                      </a:cubicBezTo>
                      <a:lnTo>
                        <a:pt x="3943" y="37624"/>
                      </a:lnTo>
                      <a:cubicBezTo>
                        <a:pt x="9658" y="44005"/>
                        <a:pt x="19468" y="44577"/>
                        <a:pt x="25945" y="38862"/>
                      </a:cubicBezTo>
                    </a:path>
                  </a:pathLst>
                </a:custGeom>
                <a:grpFill/>
                <a:ln w="5715" cap="rnd">
                  <a:solidFill>
                    <a:srgbClr val="E52A29"/>
                  </a:solidFill>
                  <a:prstDash val="solid"/>
                  <a:round/>
                </a:ln>
              </p:spPr>
              <p:txBody>
                <a:bodyPr rtlCol="0" anchor="ctr"/>
                <a:lstStyle/>
                <a:p>
                  <a:endParaRPr lang="fr-FR" sz="1050"/>
                </a:p>
              </p:txBody>
            </p:sp>
            <p:sp>
              <p:nvSpPr>
                <p:cNvPr id="221" name="Forme libre : forme 3537">
                  <a:extLst>
                    <a:ext uri="{FF2B5EF4-FFF2-40B4-BE49-F238E27FC236}">
                      <a16:creationId xmlns:a16="http://schemas.microsoft.com/office/drawing/2014/main" id="{BCEFA2C3-12DD-4B10-B8F6-EA46669E34A0}"/>
                    </a:ext>
                  </a:extLst>
                </p:cNvPr>
                <p:cNvSpPr/>
                <p:nvPr/>
              </p:nvSpPr>
              <p:spPr>
                <a:xfrm>
                  <a:off x="3057199" y="2448496"/>
                  <a:ext cx="25945" cy="33755"/>
                </a:xfrm>
                <a:custGeom>
                  <a:avLst/>
                  <a:gdLst>
                    <a:gd name="connsiteX0" fmla="*/ 12229 w 25945"/>
                    <a:gd name="connsiteY0" fmla="*/ 0 h 33755"/>
                    <a:gd name="connsiteX1" fmla="*/ 5181 w 25945"/>
                    <a:gd name="connsiteY1" fmla="*/ 6572 h 33755"/>
                    <a:gd name="connsiteX2" fmla="*/ 3943 w 25945"/>
                    <a:gd name="connsiteY2" fmla="*/ 28575 h 33755"/>
                    <a:gd name="connsiteX3" fmla="*/ 3943 w 25945"/>
                    <a:gd name="connsiteY3" fmla="*/ 28575 h 33755"/>
                    <a:gd name="connsiteX4" fmla="*/ 25945 w 25945"/>
                    <a:gd name="connsiteY4" fmla="*/ 29813 h 337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945" h="33755">
                      <a:moveTo>
                        <a:pt x="12229" y="0"/>
                      </a:moveTo>
                      <a:lnTo>
                        <a:pt x="5181" y="6572"/>
                      </a:lnTo>
                      <a:cubicBezTo>
                        <a:pt x="-1201" y="12287"/>
                        <a:pt x="-1772" y="22098"/>
                        <a:pt x="3943" y="28575"/>
                      </a:cubicBezTo>
                      <a:lnTo>
                        <a:pt x="3943" y="28575"/>
                      </a:lnTo>
                      <a:cubicBezTo>
                        <a:pt x="9658" y="34957"/>
                        <a:pt x="19468" y="35528"/>
                        <a:pt x="25945" y="29813"/>
                      </a:cubicBezTo>
                    </a:path>
                  </a:pathLst>
                </a:custGeom>
                <a:grpFill/>
                <a:ln w="5715" cap="rnd">
                  <a:solidFill>
                    <a:srgbClr val="E52A29"/>
                  </a:solidFill>
                  <a:prstDash val="solid"/>
                  <a:round/>
                </a:ln>
              </p:spPr>
              <p:txBody>
                <a:bodyPr rtlCol="0" anchor="ctr"/>
                <a:lstStyle/>
                <a:p>
                  <a:endParaRPr lang="fr-FR" sz="1050"/>
                </a:p>
              </p:txBody>
            </p:sp>
            <p:sp>
              <p:nvSpPr>
                <p:cNvPr id="222" name="Forme libre : forme 3538">
                  <a:extLst>
                    <a:ext uri="{FF2B5EF4-FFF2-40B4-BE49-F238E27FC236}">
                      <a16:creationId xmlns:a16="http://schemas.microsoft.com/office/drawing/2014/main" id="{C2737A60-C53A-432A-82B7-D99266E5DAFD}"/>
                    </a:ext>
                  </a:extLst>
                </p:cNvPr>
                <p:cNvSpPr/>
                <p:nvPr/>
              </p:nvSpPr>
              <p:spPr>
                <a:xfrm>
                  <a:off x="3128484" y="2415069"/>
                  <a:ext cx="25336" cy="41124"/>
                </a:xfrm>
                <a:custGeom>
                  <a:avLst/>
                  <a:gdLst>
                    <a:gd name="connsiteX0" fmla="*/ 3810 w 25336"/>
                    <a:gd name="connsiteY0" fmla="*/ 38762 h 41124"/>
                    <a:gd name="connsiteX1" fmla="*/ 24955 w 25336"/>
                    <a:gd name="connsiteY1" fmla="*/ 33428 h 41124"/>
                    <a:gd name="connsiteX2" fmla="*/ 25336 w 25336"/>
                    <a:gd name="connsiteY2" fmla="*/ 1329 h 41124"/>
                    <a:gd name="connsiteX3" fmla="*/ 0 w 25336"/>
                    <a:gd name="connsiteY3" fmla="*/ 14568 h 41124"/>
                  </a:gdLst>
                  <a:ahLst/>
                  <a:cxnLst>
                    <a:cxn ang="0">
                      <a:pos x="connsiteX0" y="connsiteY0"/>
                    </a:cxn>
                    <a:cxn ang="0">
                      <a:pos x="connsiteX1" y="connsiteY1"/>
                    </a:cxn>
                    <a:cxn ang="0">
                      <a:pos x="connsiteX2" y="connsiteY2"/>
                    </a:cxn>
                    <a:cxn ang="0">
                      <a:pos x="connsiteX3" y="connsiteY3"/>
                    </a:cxn>
                  </a:cxnLst>
                  <a:rect l="l" t="t" r="r" b="b"/>
                  <a:pathLst>
                    <a:path w="25336" h="41124">
                      <a:moveTo>
                        <a:pt x="3810" y="38762"/>
                      </a:moveTo>
                      <a:cubicBezTo>
                        <a:pt x="19717" y="46287"/>
                        <a:pt x="24955" y="33428"/>
                        <a:pt x="24955" y="33428"/>
                      </a:cubicBezTo>
                      <a:lnTo>
                        <a:pt x="25336" y="1329"/>
                      </a:lnTo>
                      <a:cubicBezTo>
                        <a:pt x="25336" y="1329"/>
                        <a:pt x="8382" y="-6196"/>
                        <a:pt x="0" y="14568"/>
                      </a:cubicBezTo>
                    </a:path>
                  </a:pathLst>
                </a:custGeom>
                <a:grpFill/>
                <a:ln w="5715" cap="rnd">
                  <a:solidFill>
                    <a:srgbClr val="E52A29"/>
                  </a:solidFill>
                  <a:prstDash val="solid"/>
                  <a:round/>
                </a:ln>
              </p:spPr>
              <p:txBody>
                <a:bodyPr rtlCol="0" anchor="ctr"/>
                <a:lstStyle/>
                <a:p>
                  <a:endParaRPr lang="fr-FR" sz="1050"/>
                </a:p>
              </p:txBody>
            </p:sp>
            <p:sp>
              <p:nvSpPr>
                <p:cNvPr id="223" name="Forme libre : forme 3539">
                  <a:extLst>
                    <a:ext uri="{FF2B5EF4-FFF2-40B4-BE49-F238E27FC236}">
                      <a16:creationId xmlns:a16="http://schemas.microsoft.com/office/drawing/2014/main" id="{B1E5A006-899B-4372-A363-A14FC3D8A7EC}"/>
                    </a:ext>
                  </a:extLst>
                </p:cNvPr>
                <p:cNvSpPr/>
                <p:nvPr/>
              </p:nvSpPr>
              <p:spPr>
                <a:xfrm>
                  <a:off x="3105148" y="2428975"/>
                  <a:ext cx="25336" cy="41124"/>
                </a:xfrm>
                <a:custGeom>
                  <a:avLst/>
                  <a:gdLst>
                    <a:gd name="connsiteX0" fmla="*/ 3810 w 25336"/>
                    <a:gd name="connsiteY0" fmla="*/ 38762 h 41124"/>
                    <a:gd name="connsiteX1" fmla="*/ 24956 w 25336"/>
                    <a:gd name="connsiteY1" fmla="*/ 33428 h 41124"/>
                    <a:gd name="connsiteX2" fmla="*/ 25336 w 25336"/>
                    <a:gd name="connsiteY2" fmla="*/ 1329 h 41124"/>
                    <a:gd name="connsiteX3" fmla="*/ 0 w 25336"/>
                    <a:gd name="connsiteY3" fmla="*/ 14568 h 41124"/>
                  </a:gdLst>
                  <a:ahLst/>
                  <a:cxnLst>
                    <a:cxn ang="0">
                      <a:pos x="connsiteX0" y="connsiteY0"/>
                    </a:cxn>
                    <a:cxn ang="0">
                      <a:pos x="connsiteX1" y="connsiteY1"/>
                    </a:cxn>
                    <a:cxn ang="0">
                      <a:pos x="connsiteX2" y="connsiteY2"/>
                    </a:cxn>
                    <a:cxn ang="0">
                      <a:pos x="connsiteX3" y="connsiteY3"/>
                    </a:cxn>
                  </a:cxnLst>
                  <a:rect l="l" t="t" r="r" b="b"/>
                  <a:pathLst>
                    <a:path w="25336" h="41124">
                      <a:moveTo>
                        <a:pt x="3810" y="38762"/>
                      </a:moveTo>
                      <a:cubicBezTo>
                        <a:pt x="19717" y="46287"/>
                        <a:pt x="24956" y="33428"/>
                        <a:pt x="24956" y="33428"/>
                      </a:cubicBezTo>
                      <a:lnTo>
                        <a:pt x="25336" y="1329"/>
                      </a:lnTo>
                      <a:cubicBezTo>
                        <a:pt x="25336" y="1329"/>
                        <a:pt x="8382" y="-6196"/>
                        <a:pt x="0" y="14568"/>
                      </a:cubicBezTo>
                    </a:path>
                  </a:pathLst>
                </a:custGeom>
                <a:grpFill/>
                <a:ln w="5715" cap="rnd">
                  <a:solidFill>
                    <a:srgbClr val="E52A29"/>
                  </a:solidFill>
                  <a:prstDash val="solid"/>
                  <a:round/>
                </a:ln>
              </p:spPr>
              <p:txBody>
                <a:bodyPr rtlCol="0" anchor="ctr"/>
                <a:lstStyle/>
                <a:p>
                  <a:endParaRPr lang="fr-FR" sz="1050"/>
                </a:p>
              </p:txBody>
            </p:sp>
            <p:sp>
              <p:nvSpPr>
                <p:cNvPr id="224" name="Forme libre : forme 3540">
                  <a:extLst>
                    <a:ext uri="{FF2B5EF4-FFF2-40B4-BE49-F238E27FC236}">
                      <a16:creationId xmlns:a16="http://schemas.microsoft.com/office/drawing/2014/main" id="{2B7ACDDC-3E7A-4F6E-B081-1F6F50E41466}"/>
                    </a:ext>
                  </a:extLst>
                </p:cNvPr>
                <p:cNvSpPr/>
                <p:nvPr/>
              </p:nvSpPr>
              <p:spPr>
                <a:xfrm>
                  <a:off x="3082171" y="2443739"/>
                  <a:ext cx="26691" cy="41124"/>
                </a:xfrm>
                <a:custGeom>
                  <a:avLst/>
                  <a:gdLst>
                    <a:gd name="connsiteX0" fmla="*/ 5165 w 26691"/>
                    <a:gd name="connsiteY0" fmla="*/ 38762 h 41124"/>
                    <a:gd name="connsiteX1" fmla="*/ 26310 w 26691"/>
                    <a:gd name="connsiteY1" fmla="*/ 33428 h 41124"/>
                    <a:gd name="connsiteX2" fmla="*/ 26691 w 26691"/>
                    <a:gd name="connsiteY2" fmla="*/ 1329 h 41124"/>
                    <a:gd name="connsiteX3" fmla="*/ 1355 w 26691"/>
                    <a:gd name="connsiteY3" fmla="*/ 14568 h 41124"/>
                    <a:gd name="connsiteX4" fmla="*/ 1355 w 26691"/>
                    <a:gd name="connsiteY4" fmla="*/ 34476 h 4112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691" h="41124">
                      <a:moveTo>
                        <a:pt x="5165" y="38762"/>
                      </a:moveTo>
                      <a:cubicBezTo>
                        <a:pt x="21071" y="46287"/>
                        <a:pt x="26310" y="33428"/>
                        <a:pt x="26310" y="33428"/>
                      </a:cubicBezTo>
                      <a:lnTo>
                        <a:pt x="26691" y="1329"/>
                      </a:lnTo>
                      <a:cubicBezTo>
                        <a:pt x="26691" y="1329"/>
                        <a:pt x="9737" y="-6196"/>
                        <a:pt x="1355" y="14568"/>
                      </a:cubicBezTo>
                      <a:cubicBezTo>
                        <a:pt x="1355" y="14568"/>
                        <a:pt x="-1693" y="22855"/>
                        <a:pt x="1355" y="34476"/>
                      </a:cubicBezTo>
                    </a:path>
                  </a:pathLst>
                </a:custGeom>
                <a:grpFill/>
                <a:ln w="5715" cap="rnd">
                  <a:solidFill>
                    <a:srgbClr val="E52A29"/>
                  </a:solidFill>
                  <a:prstDash val="solid"/>
                  <a:round/>
                </a:ln>
              </p:spPr>
              <p:txBody>
                <a:bodyPr rtlCol="0" anchor="ctr"/>
                <a:lstStyle/>
                <a:p>
                  <a:endParaRPr lang="fr-FR" sz="1050"/>
                </a:p>
              </p:txBody>
            </p:sp>
            <p:sp>
              <p:nvSpPr>
                <p:cNvPr id="225" name="Forme libre : forme 3541">
                  <a:extLst>
                    <a:ext uri="{FF2B5EF4-FFF2-40B4-BE49-F238E27FC236}">
                      <a16:creationId xmlns:a16="http://schemas.microsoft.com/office/drawing/2014/main" id="{FD8ACAC5-9026-4B85-9ECF-496E6A3D4B36}"/>
                    </a:ext>
                  </a:extLst>
                </p:cNvPr>
                <p:cNvSpPr/>
                <p:nvPr/>
              </p:nvSpPr>
              <p:spPr>
                <a:xfrm>
                  <a:off x="3156487" y="2405825"/>
                  <a:ext cx="40767" cy="26098"/>
                </a:xfrm>
                <a:custGeom>
                  <a:avLst/>
                  <a:gdLst>
                    <a:gd name="connsiteX0" fmla="*/ 40767 w 40767"/>
                    <a:gd name="connsiteY0" fmla="*/ 0 h 26098"/>
                    <a:gd name="connsiteX1" fmla="*/ 0 w 40767"/>
                    <a:gd name="connsiteY1" fmla="*/ 26098 h 26098"/>
                  </a:gdLst>
                  <a:ahLst/>
                  <a:cxnLst>
                    <a:cxn ang="0">
                      <a:pos x="connsiteX0" y="connsiteY0"/>
                    </a:cxn>
                    <a:cxn ang="0">
                      <a:pos x="connsiteX1" y="connsiteY1"/>
                    </a:cxn>
                  </a:cxnLst>
                  <a:rect l="l" t="t" r="r" b="b"/>
                  <a:pathLst>
                    <a:path w="40767" h="26098">
                      <a:moveTo>
                        <a:pt x="40767" y="0"/>
                      </a:moveTo>
                      <a:lnTo>
                        <a:pt x="0" y="26098"/>
                      </a:lnTo>
                    </a:path>
                  </a:pathLst>
                </a:custGeom>
                <a:grpFill/>
                <a:ln w="5715" cap="rnd">
                  <a:solidFill>
                    <a:srgbClr val="E52A29"/>
                  </a:solidFill>
                  <a:prstDash val="solid"/>
                  <a:round/>
                </a:ln>
              </p:spPr>
              <p:txBody>
                <a:bodyPr rtlCol="0" anchor="ctr"/>
                <a:lstStyle/>
                <a:p>
                  <a:endParaRPr lang="fr-FR" sz="1050"/>
                </a:p>
              </p:txBody>
            </p:sp>
            <p:sp>
              <p:nvSpPr>
                <p:cNvPr id="226" name="Forme libre : forme 3542">
                  <a:extLst>
                    <a:ext uri="{FF2B5EF4-FFF2-40B4-BE49-F238E27FC236}">
                      <a16:creationId xmlns:a16="http://schemas.microsoft.com/office/drawing/2014/main" id="{14529613-DE52-41F9-A1D2-82439E6AB714}"/>
                    </a:ext>
                  </a:extLst>
                </p:cNvPr>
                <p:cNvSpPr/>
                <p:nvPr/>
              </p:nvSpPr>
              <p:spPr>
                <a:xfrm>
                  <a:off x="3159916" y="2419064"/>
                  <a:ext cx="34766" cy="19301"/>
                </a:xfrm>
                <a:custGeom>
                  <a:avLst/>
                  <a:gdLst>
                    <a:gd name="connsiteX0" fmla="*/ 18859 w 34766"/>
                    <a:gd name="connsiteY0" fmla="*/ 0 h 19301"/>
                    <a:gd name="connsiteX1" fmla="*/ 34766 w 34766"/>
                    <a:gd name="connsiteY1" fmla="*/ 7525 h 19301"/>
                    <a:gd name="connsiteX2" fmla="*/ 0 w 34766"/>
                    <a:gd name="connsiteY2" fmla="*/ 11716 h 19301"/>
                  </a:gdLst>
                  <a:ahLst/>
                  <a:cxnLst>
                    <a:cxn ang="0">
                      <a:pos x="connsiteX0" y="connsiteY0"/>
                    </a:cxn>
                    <a:cxn ang="0">
                      <a:pos x="connsiteX1" y="connsiteY1"/>
                    </a:cxn>
                    <a:cxn ang="0">
                      <a:pos x="connsiteX2" y="connsiteY2"/>
                    </a:cxn>
                  </a:cxnLst>
                  <a:rect l="l" t="t" r="r" b="b"/>
                  <a:pathLst>
                    <a:path w="34766" h="19301">
                      <a:moveTo>
                        <a:pt x="18859" y="0"/>
                      </a:moveTo>
                      <a:lnTo>
                        <a:pt x="34766" y="7525"/>
                      </a:lnTo>
                      <a:cubicBezTo>
                        <a:pt x="34766" y="7525"/>
                        <a:pt x="21146" y="30956"/>
                        <a:pt x="0" y="11716"/>
                      </a:cubicBezTo>
                    </a:path>
                  </a:pathLst>
                </a:custGeom>
                <a:grpFill/>
                <a:ln w="5715" cap="rnd">
                  <a:solidFill>
                    <a:srgbClr val="E52A29"/>
                  </a:solidFill>
                  <a:prstDash val="solid"/>
                  <a:round/>
                </a:ln>
              </p:spPr>
              <p:txBody>
                <a:bodyPr rtlCol="0" anchor="ctr"/>
                <a:lstStyle/>
                <a:p>
                  <a:endParaRPr lang="fr-FR" sz="1050"/>
                </a:p>
              </p:txBody>
            </p:sp>
            <p:sp>
              <p:nvSpPr>
                <p:cNvPr id="227" name="Forme libre : forme 3543">
                  <a:extLst>
                    <a:ext uri="{FF2B5EF4-FFF2-40B4-BE49-F238E27FC236}">
                      <a16:creationId xmlns:a16="http://schemas.microsoft.com/office/drawing/2014/main" id="{E6099E63-36B9-4431-928B-227D29D14D0C}"/>
                    </a:ext>
                  </a:extLst>
                </p:cNvPr>
                <p:cNvSpPr/>
                <p:nvPr/>
              </p:nvSpPr>
              <p:spPr>
                <a:xfrm>
                  <a:off x="2998894" y="2308003"/>
                  <a:ext cx="29576" cy="26098"/>
                </a:xfrm>
                <a:custGeom>
                  <a:avLst/>
                  <a:gdLst>
                    <a:gd name="connsiteX0" fmla="*/ 29577 w 29576"/>
                    <a:gd name="connsiteY0" fmla="*/ 9811 h 26098"/>
                    <a:gd name="connsiteX1" fmla="*/ 1288 w 29576"/>
                    <a:gd name="connsiteY1" fmla="*/ 0 h 26098"/>
                    <a:gd name="connsiteX2" fmla="*/ 9193 w 29576"/>
                    <a:gd name="connsiteY2" fmla="*/ 26098 h 26098"/>
                  </a:gdLst>
                  <a:ahLst/>
                  <a:cxnLst>
                    <a:cxn ang="0">
                      <a:pos x="connsiteX0" y="connsiteY0"/>
                    </a:cxn>
                    <a:cxn ang="0">
                      <a:pos x="connsiteX1" y="connsiteY1"/>
                    </a:cxn>
                    <a:cxn ang="0">
                      <a:pos x="connsiteX2" y="connsiteY2"/>
                    </a:cxn>
                  </a:cxnLst>
                  <a:rect l="l" t="t" r="r" b="b"/>
                  <a:pathLst>
                    <a:path w="29576" h="26098">
                      <a:moveTo>
                        <a:pt x="29577" y="9811"/>
                      </a:moveTo>
                      <a:lnTo>
                        <a:pt x="1288" y="0"/>
                      </a:lnTo>
                      <a:cubicBezTo>
                        <a:pt x="1288" y="0"/>
                        <a:pt x="-4713" y="16573"/>
                        <a:pt x="9193" y="26098"/>
                      </a:cubicBezTo>
                    </a:path>
                  </a:pathLst>
                </a:custGeom>
                <a:grpFill/>
                <a:ln w="5715" cap="rnd">
                  <a:solidFill>
                    <a:srgbClr val="E52A29"/>
                  </a:solidFill>
                  <a:prstDash val="solid"/>
                  <a:round/>
                </a:ln>
              </p:spPr>
              <p:txBody>
                <a:bodyPr rtlCol="0" anchor="ctr"/>
                <a:lstStyle/>
                <a:p>
                  <a:endParaRPr lang="fr-FR" sz="1050"/>
                </a:p>
              </p:txBody>
            </p:sp>
            <p:sp>
              <p:nvSpPr>
                <p:cNvPr id="228" name="Forme libre : forme 3544">
                  <a:extLst>
                    <a:ext uri="{FF2B5EF4-FFF2-40B4-BE49-F238E27FC236}">
                      <a16:creationId xmlns:a16="http://schemas.microsoft.com/office/drawing/2014/main" id="{23694499-E7F3-4721-8FD5-1348F65FBFBB}"/>
                    </a:ext>
                  </a:extLst>
                </p:cNvPr>
                <p:cNvSpPr/>
                <p:nvPr/>
              </p:nvSpPr>
              <p:spPr>
                <a:xfrm>
                  <a:off x="2856259" y="2272855"/>
                  <a:ext cx="111728" cy="168497"/>
                </a:xfrm>
                <a:custGeom>
                  <a:avLst/>
                  <a:gdLst>
                    <a:gd name="connsiteX0" fmla="*/ 57341 w 111728"/>
                    <a:gd name="connsiteY0" fmla="*/ 0 h 168497"/>
                    <a:gd name="connsiteX1" fmla="*/ 111728 w 111728"/>
                    <a:gd name="connsiteY1" fmla="*/ 34766 h 168497"/>
                    <a:gd name="connsiteX2" fmla="*/ 35814 w 111728"/>
                    <a:gd name="connsiteY2" fmla="*/ 168497 h 168497"/>
                    <a:gd name="connsiteX3" fmla="*/ 0 w 111728"/>
                    <a:gd name="connsiteY3" fmla="*/ 149257 h 168497"/>
                  </a:gdLst>
                  <a:ahLst/>
                  <a:cxnLst>
                    <a:cxn ang="0">
                      <a:pos x="connsiteX0" y="connsiteY0"/>
                    </a:cxn>
                    <a:cxn ang="0">
                      <a:pos x="connsiteX1" y="connsiteY1"/>
                    </a:cxn>
                    <a:cxn ang="0">
                      <a:pos x="connsiteX2" y="connsiteY2"/>
                    </a:cxn>
                    <a:cxn ang="0">
                      <a:pos x="connsiteX3" y="connsiteY3"/>
                    </a:cxn>
                  </a:cxnLst>
                  <a:rect l="l" t="t" r="r" b="b"/>
                  <a:pathLst>
                    <a:path w="111728" h="168497">
                      <a:moveTo>
                        <a:pt x="57341" y="0"/>
                      </a:moveTo>
                      <a:lnTo>
                        <a:pt x="111728" y="34766"/>
                      </a:lnTo>
                      <a:lnTo>
                        <a:pt x="35814" y="168497"/>
                      </a:lnTo>
                      <a:lnTo>
                        <a:pt x="0" y="149257"/>
                      </a:lnTo>
                    </a:path>
                  </a:pathLst>
                </a:custGeom>
                <a:grpFill/>
                <a:ln w="5715" cap="rnd">
                  <a:solidFill>
                    <a:srgbClr val="E52A29"/>
                  </a:solidFill>
                  <a:prstDash val="solid"/>
                  <a:round/>
                </a:ln>
              </p:spPr>
              <p:txBody>
                <a:bodyPr rtlCol="0" anchor="ctr"/>
                <a:lstStyle/>
                <a:p>
                  <a:endParaRPr lang="fr-FR" sz="1050"/>
                </a:p>
              </p:txBody>
            </p:sp>
            <p:sp>
              <p:nvSpPr>
                <p:cNvPr id="229" name="Forme libre : forme 3545">
                  <a:extLst>
                    <a:ext uri="{FF2B5EF4-FFF2-40B4-BE49-F238E27FC236}">
                      <a16:creationId xmlns:a16="http://schemas.microsoft.com/office/drawing/2014/main" id="{2E4C4CEB-ECC0-44BD-B01D-7B98B62A9944}"/>
                    </a:ext>
                  </a:extLst>
                </p:cNvPr>
                <p:cNvSpPr/>
                <p:nvPr/>
              </p:nvSpPr>
              <p:spPr>
                <a:xfrm>
                  <a:off x="2831780" y="2408206"/>
                  <a:ext cx="10572" cy="5715"/>
                </a:xfrm>
                <a:custGeom>
                  <a:avLst/>
                  <a:gdLst>
                    <a:gd name="connsiteX0" fmla="*/ 10573 w 10572"/>
                    <a:gd name="connsiteY0" fmla="*/ 5715 h 5715"/>
                    <a:gd name="connsiteX1" fmla="*/ 0 w 10572"/>
                    <a:gd name="connsiteY1" fmla="*/ 0 h 5715"/>
                  </a:gdLst>
                  <a:ahLst/>
                  <a:cxnLst>
                    <a:cxn ang="0">
                      <a:pos x="connsiteX0" y="connsiteY0"/>
                    </a:cxn>
                    <a:cxn ang="0">
                      <a:pos x="connsiteX1" y="connsiteY1"/>
                    </a:cxn>
                  </a:cxnLst>
                  <a:rect l="l" t="t" r="r" b="b"/>
                  <a:pathLst>
                    <a:path w="10572" h="5715">
                      <a:moveTo>
                        <a:pt x="10573" y="5715"/>
                      </a:moveTo>
                      <a:lnTo>
                        <a:pt x="0" y="0"/>
                      </a:lnTo>
                    </a:path>
                  </a:pathLst>
                </a:custGeom>
                <a:grpFill/>
                <a:ln w="5715" cap="rnd">
                  <a:solidFill>
                    <a:srgbClr val="E52A29"/>
                  </a:solidFill>
                  <a:prstDash val="solid"/>
                  <a:round/>
                </a:ln>
              </p:spPr>
              <p:txBody>
                <a:bodyPr rtlCol="0" anchor="ctr"/>
                <a:lstStyle/>
                <a:p>
                  <a:endParaRPr lang="fr-FR" sz="1050"/>
                </a:p>
              </p:txBody>
            </p:sp>
            <p:sp>
              <p:nvSpPr>
                <p:cNvPr id="230" name="Forme libre : forme 3546">
                  <a:extLst>
                    <a:ext uri="{FF2B5EF4-FFF2-40B4-BE49-F238E27FC236}">
                      <a16:creationId xmlns:a16="http://schemas.microsoft.com/office/drawing/2014/main" id="{E04AE6A4-B7BF-4ACB-B127-988421982602}"/>
                    </a:ext>
                  </a:extLst>
                </p:cNvPr>
                <p:cNvSpPr/>
                <p:nvPr/>
              </p:nvSpPr>
              <p:spPr>
                <a:xfrm>
                  <a:off x="2905313" y="2311813"/>
                  <a:ext cx="81629" cy="118205"/>
                </a:xfrm>
                <a:custGeom>
                  <a:avLst/>
                  <a:gdLst>
                    <a:gd name="connsiteX0" fmla="*/ 0 w 81629"/>
                    <a:gd name="connsiteY0" fmla="*/ 107633 h 118205"/>
                    <a:gd name="connsiteX1" fmla="*/ 21907 w 81629"/>
                    <a:gd name="connsiteY1" fmla="*/ 118205 h 118205"/>
                    <a:gd name="connsiteX2" fmla="*/ 81629 w 81629"/>
                    <a:gd name="connsiteY2" fmla="*/ 10573 h 118205"/>
                    <a:gd name="connsiteX3" fmla="*/ 61531 w 81629"/>
                    <a:gd name="connsiteY3" fmla="*/ 0 h 118205"/>
                  </a:gdLst>
                  <a:ahLst/>
                  <a:cxnLst>
                    <a:cxn ang="0">
                      <a:pos x="connsiteX0" y="connsiteY0"/>
                    </a:cxn>
                    <a:cxn ang="0">
                      <a:pos x="connsiteX1" y="connsiteY1"/>
                    </a:cxn>
                    <a:cxn ang="0">
                      <a:pos x="connsiteX2" y="connsiteY2"/>
                    </a:cxn>
                    <a:cxn ang="0">
                      <a:pos x="connsiteX3" y="connsiteY3"/>
                    </a:cxn>
                  </a:cxnLst>
                  <a:rect l="l" t="t" r="r" b="b"/>
                  <a:pathLst>
                    <a:path w="81629" h="118205">
                      <a:moveTo>
                        <a:pt x="0" y="107633"/>
                      </a:moveTo>
                      <a:lnTo>
                        <a:pt x="21907" y="118205"/>
                      </a:lnTo>
                      <a:lnTo>
                        <a:pt x="81629" y="10573"/>
                      </a:lnTo>
                      <a:lnTo>
                        <a:pt x="61531" y="0"/>
                      </a:lnTo>
                    </a:path>
                  </a:pathLst>
                </a:custGeom>
                <a:grpFill/>
                <a:ln w="5715" cap="rnd">
                  <a:solidFill>
                    <a:srgbClr val="E52A29"/>
                  </a:solidFill>
                  <a:prstDash val="solid"/>
                  <a:round/>
                </a:ln>
              </p:spPr>
              <p:txBody>
                <a:bodyPr rtlCol="0" anchor="ctr"/>
                <a:lstStyle/>
                <a:p>
                  <a:endParaRPr lang="fr-FR" sz="1050"/>
                </a:p>
              </p:txBody>
            </p:sp>
            <p:sp>
              <p:nvSpPr>
                <p:cNvPr id="231" name="Forme libre : forme 3547">
                  <a:extLst>
                    <a:ext uri="{FF2B5EF4-FFF2-40B4-BE49-F238E27FC236}">
                      <a16:creationId xmlns:a16="http://schemas.microsoft.com/office/drawing/2014/main" id="{B1BE956F-8A29-4E20-A8C8-7B36FC06390A}"/>
                    </a:ext>
                  </a:extLst>
                </p:cNvPr>
                <p:cNvSpPr/>
                <p:nvPr/>
              </p:nvSpPr>
              <p:spPr>
                <a:xfrm>
                  <a:off x="2984275" y="2332196"/>
                  <a:ext cx="17335" cy="9429"/>
                </a:xfrm>
                <a:custGeom>
                  <a:avLst/>
                  <a:gdLst>
                    <a:gd name="connsiteX0" fmla="*/ 17335 w 17335"/>
                    <a:gd name="connsiteY0" fmla="*/ 9430 h 9429"/>
                    <a:gd name="connsiteX1" fmla="*/ 0 w 17335"/>
                    <a:gd name="connsiteY1" fmla="*/ 0 h 9429"/>
                  </a:gdLst>
                  <a:ahLst/>
                  <a:cxnLst>
                    <a:cxn ang="0">
                      <a:pos x="connsiteX0" y="connsiteY0"/>
                    </a:cxn>
                    <a:cxn ang="0">
                      <a:pos x="connsiteX1" y="connsiteY1"/>
                    </a:cxn>
                  </a:cxnLst>
                  <a:rect l="l" t="t" r="r" b="b"/>
                  <a:pathLst>
                    <a:path w="17335" h="9429">
                      <a:moveTo>
                        <a:pt x="17335" y="9430"/>
                      </a:moveTo>
                      <a:lnTo>
                        <a:pt x="0" y="0"/>
                      </a:lnTo>
                    </a:path>
                  </a:pathLst>
                </a:custGeom>
                <a:grpFill/>
                <a:ln w="5715" cap="rnd">
                  <a:solidFill>
                    <a:srgbClr val="E52A29"/>
                  </a:solidFill>
                  <a:prstDash val="solid"/>
                  <a:round/>
                </a:ln>
              </p:spPr>
              <p:txBody>
                <a:bodyPr rtlCol="0" anchor="ctr"/>
                <a:lstStyle/>
                <a:p>
                  <a:endParaRPr lang="fr-FR" sz="1050"/>
                </a:p>
              </p:txBody>
            </p:sp>
            <p:sp>
              <p:nvSpPr>
                <p:cNvPr id="232" name="Forme libre : forme 3548">
                  <a:extLst>
                    <a:ext uri="{FF2B5EF4-FFF2-40B4-BE49-F238E27FC236}">
                      <a16:creationId xmlns:a16="http://schemas.microsoft.com/office/drawing/2014/main" id="{A35CD14F-E57B-43E9-ABF1-540766FA97C4}"/>
                    </a:ext>
                  </a:extLst>
                </p:cNvPr>
                <p:cNvSpPr/>
                <p:nvPr/>
              </p:nvSpPr>
              <p:spPr>
                <a:xfrm>
                  <a:off x="2946842" y="2397919"/>
                  <a:ext cx="30289" cy="16573"/>
                </a:xfrm>
                <a:custGeom>
                  <a:avLst/>
                  <a:gdLst>
                    <a:gd name="connsiteX0" fmla="*/ 30290 w 30289"/>
                    <a:gd name="connsiteY0" fmla="*/ 16573 h 16573"/>
                    <a:gd name="connsiteX1" fmla="*/ 0 w 30289"/>
                    <a:gd name="connsiteY1" fmla="*/ 0 h 16573"/>
                  </a:gdLst>
                  <a:ahLst/>
                  <a:cxnLst>
                    <a:cxn ang="0">
                      <a:pos x="connsiteX0" y="connsiteY0"/>
                    </a:cxn>
                    <a:cxn ang="0">
                      <a:pos x="connsiteX1" y="connsiteY1"/>
                    </a:cxn>
                  </a:cxnLst>
                  <a:rect l="l" t="t" r="r" b="b"/>
                  <a:pathLst>
                    <a:path w="30289" h="16573">
                      <a:moveTo>
                        <a:pt x="30290" y="16573"/>
                      </a:moveTo>
                      <a:lnTo>
                        <a:pt x="0" y="0"/>
                      </a:lnTo>
                    </a:path>
                  </a:pathLst>
                </a:custGeom>
                <a:grpFill/>
                <a:ln w="5715" cap="rnd">
                  <a:solidFill>
                    <a:srgbClr val="E52A29"/>
                  </a:solidFill>
                  <a:prstDash val="solid"/>
                  <a:round/>
                </a:ln>
              </p:spPr>
              <p:txBody>
                <a:bodyPr rtlCol="0" anchor="ctr"/>
                <a:lstStyle/>
                <a:p>
                  <a:endParaRPr lang="fr-FR" sz="1050"/>
                </a:p>
              </p:txBody>
            </p:sp>
            <p:sp>
              <p:nvSpPr>
                <p:cNvPr id="233" name="Forme libre : forme 3549">
                  <a:extLst>
                    <a:ext uri="{FF2B5EF4-FFF2-40B4-BE49-F238E27FC236}">
                      <a16:creationId xmlns:a16="http://schemas.microsoft.com/office/drawing/2014/main" id="{FC866EA6-EF52-4C68-AEEF-18E95AD314AF}"/>
                    </a:ext>
                  </a:extLst>
                </p:cNvPr>
                <p:cNvSpPr/>
                <p:nvPr/>
              </p:nvSpPr>
              <p:spPr>
                <a:xfrm>
                  <a:off x="3074191" y="2226945"/>
                  <a:ext cx="9525" cy="37338"/>
                </a:xfrm>
                <a:custGeom>
                  <a:avLst/>
                  <a:gdLst>
                    <a:gd name="connsiteX0" fmla="*/ 0 w 9525"/>
                    <a:gd name="connsiteY0" fmla="*/ 37338 h 37338"/>
                    <a:gd name="connsiteX1" fmla="*/ 0 w 9525"/>
                    <a:gd name="connsiteY1" fmla="*/ 0 h 37338"/>
                  </a:gdLst>
                  <a:ahLst/>
                  <a:cxnLst>
                    <a:cxn ang="0">
                      <a:pos x="connsiteX0" y="connsiteY0"/>
                    </a:cxn>
                    <a:cxn ang="0">
                      <a:pos x="connsiteX1" y="connsiteY1"/>
                    </a:cxn>
                  </a:cxnLst>
                  <a:rect l="l" t="t" r="r" b="b"/>
                  <a:pathLst>
                    <a:path w="9525" h="37338">
                      <a:moveTo>
                        <a:pt x="0" y="37338"/>
                      </a:moveTo>
                      <a:lnTo>
                        <a:pt x="0" y="0"/>
                      </a:lnTo>
                    </a:path>
                  </a:pathLst>
                </a:custGeom>
                <a:grpFill/>
                <a:ln w="5715" cap="rnd">
                  <a:solidFill>
                    <a:srgbClr val="E52A29"/>
                  </a:solidFill>
                  <a:prstDash val="solid"/>
                  <a:round/>
                </a:ln>
              </p:spPr>
              <p:txBody>
                <a:bodyPr rtlCol="0" anchor="ctr"/>
                <a:lstStyle/>
                <a:p>
                  <a:endParaRPr lang="fr-FR" sz="1050"/>
                </a:p>
              </p:txBody>
            </p:sp>
            <p:sp>
              <p:nvSpPr>
                <p:cNvPr id="234" name="Forme libre : forme 3550">
                  <a:extLst>
                    <a:ext uri="{FF2B5EF4-FFF2-40B4-BE49-F238E27FC236}">
                      <a16:creationId xmlns:a16="http://schemas.microsoft.com/office/drawing/2014/main" id="{CE7C1C3D-AC1C-4B05-AE85-96ECD25031CC}"/>
                    </a:ext>
                  </a:extLst>
                </p:cNvPr>
                <p:cNvSpPr/>
                <p:nvPr/>
              </p:nvSpPr>
              <p:spPr>
                <a:xfrm>
                  <a:off x="3112196" y="2242566"/>
                  <a:ext cx="27146" cy="29527"/>
                </a:xfrm>
                <a:custGeom>
                  <a:avLst/>
                  <a:gdLst>
                    <a:gd name="connsiteX0" fmla="*/ 27146 w 27146"/>
                    <a:gd name="connsiteY0" fmla="*/ 0 h 29527"/>
                    <a:gd name="connsiteX1" fmla="*/ 0 w 27146"/>
                    <a:gd name="connsiteY1" fmla="*/ 29528 h 29527"/>
                  </a:gdLst>
                  <a:ahLst/>
                  <a:cxnLst>
                    <a:cxn ang="0">
                      <a:pos x="connsiteX0" y="connsiteY0"/>
                    </a:cxn>
                    <a:cxn ang="0">
                      <a:pos x="connsiteX1" y="connsiteY1"/>
                    </a:cxn>
                  </a:cxnLst>
                  <a:rect l="l" t="t" r="r" b="b"/>
                  <a:pathLst>
                    <a:path w="27146" h="29527">
                      <a:moveTo>
                        <a:pt x="27146" y="0"/>
                      </a:moveTo>
                      <a:lnTo>
                        <a:pt x="0" y="29528"/>
                      </a:lnTo>
                    </a:path>
                  </a:pathLst>
                </a:custGeom>
                <a:grpFill/>
                <a:ln w="5715" cap="rnd">
                  <a:solidFill>
                    <a:srgbClr val="E52A29"/>
                  </a:solidFill>
                  <a:prstDash val="solid"/>
                  <a:round/>
                </a:ln>
              </p:spPr>
              <p:txBody>
                <a:bodyPr rtlCol="0" anchor="ctr"/>
                <a:lstStyle/>
                <a:p>
                  <a:endParaRPr lang="fr-FR" sz="1050"/>
                </a:p>
              </p:txBody>
            </p:sp>
            <p:sp>
              <p:nvSpPr>
                <p:cNvPr id="235" name="Forme libre : forme 3551">
                  <a:extLst>
                    <a:ext uri="{FF2B5EF4-FFF2-40B4-BE49-F238E27FC236}">
                      <a16:creationId xmlns:a16="http://schemas.microsoft.com/office/drawing/2014/main" id="{5A2292E1-8780-466E-8D80-7B3902E13325}"/>
                    </a:ext>
                  </a:extLst>
                </p:cNvPr>
                <p:cNvSpPr/>
                <p:nvPr/>
              </p:nvSpPr>
              <p:spPr>
                <a:xfrm>
                  <a:off x="3006754" y="2240185"/>
                  <a:ext cx="24098" cy="28289"/>
                </a:xfrm>
                <a:custGeom>
                  <a:avLst/>
                  <a:gdLst>
                    <a:gd name="connsiteX0" fmla="*/ 24098 w 24098"/>
                    <a:gd name="connsiteY0" fmla="*/ 28289 h 28289"/>
                    <a:gd name="connsiteX1" fmla="*/ 0 w 24098"/>
                    <a:gd name="connsiteY1" fmla="*/ 0 h 28289"/>
                  </a:gdLst>
                  <a:ahLst/>
                  <a:cxnLst>
                    <a:cxn ang="0">
                      <a:pos x="connsiteX0" y="connsiteY0"/>
                    </a:cxn>
                    <a:cxn ang="0">
                      <a:pos x="connsiteX1" y="connsiteY1"/>
                    </a:cxn>
                  </a:cxnLst>
                  <a:rect l="l" t="t" r="r" b="b"/>
                  <a:pathLst>
                    <a:path w="24098" h="28289">
                      <a:moveTo>
                        <a:pt x="24098" y="28289"/>
                      </a:moveTo>
                      <a:lnTo>
                        <a:pt x="0" y="0"/>
                      </a:lnTo>
                    </a:path>
                  </a:pathLst>
                </a:custGeom>
                <a:grpFill/>
                <a:ln w="5715" cap="rnd">
                  <a:solidFill>
                    <a:srgbClr val="E52A29"/>
                  </a:solidFill>
                  <a:prstDash val="solid"/>
                  <a:round/>
                </a:ln>
              </p:spPr>
              <p:txBody>
                <a:bodyPr rtlCol="0" anchor="ctr"/>
                <a:lstStyle/>
                <a:p>
                  <a:endParaRPr lang="fr-FR" sz="1050"/>
                </a:p>
              </p:txBody>
            </p:sp>
          </p:grpSp>
          <p:sp>
            <p:nvSpPr>
              <p:cNvPr id="211" name="Forme libre : forme 3552">
                <a:extLst>
                  <a:ext uri="{FF2B5EF4-FFF2-40B4-BE49-F238E27FC236}">
                    <a16:creationId xmlns:a16="http://schemas.microsoft.com/office/drawing/2014/main" id="{EA44F3D6-49D3-4ED3-A30E-78675BC90B73}"/>
                  </a:ext>
                </a:extLst>
              </p:cNvPr>
              <p:cNvSpPr/>
              <p:nvPr/>
            </p:nvSpPr>
            <p:spPr>
              <a:xfrm>
                <a:off x="3178109" y="2307431"/>
                <a:ext cx="27717" cy="16859"/>
              </a:xfrm>
              <a:custGeom>
                <a:avLst/>
                <a:gdLst>
                  <a:gd name="connsiteX0" fmla="*/ 0 w 27717"/>
                  <a:gd name="connsiteY0" fmla="*/ 16859 h 16859"/>
                  <a:gd name="connsiteX1" fmla="*/ 27718 w 27717"/>
                  <a:gd name="connsiteY1" fmla="*/ 0 h 16859"/>
                </a:gdLst>
                <a:ahLst/>
                <a:cxnLst>
                  <a:cxn ang="0">
                    <a:pos x="connsiteX0" y="connsiteY0"/>
                  </a:cxn>
                  <a:cxn ang="0">
                    <a:pos x="connsiteX1" y="connsiteY1"/>
                  </a:cxn>
                </a:cxnLst>
                <a:rect l="l" t="t" r="r" b="b"/>
                <a:pathLst>
                  <a:path w="27717" h="16859">
                    <a:moveTo>
                      <a:pt x="0" y="16859"/>
                    </a:moveTo>
                    <a:lnTo>
                      <a:pt x="27718" y="0"/>
                    </a:lnTo>
                  </a:path>
                </a:pathLst>
              </a:custGeom>
              <a:grpFill/>
              <a:ln w="5715" cap="rnd">
                <a:solidFill>
                  <a:srgbClr val="E52A29"/>
                </a:solidFill>
                <a:prstDash val="solid"/>
                <a:round/>
              </a:ln>
            </p:spPr>
            <p:txBody>
              <a:bodyPr rtlCol="0" anchor="ctr"/>
              <a:lstStyle/>
              <a:p>
                <a:endParaRPr lang="fr-FR" sz="1050"/>
              </a:p>
            </p:txBody>
          </p:sp>
          <p:sp>
            <p:nvSpPr>
              <p:cNvPr id="212" name="Forme libre : forme 3553">
                <a:extLst>
                  <a:ext uri="{FF2B5EF4-FFF2-40B4-BE49-F238E27FC236}">
                    <a16:creationId xmlns:a16="http://schemas.microsoft.com/office/drawing/2014/main" id="{B0CDDDF5-802B-41CF-A51E-3E924FDB8171}"/>
                  </a:ext>
                </a:extLst>
              </p:cNvPr>
              <p:cNvSpPr/>
              <p:nvPr/>
            </p:nvSpPr>
            <p:spPr>
              <a:xfrm>
                <a:off x="3186110" y="2327910"/>
                <a:ext cx="13715" cy="8477"/>
              </a:xfrm>
              <a:custGeom>
                <a:avLst/>
                <a:gdLst>
                  <a:gd name="connsiteX0" fmla="*/ 0 w 13715"/>
                  <a:gd name="connsiteY0" fmla="*/ 8477 h 8477"/>
                  <a:gd name="connsiteX1" fmla="*/ 13716 w 13715"/>
                  <a:gd name="connsiteY1" fmla="*/ 0 h 8477"/>
                </a:gdLst>
                <a:ahLst/>
                <a:cxnLst>
                  <a:cxn ang="0">
                    <a:pos x="connsiteX0" y="connsiteY0"/>
                  </a:cxn>
                  <a:cxn ang="0">
                    <a:pos x="connsiteX1" y="connsiteY1"/>
                  </a:cxn>
                </a:cxnLst>
                <a:rect l="l" t="t" r="r" b="b"/>
                <a:pathLst>
                  <a:path w="13715" h="8477">
                    <a:moveTo>
                      <a:pt x="0" y="8477"/>
                    </a:moveTo>
                    <a:lnTo>
                      <a:pt x="13716" y="0"/>
                    </a:lnTo>
                  </a:path>
                </a:pathLst>
              </a:custGeom>
              <a:grpFill/>
              <a:ln w="5715" cap="rnd">
                <a:solidFill>
                  <a:srgbClr val="E52A29"/>
                </a:solidFill>
                <a:prstDash val="solid"/>
                <a:round/>
              </a:ln>
            </p:spPr>
            <p:txBody>
              <a:bodyPr rtlCol="0" anchor="ctr"/>
              <a:lstStyle/>
              <a:p>
                <a:endParaRPr lang="fr-FR" sz="1050"/>
              </a:p>
            </p:txBody>
          </p:sp>
        </p:grpSp>
      </p:grpSp>
      <p:grpSp>
        <p:nvGrpSpPr>
          <p:cNvPr id="4" name="Groupe 3">
            <a:extLst>
              <a:ext uri="{FF2B5EF4-FFF2-40B4-BE49-F238E27FC236}">
                <a16:creationId xmlns:a16="http://schemas.microsoft.com/office/drawing/2014/main" id="{CB0F91AA-FFAD-44F1-A887-D2D2F913C5E0}"/>
              </a:ext>
            </a:extLst>
          </p:cNvPr>
          <p:cNvGrpSpPr/>
          <p:nvPr/>
        </p:nvGrpSpPr>
        <p:grpSpPr>
          <a:xfrm>
            <a:off x="9760809" y="1572603"/>
            <a:ext cx="1809733" cy="1245803"/>
            <a:chOff x="9783833" y="1595520"/>
            <a:chExt cx="1809733" cy="1245803"/>
          </a:xfrm>
        </p:grpSpPr>
        <p:sp>
          <p:nvSpPr>
            <p:cNvPr id="319" name="Rectangle 318">
              <a:extLst>
                <a:ext uri="{FF2B5EF4-FFF2-40B4-BE49-F238E27FC236}">
                  <a16:creationId xmlns:a16="http://schemas.microsoft.com/office/drawing/2014/main" id="{7EF1B91B-5918-438B-8B99-0F26C3127FE4}"/>
                </a:ext>
              </a:extLst>
            </p:cNvPr>
            <p:cNvSpPr/>
            <p:nvPr/>
          </p:nvSpPr>
          <p:spPr>
            <a:xfrm>
              <a:off x="9783833" y="1595520"/>
              <a:ext cx="1809733" cy="1245803"/>
            </a:xfrm>
            <a:prstGeom prst="rect">
              <a:avLst/>
            </a:prstGeom>
            <a:solidFill>
              <a:schemeClr val="bg1">
                <a:lumMod val="95000"/>
              </a:schemeClr>
            </a:solidFill>
            <a:ln>
              <a:solidFill>
                <a:schemeClr val="accent4">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200" dirty="0">
                <a:solidFill>
                  <a:schemeClr val="tx1">
                    <a:lumMod val="75000"/>
                    <a:lumOff val="25000"/>
                  </a:schemeClr>
                </a:solidFill>
              </a:endParaRPr>
            </a:p>
            <a:p>
              <a:pPr algn="ctr"/>
              <a:r>
                <a:rPr lang="fr-FR" sz="1000" dirty="0">
                  <a:solidFill>
                    <a:schemeClr val="tx1">
                      <a:lumMod val="75000"/>
                      <a:lumOff val="25000"/>
                    </a:schemeClr>
                  </a:solidFill>
                </a:rPr>
                <a:t>RDV Anniversaire</a:t>
              </a:r>
              <a:endParaRPr lang="fr-FR" sz="500" dirty="0">
                <a:solidFill>
                  <a:schemeClr val="tx1">
                    <a:lumMod val="75000"/>
                    <a:lumOff val="25000"/>
                  </a:schemeClr>
                </a:solidFill>
              </a:endParaRPr>
            </a:p>
            <a:p>
              <a:pPr algn="ctr"/>
              <a:endParaRPr lang="fr-FR" sz="1000" dirty="0">
                <a:solidFill>
                  <a:schemeClr val="tx1">
                    <a:lumMod val="75000"/>
                    <a:lumOff val="25000"/>
                  </a:schemeClr>
                </a:solidFill>
              </a:endParaRPr>
            </a:p>
          </p:txBody>
        </p:sp>
        <p:pic>
          <p:nvPicPr>
            <p:cNvPr id="320" name="Image 319">
              <a:extLst>
                <a:ext uri="{FF2B5EF4-FFF2-40B4-BE49-F238E27FC236}">
                  <a16:creationId xmlns:a16="http://schemas.microsoft.com/office/drawing/2014/main" id="{B63BAE0C-D117-49E3-8E1C-98F54EC44A81}"/>
                </a:ext>
              </a:extLst>
            </p:cNvPr>
            <p:cNvPicPr>
              <a:picLocks noChangeAspect="1"/>
            </p:cNvPicPr>
            <p:nvPr/>
          </p:nvPicPr>
          <p:blipFill>
            <a:blip r:embed="rId10">
              <a:clrChange>
                <a:clrFrom>
                  <a:srgbClr val="FFFFFF"/>
                </a:clrFrom>
                <a:clrTo>
                  <a:srgbClr val="FFFFFF">
                    <a:alpha val="0"/>
                  </a:srgbClr>
                </a:clrTo>
              </a:clrChange>
              <a:duotone>
                <a:schemeClr val="accent4">
                  <a:shade val="45000"/>
                  <a:satMod val="135000"/>
                </a:schemeClr>
                <a:prstClr val="white"/>
              </a:duotone>
            </a:blip>
            <a:stretch>
              <a:fillRect/>
            </a:stretch>
          </p:blipFill>
          <p:spPr>
            <a:xfrm>
              <a:off x="10252541" y="1669461"/>
              <a:ext cx="894081" cy="346957"/>
            </a:xfrm>
            <a:prstGeom prst="rect">
              <a:avLst/>
            </a:prstGeom>
          </p:spPr>
        </p:pic>
        <p:grpSp>
          <p:nvGrpSpPr>
            <p:cNvPr id="321" name="Graphique 1807">
              <a:extLst>
                <a:ext uri="{FF2B5EF4-FFF2-40B4-BE49-F238E27FC236}">
                  <a16:creationId xmlns:a16="http://schemas.microsoft.com/office/drawing/2014/main" id="{64776019-53AF-48AB-8C72-FAE3A1A7084F}"/>
                </a:ext>
              </a:extLst>
            </p:cNvPr>
            <p:cNvGrpSpPr/>
            <p:nvPr/>
          </p:nvGrpSpPr>
          <p:grpSpPr>
            <a:xfrm>
              <a:off x="10427502" y="2501573"/>
              <a:ext cx="212568" cy="147357"/>
              <a:chOff x="10492224" y="2241232"/>
              <a:chExt cx="280987" cy="194786"/>
            </a:xfrm>
            <a:noFill/>
          </p:grpSpPr>
          <p:grpSp>
            <p:nvGrpSpPr>
              <p:cNvPr id="322" name="Graphique 1807">
                <a:extLst>
                  <a:ext uri="{FF2B5EF4-FFF2-40B4-BE49-F238E27FC236}">
                    <a16:creationId xmlns:a16="http://schemas.microsoft.com/office/drawing/2014/main" id="{8FD066EB-4467-4B7F-B8D5-C3F067FA5501}"/>
                  </a:ext>
                </a:extLst>
              </p:cNvPr>
              <p:cNvGrpSpPr/>
              <p:nvPr/>
            </p:nvGrpSpPr>
            <p:grpSpPr>
              <a:xfrm>
                <a:off x="10505559" y="2336292"/>
                <a:ext cx="43243" cy="50673"/>
                <a:chOff x="10505559" y="2336292"/>
                <a:chExt cx="43243" cy="50673"/>
              </a:xfrm>
              <a:grpFill/>
            </p:grpSpPr>
            <p:sp>
              <p:nvSpPr>
                <p:cNvPr id="328" name="Forme libre : forme 3882">
                  <a:extLst>
                    <a:ext uri="{FF2B5EF4-FFF2-40B4-BE49-F238E27FC236}">
                      <a16:creationId xmlns:a16="http://schemas.microsoft.com/office/drawing/2014/main" id="{D7795D50-2CDF-456F-AF45-2D19238891D2}"/>
                    </a:ext>
                  </a:extLst>
                </p:cNvPr>
                <p:cNvSpPr/>
                <p:nvPr/>
              </p:nvSpPr>
              <p:spPr>
                <a:xfrm>
                  <a:off x="10505559" y="2357532"/>
                  <a:ext cx="25145" cy="29432"/>
                </a:xfrm>
                <a:custGeom>
                  <a:avLst/>
                  <a:gdLst>
                    <a:gd name="connsiteX0" fmla="*/ 25146 w 25145"/>
                    <a:gd name="connsiteY0" fmla="*/ 0 h 29432"/>
                    <a:gd name="connsiteX1" fmla="*/ 0 w 25145"/>
                    <a:gd name="connsiteY1" fmla="*/ 29432 h 29432"/>
                  </a:gdLst>
                  <a:ahLst/>
                  <a:cxnLst>
                    <a:cxn ang="0">
                      <a:pos x="connsiteX0" y="connsiteY0"/>
                    </a:cxn>
                    <a:cxn ang="0">
                      <a:pos x="connsiteX1" y="connsiteY1"/>
                    </a:cxn>
                  </a:cxnLst>
                  <a:rect l="l" t="t" r="r" b="b"/>
                  <a:pathLst>
                    <a:path w="25145" h="29432">
                      <a:moveTo>
                        <a:pt x="25146" y="0"/>
                      </a:moveTo>
                      <a:lnTo>
                        <a:pt x="0" y="29432"/>
                      </a:lnTo>
                    </a:path>
                  </a:pathLst>
                </a:custGeom>
                <a:grpFill/>
                <a:ln w="5715" cap="rnd">
                  <a:solidFill>
                    <a:srgbClr val="E52A29"/>
                  </a:solidFill>
                  <a:prstDash val="solid"/>
                  <a:round/>
                </a:ln>
              </p:spPr>
              <p:txBody>
                <a:bodyPr rtlCol="0" anchor="ctr"/>
                <a:lstStyle/>
                <a:p>
                  <a:endParaRPr lang="fr-FR" sz="1050"/>
                </a:p>
              </p:txBody>
            </p:sp>
            <p:sp>
              <p:nvSpPr>
                <p:cNvPr id="329" name="Forme libre : forme 3883">
                  <a:extLst>
                    <a:ext uri="{FF2B5EF4-FFF2-40B4-BE49-F238E27FC236}">
                      <a16:creationId xmlns:a16="http://schemas.microsoft.com/office/drawing/2014/main" id="{CFD09995-D553-4B44-A0FB-5E258FA1AF11}"/>
                    </a:ext>
                  </a:extLst>
                </p:cNvPr>
                <p:cNvSpPr/>
                <p:nvPr/>
              </p:nvSpPr>
              <p:spPr>
                <a:xfrm>
                  <a:off x="10540897" y="2336292"/>
                  <a:ext cx="7905" cy="9239"/>
                </a:xfrm>
                <a:custGeom>
                  <a:avLst/>
                  <a:gdLst>
                    <a:gd name="connsiteX0" fmla="*/ 7906 w 7905"/>
                    <a:gd name="connsiteY0" fmla="*/ 0 h 9239"/>
                    <a:gd name="connsiteX1" fmla="*/ 0 w 7905"/>
                    <a:gd name="connsiteY1" fmla="*/ 9239 h 9239"/>
                  </a:gdLst>
                  <a:ahLst/>
                  <a:cxnLst>
                    <a:cxn ang="0">
                      <a:pos x="connsiteX0" y="connsiteY0"/>
                    </a:cxn>
                    <a:cxn ang="0">
                      <a:pos x="connsiteX1" y="connsiteY1"/>
                    </a:cxn>
                  </a:cxnLst>
                  <a:rect l="l" t="t" r="r" b="b"/>
                  <a:pathLst>
                    <a:path w="7905" h="9239">
                      <a:moveTo>
                        <a:pt x="7906" y="0"/>
                      </a:moveTo>
                      <a:lnTo>
                        <a:pt x="0" y="9239"/>
                      </a:lnTo>
                    </a:path>
                  </a:pathLst>
                </a:custGeom>
                <a:grpFill/>
                <a:ln w="5715" cap="rnd">
                  <a:solidFill>
                    <a:srgbClr val="E52A29"/>
                  </a:solidFill>
                  <a:prstDash val="solid"/>
                  <a:round/>
                </a:ln>
              </p:spPr>
              <p:txBody>
                <a:bodyPr rtlCol="0" anchor="ctr"/>
                <a:lstStyle/>
                <a:p>
                  <a:endParaRPr lang="fr-FR" sz="1050"/>
                </a:p>
              </p:txBody>
            </p:sp>
          </p:grpSp>
          <p:grpSp>
            <p:nvGrpSpPr>
              <p:cNvPr id="323" name="Graphique 1807">
                <a:extLst>
                  <a:ext uri="{FF2B5EF4-FFF2-40B4-BE49-F238E27FC236}">
                    <a16:creationId xmlns:a16="http://schemas.microsoft.com/office/drawing/2014/main" id="{DB62C7C0-E282-457C-A6E3-073ABDF1A5DA}"/>
                  </a:ext>
                </a:extLst>
              </p:cNvPr>
              <p:cNvGrpSpPr/>
              <p:nvPr/>
            </p:nvGrpSpPr>
            <p:grpSpPr>
              <a:xfrm>
                <a:off x="10492224" y="2241232"/>
                <a:ext cx="280987" cy="194786"/>
                <a:chOff x="10492224" y="2241232"/>
                <a:chExt cx="280987" cy="194786"/>
              </a:xfrm>
              <a:grpFill/>
            </p:grpSpPr>
            <p:sp>
              <p:nvSpPr>
                <p:cNvPr id="324" name="Forme libre : forme 3885">
                  <a:extLst>
                    <a:ext uri="{FF2B5EF4-FFF2-40B4-BE49-F238E27FC236}">
                      <a16:creationId xmlns:a16="http://schemas.microsoft.com/office/drawing/2014/main" id="{D94CF55E-A0A5-4122-ADB9-1E68C123D77C}"/>
                    </a:ext>
                  </a:extLst>
                </p:cNvPr>
                <p:cNvSpPr/>
                <p:nvPr/>
              </p:nvSpPr>
              <p:spPr>
                <a:xfrm>
                  <a:off x="10492224" y="2241232"/>
                  <a:ext cx="280987" cy="194786"/>
                </a:xfrm>
                <a:custGeom>
                  <a:avLst/>
                  <a:gdLst>
                    <a:gd name="connsiteX0" fmla="*/ 222314 w 280987"/>
                    <a:gd name="connsiteY0" fmla="*/ 194691 h 194786"/>
                    <a:gd name="connsiteX1" fmla="*/ 11906 w 280987"/>
                    <a:gd name="connsiteY1" fmla="*/ 194691 h 194786"/>
                    <a:gd name="connsiteX2" fmla="*/ 0 w 280987"/>
                    <a:gd name="connsiteY2" fmla="*/ 182785 h 194786"/>
                    <a:gd name="connsiteX3" fmla="*/ 0 w 280987"/>
                    <a:gd name="connsiteY3" fmla="*/ 11906 h 194786"/>
                    <a:gd name="connsiteX4" fmla="*/ 11906 w 280987"/>
                    <a:gd name="connsiteY4" fmla="*/ 0 h 194786"/>
                    <a:gd name="connsiteX5" fmla="*/ 269081 w 280987"/>
                    <a:gd name="connsiteY5" fmla="*/ 0 h 194786"/>
                    <a:gd name="connsiteX6" fmla="*/ 280988 w 280987"/>
                    <a:gd name="connsiteY6" fmla="*/ 11906 h 194786"/>
                    <a:gd name="connsiteX7" fmla="*/ 280988 w 280987"/>
                    <a:gd name="connsiteY7" fmla="*/ 182880 h 194786"/>
                    <a:gd name="connsiteX8" fmla="*/ 269081 w 280987"/>
                    <a:gd name="connsiteY8" fmla="*/ 194786 h 194786"/>
                    <a:gd name="connsiteX9" fmla="*/ 248031 w 280987"/>
                    <a:gd name="connsiteY9" fmla="*/ 194786 h 1947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80987" h="194786">
                      <a:moveTo>
                        <a:pt x="222314" y="194691"/>
                      </a:moveTo>
                      <a:lnTo>
                        <a:pt x="11906" y="194691"/>
                      </a:lnTo>
                      <a:cubicBezTo>
                        <a:pt x="5334" y="194691"/>
                        <a:pt x="0" y="189357"/>
                        <a:pt x="0" y="182785"/>
                      </a:cubicBezTo>
                      <a:lnTo>
                        <a:pt x="0" y="11906"/>
                      </a:lnTo>
                      <a:cubicBezTo>
                        <a:pt x="0" y="5334"/>
                        <a:pt x="5334" y="0"/>
                        <a:pt x="11906" y="0"/>
                      </a:cubicBezTo>
                      <a:lnTo>
                        <a:pt x="269081" y="0"/>
                      </a:lnTo>
                      <a:cubicBezTo>
                        <a:pt x="275654" y="0"/>
                        <a:pt x="280988" y="5334"/>
                        <a:pt x="280988" y="11906"/>
                      </a:cubicBezTo>
                      <a:lnTo>
                        <a:pt x="280988" y="182880"/>
                      </a:lnTo>
                      <a:cubicBezTo>
                        <a:pt x="280988" y="189452"/>
                        <a:pt x="275654" y="194786"/>
                        <a:pt x="269081" y="194786"/>
                      </a:cubicBezTo>
                      <a:lnTo>
                        <a:pt x="248031" y="194786"/>
                      </a:lnTo>
                    </a:path>
                  </a:pathLst>
                </a:custGeom>
                <a:grpFill/>
                <a:ln w="5715" cap="rnd">
                  <a:solidFill>
                    <a:srgbClr val="E52A29"/>
                  </a:solidFill>
                  <a:prstDash val="solid"/>
                  <a:round/>
                </a:ln>
              </p:spPr>
              <p:txBody>
                <a:bodyPr rtlCol="0" anchor="ctr"/>
                <a:lstStyle/>
                <a:p>
                  <a:endParaRPr lang="fr-FR" sz="1050"/>
                </a:p>
              </p:txBody>
            </p:sp>
            <p:sp>
              <p:nvSpPr>
                <p:cNvPr id="325" name="Forme libre : forme 3886">
                  <a:extLst>
                    <a:ext uri="{FF2B5EF4-FFF2-40B4-BE49-F238E27FC236}">
                      <a16:creationId xmlns:a16="http://schemas.microsoft.com/office/drawing/2014/main" id="{D4996C30-C256-4FCC-A874-9E1CE69A1C72}"/>
                    </a:ext>
                  </a:extLst>
                </p:cNvPr>
                <p:cNvSpPr/>
                <p:nvPr/>
              </p:nvSpPr>
              <p:spPr>
                <a:xfrm>
                  <a:off x="10492224" y="2253138"/>
                  <a:ext cx="280892" cy="115470"/>
                </a:xfrm>
                <a:custGeom>
                  <a:avLst/>
                  <a:gdLst>
                    <a:gd name="connsiteX0" fmla="*/ 0 w 280892"/>
                    <a:gd name="connsiteY0" fmla="*/ 0 h 115470"/>
                    <a:gd name="connsiteX1" fmla="*/ 119158 w 280892"/>
                    <a:gd name="connsiteY1" fmla="*/ 110204 h 115470"/>
                    <a:gd name="connsiteX2" fmla="*/ 145542 w 280892"/>
                    <a:gd name="connsiteY2" fmla="*/ 110681 h 115470"/>
                    <a:gd name="connsiteX3" fmla="*/ 280892 w 280892"/>
                    <a:gd name="connsiteY3" fmla="*/ 0 h 115470"/>
                  </a:gdLst>
                  <a:ahLst/>
                  <a:cxnLst>
                    <a:cxn ang="0">
                      <a:pos x="connsiteX0" y="connsiteY0"/>
                    </a:cxn>
                    <a:cxn ang="0">
                      <a:pos x="connsiteX1" y="connsiteY1"/>
                    </a:cxn>
                    <a:cxn ang="0">
                      <a:pos x="connsiteX2" y="connsiteY2"/>
                    </a:cxn>
                    <a:cxn ang="0">
                      <a:pos x="connsiteX3" y="connsiteY3"/>
                    </a:cxn>
                  </a:cxnLst>
                  <a:rect l="l" t="t" r="r" b="b"/>
                  <a:pathLst>
                    <a:path w="280892" h="115470">
                      <a:moveTo>
                        <a:pt x="0" y="0"/>
                      </a:moveTo>
                      <a:lnTo>
                        <a:pt x="119158" y="110204"/>
                      </a:lnTo>
                      <a:cubicBezTo>
                        <a:pt x="119158" y="110204"/>
                        <a:pt x="131921" y="121730"/>
                        <a:pt x="145542" y="110681"/>
                      </a:cubicBezTo>
                      <a:cubicBezTo>
                        <a:pt x="160782" y="98298"/>
                        <a:pt x="280892" y="0"/>
                        <a:pt x="280892" y="0"/>
                      </a:cubicBezTo>
                    </a:path>
                  </a:pathLst>
                </a:custGeom>
                <a:grpFill/>
                <a:ln w="5715" cap="rnd">
                  <a:solidFill>
                    <a:srgbClr val="E52A29"/>
                  </a:solidFill>
                  <a:prstDash val="solid"/>
                  <a:round/>
                </a:ln>
              </p:spPr>
              <p:txBody>
                <a:bodyPr rtlCol="0" anchor="ctr"/>
                <a:lstStyle/>
                <a:p>
                  <a:endParaRPr lang="fr-FR" sz="1050"/>
                </a:p>
              </p:txBody>
            </p:sp>
            <p:sp>
              <p:nvSpPr>
                <p:cNvPr id="326" name="Forme libre : forme 3887">
                  <a:extLst>
                    <a:ext uri="{FF2B5EF4-FFF2-40B4-BE49-F238E27FC236}">
                      <a16:creationId xmlns:a16="http://schemas.microsoft.com/office/drawing/2014/main" id="{D25C8C0D-3D7A-4687-AD31-5FD5EC18227C}"/>
                    </a:ext>
                  </a:extLst>
                </p:cNvPr>
                <p:cNvSpPr/>
                <p:nvPr/>
              </p:nvSpPr>
              <p:spPr>
                <a:xfrm>
                  <a:off x="10494129" y="2343245"/>
                  <a:ext cx="74009" cy="85439"/>
                </a:xfrm>
                <a:custGeom>
                  <a:avLst/>
                  <a:gdLst>
                    <a:gd name="connsiteX0" fmla="*/ 74009 w 74009"/>
                    <a:gd name="connsiteY0" fmla="*/ 0 h 85439"/>
                    <a:gd name="connsiteX1" fmla="*/ 0 w 74009"/>
                    <a:gd name="connsiteY1" fmla="*/ 85439 h 85439"/>
                  </a:gdLst>
                  <a:ahLst/>
                  <a:cxnLst>
                    <a:cxn ang="0">
                      <a:pos x="connsiteX0" y="connsiteY0"/>
                    </a:cxn>
                    <a:cxn ang="0">
                      <a:pos x="connsiteX1" y="connsiteY1"/>
                    </a:cxn>
                  </a:cxnLst>
                  <a:rect l="l" t="t" r="r" b="b"/>
                  <a:pathLst>
                    <a:path w="74009" h="85439">
                      <a:moveTo>
                        <a:pt x="74009" y="0"/>
                      </a:moveTo>
                      <a:lnTo>
                        <a:pt x="0" y="85439"/>
                      </a:lnTo>
                    </a:path>
                  </a:pathLst>
                </a:custGeom>
                <a:grpFill/>
                <a:ln w="5715" cap="rnd">
                  <a:solidFill>
                    <a:srgbClr val="E52A29"/>
                  </a:solidFill>
                  <a:prstDash val="solid"/>
                  <a:round/>
                </a:ln>
              </p:spPr>
              <p:txBody>
                <a:bodyPr rtlCol="0" anchor="ctr"/>
                <a:lstStyle/>
                <a:p>
                  <a:endParaRPr lang="fr-FR" sz="1050"/>
                </a:p>
              </p:txBody>
            </p:sp>
            <p:sp>
              <p:nvSpPr>
                <p:cNvPr id="327" name="Forme libre : forme 3888">
                  <a:extLst>
                    <a:ext uri="{FF2B5EF4-FFF2-40B4-BE49-F238E27FC236}">
                      <a16:creationId xmlns:a16="http://schemas.microsoft.com/office/drawing/2014/main" id="{778F5CBF-D314-41A5-9BE9-3800FC5A1AB3}"/>
                    </a:ext>
                  </a:extLst>
                </p:cNvPr>
                <p:cNvSpPr/>
                <p:nvPr/>
              </p:nvSpPr>
              <p:spPr>
                <a:xfrm>
                  <a:off x="10682057" y="2329624"/>
                  <a:ext cx="76295" cy="88868"/>
                </a:xfrm>
                <a:custGeom>
                  <a:avLst/>
                  <a:gdLst>
                    <a:gd name="connsiteX0" fmla="*/ 0 w 76295"/>
                    <a:gd name="connsiteY0" fmla="*/ 0 h 88868"/>
                    <a:gd name="connsiteX1" fmla="*/ 76295 w 76295"/>
                    <a:gd name="connsiteY1" fmla="*/ 88868 h 88868"/>
                  </a:gdLst>
                  <a:ahLst/>
                  <a:cxnLst>
                    <a:cxn ang="0">
                      <a:pos x="connsiteX0" y="connsiteY0"/>
                    </a:cxn>
                    <a:cxn ang="0">
                      <a:pos x="connsiteX1" y="connsiteY1"/>
                    </a:cxn>
                  </a:cxnLst>
                  <a:rect l="l" t="t" r="r" b="b"/>
                  <a:pathLst>
                    <a:path w="76295" h="88868">
                      <a:moveTo>
                        <a:pt x="0" y="0"/>
                      </a:moveTo>
                      <a:lnTo>
                        <a:pt x="76295" y="88868"/>
                      </a:lnTo>
                    </a:path>
                  </a:pathLst>
                </a:custGeom>
                <a:grpFill/>
                <a:ln w="5715" cap="rnd">
                  <a:solidFill>
                    <a:srgbClr val="E52A29"/>
                  </a:solidFill>
                  <a:prstDash val="solid"/>
                  <a:round/>
                </a:ln>
              </p:spPr>
              <p:txBody>
                <a:bodyPr rtlCol="0" anchor="ctr"/>
                <a:lstStyle/>
                <a:p>
                  <a:endParaRPr lang="fr-FR" sz="1050"/>
                </a:p>
              </p:txBody>
            </p:sp>
          </p:grpSp>
        </p:grpSp>
        <p:grpSp>
          <p:nvGrpSpPr>
            <p:cNvPr id="330" name="Graphique 1760">
              <a:extLst>
                <a:ext uri="{FF2B5EF4-FFF2-40B4-BE49-F238E27FC236}">
                  <a16:creationId xmlns:a16="http://schemas.microsoft.com/office/drawing/2014/main" id="{9C7F397C-6688-4627-BC04-3CBB55A5C6B1}"/>
                </a:ext>
              </a:extLst>
            </p:cNvPr>
            <p:cNvGrpSpPr/>
            <p:nvPr/>
          </p:nvGrpSpPr>
          <p:grpSpPr>
            <a:xfrm>
              <a:off x="10746793" y="2410403"/>
              <a:ext cx="246464" cy="287708"/>
              <a:chOff x="6946566" y="645870"/>
              <a:chExt cx="328618" cy="383610"/>
            </a:xfrm>
            <a:noFill/>
          </p:grpSpPr>
          <p:sp>
            <p:nvSpPr>
              <p:cNvPr id="331" name="Forme libre : forme 2075">
                <a:extLst>
                  <a:ext uri="{FF2B5EF4-FFF2-40B4-BE49-F238E27FC236}">
                    <a16:creationId xmlns:a16="http://schemas.microsoft.com/office/drawing/2014/main" id="{0C1A1F65-00B3-4A42-BDA1-C381C413A8EE}"/>
                  </a:ext>
                </a:extLst>
              </p:cNvPr>
              <p:cNvSpPr/>
              <p:nvPr/>
            </p:nvSpPr>
            <p:spPr>
              <a:xfrm>
                <a:off x="7048490" y="829436"/>
                <a:ext cx="192710" cy="200044"/>
              </a:xfrm>
              <a:custGeom>
                <a:avLst/>
                <a:gdLst>
                  <a:gd name="connsiteX0" fmla="*/ 0 w 192710"/>
                  <a:gd name="connsiteY0" fmla="*/ 140113 h 200044"/>
                  <a:gd name="connsiteX1" fmla="*/ 20479 w 192710"/>
                  <a:gd name="connsiteY1" fmla="*/ 189262 h 200044"/>
                  <a:gd name="connsiteX2" fmla="*/ 43434 w 192710"/>
                  <a:gd name="connsiteY2" fmla="*/ 198691 h 200044"/>
                  <a:gd name="connsiteX3" fmla="*/ 181928 w 192710"/>
                  <a:gd name="connsiteY3" fmla="*/ 141161 h 200044"/>
                  <a:gd name="connsiteX4" fmla="*/ 191357 w 192710"/>
                  <a:gd name="connsiteY4" fmla="*/ 118205 h 200044"/>
                  <a:gd name="connsiteX5" fmla="*/ 143447 w 192710"/>
                  <a:gd name="connsiteY5" fmla="*/ 0 h 2000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92710" h="200044">
                    <a:moveTo>
                      <a:pt x="0" y="140113"/>
                    </a:moveTo>
                    <a:lnTo>
                      <a:pt x="20479" y="189262"/>
                    </a:lnTo>
                    <a:cubicBezTo>
                      <a:pt x="24194" y="198215"/>
                      <a:pt x="34481" y="202406"/>
                      <a:pt x="43434" y="198691"/>
                    </a:cubicBezTo>
                    <a:lnTo>
                      <a:pt x="181928" y="141161"/>
                    </a:lnTo>
                    <a:cubicBezTo>
                      <a:pt x="190881" y="137446"/>
                      <a:pt x="195072" y="127159"/>
                      <a:pt x="191357" y="118205"/>
                    </a:cubicBezTo>
                    <a:lnTo>
                      <a:pt x="143447" y="0"/>
                    </a:lnTo>
                  </a:path>
                </a:pathLst>
              </a:custGeom>
              <a:grpFill/>
              <a:ln w="5715" cap="rnd">
                <a:solidFill>
                  <a:srgbClr val="E52A29"/>
                </a:solidFill>
                <a:prstDash val="solid"/>
                <a:round/>
              </a:ln>
            </p:spPr>
            <p:txBody>
              <a:bodyPr rtlCol="0" anchor="ctr"/>
              <a:lstStyle/>
              <a:p>
                <a:endParaRPr lang="fr-FR" sz="1050"/>
              </a:p>
            </p:txBody>
          </p:sp>
          <p:sp>
            <p:nvSpPr>
              <p:cNvPr id="332" name="Forme libre : forme 2076">
                <a:extLst>
                  <a:ext uri="{FF2B5EF4-FFF2-40B4-BE49-F238E27FC236}">
                    <a16:creationId xmlns:a16="http://schemas.microsoft.com/office/drawing/2014/main" id="{74069BE0-20F6-4AFB-8F8C-9E2B9BE28DAF}"/>
                  </a:ext>
                </a:extLst>
              </p:cNvPr>
              <p:cNvSpPr/>
              <p:nvPr/>
            </p:nvSpPr>
            <p:spPr>
              <a:xfrm>
                <a:off x="6946566" y="645870"/>
                <a:ext cx="193649" cy="305486"/>
              </a:xfrm>
              <a:custGeom>
                <a:avLst/>
                <a:gdLst>
                  <a:gd name="connsiteX0" fmla="*/ 193650 w 193649"/>
                  <a:gd name="connsiteY0" fmla="*/ 62123 h 305486"/>
                  <a:gd name="connsiteX1" fmla="*/ 172218 w 193649"/>
                  <a:gd name="connsiteY1" fmla="*/ 10783 h 305486"/>
                  <a:gd name="connsiteX2" fmla="*/ 149263 w 193649"/>
                  <a:gd name="connsiteY2" fmla="*/ 1353 h 305486"/>
                  <a:gd name="connsiteX3" fmla="*/ 10770 w 193649"/>
                  <a:gd name="connsiteY3" fmla="*/ 58789 h 305486"/>
                  <a:gd name="connsiteX4" fmla="*/ 1340 w 193649"/>
                  <a:gd name="connsiteY4" fmla="*/ 81744 h 305486"/>
                  <a:gd name="connsiteX5" fmla="*/ 94304 w 193649"/>
                  <a:gd name="connsiteY5" fmla="*/ 305486 h 3054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93649" h="305486">
                    <a:moveTo>
                      <a:pt x="193650" y="62123"/>
                    </a:moveTo>
                    <a:lnTo>
                      <a:pt x="172218" y="10783"/>
                    </a:lnTo>
                    <a:cubicBezTo>
                      <a:pt x="168504" y="1829"/>
                      <a:pt x="158217" y="-2362"/>
                      <a:pt x="149263" y="1353"/>
                    </a:cubicBezTo>
                    <a:lnTo>
                      <a:pt x="10770" y="58789"/>
                    </a:lnTo>
                    <a:cubicBezTo>
                      <a:pt x="1911" y="62504"/>
                      <a:pt x="-2375" y="72791"/>
                      <a:pt x="1340" y="81744"/>
                    </a:cubicBezTo>
                    <a:lnTo>
                      <a:pt x="94304" y="305486"/>
                    </a:lnTo>
                  </a:path>
                </a:pathLst>
              </a:custGeom>
              <a:grpFill/>
              <a:ln w="5715" cap="rnd">
                <a:solidFill>
                  <a:srgbClr val="E52A29"/>
                </a:solidFill>
                <a:prstDash val="solid"/>
                <a:round/>
              </a:ln>
            </p:spPr>
            <p:txBody>
              <a:bodyPr rtlCol="0" anchor="ctr"/>
              <a:lstStyle/>
              <a:p>
                <a:endParaRPr lang="fr-FR" sz="1050"/>
              </a:p>
            </p:txBody>
          </p:sp>
          <p:sp>
            <p:nvSpPr>
              <p:cNvPr id="333" name="Forme libre : forme 2077">
                <a:extLst>
                  <a:ext uri="{FF2B5EF4-FFF2-40B4-BE49-F238E27FC236}">
                    <a16:creationId xmlns:a16="http://schemas.microsoft.com/office/drawing/2014/main" id="{CD6CD86F-8712-4EC7-80FC-FD99DF536E7A}"/>
                  </a:ext>
                </a:extLst>
              </p:cNvPr>
              <p:cNvSpPr/>
              <p:nvPr/>
            </p:nvSpPr>
            <p:spPr>
              <a:xfrm>
                <a:off x="7017343" y="688657"/>
                <a:ext cx="27051" cy="11144"/>
              </a:xfrm>
              <a:custGeom>
                <a:avLst/>
                <a:gdLst>
                  <a:gd name="connsiteX0" fmla="*/ 27051 w 27051"/>
                  <a:gd name="connsiteY0" fmla="*/ 0 h 11144"/>
                  <a:gd name="connsiteX1" fmla="*/ 0 w 27051"/>
                  <a:gd name="connsiteY1" fmla="*/ 11144 h 11144"/>
                </a:gdLst>
                <a:ahLst/>
                <a:cxnLst>
                  <a:cxn ang="0">
                    <a:pos x="connsiteX0" y="connsiteY0"/>
                  </a:cxn>
                  <a:cxn ang="0">
                    <a:pos x="connsiteX1" y="connsiteY1"/>
                  </a:cxn>
                </a:cxnLst>
                <a:rect l="l" t="t" r="r" b="b"/>
                <a:pathLst>
                  <a:path w="27051" h="11144">
                    <a:moveTo>
                      <a:pt x="27051" y="0"/>
                    </a:moveTo>
                    <a:lnTo>
                      <a:pt x="0" y="11144"/>
                    </a:lnTo>
                  </a:path>
                </a:pathLst>
              </a:custGeom>
              <a:grpFill/>
              <a:ln w="5715" cap="rnd">
                <a:solidFill>
                  <a:srgbClr val="E52A29"/>
                </a:solidFill>
                <a:prstDash val="solid"/>
                <a:round/>
              </a:ln>
            </p:spPr>
            <p:txBody>
              <a:bodyPr rtlCol="0" anchor="ctr"/>
              <a:lstStyle/>
              <a:p>
                <a:endParaRPr lang="fr-FR" sz="1050"/>
              </a:p>
            </p:txBody>
          </p:sp>
          <p:sp>
            <p:nvSpPr>
              <p:cNvPr id="334" name="Forme libre : forme 2078">
                <a:extLst>
                  <a:ext uri="{FF2B5EF4-FFF2-40B4-BE49-F238E27FC236}">
                    <a16:creationId xmlns:a16="http://schemas.microsoft.com/office/drawing/2014/main" id="{E77BB905-9AC7-4194-A453-66D0ABB4132C}"/>
                  </a:ext>
                </a:extLst>
              </p:cNvPr>
              <p:cNvSpPr/>
              <p:nvPr/>
            </p:nvSpPr>
            <p:spPr>
              <a:xfrm>
                <a:off x="7056395" y="681322"/>
                <a:ext cx="6000" cy="2571"/>
              </a:xfrm>
              <a:custGeom>
                <a:avLst/>
                <a:gdLst>
                  <a:gd name="connsiteX0" fmla="*/ 0 w 6000"/>
                  <a:gd name="connsiteY0" fmla="*/ 2572 h 2571"/>
                  <a:gd name="connsiteX1" fmla="*/ 6001 w 6000"/>
                  <a:gd name="connsiteY1" fmla="*/ 0 h 2571"/>
                </a:gdLst>
                <a:ahLst/>
                <a:cxnLst>
                  <a:cxn ang="0">
                    <a:pos x="connsiteX0" y="connsiteY0"/>
                  </a:cxn>
                  <a:cxn ang="0">
                    <a:pos x="connsiteX1" y="connsiteY1"/>
                  </a:cxn>
                </a:cxnLst>
                <a:rect l="l" t="t" r="r" b="b"/>
                <a:pathLst>
                  <a:path w="6000" h="2571">
                    <a:moveTo>
                      <a:pt x="0" y="2572"/>
                    </a:moveTo>
                    <a:lnTo>
                      <a:pt x="6001" y="0"/>
                    </a:lnTo>
                  </a:path>
                </a:pathLst>
              </a:custGeom>
              <a:grpFill/>
              <a:ln w="5715" cap="rnd">
                <a:solidFill>
                  <a:srgbClr val="E52A29"/>
                </a:solidFill>
                <a:prstDash val="solid"/>
                <a:round/>
              </a:ln>
            </p:spPr>
            <p:txBody>
              <a:bodyPr rtlCol="0" anchor="ctr"/>
              <a:lstStyle/>
              <a:p>
                <a:endParaRPr lang="fr-FR" sz="1050"/>
              </a:p>
            </p:txBody>
          </p:sp>
          <p:sp>
            <p:nvSpPr>
              <p:cNvPr id="335" name="Forme libre : forme 2079">
                <a:extLst>
                  <a:ext uri="{FF2B5EF4-FFF2-40B4-BE49-F238E27FC236}">
                    <a16:creationId xmlns:a16="http://schemas.microsoft.com/office/drawing/2014/main" id="{EA26460B-97E9-4E12-A495-7FBF14C03781}"/>
                  </a:ext>
                </a:extLst>
              </p:cNvPr>
              <p:cNvSpPr/>
              <p:nvPr/>
            </p:nvSpPr>
            <p:spPr>
              <a:xfrm>
                <a:off x="6974195" y="671702"/>
                <a:ext cx="150114" cy="62293"/>
              </a:xfrm>
              <a:custGeom>
                <a:avLst/>
                <a:gdLst>
                  <a:gd name="connsiteX0" fmla="*/ 150114 w 150114"/>
                  <a:gd name="connsiteY0" fmla="*/ 0 h 62293"/>
                  <a:gd name="connsiteX1" fmla="*/ 0 w 150114"/>
                  <a:gd name="connsiteY1" fmla="*/ 62294 h 62293"/>
                </a:gdLst>
                <a:ahLst/>
                <a:cxnLst>
                  <a:cxn ang="0">
                    <a:pos x="connsiteX0" y="connsiteY0"/>
                  </a:cxn>
                  <a:cxn ang="0">
                    <a:pos x="connsiteX1" y="connsiteY1"/>
                  </a:cxn>
                </a:cxnLst>
                <a:rect l="l" t="t" r="r" b="b"/>
                <a:pathLst>
                  <a:path w="150114" h="62293">
                    <a:moveTo>
                      <a:pt x="150114" y="0"/>
                    </a:moveTo>
                    <a:lnTo>
                      <a:pt x="0" y="62294"/>
                    </a:lnTo>
                  </a:path>
                </a:pathLst>
              </a:custGeom>
              <a:grpFill/>
              <a:ln w="5715" cap="rnd">
                <a:solidFill>
                  <a:srgbClr val="E52A29"/>
                </a:solidFill>
                <a:prstDash val="solid"/>
                <a:round/>
              </a:ln>
            </p:spPr>
            <p:txBody>
              <a:bodyPr rtlCol="0" anchor="ctr"/>
              <a:lstStyle/>
              <a:p>
                <a:endParaRPr lang="fr-FR" sz="1050"/>
              </a:p>
            </p:txBody>
          </p:sp>
          <p:sp>
            <p:nvSpPr>
              <p:cNvPr id="336" name="Forme libre : forme 2080">
                <a:extLst>
                  <a:ext uri="{FF2B5EF4-FFF2-40B4-BE49-F238E27FC236}">
                    <a16:creationId xmlns:a16="http://schemas.microsoft.com/office/drawing/2014/main" id="{DF72428E-7323-4738-B6F1-A07E6CD9A094}"/>
                  </a:ext>
                </a:extLst>
              </p:cNvPr>
              <p:cNvSpPr/>
              <p:nvPr/>
            </p:nvSpPr>
            <p:spPr>
              <a:xfrm>
                <a:off x="7056586" y="922591"/>
                <a:ext cx="149828" cy="63055"/>
              </a:xfrm>
              <a:custGeom>
                <a:avLst/>
                <a:gdLst>
                  <a:gd name="connsiteX0" fmla="*/ 0 w 149828"/>
                  <a:gd name="connsiteY0" fmla="*/ 63055 h 63055"/>
                  <a:gd name="connsiteX1" fmla="*/ 149828 w 149828"/>
                  <a:gd name="connsiteY1" fmla="*/ 0 h 63055"/>
                </a:gdLst>
                <a:ahLst/>
                <a:cxnLst>
                  <a:cxn ang="0">
                    <a:pos x="connsiteX0" y="connsiteY0"/>
                  </a:cxn>
                  <a:cxn ang="0">
                    <a:pos x="connsiteX1" y="connsiteY1"/>
                  </a:cxn>
                </a:cxnLst>
                <a:rect l="l" t="t" r="r" b="b"/>
                <a:pathLst>
                  <a:path w="149828" h="63055">
                    <a:moveTo>
                      <a:pt x="0" y="63055"/>
                    </a:moveTo>
                    <a:lnTo>
                      <a:pt x="149828" y="0"/>
                    </a:lnTo>
                  </a:path>
                </a:pathLst>
              </a:custGeom>
              <a:grpFill/>
              <a:ln w="5715" cap="rnd">
                <a:solidFill>
                  <a:srgbClr val="E52A29"/>
                </a:solidFill>
                <a:prstDash val="solid"/>
                <a:round/>
              </a:ln>
            </p:spPr>
            <p:txBody>
              <a:bodyPr rtlCol="0" anchor="ctr"/>
              <a:lstStyle/>
              <a:p>
                <a:endParaRPr lang="fr-FR" sz="1050"/>
              </a:p>
            </p:txBody>
          </p:sp>
          <p:sp>
            <p:nvSpPr>
              <p:cNvPr id="337" name="Forme libre : forme 2081">
                <a:extLst>
                  <a:ext uri="{FF2B5EF4-FFF2-40B4-BE49-F238E27FC236}">
                    <a16:creationId xmlns:a16="http://schemas.microsoft.com/office/drawing/2014/main" id="{C6B6361B-15EF-4814-A53D-C92781D060CE}"/>
                  </a:ext>
                </a:extLst>
              </p:cNvPr>
              <p:cNvSpPr/>
              <p:nvPr/>
            </p:nvSpPr>
            <p:spPr>
              <a:xfrm>
                <a:off x="7138691" y="959357"/>
                <a:ext cx="28575" cy="28575"/>
              </a:xfrm>
              <a:custGeom>
                <a:avLst/>
                <a:gdLst>
                  <a:gd name="connsiteX0" fmla="*/ 28575 w 28575"/>
                  <a:gd name="connsiteY0" fmla="*/ 14288 h 28575"/>
                  <a:gd name="connsiteX1" fmla="*/ 14287 w 28575"/>
                  <a:gd name="connsiteY1" fmla="*/ 28575 h 28575"/>
                  <a:gd name="connsiteX2" fmla="*/ 0 w 28575"/>
                  <a:gd name="connsiteY2" fmla="*/ 14288 h 28575"/>
                  <a:gd name="connsiteX3" fmla="*/ 14287 w 28575"/>
                  <a:gd name="connsiteY3" fmla="*/ 0 h 28575"/>
                  <a:gd name="connsiteX4" fmla="*/ 28575 w 28575"/>
                  <a:gd name="connsiteY4" fmla="*/ 14288 h 285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575" h="28575">
                    <a:moveTo>
                      <a:pt x="28575" y="14288"/>
                    </a:moveTo>
                    <a:cubicBezTo>
                      <a:pt x="28575" y="22178"/>
                      <a:pt x="22178" y="28575"/>
                      <a:pt x="14287" y="28575"/>
                    </a:cubicBezTo>
                    <a:cubicBezTo>
                      <a:pt x="6397" y="28575"/>
                      <a:pt x="0" y="22178"/>
                      <a:pt x="0" y="14288"/>
                    </a:cubicBezTo>
                    <a:cubicBezTo>
                      <a:pt x="0" y="6397"/>
                      <a:pt x="6397" y="0"/>
                      <a:pt x="14287" y="0"/>
                    </a:cubicBezTo>
                    <a:cubicBezTo>
                      <a:pt x="22178" y="0"/>
                      <a:pt x="28575" y="6397"/>
                      <a:pt x="28575" y="14288"/>
                    </a:cubicBezTo>
                    <a:close/>
                  </a:path>
                </a:pathLst>
              </a:custGeom>
              <a:grpFill/>
              <a:ln w="5715" cap="rnd">
                <a:solidFill>
                  <a:srgbClr val="E52A29"/>
                </a:solidFill>
                <a:prstDash val="solid"/>
                <a:round/>
              </a:ln>
            </p:spPr>
            <p:txBody>
              <a:bodyPr rtlCol="0" anchor="ctr"/>
              <a:lstStyle/>
              <a:p>
                <a:endParaRPr lang="fr-FR" sz="1050"/>
              </a:p>
            </p:txBody>
          </p:sp>
          <p:grpSp>
            <p:nvGrpSpPr>
              <p:cNvPr id="338" name="Graphique 1760">
                <a:extLst>
                  <a:ext uri="{FF2B5EF4-FFF2-40B4-BE49-F238E27FC236}">
                    <a16:creationId xmlns:a16="http://schemas.microsoft.com/office/drawing/2014/main" id="{292FC203-5A6C-4516-8E24-A139AE153C9B}"/>
                  </a:ext>
                </a:extLst>
              </p:cNvPr>
              <p:cNvGrpSpPr/>
              <p:nvPr/>
            </p:nvGrpSpPr>
            <p:grpSpPr>
              <a:xfrm>
                <a:off x="7039536" y="770190"/>
                <a:ext cx="113728" cy="117538"/>
                <a:chOff x="7039536" y="770190"/>
                <a:chExt cx="113728" cy="117538"/>
              </a:xfrm>
              <a:grpFill/>
            </p:grpSpPr>
            <p:sp>
              <p:nvSpPr>
                <p:cNvPr id="343" name="Forme libre : forme 2083">
                  <a:extLst>
                    <a:ext uri="{FF2B5EF4-FFF2-40B4-BE49-F238E27FC236}">
                      <a16:creationId xmlns:a16="http://schemas.microsoft.com/office/drawing/2014/main" id="{FEDAC10D-D4A9-4BA2-B50F-87CDCB37801D}"/>
                    </a:ext>
                  </a:extLst>
                </p:cNvPr>
                <p:cNvSpPr/>
                <p:nvPr/>
              </p:nvSpPr>
              <p:spPr>
                <a:xfrm>
                  <a:off x="7055634" y="770190"/>
                  <a:ext cx="97630" cy="117538"/>
                </a:xfrm>
                <a:custGeom>
                  <a:avLst/>
                  <a:gdLst>
                    <a:gd name="connsiteX0" fmla="*/ 97631 w 97630"/>
                    <a:gd name="connsiteY0" fmla="*/ 103346 h 117538"/>
                    <a:gd name="connsiteX1" fmla="*/ 82867 w 97630"/>
                    <a:gd name="connsiteY1" fmla="*/ 112586 h 117538"/>
                    <a:gd name="connsiteX2" fmla="*/ 4953 w 97630"/>
                    <a:gd name="connsiteY2" fmla="*/ 82106 h 117538"/>
                    <a:gd name="connsiteX3" fmla="*/ 35433 w 97630"/>
                    <a:gd name="connsiteY3" fmla="*/ 4191 h 117538"/>
                    <a:gd name="connsiteX4" fmla="*/ 49625 w 97630"/>
                    <a:gd name="connsiteY4" fmla="*/ 0 h 1175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7630" h="117538">
                      <a:moveTo>
                        <a:pt x="97631" y="103346"/>
                      </a:moveTo>
                      <a:cubicBezTo>
                        <a:pt x="93345" y="107061"/>
                        <a:pt x="88392" y="110204"/>
                        <a:pt x="82867" y="112586"/>
                      </a:cubicBezTo>
                      <a:cubicBezTo>
                        <a:pt x="52959" y="125635"/>
                        <a:pt x="18002" y="112014"/>
                        <a:pt x="4953" y="82106"/>
                      </a:cubicBezTo>
                      <a:cubicBezTo>
                        <a:pt x="-8097" y="52197"/>
                        <a:pt x="5524" y="17240"/>
                        <a:pt x="35433" y="4191"/>
                      </a:cubicBezTo>
                      <a:cubicBezTo>
                        <a:pt x="40100" y="2191"/>
                        <a:pt x="44862" y="762"/>
                        <a:pt x="49625" y="0"/>
                      </a:cubicBezTo>
                    </a:path>
                  </a:pathLst>
                </a:custGeom>
                <a:grpFill/>
                <a:ln w="5715" cap="rnd">
                  <a:solidFill>
                    <a:srgbClr val="E52A29"/>
                  </a:solidFill>
                  <a:prstDash val="solid"/>
                  <a:round/>
                </a:ln>
              </p:spPr>
              <p:txBody>
                <a:bodyPr rtlCol="0" anchor="ctr"/>
                <a:lstStyle/>
                <a:p>
                  <a:endParaRPr lang="fr-FR" sz="1050"/>
                </a:p>
              </p:txBody>
            </p:sp>
            <p:sp>
              <p:nvSpPr>
                <p:cNvPr id="344" name="Forme libre : forme 2084">
                  <a:extLst>
                    <a:ext uri="{FF2B5EF4-FFF2-40B4-BE49-F238E27FC236}">
                      <a16:creationId xmlns:a16="http://schemas.microsoft.com/office/drawing/2014/main" id="{E0244132-4897-4780-9E46-F6E65212553B}"/>
                    </a:ext>
                  </a:extLst>
                </p:cNvPr>
                <p:cNvSpPr/>
                <p:nvPr/>
              </p:nvSpPr>
              <p:spPr>
                <a:xfrm>
                  <a:off x="7039536" y="815911"/>
                  <a:ext cx="73914" cy="32289"/>
                </a:xfrm>
                <a:custGeom>
                  <a:avLst/>
                  <a:gdLst>
                    <a:gd name="connsiteX0" fmla="*/ 0 w 73914"/>
                    <a:gd name="connsiteY0" fmla="*/ 32290 h 32289"/>
                    <a:gd name="connsiteX1" fmla="*/ 73914 w 73914"/>
                    <a:gd name="connsiteY1" fmla="*/ 0 h 32289"/>
                  </a:gdLst>
                  <a:ahLst/>
                  <a:cxnLst>
                    <a:cxn ang="0">
                      <a:pos x="connsiteX0" y="connsiteY0"/>
                    </a:cxn>
                    <a:cxn ang="0">
                      <a:pos x="connsiteX1" y="connsiteY1"/>
                    </a:cxn>
                  </a:cxnLst>
                  <a:rect l="l" t="t" r="r" b="b"/>
                  <a:pathLst>
                    <a:path w="73914" h="32289">
                      <a:moveTo>
                        <a:pt x="0" y="32290"/>
                      </a:moveTo>
                      <a:lnTo>
                        <a:pt x="73914" y="0"/>
                      </a:lnTo>
                    </a:path>
                  </a:pathLst>
                </a:custGeom>
                <a:grpFill/>
                <a:ln w="5715" cap="rnd">
                  <a:solidFill>
                    <a:srgbClr val="E52A29"/>
                  </a:solidFill>
                  <a:prstDash val="solid"/>
                  <a:round/>
                </a:ln>
              </p:spPr>
              <p:txBody>
                <a:bodyPr rtlCol="0" anchor="ctr"/>
                <a:lstStyle/>
                <a:p>
                  <a:endParaRPr lang="fr-FR" sz="1050"/>
                </a:p>
              </p:txBody>
            </p:sp>
            <p:sp>
              <p:nvSpPr>
                <p:cNvPr id="345" name="Forme libre : forme 2085">
                  <a:extLst>
                    <a:ext uri="{FF2B5EF4-FFF2-40B4-BE49-F238E27FC236}">
                      <a16:creationId xmlns:a16="http://schemas.microsoft.com/office/drawing/2014/main" id="{C7C09E78-747F-4457-B613-C4B190D4EA7C}"/>
                    </a:ext>
                  </a:extLst>
                </p:cNvPr>
                <p:cNvSpPr/>
                <p:nvPr/>
              </p:nvSpPr>
              <p:spPr>
                <a:xfrm>
                  <a:off x="7046108" y="835056"/>
                  <a:ext cx="73818" cy="32289"/>
                </a:xfrm>
                <a:custGeom>
                  <a:avLst/>
                  <a:gdLst>
                    <a:gd name="connsiteX0" fmla="*/ 0 w 73818"/>
                    <a:gd name="connsiteY0" fmla="*/ 32290 h 32289"/>
                    <a:gd name="connsiteX1" fmla="*/ 73819 w 73818"/>
                    <a:gd name="connsiteY1" fmla="*/ 0 h 32289"/>
                  </a:gdLst>
                  <a:ahLst/>
                  <a:cxnLst>
                    <a:cxn ang="0">
                      <a:pos x="connsiteX0" y="connsiteY0"/>
                    </a:cxn>
                    <a:cxn ang="0">
                      <a:pos x="connsiteX1" y="connsiteY1"/>
                    </a:cxn>
                  </a:cxnLst>
                  <a:rect l="l" t="t" r="r" b="b"/>
                  <a:pathLst>
                    <a:path w="73818" h="32289">
                      <a:moveTo>
                        <a:pt x="0" y="32290"/>
                      </a:moveTo>
                      <a:lnTo>
                        <a:pt x="73819" y="0"/>
                      </a:lnTo>
                    </a:path>
                  </a:pathLst>
                </a:custGeom>
                <a:grpFill/>
                <a:ln w="5715" cap="rnd">
                  <a:solidFill>
                    <a:srgbClr val="E52A29"/>
                  </a:solidFill>
                  <a:prstDash val="solid"/>
                  <a:round/>
                </a:ln>
              </p:spPr>
              <p:txBody>
                <a:bodyPr rtlCol="0" anchor="ctr"/>
                <a:lstStyle/>
                <a:p>
                  <a:endParaRPr lang="fr-FR" sz="1050"/>
                </a:p>
              </p:txBody>
            </p:sp>
          </p:grpSp>
          <p:grpSp>
            <p:nvGrpSpPr>
              <p:cNvPr id="339" name="Graphique 1760">
                <a:extLst>
                  <a:ext uri="{FF2B5EF4-FFF2-40B4-BE49-F238E27FC236}">
                    <a16:creationId xmlns:a16="http://schemas.microsoft.com/office/drawing/2014/main" id="{AC15CAF1-0C4E-4350-8657-86E286CA8F81}"/>
                  </a:ext>
                </a:extLst>
              </p:cNvPr>
              <p:cNvGrpSpPr/>
              <p:nvPr/>
            </p:nvGrpSpPr>
            <p:grpSpPr>
              <a:xfrm>
                <a:off x="7154026" y="661796"/>
                <a:ext cx="121157" cy="139922"/>
                <a:chOff x="7154026" y="661796"/>
                <a:chExt cx="121157" cy="139922"/>
              </a:xfrm>
              <a:grpFill/>
            </p:grpSpPr>
            <p:sp>
              <p:nvSpPr>
                <p:cNvPr id="340" name="Forme libre : forme 2087">
                  <a:extLst>
                    <a:ext uri="{FF2B5EF4-FFF2-40B4-BE49-F238E27FC236}">
                      <a16:creationId xmlns:a16="http://schemas.microsoft.com/office/drawing/2014/main" id="{C177D20C-1E6D-4AF4-9D1A-B24D04DEB898}"/>
                    </a:ext>
                  </a:extLst>
                </p:cNvPr>
                <p:cNvSpPr/>
                <p:nvPr/>
              </p:nvSpPr>
              <p:spPr>
                <a:xfrm>
                  <a:off x="7163171" y="708945"/>
                  <a:ext cx="71532" cy="88391"/>
                </a:xfrm>
                <a:custGeom>
                  <a:avLst/>
                  <a:gdLst>
                    <a:gd name="connsiteX0" fmla="*/ 71533 w 71532"/>
                    <a:gd name="connsiteY0" fmla="*/ 88392 h 88391"/>
                    <a:gd name="connsiteX1" fmla="*/ 0 w 71532"/>
                    <a:gd name="connsiteY1" fmla="*/ 0 h 88391"/>
                  </a:gdLst>
                  <a:ahLst/>
                  <a:cxnLst>
                    <a:cxn ang="0">
                      <a:pos x="connsiteX0" y="connsiteY0"/>
                    </a:cxn>
                    <a:cxn ang="0">
                      <a:pos x="connsiteX1" y="connsiteY1"/>
                    </a:cxn>
                  </a:cxnLst>
                  <a:rect l="l" t="t" r="r" b="b"/>
                  <a:pathLst>
                    <a:path w="71532" h="88391">
                      <a:moveTo>
                        <a:pt x="71533" y="88392"/>
                      </a:moveTo>
                      <a:cubicBezTo>
                        <a:pt x="68199" y="48292"/>
                        <a:pt x="40862" y="12382"/>
                        <a:pt x="0" y="0"/>
                      </a:cubicBezTo>
                    </a:path>
                  </a:pathLst>
                </a:custGeom>
                <a:grpFill/>
                <a:ln w="5715" cap="rnd">
                  <a:solidFill>
                    <a:srgbClr val="E52A29"/>
                  </a:solidFill>
                  <a:prstDash val="solid"/>
                  <a:round/>
                </a:ln>
              </p:spPr>
              <p:txBody>
                <a:bodyPr rtlCol="0" anchor="ctr"/>
                <a:lstStyle/>
                <a:p>
                  <a:endParaRPr lang="fr-FR" sz="1050"/>
                </a:p>
              </p:txBody>
            </p:sp>
            <p:sp>
              <p:nvSpPr>
                <p:cNvPr id="341" name="Forme libre : forme 2088">
                  <a:extLst>
                    <a:ext uri="{FF2B5EF4-FFF2-40B4-BE49-F238E27FC236}">
                      <a16:creationId xmlns:a16="http://schemas.microsoft.com/office/drawing/2014/main" id="{29279F0D-6668-47F0-923A-378C3EF800CA}"/>
                    </a:ext>
                  </a:extLst>
                </p:cNvPr>
                <p:cNvSpPr/>
                <p:nvPr/>
              </p:nvSpPr>
              <p:spPr>
                <a:xfrm>
                  <a:off x="7154026" y="752950"/>
                  <a:ext cx="39433" cy="48767"/>
                </a:xfrm>
                <a:custGeom>
                  <a:avLst/>
                  <a:gdLst>
                    <a:gd name="connsiteX0" fmla="*/ 39433 w 39433"/>
                    <a:gd name="connsiteY0" fmla="*/ 48768 h 48767"/>
                    <a:gd name="connsiteX1" fmla="*/ 0 w 39433"/>
                    <a:gd name="connsiteY1" fmla="*/ 0 h 48767"/>
                  </a:gdLst>
                  <a:ahLst/>
                  <a:cxnLst>
                    <a:cxn ang="0">
                      <a:pos x="connsiteX0" y="connsiteY0"/>
                    </a:cxn>
                    <a:cxn ang="0">
                      <a:pos x="connsiteX1" y="connsiteY1"/>
                    </a:cxn>
                  </a:cxnLst>
                  <a:rect l="l" t="t" r="r" b="b"/>
                  <a:pathLst>
                    <a:path w="39433" h="48767">
                      <a:moveTo>
                        <a:pt x="39433" y="48768"/>
                      </a:moveTo>
                      <a:cubicBezTo>
                        <a:pt x="37624" y="26670"/>
                        <a:pt x="22479" y="6858"/>
                        <a:pt x="0" y="0"/>
                      </a:cubicBezTo>
                    </a:path>
                  </a:pathLst>
                </a:custGeom>
                <a:grpFill/>
                <a:ln w="5715" cap="rnd">
                  <a:solidFill>
                    <a:srgbClr val="E52A29"/>
                  </a:solidFill>
                  <a:prstDash val="solid"/>
                  <a:round/>
                </a:ln>
              </p:spPr>
              <p:txBody>
                <a:bodyPr rtlCol="0" anchor="ctr"/>
                <a:lstStyle/>
                <a:p>
                  <a:endParaRPr lang="fr-FR" sz="1050"/>
                </a:p>
              </p:txBody>
            </p:sp>
            <p:sp>
              <p:nvSpPr>
                <p:cNvPr id="342" name="Forme libre : forme 2089">
                  <a:extLst>
                    <a:ext uri="{FF2B5EF4-FFF2-40B4-BE49-F238E27FC236}">
                      <a16:creationId xmlns:a16="http://schemas.microsoft.com/office/drawing/2014/main" id="{86F70B8C-6CB5-4F6C-BDC5-97310D29FF10}"/>
                    </a:ext>
                  </a:extLst>
                </p:cNvPr>
                <p:cNvSpPr/>
                <p:nvPr/>
              </p:nvSpPr>
              <p:spPr>
                <a:xfrm>
                  <a:off x="7171076" y="661796"/>
                  <a:ext cx="104108" cy="128587"/>
                </a:xfrm>
                <a:custGeom>
                  <a:avLst/>
                  <a:gdLst>
                    <a:gd name="connsiteX0" fmla="*/ 104108 w 104108"/>
                    <a:gd name="connsiteY0" fmla="*/ 128587 h 128587"/>
                    <a:gd name="connsiteX1" fmla="*/ 0 w 104108"/>
                    <a:gd name="connsiteY1" fmla="*/ 0 h 128587"/>
                  </a:gdLst>
                  <a:ahLst/>
                  <a:cxnLst>
                    <a:cxn ang="0">
                      <a:pos x="connsiteX0" y="connsiteY0"/>
                    </a:cxn>
                    <a:cxn ang="0">
                      <a:pos x="connsiteX1" y="connsiteY1"/>
                    </a:cxn>
                  </a:cxnLst>
                  <a:rect l="l" t="t" r="r" b="b"/>
                  <a:pathLst>
                    <a:path w="104108" h="128587">
                      <a:moveTo>
                        <a:pt x="104108" y="128587"/>
                      </a:moveTo>
                      <a:cubicBezTo>
                        <a:pt x="99251" y="70199"/>
                        <a:pt x="59531" y="18002"/>
                        <a:pt x="0" y="0"/>
                      </a:cubicBezTo>
                    </a:path>
                  </a:pathLst>
                </a:custGeom>
                <a:grpFill/>
                <a:ln w="5715" cap="rnd">
                  <a:solidFill>
                    <a:srgbClr val="E52A29"/>
                  </a:solidFill>
                  <a:prstDash val="solid"/>
                  <a:round/>
                </a:ln>
              </p:spPr>
              <p:txBody>
                <a:bodyPr rtlCol="0" anchor="ctr"/>
                <a:lstStyle/>
                <a:p>
                  <a:endParaRPr lang="fr-FR" sz="1050"/>
                </a:p>
              </p:txBody>
            </p:sp>
          </p:grpSp>
        </p:grpSp>
      </p:grpSp>
      <p:sp>
        <p:nvSpPr>
          <p:cNvPr id="427" name="Rectangle 426">
            <a:extLst>
              <a:ext uri="{FF2B5EF4-FFF2-40B4-BE49-F238E27FC236}">
                <a16:creationId xmlns:a16="http://schemas.microsoft.com/office/drawing/2014/main" id="{3B7B5223-6E6D-40ED-B96F-5B62462C6870}"/>
              </a:ext>
            </a:extLst>
          </p:cNvPr>
          <p:cNvSpPr/>
          <p:nvPr/>
        </p:nvSpPr>
        <p:spPr>
          <a:xfrm>
            <a:off x="10631321" y="6118526"/>
            <a:ext cx="1272344" cy="288659"/>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900" dirty="0">
                <a:solidFill>
                  <a:schemeClr val="tx1">
                    <a:lumMod val="75000"/>
                    <a:lumOff val="25000"/>
                  </a:schemeClr>
                </a:solidFill>
              </a:rPr>
              <a:t>        Envois d’emails</a:t>
            </a:r>
          </a:p>
        </p:txBody>
      </p:sp>
      <p:grpSp>
        <p:nvGrpSpPr>
          <p:cNvPr id="428" name="Graphique 1807">
            <a:extLst>
              <a:ext uri="{FF2B5EF4-FFF2-40B4-BE49-F238E27FC236}">
                <a16:creationId xmlns:a16="http://schemas.microsoft.com/office/drawing/2014/main" id="{BAEE166A-3968-47FF-A355-44A197C8B3C1}"/>
              </a:ext>
            </a:extLst>
          </p:cNvPr>
          <p:cNvGrpSpPr/>
          <p:nvPr/>
        </p:nvGrpSpPr>
        <p:grpSpPr>
          <a:xfrm>
            <a:off x="10716546" y="6195810"/>
            <a:ext cx="171956" cy="119204"/>
            <a:chOff x="10492224" y="2241232"/>
            <a:chExt cx="280987" cy="194786"/>
          </a:xfrm>
          <a:noFill/>
        </p:grpSpPr>
        <p:grpSp>
          <p:nvGrpSpPr>
            <p:cNvPr id="429" name="Graphique 1807">
              <a:extLst>
                <a:ext uri="{FF2B5EF4-FFF2-40B4-BE49-F238E27FC236}">
                  <a16:creationId xmlns:a16="http://schemas.microsoft.com/office/drawing/2014/main" id="{814FB626-9E9E-46A2-BC5C-5B2EDBD612D6}"/>
                </a:ext>
              </a:extLst>
            </p:cNvPr>
            <p:cNvGrpSpPr/>
            <p:nvPr/>
          </p:nvGrpSpPr>
          <p:grpSpPr>
            <a:xfrm>
              <a:off x="10505559" y="2336292"/>
              <a:ext cx="43243" cy="50673"/>
              <a:chOff x="10505559" y="2336292"/>
              <a:chExt cx="43243" cy="50673"/>
            </a:xfrm>
            <a:grpFill/>
          </p:grpSpPr>
          <p:sp>
            <p:nvSpPr>
              <p:cNvPr id="435" name="Forme libre : forme 3882">
                <a:extLst>
                  <a:ext uri="{FF2B5EF4-FFF2-40B4-BE49-F238E27FC236}">
                    <a16:creationId xmlns:a16="http://schemas.microsoft.com/office/drawing/2014/main" id="{56F2C5EA-C81F-4CA8-911E-27C4B8812211}"/>
                  </a:ext>
                </a:extLst>
              </p:cNvPr>
              <p:cNvSpPr/>
              <p:nvPr/>
            </p:nvSpPr>
            <p:spPr>
              <a:xfrm>
                <a:off x="10505559" y="2357532"/>
                <a:ext cx="25145" cy="29432"/>
              </a:xfrm>
              <a:custGeom>
                <a:avLst/>
                <a:gdLst>
                  <a:gd name="connsiteX0" fmla="*/ 25146 w 25145"/>
                  <a:gd name="connsiteY0" fmla="*/ 0 h 29432"/>
                  <a:gd name="connsiteX1" fmla="*/ 0 w 25145"/>
                  <a:gd name="connsiteY1" fmla="*/ 29432 h 29432"/>
                </a:gdLst>
                <a:ahLst/>
                <a:cxnLst>
                  <a:cxn ang="0">
                    <a:pos x="connsiteX0" y="connsiteY0"/>
                  </a:cxn>
                  <a:cxn ang="0">
                    <a:pos x="connsiteX1" y="connsiteY1"/>
                  </a:cxn>
                </a:cxnLst>
                <a:rect l="l" t="t" r="r" b="b"/>
                <a:pathLst>
                  <a:path w="25145" h="29432">
                    <a:moveTo>
                      <a:pt x="25146" y="0"/>
                    </a:moveTo>
                    <a:lnTo>
                      <a:pt x="0" y="29432"/>
                    </a:lnTo>
                  </a:path>
                </a:pathLst>
              </a:custGeom>
              <a:grpFill/>
              <a:ln w="5715" cap="rnd">
                <a:solidFill>
                  <a:srgbClr val="E52A29"/>
                </a:solidFill>
                <a:prstDash val="solid"/>
                <a:round/>
              </a:ln>
            </p:spPr>
            <p:txBody>
              <a:bodyPr rtlCol="0" anchor="ctr"/>
              <a:lstStyle/>
              <a:p>
                <a:endParaRPr lang="fr-FR" sz="1050"/>
              </a:p>
            </p:txBody>
          </p:sp>
          <p:sp>
            <p:nvSpPr>
              <p:cNvPr id="436" name="Forme libre : forme 3883">
                <a:extLst>
                  <a:ext uri="{FF2B5EF4-FFF2-40B4-BE49-F238E27FC236}">
                    <a16:creationId xmlns:a16="http://schemas.microsoft.com/office/drawing/2014/main" id="{2AB3FAEB-D784-4795-AD9E-EC9627BE279F}"/>
                  </a:ext>
                </a:extLst>
              </p:cNvPr>
              <p:cNvSpPr/>
              <p:nvPr/>
            </p:nvSpPr>
            <p:spPr>
              <a:xfrm>
                <a:off x="10540897" y="2336292"/>
                <a:ext cx="7905" cy="9239"/>
              </a:xfrm>
              <a:custGeom>
                <a:avLst/>
                <a:gdLst>
                  <a:gd name="connsiteX0" fmla="*/ 7906 w 7905"/>
                  <a:gd name="connsiteY0" fmla="*/ 0 h 9239"/>
                  <a:gd name="connsiteX1" fmla="*/ 0 w 7905"/>
                  <a:gd name="connsiteY1" fmla="*/ 9239 h 9239"/>
                </a:gdLst>
                <a:ahLst/>
                <a:cxnLst>
                  <a:cxn ang="0">
                    <a:pos x="connsiteX0" y="connsiteY0"/>
                  </a:cxn>
                  <a:cxn ang="0">
                    <a:pos x="connsiteX1" y="connsiteY1"/>
                  </a:cxn>
                </a:cxnLst>
                <a:rect l="l" t="t" r="r" b="b"/>
                <a:pathLst>
                  <a:path w="7905" h="9239">
                    <a:moveTo>
                      <a:pt x="7906" y="0"/>
                    </a:moveTo>
                    <a:lnTo>
                      <a:pt x="0" y="9239"/>
                    </a:lnTo>
                  </a:path>
                </a:pathLst>
              </a:custGeom>
              <a:grpFill/>
              <a:ln w="5715" cap="rnd">
                <a:solidFill>
                  <a:srgbClr val="E52A29"/>
                </a:solidFill>
                <a:prstDash val="solid"/>
                <a:round/>
              </a:ln>
            </p:spPr>
            <p:txBody>
              <a:bodyPr rtlCol="0" anchor="ctr"/>
              <a:lstStyle/>
              <a:p>
                <a:endParaRPr lang="fr-FR" sz="1050"/>
              </a:p>
            </p:txBody>
          </p:sp>
        </p:grpSp>
        <p:grpSp>
          <p:nvGrpSpPr>
            <p:cNvPr id="430" name="Graphique 1807">
              <a:extLst>
                <a:ext uri="{FF2B5EF4-FFF2-40B4-BE49-F238E27FC236}">
                  <a16:creationId xmlns:a16="http://schemas.microsoft.com/office/drawing/2014/main" id="{B867BE60-072F-414E-9E60-E82B85B95D30}"/>
                </a:ext>
              </a:extLst>
            </p:cNvPr>
            <p:cNvGrpSpPr/>
            <p:nvPr/>
          </p:nvGrpSpPr>
          <p:grpSpPr>
            <a:xfrm>
              <a:off x="10492224" y="2241232"/>
              <a:ext cx="280987" cy="194786"/>
              <a:chOff x="10492224" y="2241232"/>
              <a:chExt cx="280987" cy="194786"/>
            </a:xfrm>
            <a:grpFill/>
          </p:grpSpPr>
          <p:sp>
            <p:nvSpPr>
              <p:cNvPr id="431" name="Forme libre : forme 3885">
                <a:extLst>
                  <a:ext uri="{FF2B5EF4-FFF2-40B4-BE49-F238E27FC236}">
                    <a16:creationId xmlns:a16="http://schemas.microsoft.com/office/drawing/2014/main" id="{0F3618EB-B84B-45DF-A318-93B7098DD342}"/>
                  </a:ext>
                </a:extLst>
              </p:cNvPr>
              <p:cNvSpPr/>
              <p:nvPr/>
            </p:nvSpPr>
            <p:spPr>
              <a:xfrm>
                <a:off x="10492224" y="2241232"/>
                <a:ext cx="280987" cy="194786"/>
              </a:xfrm>
              <a:custGeom>
                <a:avLst/>
                <a:gdLst>
                  <a:gd name="connsiteX0" fmla="*/ 222314 w 280987"/>
                  <a:gd name="connsiteY0" fmla="*/ 194691 h 194786"/>
                  <a:gd name="connsiteX1" fmla="*/ 11906 w 280987"/>
                  <a:gd name="connsiteY1" fmla="*/ 194691 h 194786"/>
                  <a:gd name="connsiteX2" fmla="*/ 0 w 280987"/>
                  <a:gd name="connsiteY2" fmla="*/ 182785 h 194786"/>
                  <a:gd name="connsiteX3" fmla="*/ 0 w 280987"/>
                  <a:gd name="connsiteY3" fmla="*/ 11906 h 194786"/>
                  <a:gd name="connsiteX4" fmla="*/ 11906 w 280987"/>
                  <a:gd name="connsiteY4" fmla="*/ 0 h 194786"/>
                  <a:gd name="connsiteX5" fmla="*/ 269081 w 280987"/>
                  <a:gd name="connsiteY5" fmla="*/ 0 h 194786"/>
                  <a:gd name="connsiteX6" fmla="*/ 280988 w 280987"/>
                  <a:gd name="connsiteY6" fmla="*/ 11906 h 194786"/>
                  <a:gd name="connsiteX7" fmla="*/ 280988 w 280987"/>
                  <a:gd name="connsiteY7" fmla="*/ 182880 h 194786"/>
                  <a:gd name="connsiteX8" fmla="*/ 269081 w 280987"/>
                  <a:gd name="connsiteY8" fmla="*/ 194786 h 194786"/>
                  <a:gd name="connsiteX9" fmla="*/ 248031 w 280987"/>
                  <a:gd name="connsiteY9" fmla="*/ 194786 h 1947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80987" h="194786">
                    <a:moveTo>
                      <a:pt x="222314" y="194691"/>
                    </a:moveTo>
                    <a:lnTo>
                      <a:pt x="11906" y="194691"/>
                    </a:lnTo>
                    <a:cubicBezTo>
                      <a:pt x="5334" y="194691"/>
                      <a:pt x="0" y="189357"/>
                      <a:pt x="0" y="182785"/>
                    </a:cubicBezTo>
                    <a:lnTo>
                      <a:pt x="0" y="11906"/>
                    </a:lnTo>
                    <a:cubicBezTo>
                      <a:pt x="0" y="5334"/>
                      <a:pt x="5334" y="0"/>
                      <a:pt x="11906" y="0"/>
                    </a:cubicBezTo>
                    <a:lnTo>
                      <a:pt x="269081" y="0"/>
                    </a:lnTo>
                    <a:cubicBezTo>
                      <a:pt x="275654" y="0"/>
                      <a:pt x="280988" y="5334"/>
                      <a:pt x="280988" y="11906"/>
                    </a:cubicBezTo>
                    <a:lnTo>
                      <a:pt x="280988" y="182880"/>
                    </a:lnTo>
                    <a:cubicBezTo>
                      <a:pt x="280988" y="189452"/>
                      <a:pt x="275654" y="194786"/>
                      <a:pt x="269081" y="194786"/>
                    </a:cubicBezTo>
                    <a:lnTo>
                      <a:pt x="248031" y="194786"/>
                    </a:lnTo>
                  </a:path>
                </a:pathLst>
              </a:custGeom>
              <a:grpFill/>
              <a:ln w="5715" cap="rnd">
                <a:solidFill>
                  <a:srgbClr val="E52A29"/>
                </a:solidFill>
                <a:prstDash val="solid"/>
                <a:round/>
              </a:ln>
            </p:spPr>
            <p:txBody>
              <a:bodyPr rtlCol="0" anchor="ctr"/>
              <a:lstStyle/>
              <a:p>
                <a:endParaRPr lang="fr-FR" sz="1050"/>
              </a:p>
            </p:txBody>
          </p:sp>
          <p:sp>
            <p:nvSpPr>
              <p:cNvPr id="432" name="Forme libre : forme 3886">
                <a:extLst>
                  <a:ext uri="{FF2B5EF4-FFF2-40B4-BE49-F238E27FC236}">
                    <a16:creationId xmlns:a16="http://schemas.microsoft.com/office/drawing/2014/main" id="{3BC80228-78B7-4F1A-A460-64101D2A3C43}"/>
                  </a:ext>
                </a:extLst>
              </p:cNvPr>
              <p:cNvSpPr/>
              <p:nvPr/>
            </p:nvSpPr>
            <p:spPr>
              <a:xfrm>
                <a:off x="10492224" y="2253138"/>
                <a:ext cx="280892" cy="115470"/>
              </a:xfrm>
              <a:custGeom>
                <a:avLst/>
                <a:gdLst>
                  <a:gd name="connsiteX0" fmla="*/ 0 w 280892"/>
                  <a:gd name="connsiteY0" fmla="*/ 0 h 115470"/>
                  <a:gd name="connsiteX1" fmla="*/ 119158 w 280892"/>
                  <a:gd name="connsiteY1" fmla="*/ 110204 h 115470"/>
                  <a:gd name="connsiteX2" fmla="*/ 145542 w 280892"/>
                  <a:gd name="connsiteY2" fmla="*/ 110681 h 115470"/>
                  <a:gd name="connsiteX3" fmla="*/ 280892 w 280892"/>
                  <a:gd name="connsiteY3" fmla="*/ 0 h 115470"/>
                </a:gdLst>
                <a:ahLst/>
                <a:cxnLst>
                  <a:cxn ang="0">
                    <a:pos x="connsiteX0" y="connsiteY0"/>
                  </a:cxn>
                  <a:cxn ang="0">
                    <a:pos x="connsiteX1" y="connsiteY1"/>
                  </a:cxn>
                  <a:cxn ang="0">
                    <a:pos x="connsiteX2" y="connsiteY2"/>
                  </a:cxn>
                  <a:cxn ang="0">
                    <a:pos x="connsiteX3" y="connsiteY3"/>
                  </a:cxn>
                </a:cxnLst>
                <a:rect l="l" t="t" r="r" b="b"/>
                <a:pathLst>
                  <a:path w="280892" h="115470">
                    <a:moveTo>
                      <a:pt x="0" y="0"/>
                    </a:moveTo>
                    <a:lnTo>
                      <a:pt x="119158" y="110204"/>
                    </a:lnTo>
                    <a:cubicBezTo>
                      <a:pt x="119158" y="110204"/>
                      <a:pt x="131921" y="121730"/>
                      <a:pt x="145542" y="110681"/>
                    </a:cubicBezTo>
                    <a:cubicBezTo>
                      <a:pt x="160782" y="98298"/>
                      <a:pt x="280892" y="0"/>
                      <a:pt x="280892" y="0"/>
                    </a:cubicBezTo>
                  </a:path>
                </a:pathLst>
              </a:custGeom>
              <a:grpFill/>
              <a:ln w="5715" cap="rnd">
                <a:solidFill>
                  <a:srgbClr val="E52A29"/>
                </a:solidFill>
                <a:prstDash val="solid"/>
                <a:round/>
              </a:ln>
            </p:spPr>
            <p:txBody>
              <a:bodyPr rtlCol="0" anchor="ctr"/>
              <a:lstStyle/>
              <a:p>
                <a:endParaRPr lang="fr-FR" sz="1050"/>
              </a:p>
            </p:txBody>
          </p:sp>
          <p:sp>
            <p:nvSpPr>
              <p:cNvPr id="433" name="Forme libre : forme 3887">
                <a:extLst>
                  <a:ext uri="{FF2B5EF4-FFF2-40B4-BE49-F238E27FC236}">
                    <a16:creationId xmlns:a16="http://schemas.microsoft.com/office/drawing/2014/main" id="{0389983A-108F-4B86-B086-E8CA6956EB64}"/>
                  </a:ext>
                </a:extLst>
              </p:cNvPr>
              <p:cNvSpPr/>
              <p:nvPr/>
            </p:nvSpPr>
            <p:spPr>
              <a:xfrm>
                <a:off x="10494129" y="2343245"/>
                <a:ext cx="74009" cy="85439"/>
              </a:xfrm>
              <a:custGeom>
                <a:avLst/>
                <a:gdLst>
                  <a:gd name="connsiteX0" fmla="*/ 74009 w 74009"/>
                  <a:gd name="connsiteY0" fmla="*/ 0 h 85439"/>
                  <a:gd name="connsiteX1" fmla="*/ 0 w 74009"/>
                  <a:gd name="connsiteY1" fmla="*/ 85439 h 85439"/>
                </a:gdLst>
                <a:ahLst/>
                <a:cxnLst>
                  <a:cxn ang="0">
                    <a:pos x="connsiteX0" y="connsiteY0"/>
                  </a:cxn>
                  <a:cxn ang="0">
                    <a:pos x="connsiteX1" y="connsiteY1"/>
                  </a:cxn>
                </a:cxnLst>
                <a:rect l="l" t="t" r="r" b="b"/>
                <a:pathLst>
                  <a:path w="74009" h="85439">
                    <a:moveTo>
                      <a:pt x="74009" y="0"/>
                    </a:moveTo>
                    <a:lnTo>
                      <a:pt x="0" y="85439"/>
                    </a:lnTo>
                  </a:path>
                </a:pathLst>
              </a:custGeom>
              <a:grpFill/>
              <a:ln w="5715" cap="rnd">
                <a:solidFill>
                  <a:srgbClr val="E52A29"/>
                </a:solidFill>
                <a:prstDash val="solid"/>
                <a:round/>
              </a:ln>
            </p:spPr>
            <p:txBody>
              <a:bodyPr rtlCol="0" anchor="ctr"/>
              <a:lstStyle/>
              <a:p>
                <a:endParaRPr lang="fr-FR" sz="1050"/>
              </a:p>
            </p:txBody>
          </p:sp>
          <p:sp>
            <p:nvSpPr>
              <p:cNvPr id="434" name="Forme libre : forme 3888">
                <a:extLst>
                  <a:ext uri="{FF2B5EF4-FFF2-40B4-BE49-F238E27FC236}">
                    <a16:creationId xmlns:a16="http://schemas.microsoft.com/office/drawing/2014/main" id="{4DB5F45B-F043-4A72-B1AA-18EDBBC9337A}"/>
                  </a:ext>
                </a:extLst>
              </p:cNvPr>
              <p:cNvSpPr/>
              <p:nvPr/>
            </p:nvSpPr>
            <p:spPr>
              <a:xfrm>
                <a:off x="10682057" y="2329624"/>
                <a:ext cx="76295" cy="88868"/>
              </a:xfrm>
              <a:custGeom>
                <a:avLst/>
                <a:gdLst>
                  <a:gd name="connsiteX0" fmla="*/ 0 w 76295"/>
                  <a:gd name="connsiteY0" fmla="*/ 0 h 88868"/>
                  <a:gd name="connsiteX1" fmla="*/ 76295 w 76295"/>
                  <a:gd name="connsiteY1" fmla="*/ 88868 h 88868"/>
                </a:gdLst>
                <a:ahLst/>
                <a:cxnLst>
                  <a:cxn ang="0">
                    <a:pos x="connsiteX0" y="connsiteY0"/>
                  </a:cxn>
                  <a:cxn ang="0">
                    <a:pos x="connsiteX1" y="connsiteY1"/>
                  </a:cxn>
                </a:cxnLst>
                <a:rect l="l" t="t" r="r" b="b"/>
                <a:pathLst>
                  <a:path w="76295" h="88868">
                    <a:moveTo>
                      <a:pt x="0" y="0"/>
                    </a:moveTo>
                    <a:lnTo>
                      <a:pt x="76295" y="88868"/>
                    </a:lnTo>
                  </a:path>
                </a:pathLst>
              </a:custGeom>
              <a:grpFill/>
              <a:ln w="5715" cap="rnd">
                <a:solidFill>
                  <a:srgbClr val="E52A29"/>
                </a:solidFill>
                <a:prstDash val="solid"/>
                <a:round/>
              </a:ln>
            </p:spPr>
            <p:txBody>
              <a:bodyPr rtlCol="0" anchor="ctr"/>
              <a:lstStyle/>
              <a:p>
                <a:endParaRPr lang="fr-FR" sz="1050"/>
              </a:p>
            </p:txBody>
          </p:sp>
        </p:grpSp>
      </p:grpSp>
      <p:sp>
        <p:nvSpPr>
          <p:cNvPr id="437" name="Rectangle 436">
            <a:extLst>
              <a:ext uri="{FF2B5EF4-FFF2-40B4-BE49-F238E27FC236}">
                <a16:creationId xmlns:a16="http://schemas.microsoft.com/office/drawing/2014/main" id="{C82460F4-F42C-4911-BF38-D80996496431}"/>
              </a:ext>
            </a:extLst>
          </p:cNvPr>
          <p:cNvSpPr/>
          <p:nvPr/>
        </p:nvSpPr>
        <p:spPr>
          <a:xfrm>
            <a:off x="10631321" y="5402817"/>
            <a:ext cx="1272344" cy="288659"/>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900" dirty="0">
                <a:solidFill>
                  <a:schemeClr val="tx1">
                    <a:lumMod val="75000"/>
                    <a:lumOff val="25000"/>
                  </a:schemeClr>
                </a:solidFill>
              </a:rPr>
              <a:t>        Bannière / Push</a:t>
            </a:r>
          </a:p>
        </p:txBody>
      </p:sp>
      <p:grpSp>
        <p:nvGrpSpPr>
          <p:cNvPr id="438" name="Graphique 1760">
            <a:extLst>
              <a:ext uri="{FF2B5EF4-FFF2-40B4-BE49-F238E27FC236}">
                <a16:creationId xmlns:a16="http://schemas.microsoft.com/office/drawing/2014/main" id="{7AC6CE26-30A5-4613-ACD7-119D553E3290}"/>
              </a:ext>
            </a:extLst>
          </p:cNvPr>
          <p:cNvGrpSpPr/>
          <p:nvPr/>
        </p:nvGrpSpPr>
        <p:grpSpPr>
          <a:xfrm>
            <a:off x="10721703" y="5439284"/>
            <a:ext cx="184203" cy="215028"/>
            <a:chOff x="6946566" y="645870"/>
            <a:chExt cx="328618" cy="383610"/>
          </a:xfrm>
          <a:noFill/>
        </p:grpSpPr>
        <p:sp>
          <p:nvSpPr>
            <p:cNvPr id="439" name="Forme libre : forme 2075">
              <a:extLst>
                <a:ext uri="{FF2B5EF4-FFF2-40B4-BE49-F238E27FC236}">
                  <a16:creationId xmlns:a16="http://schemas.microsoft.com/office/drawing/2014/main" id="{468354CE-C665-4889-90DB-7BB32E3D89FE}"/>
                </a:ext>
              </a:extLst>
            </p:cNvPr>
            <p:cNvSpPr/>
            <p:nvPr/>
          </p:nvSpPr>
          <p:spPr>
            <a:xfrm>
              <a:off x="7048490" y="829436"/>
              <a:ext cx="192710" cy="200044"/>
            </a:xfrm>
            <a:custGeom>
              <a:avLst/>
              <a:gdLst>
                <a:gd name="connsiteX0" fmla="*/ 0 w 192710"/>
                <a:gd name="connsiteY0" fmla="*/ 140113 h 200044"/>
                <a:gd name="connsiteX1" fmla="*/ 20479 w 192710"/>
                <a:gd name="connsiteY1" fmla="*/ 189262 h 200044"/>
                <a:gd name="connsiteX2" fmla="*/ 43434 w 192710"/>
                <a:gd name="connsiteY2" fmla="*/ 198691 h 200044"/>
                <a:gd name="connsiteX3" fmla="*/ 181928 w 192710"/>
                <a:gd name="connsiteY3" fmla="*/ 141161 h 200044"/>
                <a:gd name="connsiteX4" fmla="*/ 191357 w 192710"/>
                <a:gd name="connsiteY4" fmla="*/ 118205 h 200044"/>
                <a:gd name="connsiteX5" fmla="*/ 143447 w 192710"/>
                <a:gd name="connsiteY5" fmla="*/ 0 h 2000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92710" h="200044">
                  <a:moveTo>
                    <a:pt x="0" y="140113"/>
                  </a:moveTo>
                  <a:lnTo>
                    <a:pt x="20479" y="189262"/>
                  </a:lnTo>
                  <a:cubicBezTo>
                    <a:pt x="24194" y="198215"/>
                    <a:pt x="34481" y="202406"/>
                    <a:pt x="43434" y="198691"/>
                  </a:cubicBezTo>
                  <a:lnTo>
                    <a:pt x="181928" y="141161"/>
                  </a:lnTo>
                  <a:cubicBezTo>
                    <a:pt x="190881" y="137446"/>
                    <a:pt x="195072" y="127159"/>
                    <a:pt x="191357" y="118205"/>
                  </a:cubicBezTo>
                  <a:lnTo>
                    <a:pt x="143447" y="0"/>
                  </a:lnTo>
                </a:path>
              </a:pathLst>
            </a:custGeom>
            <a:grpFill/>
            <a:ln w="5715" cap="rnd">
              <a:solidFill>
                <a:srgbClr val="E52A29"/>
              </a:solidFill>
              <a:prstDash val="solid"/>
              <a:round/>
            </a:ln>
          </p:spPr>
          <p:txBody>
            <a:bodyPr rtlCol="0" anchor="ctr"/>
            <a:lstStyle/>
            <a:p>
              <a:endParaRPr lang="fr-FR" sz="1050"/>
            </a:p>
          </p:txBody>
        </p:sp>
        <p:sp>
          <p:nvSpPr>
            <p:cNvPr id="440" name="Forme libre : forme 2076">
              <a:extLst>
                <a:ext uri="{FF2B5EF4-FFF2-40B4-BE49-F238E27FC236}">
                  <a16:creationId xmlns:a16="http://schemas.microsoft.com/office/drawing/2014/main" id="{CB56EAD8-97DC-4DB6-95E8-3670090CF095}"/>
                </a:ext>
              </a:extLst>
            </p:cNvPr>
            <p:cNvSpPr/>
            <p:nvPr/>
          </p:nvSpPr>
          <p:spPr>
            <a:xfrm>
              <a:off x="6946566" y="645870"/>
              <a:ext cx="193649" cy="305486"/>
            </a:xfrm>
            <a:custGeom>
              <a:avLst/>
              <a:gdLst>
                <a:gd name="connsiteX0" fmla="*/ 193650 w 193649"/>
                <a:gd name="connsiteY0" fmla="*/ 62123 h 305486"/>
                <a:gd name="connsiteX1" fmla="*/ 172218 w 193649"/>
                <a:gd name="connsiteY1" fmla="*/ 10783 h 305486"/>
                <a:gd name="connsiteX2" fmla="*/ 149263 w 193649"/>
                <a:gd name="connsiteY2" fmla="*/ 1353 h 305486"/>
                <a:gd name="connsiteX3" fmla="*/ 10770 w 193649"/>
                <a:gd name="connsiteY3" fmla="*/ 58789 h 305486"/>
                <a:gd name="connsiteX4" fmla="*/ 1340 w 193649"/>
                <a:gd name="connsiteY4" fmla="*/ 81744 h 305486"/>
                <a:gd name="connsiteX5" fmla="*/ 94304 w 193649"/>
                <a:gd name="connsiteY5" fmla="*/ 305486 h 3054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93649" h="305486">
                  <a:moveTo>
                    <a:pt x="193650" y="62123"/>
                  </a:moveTo>
                  <a:lnTo>
                    <a:pt x="172218" y="10783"/>
                  </a:lnTo>
                  <a:cubicBezTo>
                    <a:pt x="168504" y="1829"/>
                    <a:pt x="158217" y="-2362"/>
                    <a:pt x="149263" y="1353"/>
                  </a:cubicBezTo>
                  <a:lnTo>
                    <a:pt x="10770" y="58789"/>
                  </a:lnTo>
                  <a:cubicBezTo>
                    <a:pt x="1911" y="62504"/>
                    <a:pt x="-2375" y="72791"/>
                    <a:pt x="1340" y="81744"/>
                  </a:cubicBezTo>
                  <a:lnTo>
                    <a:pt x="94304" y="305486"/>
                  </a:lnTo>
                </a:path>
              </a:pathLst>
            </a:custGeom>
            <a:grpFill/>
            <a:ln w="5715" cap="rnd">
              <a:solidFill>
                <a:srgbClr val="E52A29"/>
              </a:solidFill>
              <a:prstDash val="solid"/>
              <a:round/>
            </a:ln>
          </p:spPr>
          <p:txBody>
            <a:bodyPr rtlCol="0" anchor="ctr"/>
            <a:lstStyle/>
            <a:p>
              <a:endParaRPr lang="fr-FR" sz="1050"/>
            </a:p>
          </p:txBody>
        </p:sp>
        <p:sp>
          <p:nvSpPr>
            <p:cNvPr id="441" name="Forme libre : forme 2077">
              <a:extLst>
                <a:ext uri="{FF2B5EF4-FFF2-40B4-BE49-F238E27FC236}">
                  <a16:creationId xmlns:a16="http://schemas.microsoft.com/office/drawing/2014/main" id="{B121424F-2A3E-40B6-BB5B-5253EE46EAB2}"/>
                </a:ext>
              </a:extLst>
            </p:cNvPr>
            <p:cNvSpPr/>
            <p:nvPr/>
          </p:nvSpPr>
          <p:spPr>
            <a:xfrm>
              <a:off x="7017343" y="688657"/>
              <a:ext cx="27051" cy="11144"/>
            </a:xfrm>
            <a:custGeom>
              <a:avLst/>
              <a:gdLst>
                <a:gd name="connsiteX0" fmla="*/ 27051 w 27051"/>
                <a:gd name="connsiteY0" fmla="*/ 0 h 11144"/>
                <a:gd name="connsiteX1" fmla="*/ 0 w 27051"/>
                <a:gd name="connsiteY1" fmla="*/ 11144 h 11144"/>
              </a:gdLst>
              <a:ahLst/>
              <a:cxnLst>
                <a:cxn ang="0">
                  <a:pos x="connsiteX0" y="connsiteY0"/>
                </a:cxn>
                <a:cxn ang="0">
                  <a:pos x="connsiteX1" y="connsiteY1"/>
                </a:cxn>
              </a:cxnLst>
              <a:rect l="l" t="t" r="r" b="b"/>
              <a:pathLst>
                <a:path w="27051" h="11144">
                  <a:moveTo>
                    <a:pt x="27051" y="0"/>
                  </a:moveTo>
                  <a:lnTo>
                    <a:pt x="0" y="11144"/>
                  </a:lnTo>
                </a:path>
              </a:pathLst>
            </a:custGeom>
            <a:grpFill/>
            <a:ln w="5715" cap="rnd">
              <a:solidFill>
                <a:srgbClr val="E52A29"/>
              </a:solidFill>
              <a:prstDash val="solid"/>
              <a:round/>
            </a:ln>
          </p:spPr>
          <p:txBody>
            <a:bodyPr rtlCol="0" anchor="ctr"/>
            <a:lstStyle/>
            <a:p>
              <a:endParaRPr lang="fr-FR" sz="1050"/>
            </a:p>
          </p:txBody>
        </p:sp>
        <p:sp>
          <p:nvSpPr>
            <p:cNvPr id="442" name="Forme libre : forme 2078">
              <a:extLst>
                <a:ext uri="{FF2B5EF4-FFF2-40B4-BE49-F238E27FC236}">
                  <a16:creationId xmlns:a16="http://schemas.microsoft.com/office/drawing/2014/main" id="{57512DC9-BBCB-4735-BBAC-951680FE2F5E}"/>
                </a:ext>
              </a:extLst>
            </p:cNvPr>
            <p:cNvSpPr/>
            <p:nvPr/>
          </p:nvSpPr>
          <p:spPr>
            <a:xfrm>
              <a:off x="7056395" y="681322"/>
              <a:ext cx="6000" cy="2571"/>
            </a:xfrm>
            <a:custGeom>
              <a:avLst/>
              <a:gdLst>
                <a:gd name="connsiteX0" fmla="*/ 0 w 6000"/>
                <a:gd name="connsiteY0" fmla="*/ 2572 h 2571"/>
                <a:gd name="connsiteX1" fmla="*/ 6001 w 6000"/>
                <a:gd name="connsiteY1" fmla="*/ 0 h 2571"/>
              </a:gdLst>
              <a:ahLst/>
              <a:cxnLst>
                <a:cxn ang="0">
                  <a:pos x="connsiteX0" y="connsiteY0"/>
                </a:cxn>
                <a:cxn ang="0">
                  <a:pos x="connsiteX1" y="connsiteY1"/>
                </a:cxn>
              </a:cxnLst>
              <a:rect l="l" t="t" r="r" b="b"/>
              <a:pathLst>
                <a:path w="6000" h="2571">
                  <a:moveTo>
                    <a:pt x="0" y="2572"/>
                  </a:moveTo>
                  <a:lnTo>
                    <a:pt x="6001" y="0"/>
                  </a:lnTo>
                </a:path>
              </a:pathLst>
            </a:custGeom>
            <a:grpFill/>
            <a:ln w="5715" cap="rnd">
              <a:solidFill>
                <a:srgbClr val="E52A29"/>
              </a:solidFill>
              <a:prstDash val="solid"/>
              <a:round/>
            </a:ln>
          </p:spPr>
          <p:txBody>
            <a:bodyPr rtlCol="0" anchor="ctr"/>
            <a:lstStyle/>
            <a:p>
              <a:endParaRPr lang="fr-FR" sz="1050"/>
            </a:p>
          </p:txBody>
        </p:sp>
        <p:sp>
          <p:nvSpPr>
            <p:cNvPr id="443" name="Forme libre : forme 2079">
              <a:extLst>
                <a:ext uri="{FF2B5EF4-FFF2-40B4-BE49-F238E27FC236}">
                  <a16:creationId xmlns:a16="http://schemas.microsoft.com/office/drawing/2014/main" id="{BFE82FD1-1F4B-45D3-9EA1-474B1EA92FFB}"/>
                </a:ext>
              </a:extLst>
            </p:cNvPr>
            <p:cNvSpPr/>
            <p:nvPr/>
          </p:nvSpPr>
          <p:spPr>
            <a:xfrm>
              <a:off x="6974195" y="671702"/>
              <a:ext cx="150114" cy="62293"/>
            </a:xfrm>
            <a:custGeom>
              <a:avLst/>
              <a:gdLst>
                <a:gd name="connsiteX0" fmla="*/ 150114 w 150114"/>
                <a:gd name="connsiteY0" fmla="*/ 0 h 62293"/>
                <a:gd name="connsiteX1" fmla="*/ 0 w 150114"/>
                <a:gd name="connsiteY1" fmla="*/ 62294 h 62293"/>
              </a:gdLst>
              <a:ahLst/>
              <a:cxnLst>
                <a:cxn ang="0">
                  <a:pos x="connsiteX0" y="connsiteY0"/>
                </a:cxn>
                <a:cxn ang="0">
                  <a:pos x="connsiteX1" y="connsiteY1"/>
                </a:cxn>
              </a:cxnLst>
              <a:rect l="l" t="t" r="r" b="b"/>
              <a:pathLst>
                <a:path w="150114" h="62293">
                  <a:moveTo>
                    <a:pt x="150114" y="0"/>
                  </a:moveTo>
                  <a:lnTo>
                    <a:pt x="0" y="62294"/>
                  </a:lnTo>
                </a:path>
              </a:pathLst>
            </a:custGeom>
            <a:grpFill/>
            <a:ln w="5715" cap="rnd">
              <a:solidFill>
                <a:srgbClr val="E52A29"/>
              </a:solidFill>
              <a:prstDash val="solid"/>
              <a:round/>
            </a:ln>
          </p:spPr>
          <p:txBody>
            <a:bodyPr rtlCol="0" anchor="ctr"/>
            <a:lstStyle/>
            <a:p>
              <a:endParaRPr lang="fr-FR" sz="1050"/>
            </a:p>
          </p:txBody>
        </p:sp>
        <p:sp>
          <p:nvSpPr>
            <p:cNvPr id="444" name="Forme libre : forme 2080">
              <a:extLst>
                <a:ext uri="{FF2B5EF4-FFF2-40B4-BE49-F238E27FC236}">
                  <a16:creationId xmlns:a16="http://schemas.microsoft.com/office/drawing/2014/main" id="{A8888498-597D-4A42-9410-5B2EC54F09F3}"/>
                </a:ext>
              </a:extLst>
            </p:cNvPr>
            <p:cNvSpPr/>
            <p:nvPr/>
          </p:nvSpPr>
          <p:spPr>
            <a:xfrm>
              <a:off x="7056586" y="922591"/>
              <a:ext cx="149828" cy="63055"/>
            </a:xfrm>
            <a:custGeom>
              <a:avLst/>
              <a:gdLst>
                <a:gd name="connsiteX0" fmla="*/ 0 w 149828"/>
                <a:gd name="connsiteY0" fmla="*/ 63055 h 63055"/>
                <a:gd name="connsiteX1" fmla="*/ 149828 w 149828"/>
                <a:gd name="connsiteY1" fmla="*/ 0 h 63055"/>
              </a:gdLst>
              <a:ahLst/>
              <a:cxnLst>
                <a:cxn ang="0">
                  <a:pos x="connsiteX0" y="connsiteY0"/>
                </a:cxn>
                <a:cxn ang="0">
                  <a:pos x="connsiteX1" y="connsiteY1"/>
                </a:cxn>
              </a:cxnLst>
              <a:rect l="l" t="t" r="r" b="b"/>
              <a:pathLst>
                <a:path w="149828" h="63055">
                  <a:moveTo>
                    <a:pt x="0" y="63055"/>
                  </a:moveTo>
                  <a:lnTo>
                    <a:pt x="149828" y="0"/>
                  </a:lnTo>
                </a:path>
              </a:pathLst>
            </a:custGeom>
            <a:grpFill/>
            <a:ln w="5715" cap="rnd">
              <a:solidFill>
                <a:srgbClr val="E52A29"/>
              </a:solidFill>
              <a:prstDash val="solid"/>
              <a:round/>
            </a:ln>
          </p:spPr>
          <p:txBody>
            <a:bodyPr rtlCol="0" anchor="ctr"/>
            <a:lstStyle/>
            <a:p>
              <a:endParaRPr lang="fr-FR" sz="1050"/>
            </a:p>
          </p:txBody>
        </p:sp>
        <p:sp>
          <p:nvSpPr>
            <p:cNvPr id="445" name="Forme libre : forme 2081">
              <a:extLst>
                <a:ext uri="{FF2B5EF4-FFF2-40B4-BE49-F238E27FC236}">
                  <a16:creationId xmlns:a16="http://schemas.microsoft.com/office/drawing/2014/main" id="{A329163A-72CD-4B22-8D6E-963469949A33}"/>
                </a:ext>
              </a:extLst>
            </p:cNvPr>
            <p:cNvSpPr/>
            <p:nvPr/>
          </p:nvSpPr>
          <p:spPr>
            <a:xfrm>
              <a:off x="7138691" y="959357"/>
              <a:ext cx="28575" cy="28575"/>
            </a:xfrm>
            <a:custGeom>
              <a:avLst/>
              <a:gdLst>
                <a:gd name="connsiteX0" fmla="*/ 28575 w 28575"/>
                <a:gd name="connsiteY0" fmla="*/ 14288 h 28575"/>
                <a:gd name="connsiteX1" fmla="*/ 14287 w 28575"/>
                <a:gd name="connsiteY1" fmla="*/ 28575 h 28575"/>
                <a:gd name="connsiteX2" fmla="*/ 0 w 28575"/>
                <a:gd name="connsiteY2" fmla="*/ 14288 h 28575"/>
                <a:gd name="connsiteX3" fmla="*/ 14287 w 28575"/>
                <a:gd name="connsiteY3" fmla="*/ 0 h 28575"/>
                <a:gd name="connsiteX4" fmla="*/ 28575 w 28575"/>
                <a:gd name="connsiteY4" fmla="*/ 14288 h 285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575" h="28575">
                  <a:moveTo>
                    <a:pt x="28575" y="14288"/>
                  </a:moveTo>
                  <a:cubicBezTo>
                    <a:pt x="28575" y="22178"/>
                    <a:pt x="22178" y="28575"/>
                    <a:pt x="14287" y="28575"/>
                  </a:cubicBezTo>
                  <a:cubicBezTo>
                    <a:pt x="6397" y="28575"/>
                    <a:pt x="0" y="22178"/>
                    <a:pt x="0" y="14288"/>
                  </a:cubicBezTo>
                  <a:cubicBezTo>
                    <a:pt x="0" y="6397"/>
                    <a:pt x="6397" y="0"/>
                    <a:pt x="14287" y="0"/>
                  </a:cubicBezTo>
                  <a:cubicBezTo>
                    <a:pt x="22178" y="0"/>
                    <a:pt x="28575" y="6397"/>
                    <a:pt x="28575" y="14288"/>
                  </a:cubicBezTo>
                  <a:close/>
                </a:path>
              </a:pathLst>
            </a:custGeom>
            <a:grpFill/>
            <a:ln w="5715" cap="rnd">
              <a:solidFill>
                <a:srgbClr val="E52A29"/>
              </a:solidFill>
              <a:prstDash val="solid"/>
              <a:round/>
            </a:ln>
          </p:spPr>
          <p:txBody>
            <a:bodyPr rtlCol="0" anchor="ctr"/>
            <a:lstStyle/>
            <a:p>
              <a:endParaRPr lang="fr-FR" sz="1050"/>
            </a:p>
          </p:txBody>
        </p:sp>
        <p:grpSp>
          <p:nvGrpSpPr>
            <p:cNvPr id="446" name="Graphique 1760">
              <a:extLst>
                <a:ext uri="{FF2B5EF4-FFF2-40B4-BE49-F238E27FC236}">
                  <a16:creationId xmlns:a16="http://schemas.microsoft.com/office/drawing/2014/main" id="{887CD211-0167-4C46-8D71-732550C6F507}"/>
                </a:ext>
              </a:extLst>
            </p:cNvPr>
            <p:cNvGrpSpPr/>
            <p:nvPr/>
          </p:nvGrpSpPr>
          <p:grpSpPr>
            <a:xfrm>
              <a:off x="7039536" y="770190"/>
              <a:ext cx="113728" cy="117538"/>
              <a:chOff x="7039536" y="770190"/>
              <a:chExt cx="113728" cy="117538"/>
            </a:xfrm>
            <a:grpFill/>
          </p:grpSpPr>
          <p:sp>
            <p:nvSpPr>
              <p:cNvPr id="451" name="Forme libre : forme 2083">
                <a:extLst>
                  <a:ext uri="{FF2B5EF4-FFF2-40B4-BE49-F238E27FC236}">
                    <a16:creationId xmlns:a16="http://schemas.microsoft.com/office/drawing/2014/main" id="{BB8D0418-9185-432F-8779-FAC140C80C5F}"/>
                  </a:ext>
                </a:extLst>
              </p:cNvPr>
              <p:cNvSpPr/>
              <p:nvPr/>
            </p:nvSpPr>
            <p:spPr>
              <a:xfrm>
                <a:off x="7055634" y="770190"/>
                <a:ext cx="97630" cy="117538"/>
              </a:xfrm>
              <a:custGeom>
                <a:avLst/>
                <a:gdLst>
                  <a:gd name="connsiteX0" fmla="*/ 97631 w 97630"/>
                  <a:gd name="connsiteY0" fmla="*/ 103346 h 117538"/>
                  <a:gd name="connsiteX1" fmla="*/ 82867 w 97630"/>
                  <a:gd name="connsiteY1" fmla="*/ 112586 h 117538"/>
                  <a:gd name="connsiteX2" fmla="*/ 4953 w 97630"/>
                  <a:gd name="connsiteY2" fmla="*/ 82106 h 117538"/>
                  <a:gd name="connsiteX3" fmla="*/ 35433 w 97630"/>
                  <a:gd name="connsiteY3" fmla="*/ 4191 h 117538"/>
                  <a:gd name="connsiteX4" fmla="*/ 49625 w 97630"/>
                  <a:gd name="connsiteY4" fmla="*/ 0 h 1175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7630" h="117538">
                    <a:moveTo>
                      <a:pt x="97631" y="103346"/>
                    </a:moveTo>
                    <a:cubicBezTo>
                      <a:pt x="93345" y="107061"/>
                      <a:pt x="88392" y="110204"/>
                      <a:pt x="82867" y="112586"/>
                    </a:cubicBezTo>
                    <a:cubicBezTo>
                      <a:pt x="52959" y="125635"/>
                      <a:pt x="18002" y="112014"/>
                      <a:pt x="4953" y="82106"/>
                    </a:cubicBezTo>
                    <a:cubicBezTo>
                      <a:pt x="-8097" y="52197"/>
                      <a:pt x="5524" y="17240"/>
                      <a:pt x="35433" y="4191"/>
                    </a:cubicBezTo>
                    <a:cubicBezTo>
                      <a:pt x="40100" y="2191"/>
                      <a:pt x="44862" y="762"/>
                      <a:pt x="49625" y="0"/>
                    </a:cubicBezTo>
                  </a:path>
                </a:pathLst>
              </a:custGeom>
              <a:grpFill/>
              <a:ln w="5715" cap="rnd">
                <a:solidFill>
                  <a:srgbClr val="E52A29"/>
                </a:solidFill>
                <a:prstDash val="solid"/>
                <a:round/>
              </a:ln>
            </p:spPr>
            <p:txBody>
              <a:bodyPr rtlCol="0" anchor="ctr"/>
              <a:lstStyle/>
              <a:p>
                <a:endParaRPr lang="fr-FR" sz="1050"/>
              </a:p>
            </p:txBody>
          </p:sp>
          <p:sp>
            <p:nvSpPr>
              <p:cNvPr id="452" name="Forme libre : forme 2084">
                <a:extLst>
                  <a:ext uri="{FF2B5EF4-FFF2-40B4-BE49-F238E27FC236}">
                    <a16:creationId xmlns:a16="http://schemas.microsoft.com/office/drawing/2014/main" id="{C50F83A8-EE4A-476E-AAEC-427A46B2346F}"/>
                  </a:ext>
                </a:extLst>
              </p:cNvPr>
              <p:cNvSpPr/>
              <p:nvPr/>
            </p:nvSpPr>
            <p:spPr>
              <a:xfrm>
                <a:off x="7039536" y="815911"/>
                <a:ext cx="73914" cy="32289"/>
              </a:xfrm>
              <a:custGeom>
                <a:avLst/>
                <a:gdLst>
                  <a:gd name="connsiteX0" fmla="*/ 0 w 73914"/>
                  <a:gd name="connsiteY0" fmla="*/ 32290 h 32289"/>
                  <a:gd name="connsiteX1" fmla="*/ 73914 w 73914"/>
                  <a:gd name="connsiteY1" fmla="*/ 0 h 32289"/>
                </a:gdLst>
                <a:ahLst/>
                <a:cxnLst>
                  <a:cxn ang="0">
                    <a:pos x="connsiteX0" y="connsiteY0"/>
                  </a:cxn>
                  <a:cxn ang="0">
                    <a:pos x="connsiteX1" y="connsiteY1"/>
                  </a:cxn>
                </a:cxnLst>
                <a:rect l="l" t="t" r="r" b="b"/>
                <a:pathLst>
                  <a:path w="73914" h="32289">
                    <a:moveTo>
                      <a:pt x="0" y="32290"/>
                    </a:moveTo>
                    <a:lnTo>
                      <a:pt x="73914" y="0"/>
                    </a:lnTo>
                  </a:path>
                </a:pathLst>
              </a:custGeom>
              <a:grpFill/>
              <a:ln w="5715" cap="rnd">
                <a:solidFill>
                  <a:srgbClr val="E52A29"/>
                </a:solidFill>
                <a:prstDash val="solid"/>
                <a:round/>
              </a:ln>
            </p:spPr>
            <p:txBody>
              <a:bodyPr rtlCol="0" anchor="ctr"/>
              <a:lstStyle/>
              <a:p>
                <a:endParaRPr lang="fr-FR" sz="1050"/>
              </a:p>
            </p:txBody>
          </p:sp>
          <p:sp>
            <p:nvSpPr>
              <p:cNvPr id="453" name="Forme libre : forme 2085">
                <a:extLst>
                  <a:ext uri="{FF2B5EF4-FFF2-40B4-BE49-F238E27FC236}">
                    <a16:creationId xmlns:a16="http://schemas.microsoft.com/office/drawing/2014/main" id="{168C8675-2D4E-46A3-96ED-AFBFCDB01C35}"/>
                  </a:ext>
                </a:extLst>
              </p:cNvPr>
              <p:cNvSpPr/>
              <p:nvPr/>
            </p:nvSpPr>
            <p:spPr>
              <a:xfrm>
                <a:off x="7046108" y="835056"/>
                <a:ext cx="73818" cy="32289"/>
              </a:xfrm>
              <a:custGeom>
                <a:avLst/>
                <a:gdLst>
                  <a:gd name="connsiteX0" fmla="*/ 0 w 73818"/>
                  <a:gd name="connsiteY0" fmla="*/ 32290 h 32289"/>
                  <a:gd name="connsiteX1" fmla="*/ 73819 w 73818"/>
                  <a:gd name="connsiteY1" fmla="*/ 0 h 32289"/>
                </a:gdLst>
                <a:ahLst/>
                <a:cxnLst>
                  <a:cxn ang="0">
                    <a:pos x="connsiteX0" y="connsiteY0"/>
                  </a:cxn>
                  <a:cxn ang="0">
                    <a:pos x="connsiteX1" y="connsiteY1"/>
                  </a:cxn>
                </a:cxnLst>
                <a:rect l="l" t="t" r="r" b="b"/>
                <a:pathLst>
                  <a:path w="73818" h="32289">
                    <a:moveTo>
                      <a:pt x="0" y="32290"/>
                    </a:moveTo>
                    <a:lnTo>
                      <a:pt x="73819" y="0"/>
                    </a:lnTo>
                  </a:path>
                </a:pathLst>
              </a:custGeom>
              <a:grpFill/>
              <a:ln w="5715" cap="rnd">
                <a:solidFill>
                  <a:srgbClr val="E52A29"/>
                </a:solidFill>
                <a:prstDash val="solid"/>
                <a:round/>
              </a:ln>
            </p:spPr>
            <p:txBody>
              <a:bodyPr rtlCol="0" anchor="ctr"/>
              <a:lstStyle/>
              <a:p>
                <a:endParaRPr lang="fr-FR" sz="1050"/>
              </a:p>
            </p:txBody>
          </p:sp>
        </p:grpSp>
        <p:grpSp>
          <p:nvGrpSpPr>
            <p:cNvPr id="447" name="Graphique 1760">
              <a:extLst>
                <a:ext uri="{FF2B5EF4-FFF2-40B4-BE49-F238E27FC236}">
                  <a16:creationId xmlns:a16="http://schemas.microsoft.com/office/drawing/2014/main" id="{E7471D6C-75FC-412C-8378-178FA9A5DF65}"/>
                </a:ext>
              </a:extLst>
            </p:cNvPr>
            <p:cNvGrpSpPr/>
            <p:nvPr/>
          </p:nvGrpSpPr>
          <p:grpSpPr>
            <a:xfrm>
              <a:off x="7154026" y="661796"/>
              <a:ext cx="121157" cy="139922"/>
              <a:chOff x="7154026" y="661796"/>
              <a:chExt cx="121157" cy="139922"/>
            </a:xfrm>
            <a:grpFill/>
          </p:grpSpPr>
          <p:sp>
            <p:nvSpPr>
              <p:cNvPr id="448" name="Forme libre : forme 2087">
                <a:extLst>
                  <a:ext uri="{FF2B5EF4-FFF2-40B4-BE49-F238E27FC236}">
                    <a16:creationId xmlns:a16="http://schemas.microsoft.com/office/drawing/2014/main" id="{9416FC2E-A1D7-442F-B550-2FE8DF7573D5}"/>
                  </a:ext>
                </a:extLst>
              </p:cNvPr>
              <p:cNvSpPr/>
              <p:nvPr/>
            </p:nvSpPr>
            <p:spPr>
              <a:xfrm>
                <a:off x="7163171" y="708945"/>
                <a:ext cx="71532" cy="88391"/>
              </a:xfrm>
              <a:custGeom>
                <a:avLst/>
                <a:gdLst>
                  <a:gd name="connsiteX0" fmla="*/ 71533 w 71532"/>
                  <a:gd name="connsiteY0" fmla="*/ 88392 h 88391"/>
                  <a:gd name="connsiteX1" fmla="*/ 0 w 71532"/>
                  <a:gd name="connsiteY1" fmla="*/ 0 h 88391"/>
                </a:gdLst>
                <a:ahLst/>
                <a:cxnLst>
                  <a:cxn ang="0">
                    <a:pos x="connsiteX0" y="connsiteY0"/>
                  </a:cxn>
                  <a:cxn ang="0">
                    <a:pos x="connsiteX1" y="connsiteY1"/>
                  </a:cxn>
                </a:cxnLst>
                <a:rect l="l" t="t" r="r" b="b"/>
                <a:pathLst>
                  <a:path w="71532" h="88391">
                    <a:moveTo>
                      <a:pt x="71533" y="88392"/>
                    </a:moveTo>
                    <a:cubicBezTo>
                      <a:pt x="68199" y="48292"/>
                      <a:pt x="40862" y="12382"/>
                      <a:pt x="0" y="0"/>
                    </a:cubicBezTo>
                  </a:path>
                </a:pathLst>
              </a:custGeom>
              <a:grpFill/>
              <a:ln w="5715" cap="rnd">
                <a:solidFill>
                  <a:srgbClr val="E52A29"/>
                </a:solidFill>
                <a:prstDash val="solid"/>
                <a:round/>
              </a:ln>
            </p:spPr>
            <p:txBody>
              <a:bodyPr rtlCol="0" anchor="ctr"/>
              <a:lstStyle/>
              <a:p>
                <a:endParaRPr lang="fr-FR" sz="1050"/>
              </a:p>
            </p:txBody>
          </p:sp>
          <p:sp>
            <p:nvSpPr>
              <p:cNvPr id="449" name="Forme libre : forme 2088">
                <a:extLst>
                  <a:ext uri="{FF2B5EF4-FFF2-40B4-BE49-F238E27FC236}">
                    <a16:creationId xmlns:a16="http://schemas.microsoft.com/office/drawing/2014/main" id="{2E6A6C6E-C2A8-47D5-ACF6-0636B8DC4D57}"/>
                  </a:ext>
                </a:extLst>
              </p:cNvPr>
              <p:cNvSpPr/>
              <p:nvPr/>
            </p:nvSpPr>
            <p:spPr>
              <a:xfrm>
                <a:off x="7154026" y="752950"/>
                <a:ext cx="39433" cy="48767"/>
              </a:xfrm>
              <a:custGeom>
                <a:avLst/>
                <a:gdLst>
                  <a:gd name="connsiteX0" fmla="*/ 39433 w 39433"/>
                  <a:gd name="connsiteY0" fmla="*/ 48768 h 48767"/>
                  <a:gd name="connsiteX1" fmla="*/ 0 w 39433"/>
                  <a:gd name="connsiteY1" fmla="*/ 0 h 48767"/>
                </a:gdLst>
                <a:ahLst/>
                <a:cxnLst>
                  <a:cxn ang="0">
                    <a:pos x="connsiteX0" y="connsiteY0"/>
                  </a:cxn>
                  <a:cxn ang="0">
                    <a:pos x="connsiteX1" y="connsiteY1"/>
                  </a:cxn>
                </a:cxnLst>
                <a:rect l="l" t="t" r="r" b="b"/>
                <a:pathLst>
                  <a:path w="39433" h="48767">
                    <a:moveTo>
                      <a:pt x="39433" y="48768"/>
                    </a:moveTo>
                    <a:cubicBezTo>
                      <a:pt x="37624" y="26670"/>
                      <a:pt x="22479" y="6858"/>
                      <a:pt x="0" y="0"/>
                    </a:cubicBezTo>
                  </a:path>
                </a:pathLst>
              </a:custGeom>
              <a:grpFill/>
              <a:ln w="5715" cap="rnd">
                <a:solidFill>
                  <a:srgbClr val="E52A29"/>
                </a:solidFill>
                <a:prstDash val="solid"/>
                <a:round/>
              </a:ln>
            </p:spPr>
            <p:txBody>
              <a:bodyPr rtlCol="0" anchor="ctr"/>
              <a:lstStyle/>
              <a:p>
                <a:endParaRPr lang="fr-FR" sz="1050"/>
              </a:p>
            </p:txBody>
          </p:sp>
          <p:sp>
            <p:nvSpPr>
              <p:cNvPr id="450" name="Forme libre : forme 2089">
                <a:extLst>
                  <a:ext uri="{FF2B5EF4-FFF2-40B4-BE49-F238E27FC236}">
                    <a16:creationId xmlns:a16="http://schemas.microsoft.com/office/drawing/2014/main" id="{5601FB22-6C0F-4426-9F2E-8FECD313F84F}"/>
                  </a:ext>
                </a:extLst>
              </p:cNvPr>
              <p:cNvSpPr/>
              <p:nvPr/>
            </p:nvSpPr>
            <p:spPr>
              <a:xfrm>
                <a:off x="7171076" y="661796"/>
                <a:ext cx="104108" cy="128587"/>
              </a:xfrm>
              <a:custGeom>
                <a:avLst/>
                <a:gdLst>
                  <a:gd name="connsiteX0" fmla="*/ 104108 w 104108"/>
                  <a:gd name="connsiteY0" fmla="*/ 128587 h 128587"/>
                  <a:gd name="connsiteX1" fmla="*/ 0 w 104108"/>
                  <a:gd name="connsiteY1" fmla="*/ 0 h 128587"/>
                </a:gdLst>
                <a:ahLst/>
                <a:cxnLst>
                  <a:cxn ang="0">
                    <a:pos x="connsiteX0" y="connsiteY0"/>
                  </a:cxn>
                  <a:cxn ang="0">
                    <a:pos x="connsiteX1" y="connsiteY1"/>
                  </a:cxn>
                </a:cxnLst>
                <a:rect l="l" t="t" r="r" b="b"/>
                <a:pathLst>
                  <a:path w="104108" h="128587">
                    <a:moveTo>
                      <a:pt x="104108" y="128587"/>
                    </a:moveTo>
                    <a:cubicBezTo>
                      <a:pt x="99251" y="70199"/>
                      <a:pt x="59531" y="18002"/>
                      <a:pt x="0" y="0"/>
                    </a:cubicBezTo>
                  </a:path>
                </a:pathLst>
              </a:custGeom>
              <a:grpFill/>
              <a:ln w="5715" cap="rnd">
                <a:solidFill>
                  <a:srgbClr val="E52A29"/>
                </a:solidFill>
                <a:prstDash val="solid"/>
                <a:round/>
              </a:ln>
            </p:spPr>
            <p:txBody>
              <a:bodyPr rtlCol="0" anchor="ctr"/>
              <a:lstStyle/>
              <a:p>
                <a:endParaRPr lang="fr-FR" sz="1050"/>
              </a:p>
            </p:txBody>
          </p:sp>
        </p:grpSp>
      </p:grpSp>
      <p:sp>
        <p:nvSpPr>
          <p:cNvPr id="454" name="Rectangle 453">
            <a:extLst>
              <a:ext uri="{FF2B5EF4-FFF2-40B4-BE49-F238E27FC236}">
                <a16:creationId xmlns:a16="http://schemas.microsoft.com/office/drawing/2014/main" id="{87DDF69F-D6A6-4DD5-B981-6D758BC82FB4}"/>
              </a:ext>
            </a:extLst>
          </p:cNvPr>
          <p:cNvSpPr/>
          <p:nvPr/>
        </p:nvSpPr>
        <p:spPr>
          <a:xfrm>
            <a:off x="10631321" y="5746892"/>
            <a:ext cx="1272344" cy="288659"/>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900" dirty="0">
                <a:solidFill>
                  <a:schemeClr val="tx1">
                    <a:lumMod val="75000"/>
                    <a:lumOff val="25000"/>
                  </a:schemeClr>
                </a:solidFill>
              </a:rPr>
              <a:t>       Plan de contacts</a:t>
            </a:r>
          </a:p>
        </p:txBody>
      </p:sp>
      <p:grpSp>
        <p:nvGrpSpPr>
          <p:cNvPr id="455" name="Graphique 1846">
            <a:extLst>
              <a:ext uri="{FF2B5EF4-FFF2-40B4-BE49-F238E27FC236}">
                <a16:creationId xmlns:a16="http://schemas.microsoft.com/office/drawing/2014/main" id="{931C2FD5-F9D4-4E84-8DAB-7BB2B5DB9031}"/>
              </a:ext>
            </a:extLst>
          </p:cNvPr>
          <p:cNvGrpSpPr/>
          <p:nvPr/>
        </p:nvGrpSpPr>
        <p:grpSpPr>
          <a:xfrm>
            <a:off x="10679824" y="5788403"/>
            <a:ext cx="200730" cy="187720"/>
            <a:chOff x="693371" y="4488392"/>
            <a:chExt cx="367275" cy="343471"/>
          </a:xfrm>
          <a:noFill/>
        </p:grpSpPr>
        <p:sp>
          <p:nvSpPr>
            <p:cNvPr id="456" name="Forme libre : forme 4945">
              <a:extLst>
                <a:ext uri="{FF2B5EF4-FFF2-40B4-BE49-F238E27FC236}">
                  <a16:creationId xmlns:a16="http://schemas.microsoft.com/office/drawing/2014/main" id="{68E0882D-52AF-4FBE-8368-5B1267CDF98E}"/>
                </a:ext>
              </a:extLst>
            </p:cNvPr>
            <p:cNvSpPr/>
            <p:nvPr/>
          </p:nvSpPr>
          <p:spPr>
            <a:xfrm>
              <a:off x="848819" y="4533445"/>
              <a:ext cx="105822" cy="29698"/>
            </a:xfrm>
            <a:custGeom>
              <a:avLst/>
              <a:gdLst>
                <a:gd name="connsiteX0" fmla="*/ 0 w 105822"/>
                <a:gd name="connsiteY0" fmla="*/ 22860 h 29698"/>
                <a:gd name="connsiteX1" fmla="*/ 90773 w 105822"/>
                <a:gd name="connsiteY1" fmla="*/ 0 h 29698"/>
                <a:gd name="connsiteX2" fmla="*/ 88963 w 105822"/>
                <a:gd name="connsiteY2" fmla="*/ 21622 h 29698"/>
                <a:gd name="connsiteX3" fmla="*/ 105823 w 105822"/>
                <a:gd name="connsiteY3" fmla="*/ 16192 h 29698"/>
              </a:gdLst>
              <a:ahLst/>
              <a:cxnLst>
                <a:cxn ang="0">
                  <a:pos x="connsiteX0" y="connsiteY0"/>
                </a:cxn>
                <a:cxn ang="0">
                  <a:pos x="connsiteX1" y="connsiteY1"/>
                </a:cxn>
                <a:cxn ang="0">
                  <a:pos x="connsiteX2" y="connsiteY2"/>
                </a:cxn>
                <a:cxn ang="0">
                  <a:pos x="connsiteX3" y="connsiteY3"/>
                </a:cxn>
              </a:cxnLst>
              <a:rect l="l" t="t" r="r" b="b"/>
              <a:pathLst>
                <a:path w="105822" h="29698">
                  <a:moveTo>
                    <a:pt x="0" y="22860"/>
                  </a:moveTo>
                  <a:cubicBezTo>
                    <a:pt x="0" y="22860"/>
                    <a:pt x="52864" y="48673"/>
                    <a:pt x="90773" y="0"/>
                  </a:cubicBezTo>
                  <a:cubicBezTo>
                    <a:pt x="90773" y="0"/>
                    <a:pt x="94964" y="9049"/>
                    <a:pt x="88963" y="21622"/>
                  </a:cubicBezTo>
                  <a:cubicBezTo>
                    <a:pt x="88963" y="21622"/>
                    <a:pt x="98012" y="27051"/>
                    <a:pt x="105823" y="16192"/>
                  </a:cubicBezTo>
                </a:path>
              </a:pathLst>
            </a:custGeom>
            <a:noFill/>
            <a:ln w="5715" cap="rnd">
              <a:solidFill>
                <a:srgbClr val="E52A29"/>
              </a:solidFill>
              <a:prstDash val="solid"/>
              <a:round/>
            </a:ln>
          </p:spPr>
          <p:txBody>
            <a:bodyPr rtlCol="0" anchor="ctr"/>
            <a:lstStyle/>
            <a:p>
              <a:endParaRPr lang="fr-FR" sz="1050"/>
            </a:p>
          </p:txBody>
        </p:sp>
        <p:sp>
          <p:nvSpPr>
            <p:cNvPr id="457" name="Forme libre : forme 4946">
              <a:extLst>
                <a:ext uri="{FF2B5EF4-FFF2-40B4-BE49-F238E27FC236}">
                  <a16:creationId xmlns:a16="http://schemas.microsoft.com/office/drawing/2014/main" id="{E8ADC265-1DCA-4AC1-AFF0-29FB3259A72F}"/>
                </a:ext>
              </a:extLst>
            </p:cNvPr>
            <p:cNvSpPr/>
            <p:nvPr/>
          </p:nvSpPr>
          <p:spPr>
            <a:xfrm>
              <a:off x="827313" y="4488392"/>
              <a:ext cx="78560" cy="203168"/>
            </a:xfrm>
            <a:custGeom>
              <a:avLst/>
              <a:gdLst>
                <a:gd name="connsiteX0" fmla="*/ 78561 w 78560"/>
                <a:gd name="connsiteY0" fmla="*/ 203168 h 203168"/>
                <a:gd name="connsiteX1" fmla="*/ 14838 w 78560"/>
                <a:gd name="connsiteY1" fmla="*/ 145447 h 203168"/>
                <a:gd name="connsiteX2" fmla="*/ 456 w 78560"/>
                <a:gd name="connsiteY2" fmla="*/ 132207 h 203168"/>
                <a:gd name="connsiteX3" fmla="*/ 10647 w 78560"/>
                <a:gd name="connsiteY3" fmla="*/ 114205 h 203168"/>
                <a:gd name="connsiteX4" fmla="*/ 74941 w 78560"/>
                <a:gd name="connsiteY4" fmla="*/ 0 h 2031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8560" h="203168">
                  <a:moveTo>
                    <a:pt x="78561" y="203168"/>
                  </a:moveTo>
                  <a:cubicBezTo>
                    <a:pt x="30459" y="203168"/>
                    <a:pt x="14838" y="145447"/>
                    <a:pt x="14838" y="145447"/>
                  </a:cubicBezTo>
                  <a:cubicBezTo>
                    <a:pt x="14838" y="145447"/>
                    <a:pt x="3408" y="146685"/>
                    <a:pt x="456" y="132207"/>
                  </a:cubicBezTo>
                  <a:cubicBezTo>
                    <a:pt x="-2592" y="117824"/>
                    <a:pt x="10647" y="114205"/>
                    <a:pt x="10647" y="114205"/>
                  </a:cubicBezTo>
                  <a:cubicBezTo>
                    <a:pt x="10647" y="114205"/>
                    <a:pt x="-15165" y="24670"/>
                    <a:pt x="74941" y="0"/>
                  </a:cubicBezTo>
                </a:path>
              </a:pathLst>
            </a:custGeom>
            <a:noFill/>
            <a:ln w="5715" cap="rnd">
              <a:solidFill>
                <a:srgbClr val="E52A29"/>
              </a:solidFill>
              <a:prstDash val="solid"/>
              <a:round/>
            </a:ln>
          </p:spPr>
          <p:txBody>
            <a:bodyPr rtlCol="0" anchor="ctr"/>
            <a:lstStyle/>
            <a:p>
              <a:endParaRPr lang="fr-FR" sz="1050"/>
            </a:p>
          </p:txBody>
        </p:sp>
        <p:sp>
          <p:nvSpPr>
            <p:cNvPr id="458" name="Forme libre : forme 4947">
              <a:extLst>
                <a:ext uri="{FF2B5EF4-FFF2-40B4-BE49-F238E27FC236}">
                  <a16:creationId xmlns:a16="http://schemas.microsoft.com/office/drawing/2014/main" id="{E9334621-A014-4DAE-A756-043C38685BAB}"/>
                </a:ext>
              </a:extLst>
            </p:cNvPr>
            <p:cNvSpPr/>
            <p:nvPr/>
          </p:nvSpPr>
          <p:spPr>
            <a:xfrm>
              <a:off x="909493" y="4497536"/>
              <a:ext cx="80370" cy="194024"/>
            </a:xfrm>
            <a:custGeom>
              <a:avLst/>
              <a:gdLst>
                <a:gd name="connsiteX0" fmla="*/ 0 w 80370"/>
                <a:gd name="connsiteY0" fmla="*/ 194024 h 194024"/>
                <a:gd name="connsiteX1" fmla="*/ 65532 w 80370"/>
                <a:gd name="connsiteY1" fmla="*/ 136303 h 194024"/>
                <a:gd name="connsiteX2" fmla="*/ 79915 w 80370"/>
                <a:gd name="connsiteY2" fmla="*/ 123063 h 194024"/>
                <a:gd name="connsiteX3" fmla="*/ 69723 w 80370"/>
                <a:gd name="connsiteY3" fmla="*/ 105061 h 194024"/>
                <a:gd name="connsiteX4" fmla="*/ 29051 w 80370"/>
                <a:gd name="connsiteY4" fmla="*/ 0 h 19402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0370" h="194024">
                  <a:moveTo>
                    <a:pt x="0" y="194024"/>
                  </a:moveTo>
                  <a:cubicBezTo>
                    <a:pt x="48101" y="194024"/>
                    <a:pt x="65532" y="136303"/>
                    <a:pt x="65532" y="136303"/>
                  </a:cubicBezTo>
                  <a:cubicBezTo>
                    <a:pt x="65532" y="136303"/>
                    <a:pt x="76962" y="137541"/>
                    <a:pt x="79915" y="123063"/>
                  </a:cubicBezTo>
                  <a:cubicBezTo>
                    <a:pt x="82963" y="108680"/>
                    <a:pt x="69723" y="105061"/>
                    <a:pt x="69723" y="105061"/>
                  </a:cubicBezTo>
                  <a:cubicBezTo>
                    <a:pt x="69723" y="105061"/>
                    <a:pt x="90678" y="32480"/>
                    <a:pt x="29051" y="0"/>
                  </a:cubicBezTo>
                </a:path>
              </a:pathLst>
            </a:custGeom>
            <a:noFill/>
            <a:ln w="5715" cap="rnd">
              <a:solidFill>
                <a:srgbClr val="E52A29"/>
              </a:solidFill>
              <a:prstDash val="solid"/>
              <a:round/>
            </a:ln>
          </p:spPr>
          <p:txBody>
            <a:bodyPr rtlCol="0" anchor="ctr"/>
            <a:lstStyle/>
            <a:p>
              <a:endParaRPr lang="fr-FR" sz="1050"/>
            </a:p>
          </p:txBody>
        </p:sp>
        <p:sp>
          <p:nvSpPr>
            <p:cNvPr id="459" name="Forme libre : forme 4948">
              <a:extLst>
                <a:ext uri="{FF2B5EF4-FFF2-40B4-BE49-F238E27FC236}">
                  <a16:creationId xmlns:a16="http://schemas.microsoft.com/office/drawing/2014/main" id="{C14C512A-F9C5-40CC-9129-0FA6D187DB96}"/>
                </a:ext>
              </a:extLst>
            </p:cNvPr>
            <p:cNvSpPr/>
            <p:nvPr/>
          </p:nvSpPr>
          <p:spPr>
            <a:xfrm>
              <a:off x="874632" y="4600216"/>
              <a:ext cx="9525" cy="13144"/>
            </a:xfrm>
            <a:custGeom>
              <a:avLst/>
              <a:gdLst>
                <a:gd name="connsiteX0" fmla="*/ 0 w 9525"/>
                <a:gd name="connsiteY0" fmla="*/ 0 h 13144"/>
                <a:gd name="connsiteX1" fmla="*/ 0 w 9525"/>
                <a:gd name="connsiteY1" fmla="*/ 13145 h 13144"/>
              </a:gdLst>
              <a:ahLst/>
              <a:cxnLst>
                <a:cxn ang="0">
                  <a:pos x="connsiteX0" y="connsiteY0"/>
                </a:cxn>
                <a:cxn ang="0">
                  <a:pos x="connsiteX1" y="connsiteY1"/>
                </a:cxn>
              </a:cxnLst>
              <a:rect l="l" t="t" r="r" b="b"/>
              <a:pathLst>
                <a:path w="9525" h="13144">
                  <a:moveTo>
                    <a:pt x="0" y="0"/>
                  </a:moveTo>
                  <a:lnTo>
                    <a:pt x="0" y="13145"/>
                  </a:lnTo>
                </a:path>
              </a:pathLst>
            </a:custGeom>
            <a:ln w="5715" cap="rnd">
              <a:solidFill>
                <a:srgbClr val="E52A29"/>
              </a:solidFill>
              <a:prstDash val="solid"/>
              <a:round/>
            </a:ln>
          </p:spPr>
          <p:txBody>
            <a:bodyPr rtlCol="0" anchor="ctr"/>
            <a:lstStyle/>
            <a:p>
              <a:endParaRPr lang="fr-FR" sz="1050"/>
            </a:p>
          </p:txBody>
        </p:sp>
        <p:sp>
          <p:nvSpPr>
            <p:cNvPr id="460" name="Forme libre : forme 4949">
              <a:extLst>
                <a:ext uri="{FF2B5EF4-FFF2-40B4-BE49-F238E27FC236}">
                  <a16:creationId xmlns:a16="http://schemas.microsoft.com/office/drawing/2014/main" id="{B565B4FF-D16E-4B8C-B287-C0706E28AA29}"/>
                </a:ext>
              </a:extLst>
            </p:cNvPr>
            <p:cNvSpPr/>
            <p:nvPr/>
          </p:nvSpPr>
          <p:spPr>
            <a:xfrm>
              <a:off x="931782" y="4599549"/>
              <a:ext cx="9525" cy="13239"/>
            </a:xfrm>
            <a:custGeom>
              <a:avLst/>
              <a:gdLst>
                <a:gd name="connsiteX0" fmla="*/ 0 w 9525"/>
                <a:gd name="connsiteY0" fmla="*/ 0 h 13239"/>
                <a:gd name="connsiteX1" fmla="*/ 0 w 9525"/>
                <a:gd name="connsiteY1" fmla="*/ 13240 h 13239"/>
              </a:gdLst>
              <a:ahLst/>
              <a:cxnLst>
                <a:cxn ang="0">
                  <a:pos x="connsiteX0" y="connsiteY0"/>
                </a:cxn>
                <a:cxn ang="0">
                  <a:pos x="connsiteX1" y="connsiteY1"/>
                </a:cxn>
              </a:cxnLst>
              <a:rect l="l" t="t" r="r" b="b"/>
              <a:pathLst>
                <a:path w="9525" h="13239">
                  <a:moveTo>
                    <a:pt x="0" y="0"/>
                  </a:moveTo>
                  <a:lnTo>
                    <a:pt x="0" y="13240"/>
                  </a:lnTo>
                </a:path>
              </a:pathLst>
            </a:custGeom>
            <a:ln w="5715" cap="rnd">
              <a:solidFill>
                <a:srgbClr val="E52A29"/>
              </a:solidFill>
              <a:prstDash val="solid"/>
              <a:round/>
            </a:ln>
          </p:spPr>
          <p:txBody>
            <a:bodyPr rtlCol="0" anchor="ctr"/>
            <a:lstStyle/>
            <a:p>
              <a:endParaRPr lang="fr-FR" sz="1050"/>
            </a:p>
          </p:txBody>
        </p:sp>
        <p:sp>
          <p:nvSpPr>
            <p:cNvPr id="461" name="Forme libre : forme 4950">
              <a:extLst>
                <a:ext uri="{FF2B5EF4-FFF2-40B4-BE49-F238E27FC236}">
                  <a16:creationId xmlns:a16="http://schemas.microsoft.com/office/drawing/2014/main" id="{0A589EAD-5241-4CC8-9406-F0BA76EE2506}"/>
                </a:ext>
              </a:extLst>
            </p:cNvPr>
            <p:cNvSpPr/>
            <p:nvPr/>
          </p:nvSpPr>
          <p:spPr>
            <a:xfrm>
              <a:off x="892824" y="4649841"/>
              <a:ext cx="25050" cy="5214"/>
            </a:xfrm>
            <a:custGeom>
              <a:avLst/>
              <a:gdLst>
                <a:gd name="connsiteX0" fmla="*/ 25051 w 25050"/>
                <a:gd name="connsiteY0" fmla="*/ 0 h 5214"/>
                <a:gd name="connsiteX1" fmla="*/ 0 w 25050"/>
                <a:gd name="connsiteY1" fmla="*/ 0 h 5214"/>
              </a:gdLst>
              <a:ahLst/>
              <a:cxnLst>
                <a:cxn ang="0">
                  <a:pos x="connsiteX0" y="connsiteY0"/>
                </a:cxn>
                <a:cxn ang="0">
                  <a:pos x="connsiteX1" y="connsiteY1"/>
                </a:cxn>
              </a:cxnLst>
              <a:rect l="l" t="t" r="r" b="b"/>
              <a:pathLst>
                <a:path w="25050" h="5214">
                  <a:moveTo>
                    <a:pt x="25051" y="0"/>
                  </a:moveTo>
                  <a:cubicBezTo>
                    <a:pt x="18097" y="6953"/>
                    <a:pt x="6858" y="6953"/>
                    <a:pt x="0" y="0"/>
                  </a:cubicBezTo>
                </a:path>
              </a:pathLst>
            </a:custGeom>
            <a:noFill/>
            <a:ln w="5715" cap="rnd">
              <a:solidFill>
                <a:srgbClr val="E52A29"/>
              </a:solidFill>
              <a:prstDash val="solid"/>
              <a:round/>
            </a:ln>
          </p:spPr>
          <p:txBody>
            <a:bodyPr rtlCol="0" anchor="ctr"/>
            <a:lstStyle/>
            <a:p>
              <a:endParaRPr lang="fr-FR" sz="1050"/>
            </a:p>
          </p:txBody>
        </p:sp>
        <p:sp>
          <p:nvSpPr>
            <p:cNvPr id="462" name="Forme libre : forme 4951">
              <a:extLst>
                <a:ext uri="{FF2B5EF4-FFF2-40B4-BE49-F238E27FC236}">
                  <a16:creationId xmlns:a16="http://schemas.microsoft.com/office/drawing/2014/main" id="{7854E77E-5FFD-4656-ADEE-DCDA8128E428}"/>
                </a:ext>
              </a:extLst>
            </p:cNvPr>
            <p:cNvSpPr/>
            <p:nvPr/>
          </p:nvSpPr>
          <p:spPr>
            <a:xfrm>
              <a:off x="754923" y="4691179"/>
              <a:ext cx="151998" cy="140208"/>
            </a:xfrm>
            <a:custGeom>
              <a:avLst/>
              <a:gdLst>
                <a:gd name="connsiteX0" fmla="*/ 551 w 151998"/>
                <a:gd name="connsiteY0" fmla="*/ 140208 h 140208"/>
                <a:gd name="connsiteX1" fmla="*/ 88466 w 151998"/>
                <a:gd name="connsiteY1" fmla="*/ 27051 h 140208"/>
                <a:gd name="connsiteX2" fmla="*/ 106469 w 151998"/>
                <a:gd name="connsiteY2" fmla="*/ 0 h 140208"/>
                <a:gd name="connsiteX3" fmla="*/ 151998 w 151998"/>
                <a:gd name="connsiteY3" fmla="*/ 37433 h 140208"/>
                <a:gd name="connsiteX4" fmla="*/ 127614 w 151998"/>
                <a:gd name="connsiteY4" fmla="*/ 66770 h 140208"/>
                <a:gd name="connsiteX5" fmla="*/ 103230 w 151998"/>
                <a:gd name="connsiteY5" fmla="*/ 42386 h 1402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51998" h="140208">
                  <a:moveTo>
                    <a:pt x="551" y="140208"/>
                  </a:moveTo>
                  <a:cubicBezTo>
                    <a:pt x="551" y="140208"/>
                    <a:pt x="-12499" y="52292"/>
                    <a:pt x="88466" y="27051"/>
                  </a:cubicBezTo>
                  <a:lnTo>
                    <a:pt x="106469" y="0"/>
                  </a:lnTo>
                  <a:lnTo>
                    <a:pt x="151998" y="37433"/>
                  </a:lnTo>
                  <a:lnTo>
                    <a:pt x="127614" y="66770"/>
                  </a:lnTo>
                  <a:lnTo>
                    <a:pt x="103230" y="42386"/>
                  </a:lnTo>
                </a:path>
              </a:pathLst>
            </a:custGeom>
            <a:noFill/>
            <a:ln w="5715" cap="rnd">
              <a:solidFill>
                <a:srgbClr val="E52A29"/>
              </a:solidFill>
              <a:prstDash val="solid"/>
              <a:round/>
            </a:ln>
          </p:spPr>
          <p:txBody>
            <a:bodyPr rtlCol="0" anchor="ctr"/>
            <a:lstStyle/>
            <a:p>
              <a:endParaRPr lang="fr-FR" sz="1050"/>
            </a:p>
          </p:txBody>
        </p:sp>
        <p:sp>
          <p:nvSpPr>
            <p:cNvPr id="463" name="Forme libre : forme 4952">
              <a:extLst>
                <a:ext uri="{FF2B5EF4-FFF2-40B4-BE49-F238E27FC236}">
                  <a16:creationId xmlns:a16="http://schemas.microsoft.com/office/drawing/2014/main" id="{048ABFBB-E9E1-4696-B329-E9B90533FD52}"/>
                </a:ext>
              </a:extLst>
            </p:cNvPr>
            <p:cNvSpPr/>
            <p:nvPr/>
          </p:nvSpPr>
          <p:spPr>
            <a:xfrm>
              <a:off x="908731" y="4691655"/>
              <a:ext cx="144875" cy="91916"/>
            </a:xfrm>
            <a:custGeom>
              <a:avLst/>
              <a:gdLst>
                <a:gd name="connsiteX0" fmla="*/ 144875 w 144875"/>
                <a:gd name="connsiteY0" fmla="*/ 91916 h 91916"/>
                <a:gd name="connsiteX1" fmla="*/ 63532 w 144875"/>
                <a:gd name="connsiteY1" fmla="*/ 27051 h 91916"/>
                <a:gd name="connsiteX2" fmla="*/ 45530 w 144875"/>
                <a:gd name="connsiteY2" fmla="*/ 0 h 91916"/>
                <a:gd name="connsiteX3" fmla="*/ 0 w 144875"/>
                <a:gd name="connsiteY3" fmla="*/ 37433 h 91916"/>
                <a:gd name="connsiteX4" fmla="*/ 24384 w 144875"/>
                <a:gd name="connsiteY4" fmla="*/ 66770 h 91916"/>
                <a:gd name="connsiteX5" fmla="*/ 48768 w 144875"/>
                <a:gd name="connsiteY5" fmla="*/ 42386 h 919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44875" h="91916">
                  <a:moveTo>
                    <a:pt x="144875" y="91916"/>
                  </a:moveTo>
                  <a:cubicBezTo>
                    <a:pt x="135255" y="67056"/>
                    <a:pt x="113252" y="39529"/>
                    <a:pt x="63532" y="27051"/>
                  </a:cubicBezTo>
                  <a:lnTo>
                    <a:pt x="45530" y="0"/>
                  </a:lnTo>
                  <a:lnTo>
                    <a:pt x="0" y="37433"/>
                  </a:lnTo>
                  <a:lnTo>
                    <a:pt x="24384" y="66770"/>
                  </a:lnTo>
                  <a:lnTo>
                    <a:pt x="48768" y="42386"/>
                  </a:lnTo>
                </a:path>
              </a:pathLst>
            </a:custGeom>
            <a:noFill/>
            <a:ln w="5715" cap="rnd">
              <a:solidFill>
                <a:srgbClr val="E52A29"/>
              </a:solidFill>
              <a:prstDash val="solid"/>
              <a:round/>
            </a:ln>
          </p:spPr>
          <p:txBody>
            <a:bodyPr rtlCol="0" anchor="ctr"/>
            <a:lstStyle/>
            <a:p>
              <a:endParaRPr lang="fr-FR" sz="1050"/>
            </a:p>
          </p:txBody>
        </p:sp>
        <p:sp>
          <p:nvSpPr>
            <p:cNvPr id="464" name="Forme libre : forme 4953">
              <a:extLst>
                <a:ext uri="{FF2B5EF4-FFF2-40B4-BE49-F238E27FC236}">
                  <a16:creationId xmlns:a16="http://schemas.microsoft.com/office/drawing/2014/main" id="{0B5BBE4C-D722-43C6-949E-CBA7911D857D}"/>
                </a:ext>
              </a:extLst>
            </p:cNvPr>
            <p:cNvSpPr/>
            <p:nvPr/>
          </p:nvSpPr>
          <p:spPr>
            <a:xfrm>
              <a:off x="1060083" y="4814719"/>
              <a:ext cx="563" cy="17144"/>
            </a:xfrm>
            <a:custGeom>
              <a:avLst/>
              <a:gdLst>
                <a:gd name="connsiteX0" fmla="*/ 0 w 563"/>
                <a:gd name="connsiteY0" fmla="*/ 17145 h 17144"/>
                <a:gd name="connsiteX1" fmla="*/ 286 w 563"/>
                <a:gd name="connsiteY1" fmla="*/ 0 h 17144"/>
              </a:gdLst>
              <a:ahLst/>
              <a:cxnLst>
                <a:cxn ang="0">
                  <a:pos x="connsiteX0" y="connsiteY0"/>
                </a:cxn>
                <a:cxn ang="0">
                  <a:pos x="connsiteX1" y="connsiteY1"/>
                </a:cxn>
              </a:cxnLst>
              <a:rect l="l" t="t" r="r" b="b"/>
              <a:pathLst>
                <a:path w="563" h="17144">
                  <a:moveTo>
                    <a:pt x="0" y="17145"/>
                  </a:moveTo>
                  <a:cubicBezTo>
                    <a:pt x="0" y="17145"/>
                    <a:pt x="1048" y="10382"/>
                    <a:pt x="286" y="0"/>
                  </a:cubicBezTo>
                </a:path>
              </a:pathLst>
            </a:custGeom>
            <a:noFill/>
            <a:ln w="5715" cap="rnd">
              <a:solidFill>
                <a:srgbClr val="E52A29"/>
              </a:solidFill>
              <a:prstDash val="solid"/>
              <a:round/>
            </a:ln>
          </p:spPr>
          <p:txBody>
            <a:bodyPr rtlCol="0" anchor="ctr"/>
            <a:lstStyle/>
            <a:p>
              <a:endParaRPr lang="fr-FR" sz="1050"/>
            </a:p>
          </p:txBody>
        </p:sp>
        <p:sp>
          <p:nvSpPr>
            <p:cNvPr id="465" name="Forme libre : forme 4954">
              <a:extLst>
                <a:ext uri="{FF2B5EF4-FFF2-40B4-BE49-F238E27FC236}">
                  <a16:creationId xmlns:a16="http://schemas.microsoft.com/office/drawing/2014/main" id="{57E0331C-33CF-4AF5-A7B7-EDF88C53F48A}"/>
                </a:ext>
              </a:extLst>
            </p:cNvPr>
            <p:cNvSpPr/>
            <p:nvPr/>
          </p:nvSpPr>
          <p:spPr>
            <a:xfrm>
              <a:off x="693371" y="4495822"/>
              <a:ext cx="119729" cy="119634"/>
            </a:xfrm>
            <a:custGeom>
              <a:avLst/>
              <a:gdLst>
                <a:gd name="connsiteX0" fmla="*/ 119729 w 119729"/>
                <a:gd name="connsiteY0" fmla="*/ 46673 h 119634"/>
                <a:gd name="connsiteX1" fmla="*/ 119729 w 119729"/>
                <a:gd name="connsiteY1" fmla="*/ 104489 h 119634"/>
                <a:gd name="connsiteX2" fmla="*/ 104585 w 119729"/>
                <a:gd name="connsiteY2" fmla="*/ 119634 h 119634"/>
                <a:gd name="connsiteX3" fmla="*/ 15145 w 119729"/>
                <a:gd name="connsiteY3" fmla="*/ 119634 h 119634"/>
                <a:gd name="connsiteX4" fmla="*/ 0 w 119729"/>
                <a:gd name="connsiteY4" fmla="*/ 104489 h 119634"/>
                <a:gd name="connsiteX5" fmla="*/ 0 w 119729"/>
                <a:gd name="connsiteY5" fmla="*/ 15145 h 119634"/>
                <a:gd name="connsiteX6" fmla="*/ 15145 w 119729"/>
                <a:gd name="connsiteY6" fmla="*/ 0 h 119634"/>
                <a:gd name="connsiteX7" fmla="*/ 104489 w 119729"/>
                <a:gd name="connsiteY7" fmla="*/ 0 h 1196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19729" h="119634">
                  <a:moveTo>
                    <a:pt x="119729" y="46673"/>
                  </a:moveTo>
                  <a:lnTo>
                    <a:pt x="119729" y="104489"/>
                  </a:lnTo>
                  <a:cubicBezTo>
                    <a:pt x="119729" y="112871"/>
                    <a:pt x="112871" y="119634"/>
                    <a:pt x="104585" y="119634"/>
                  </a:cubicBezTo>
                  <a:lnTo>
                    <a:pt x="15145" y="119634"/>
                  </a:lnTo>
                  <a:cubicBezTo>
                    <a:pt x="6763" y="119634"/>
                    <a:pt x="0" y="112776"/>
                    <a:pt x="0" y="104489"/>
                  </a:cubicBezTo>
                  <a:lnTo>
                    <a:pt x="0" y="15145"/>
                  </a:lnTo>
                  <a:cubicBezTo>
                    <a:pt x="0" y="6763"/>
                    <a:pt x="6858" y="0"/>
                    <a:pt x="15145" y="0"/>
                  </a:cubicBezTo>
                  <a:lnTo>
                    <a:pt x="104489" y="0"/>
                  </a:lnTo>
                </a:path>
              </a:pathLst>
            </a:custGeom>
            <a:noFill/>
            <a:ln w="5715" cap="rnd">
              <a:solidFill>
                <a:srgbClr val="E52A29"/>
              </a:solidFill>
              <a:prstDash val="solid"/>
              <a:round/>
            </a:ln>
          </p:spPr>
          <p:txBody>
            <a:bodyPr rtlCol="0" anchor="ctr"/>
            <a:lstStyle/>
            <a:p>
              <a:endParaRPr lang="fr-FR" sz="1050"/>
            </a:p>
          </p:txBody>
        </p:sp>
        <p:sp>
          <p:nvSpPr>
            <p:cNvPr id="466" name="Forme libre : forme 4955">
              <a:extLst>
                <a:ext uri="{FF2B5EF4-FFF2-40B4-BE49-F238E27FC236}">
                  <a16:creationId xmlns:a16="http://schemas.microsoft.com/office/drawing/2014/main" id="{F5E6ADAF-3187-4E52-9765-234CC3A0A1A2}"/>
                </a:ext>
              </a:extLst>
            </p:cNvPr>
            <p:cNvSpPr/>
            <p:nvPr/>
          </p:nvSpPr>
          <p:spPr>
            <a:xfrm>
              <a:off x="714136" y="4493059"/>
              <a:ext cx="117252" cy="81057"/>
            </a:xfrm>
            <a:custGeom>
              <a:avLst/>
              <a:gdLst>
                <a:gd name="connsiteX0" fmla="*/ 117253 w 117252"/>
                <a:gd name="connsiteY0" fmla="*/ 0 h 81057"/>
                <a:gd name="connsiteX1" fmla="*/ 36195 w 117252"/>
                <a:gd name="connsiteY1" fmla="*/ 81058 h 81057"/>
                <a:gd name="connsiteX2" fmla="*/ 0 w 117252"/>
                <a:gd name="connsiteY2" fmla="*/ 45053 h 81057"/>
              </a:gdLst>
              <a:ahLst/>
              <a:cxnLst>
                <a:cxn ang="0">
                  <a:pos x="connsiteX0" y="connsiteY0"/>
                </a:cxn>
                <a:cxn ang="0">
                  <a:pos x="connsiteX1" y="connsiteY1"/>
                </a:cxn>
                <a:cxn ang="0">
                  <a:pos x="connsiteX2" y="connsiteY2"/>
                </a:cxn>
              </a:cxnLst>
              <a:rect l="l" t="t" r="r" b="b"/>
              <a:pathLst>
                <a:path w="117252" h="81057">
                  <a:moveTo>
                    <a:pt x="117253" y="0"/>
                  </a:moveTo>
                  <a:lnTo>
                    <a:pt x="36195" y="81058"/>
                  </a:lnTo>
                  <a:lnTo>
                    <a:pt x="0" y="45053"/>
                  </a:lnTo>
                </a:path>
              </a:pathLst>
            </a:custGeom>
            <a:noFill/>
            <a:ln w="5715" cap="rnd">
              <a:solidFill>
                <a:srgbClr val="E52A29"/>
              </a:solidFill>
              <a:prstDash val="solid"/>
              <a:round/>
            </a:ln>
          </p:spPr>
          <p:txBody>
            <a:bodyPr rtlCol="0" anchor="ctr"/>
            <a:lstStyle/>
            <a:p>
              <a:endParaRPr lang="fr-FR" sz="1050"/>
            </a:p>
          </p:txBody>
        </p:sp>
      </p:grpSp>
      <p:sp>
        <p:nvSpPr>
          <p:cNvPr id="467" name="Rectangle 466">
            <a:extLst>
              <a:ext uri="{FF2B5EF4-FFF2-40B4-BE49-F238E27FC236}">
                <a16:creationId xmlns:a16="http://schemas.microsoft.com/office/drawing/2014/main" id="{CE3CCB4B-B54A-4A93-B053-80DD80165D22}"/>
              </a:ext>
            </a:extLst>
          </p:cNvPr>
          <p:cNvSpPr/>
          <p:nvPr/>
        </p:nvSpPr>
        <p:spPr>
          <a:xfrm>
            <a:off x="10631321" y="5028786"/>
            <a:ext cx="1272344" cy="288659"/>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900" dirty="0">
                <a:solidFill>
                  <a:schemeClr val="tx1">
                    <a:lumMod val="75000"/>
                    <a:lumOff val="25000"/>
                  </a:schemeClr>
                </a:solidFill>
              </a:rPr>
              <a:t>        RDV clients</a:t>
            </a:r>
          </a:p>
        </p:txBody>
      </p:sp>
      <p:grpSp>
        <p:nvGrpSpPr>
          <p:cNvPr id="468" name="Graphique 1793">
            <a:extLst>
              <a:ext uri="{FF2B5EF4-FFF2-40B4-BE49-F238E27FC236}">
                <a16:creationId xmlns:a16="http://schemas.microsoft.com/office/drawing/2014/main" id="{C6E5B8D8-BF61-4804-B440-0199BF80B454}"/>
              </a:ext>
            </a:extLst>
          </p:cNvPr>
          <p:cNvGrpSpPr/>
          <p:nvPr/>
        </p:nvGrpSpPr>
        <p:grpSpPr>
          <a:xfrm>
            <a:off x="10717630" y="5094589"/>
            <a:ext cx="296331" cy="166163"/>
            <a:chOff x="2831780" y="2226945"/>
            <a:chExt cx="459962" cy="257917"/>
          </a:xfrm>
          <a:noFill/>
        </p:grpSpPr>
        <p:grpSp>
          <p:nvGrpSpPr>
            <p:cNvPr id="469" name="Graphique 1793">
              <a:extLst>
                <a:ext uri="{FF2B5EF4-FFF2-40B4-BE49-F238E27FC236}">
                  <a16:creationId xmlns:a16="http://schemas.microsoft.com/office/drawing/2014/main" id="{AF90C945-2AE6-476B-A0EE-497B41BF8A4B}"/>
                </a:ext>
              </a:extLst>
            </p:cNvPr>
            <p:cNvGrpSpPr/>
            <p:nvPr/>
          </p:nvGrpSpPr>
          <p:grpSpPr>
            <a:xfrm>
              <a:off x="2831780" y="2226945"/>
              <a:ext cx="459962" cy="257917"/>
              <a:chOff x="2831780" y="2226945"/>
              <a:chExt cx="459962" cy="257917"/>
            </a:xfrm>
            <a:grpFill/>
          </p:grpSpPr>
          <p:sp>
            <p:nvSpPr>
              <p:cNvPr id="472" name="Forme libre : forme 3529">
                <a:extLst>
                  <a:ext uri="{FF2B5EF4-FFF2-40B4-BE49-F238E27FC236}">
                    <a16:creationId xmlns:a16="http://schemas.microsoft.com/office/drawing/2014/main" id="{898921B1-73A3-4C6B-B32E-6B46A0365F8D}"/>
                  </a:ext>
                </a:extLst>
              </p:cNvPr>
              <p:cNvSpPr/>
              <p:nvPr/>
            </p:nvSpPr>
            <p:spPr>
              <a:xfrm>
                <a:off x="3233068" y="2258759"/>
                <a:ext cx="12858" cy="7905"/>
              </a:xfrm>
              <a:custGeom>
                <a:avLst/>
                <a:gdLst>
                  <a:gd name="connsiteX0" fmla="*/ 12859 w 12858"/>
                  <a:gd name="connsiteY0" fmla="*/ 0 h 7905"/>
                  <a:gd name="connsiteX1" fmla="*/ 0 w 12858"/>
                  <a:gd name="connsiteY1" fmla="*/ 7906 h 7905"/>
                </a:gdLst>
                <a:ahLst/>
                <a:cxnLst>
                  <a:cxn ang="0">
                    <a:pos x="connsiteX0" y="connsiteY0"/>
                  </a:cxn>
                  <a:cxn ang="0">
                    <a:pos x="connsiteX1" y="connsiteY1"/>
                  </a:cxn>
                </a:cxnLst>
                <a:rect l="l" t="t" r="r" b="b"/>
                <a:pathLst>
                  <a:path w="12858" h="7905">
                    <a:moveTo>
                      <a:pt x="12859" y="0"/>
                    </a:moveTo>
                    <a:lnTo>
                      <a:pt x="0" y="7906"/>
                    </a:lnTo>
                  </a:path>
                </a:pathLst>
              </a:custGeom>
              <a:grpFill/>
              <a:ln w="5715" cap="rnd">
                <a:solidFill>
                  <a:srgbClr val="E52A29"/>
                </a:solidFill>
                <a:prstDash val="solid"/>
                <a:round/>
              </a:ln>
            </p:spPr>
            <p:txBody>
              <a:bodyPr rtlCol="0" anchor="ctr"/>
              <a:lstStyle/>
              <a:p>
                <a:endParaRPr lang="fr-FR" sz="1050"/>
              </a:p>
            </p:txBody>
          </p:sp>
          <p:sp>
            <p:nvSpPr>
              <p:cNvPr id="473" name="Forme libre : forme 3530">
                <a:extLst>
                  <a:ext uri="{FF2B5EF4-FFF2-40B4-BE49-F238E27FC236}">
                    <a16:creationId xmlns:a16="http://schemas.microsoft.com/office/drawing/2014/main" id="{07122309-69D2-48C9-9600-BDE3096AB28B}"/>
                  </a:ext>
                </a:extLst>
              </p:cNvPr>
              <p:cNvSpPr/>
              <p:nvPr/>
            </p:nvSpPr>
            <p:spPr>
              <a:xfrm>
                <a:off x="3166965" y="2274094"/>
                <a:ext cx="124777" cy="169259"/>
              </a:xfrm>
              <a:custGeom>
                <a:avLst/>
                <a:gdLst>
                  <a:gd name="connsiteX0" fmla="*/ 50864 w 124777"/>
                  <a:gd name="connsiteY0" fmla="*/ 0 h 169259"/>
                  <a:gd name="connsiteX1" fmla="*/ 0 w 124777"/>
                  <a:gd name="connsiteY1" fmla="*/ 31623 h 169259"/>
                  <a:gd name="connsiteX2" fmla="*/ 78867 w 124777"/>
                  <a:gd name="connsiteY2" fmla="*/ 169259 h 169259"/>
                  <a:gd name="connsiteX3" fmla="*/ 124777 w 124777"/>
                  <a:gd name="connsiteY3" fmla="*/ 141351 h 169259"/>
                </a:gdLst>
                <a:ahLst/>
                <a:cxnLst>
                  <a:cxn ang="0">
                    <a:pos x="connsiteX0" y="connsiteY0"/>
                  </a:cxn>
                  <a:cxn ang="0">
                    <a:pos x="connsiteX1" y="connsiteY1"/>
                  </a:cxn>
                  <a:cxn ang="0">
                    <a:pos x="connsiteX2" y="connsiteY2"/>
                  </a:cxn>
                  <a:cxn ang="0">
                    <a:pos x="connsiteX3" y="connsiteY3"/>
                  </a:cxn>
                </a:cxnLst>
                <a:rect l="l" t="t" r="r" b="b"/>
                <a:pathLst>
                  <a:path w="124777" h="169259">
                    <a:moveTo>
                      <a:pt x="50864" y="0"/>
                    </a:moveTo>
                    <a:lnTo>
                      <a:pt x="0" y="31623"/>
                    </a:lnTo>
                    <a:lnTo>
                      <a:pt x="78867" y="169259"/>
                    </a:lnTo>
                    <a:lnTo>
                      <a:pt x="124777" y="141351"/>
                    </a:lnTo>
                  </a:path>
                </a:pathLst>
              </a:custGeom>
              <a:grpFill/>
              <a:ln w="5715" cap="rnd">
                <a:solidFill>
                  <a:srgbClr val="E52A29"/>
                </a:solidFill>
                <a:prstDash val="solid"/>
                <a:round/>
              </a:ln>
            </p:spPr>
            <p:txBody>
              <a:bodyPr rtlCol="0" anchor="ctr"/>
              <a:lstStyle/>
              <a:p>
                <a:endParaRPr lang="fr-FR" sz="1050"/>
              </a:p>
            </p:txBody>
          </p:sp>
          <p:sp>
            <p:nvSpPr>
              <p:cNvPr id="474" name="Forme libre : forme 3531">
                <a:extLst>
                  <a:ext uri="{FF2B5EF4-FFF2-40B4-BE49-F238E27FC236}">
                    <a16:creationId xmlns:a16="http://schemas.microsoft.com/office/drawing/2014/main" id="{977DA4F2-63E3-4046-BAD7-6876F6F9949D}"/>
                  </a:ext>
                </a:extLst>
              </p:cNvPr>
              <p:cNvSpPr/>
              <p:nvPr/>
            </p:nvSpPr>
            <p:spPr>
              <a:xfrm>
                <a:off x="3149725" y="2313622"/>
                <a:ext cx="63150" cy="117538"/>
              </a:xfrm>
              <a:custGeom>
                <a:avLst/>
                <a:gdLst>
                  <a:gd name="connsiteX0" fmla="*/ 20098 w 63150"/>
                  <a:gd name="connsiteY0" fmla="*/ 0 h 117538"/>
                  <a:gd name="connsiteX1" fmla="*/ 0 w 63150"/>
                  <a:gd name="connsiteY1" fmla="*/ 11430 h 117538"/>
                  <a:gd name="connsiteX2" fmla="*/ 63151 w 63150"/>
                  <a:gd name="connsiteY2" fmla="*/ 117539 h 117538"/>
                </a:gdLst>
                <a:ahLst/>
                <a:cxnLst>
                  <a:cxn ang="0">
                    <a:pos x="connsiteX0" y="connsiteY0"/>
                  </a:cxn>
                  <a:cxn ang="0">
                    <a:pos x="connsiteX1" y="connsiteY1"/>
                  </a:cxn>
                  <a:cxn ang="0">
                    <a:pos x="connsiteX2" y="connsiteY2"/>
                  </a:cxn>
                </a:cxnLst>
                <a:rect l="l" t="t" r="r" b="b"/>
                <a:pathLst>
                  <a:path w="63150" h="117538">
                    <a:moveTo>
                      <a:pt x="20098" y="0"/>
                    </a:moveTo>
                    <a:lnTo>
                      <a:pt x="0" y="11430"/>
                    </a:lnTo>
                    <a:lnTo>
                      <a:pt x="63151" y="117539"/>
                    </a:lnTo>
                  </a:path>
                </a:pathLst>
              </a:custGeom>
              <a:grpFill/>
              <a:ln w="5715" cap="rnd">
                <a:solidFill>
                  <a:srgbClr val="E52A29"/>
                </a:solidFill>
                <a:prstDash val="solid"/>
                <a:round/>
              </a:ln>
            </p:spPr>
            <p:txBody>
              <a:bodyPr rtlCol="0" anchor="ctr"/>
              <a:lstStyle/>
              <a:p>
                <a:endParaRPr lang="fr-FR" sz="1050"/>
              </a:p>
            </p:txBody>
          </p:sp>
          <p:sp>
            <p:nvSpPr>
              <p:cNvPr id="475" name="Forme libre : forme 3532">
                <a:extLst>
                  <a:ext uri="{FF2B5EF4-FFF2-40B4-BE49-F238E27FC236}">
                    <a16:creationId xmlns:a16="http://schemas.microsoft.com/office/drawing/2014/main" id="{97F96015-E59C-49EA-9B8C-19DDE364D360}"/>
                  </a:ext>
                </a:extLst>
              </p:cNvPr>
              <p:cNvSpPr/>
              <p:nvPr/>
            </p:nvSpPr>
            <p:spPr>
              <a:xfrm>
                <a:off x="3106005" y="2327243"/>
                <a:ext cx="43719" cy="666"/>
              </a:xfrm>
              <a:custGeom>
                <a:avLst/>
                <a:gdLst>
                  <a:gd name="connsiteX0" fmla="*/ 43720 w 43719"/>
                  <a:gd name="connsiteY0" fmla="*/ 667 h 666"/>
                  <a:gd name="connsiteX1" fmla="*/ 0 w 43719"/>
                  <a:gd name="connsiteY1" fmla="*/ 0 h 666"/>
                </a:gdLst>
                <a:ahLst/>
                <a:cxnLst>
                  <a:cxn ang="0">
                    <a:pos x="connsiteX0" y="connsiteY0"/>
                  </a:cxn>
                  <a:cxn ang="0">
                    <a:pos x="connsiteX1" y="connsiteY1"/>
                  </a:cxn>
                </a:cxnLst>
                <a:rect l="l" t="t" r="r" b="b"/>
                <a:pathLst>
                  <a:path w="43719" h="666">
                    <a:moveTo>
                      <a:pt x="43720" y="667"/>
                    </a:moveTo>
                    <a:lnTo>
                      <a:pt x="0" y="0"/>
                    </a:lnTo>
                  </a:path>
                </a:pathLst>
              </a:custGeom>
              <a:grpFill/>
              <a:ln w="5715" cap="rnd">
                <a:solidFill>
                  <a:srgbClr val="E52A29"/>
                </a:solidFill>
                <a:prstDash val="solid"/>
                <a:round/>
              </a:ln>
            </p:spPr>
            <p:txBody>
              <a:bodyPr rtlCol="0" anchor="ctr"/>
              <a:lstStyle/>
              <a:p>
                <a:endParaRPr lang="fr-FR" sz="1050"/>
              </a:p>
            </p:txBody>
          </p:sp>
          <p:sp>
            <p:nvSpPr>
              <p:cNvPr id="476" name="Forme libre : forme 3533">
                <a:extLst>
                  <a:ext uri="{FF2B5EF4-FFF2-40B4-BE49-F238E27FC236}">
                    <a16:creationId xmlns:a16="http://schemas.microsoft.com/office/drawing/2014/main" id="{1ED03D9E-3E41-4E59-818D-512C0F0EEBE9}"/>
                  </a:ext>
                </a:extLst>
              </p:cNvPr>
              <p:cNvSpPr/>
              <p:nvPr/>
            </p:nvSpPr>
            <p:spPr>
              <a:xfrm>
                <a:off x="2991991" y="2306384"/>
                <a:ext cx="126206" cy="46706"/>
              </a:xfrm>
              <a:custGeom>
                <a:avLst/>
                <a:gdLst>
                  <a:gd name="connsiteX0" fmla="*/ 0 w 126206"/>
                  <a:gd name="connsiteY0" fmla="*/ 44482 h 46706"/>
                  <a:gd name="connsiteX1" fmla="*/ 51626 w 126206"/>
                  <a:gd name="connsiteY1" fmla="*/ 762 h 46706"/>
                  <a:gd name="connsiteX2" fmla="*/ 98203 w 126206"/>
                  <a:gd name="connsiteY2" fmla="*/ 0 h 46706"/>
                  <a:gd name="connsiteX3" fmla="*/ 126206 w 126206"/>
                  <a:gd name="connsiteY3" fmla="*/ 42291 h 46706"/>
                  <a:gd name="connsiteX4" fmla="*/ 68866 w 126206"/>
                  <a:gd name="connsiteY4" fmla="*/ 21526 h 4670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6206" h="46706">
                    <a:moveTo>
                      <a:pt x="0" y="44482"/>
                    </a:moveTo>
                    <a:lnTo>
                      <a:pt x="51626" y="762"/>
                    </a:lnTo>
                    <a:lnTo>
                      <a:pt x="98203" y="0"/>
                    </a:lnTo>
                    <a:lnTo>
                      <a:pt x="126206" y="42291"/>
                    </a:lnTo>
                    <a:cubicBezTo>
                      <a:pt x="126206" y="42291"/>
                      <a:pt x="99631" y="60960"/>
                      <a:pt x="68866" y="21526"/>
                    </a:cubicBezTo>
                  </a:path>
                </a:pathLst>
              </a:custGeom>
              <a:grpFill/>
              <a:ln w="5715" cap="rnd">
                <a:solidFill>
                  <a:srgbClr val="E52A29"/>
                </a:solidFill>
                <a:prstDash val="solid"/>
                <a:round/>
              </a:ln>
            </p:spPr>
            <p:txBody>
              <a:bodyPr rtlCol="0" anchor="ctr"/>
              <a:lstStyle/>
              <a:p>
                <a:endParaRPr lang="fr-FR" sz="1050"/>
              </a:p>
            </p:txBody>
          </p:sp>
          <p:sp>
            <p:nvSpPr>
              <p:cNvPr id="477" name="Forme libre : forme 3534">
                <a:extLst>
                  <a:ext uri="{FF2B5EF4-FFF2-40B4-BE49-F238E27FC236}">
                    <a16:creationId xmlns:a16="http://schemas.microsoft.com/office/drawing/2014/main" id="{B081B909-5E1D-4A3F-8CA0-F8E5D113961D}"/>
                  </a:ext>
                </a:extLst>
              </p:cNvPr>
              <p:cNvSpPr/>
              <p:nvPr/>
            </p:nvSpPr>
            <p:spPr>
              <a:xfrm>
                <a:off x="2976904" y="2336292"/>
                <a:ext cx="89286" cy="99859"/>
              </a:xfrm>
              <a:custGeom>
                <a:avLst/>
                <a:gdLst>
                  <a:gd name="connsiteX0" fmla="*/ 89287 w 89286"/>
                  <a:gd name="connsiteY0" fmla="*/ 0 h 99859"/>
                  <a:gd name="connsiteX1" fmla="*/ 5181 w 89286"/>
                  <a:gd name="connsiteY1" fmla="*/ 72676 h 99859"/>
                  <a:gd name="connsiteX2" fmla="*/ 3943 w 89286"/>
                  <a:gd name="connsiteY2" fmla="*/ 94678 h 99859"/>
                  <a:gd name="connsiteX3" fmla="*/ 3943 w 89286"/>
                  <a:gd name="connsiteY3" fmla="*/ 94678 h 99859"/>
                  <a:gd name="connsiteX4" fmla="*/ 25945 w 89286"/>
                  <a:gd name="connsiteY4" fmla="*/ 95917 h 9985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9286" h="99859">
                    <a:moveTo>
                      <a:pt x="89287" y="0"/>
                    </a:moveTo>
                    <a:lnTo>
                      <a:pt x="5181" y="72676"/>
                    </a:lnTo>
                    <a:cubicBezTo>
                      <a:pt x="-1201" y="78391"/>
                      <a:pt x="-1772" y="88202"/>
                      <a:pt x="3943" y="94678"/>
                    </a:cubicBezTo>
                    <a:lnTo>
                      <a:pt x="3943" y="94678"/>
                    </a:lnTo>
                    <a:cubicBezTo>
                      <a:pt x="9658" y="101060"/>
                      <a:pt x="19468" y="101632"/>
                      <a:pt x="25945" y="95917"/>
                    </a:cubicBezTo>
                  </a:path>
                </a:pathLst>
              </a:custGeom>
              <a:grpFill/>
              <a:ln w="5715" cap="rnd">
                <a:solidFill>
                  <a:srgbClr val="E52A29"/>
                </a:solidFill>
                <a:prstDash val="solid"/>
                <a:round/>
              </a:ln>
            </p:spPr>
            <p:txBody>
              <a:bodyPr rtlCol="0" anchor="ctr"/>
              <a:lstStyle/>
              <a:p>
                <a:endParaRPr lang="fr-FR" sz="1050"/>
              </a:p>
            </p:txBody>
          </p:sp>
          <p:sp>
            <p:nvSpPr>
              <p:cNvPr id="478" name="Forme libre : forme 3535">
                <a:extLst>
                  <a:ext uri="{FF2B5EF4-FFF2-40B4-BE49-F238E27FC236}">
                    <a16:creationId xmlns:a16="http://schemas.microsoft.com/office/drawing/2014/main" id="{793E7A19-052A-43F6-9377-BCA8FF2DF61A}"/>
                  </a:ext>
                </a:extLst>
              </p:cNvPr>
              <p:cNvSpPr/>
              <p:nvPr/>
            </p:nvSpPr>
            <p:spPr>
              <a:xfrm>
                <a:off x="3001859" y="2401348"/>
                <a:ext cx="33755" cy="52234"/>
              </a:xfrm>
              <a:custGeom>
                <a:avLst/>
                <a:gdLst>
                  <a:gd name="connsiteX0" fmla="*/ 33756 w 33755"/>
                  <a:gd name="connsiteY0" fmla="*/ 0 h 52234"/>
                  <a:gd name="connsiteX1" fmla="*/ 5181 w 33755"/>
                  <a:gd name="connsiteY1" fmla="*/ 25051 h 52234"/>
                  <a:gd name="connsiteX2" fmla="*/ 3943 w 33755"/>
                  <a:gd name="connsiteY2" fmla="*/ 47053 h 52234"/>
                  <a:gd name="connsiteX3" fmla="*/ 3943 w 33755"/>
                  <a:gd name="connsiteY3" fmla="*/ 47053 h 52234"/>
                  <a:gd name="connsiteX4" fmla="*/ 25945 w 33755"/>
                  <a:gd name="connsiteY4" fmla="*/ 48292 h 5223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755" h="52234">
                    <a:moveTo>
                      <a:pt x="33756" y="0"/>
                    </a:moveTo>
                    <a:lnTo>
                      <a:pt x="5181" y="25051"/>
                    </a:lnTo>
                    <a:cubicBezTo>
                      <a:pt x="-1201" y="30766"/>
                      <a:pt x="-1772" y="40577"/>
                      <a:pt x="3943" y="47053"/>
                    </a:cubicBezTo>
                    <a:lnTo>
                      <a:pt x="3943" y="47053"/>
                    </a:lnTo>
                    <a:cubicBezTo>
                      <a:pt x="9658" y="53435"/>
                      <a:pt x="19468" y="54007"/>
                      <a:pt x="25945" y="48292"/>
                    </a:cubicBezTo>
                  </a:path>
                </a:pathLst>
              </a:custGeom>
              <a:grpFill/>
              <a:ln w="5715" cap="rnd">
                <a:solidFill>
                  <a:srgbClr val="E52A29"/>
                </a:solidFill>
                <a:prstDash val="solid"/>
                <a:round/>
              </a:ln>
            </p:spPr>
            <p:txBody>
              <a:bodyPr rtlCol="0" anchor="ctr"/>
              <a:lstStyle/>
              <a:p>
                <a:endParaRPr lang="fr-FR" sz="1050"/>
              </a:p>
            </p:txBody>
          </p:sp>
          <p:sp>
            <p:nvSpPr>
              <p:cNvPr id="479" name="Forme libre : forme 3536">
                <a:extLst>
                  <a:ext uri="{FF2B5EF4-FFF2-40B4-BE49-F238E27FC236}">
                    <a16:creationId xmlns:a16="http://schemas.microsoft.com/office/drawing/2014/main" id="{0B3F66C8-3141-434E-92FA-1451A25683A7}"/>
                  </a:ext>
                </a:extLst>
              </p:cNvPr>
              <p:cNvSpPr/>
              <p:nvPr/>
            </p:nvSpPr>
            <p:spPr>
              <a:xfrm>
                <a:off x="3029005" y="2425065"/>
                <a:ext cx="25945" cy="42804"/>
              </a:xfrm>
              <a:custGeom>
                <a:avLst/>
                <a:gdLst>
                  <a:gd name="connsiteX0" fmla="*/ 22040 w 25945"/>
                  <a:gd name="connsiteY0" fmla="*/ 0 h 42804"/>
                  <a:gd name="connsiteX1" fmla="*/ 5181 w 25945"/>
                  <a:gd name="connsiteY1" fmla="*/ 15621 h 42804"/>
                  <a:gd name="connsiteX2" fmla="*/ 3943 w 25945"/>
                  <a:gd name="connsiteY2" fmla="*/ 37624 h 42804"/>
                  <a:gd name="connsiteX3" fmla="*/ 3943 w 25945"/>
                  <a:gd name="connsiteY3" fmla="*/ 37624 h 42804"/>
                  <a:gd name="connsiteX4" fmla="*/ 25945 w 25945"/>
                  <a:gd name="connsiteY4" fmla="*/ 38862 h 428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945" h="42804">
                    <a:moveTo>
                      <a:pt x="22040" y="0"/>
                    </a:moveTo>
                    <a:lnTo>
                      <a:pt x="5181" y="15621"/>
                    </a:lnTo>
                    <a:cubicBezTo>
                      <a:pt x="-1201" y="21336"/>
                      <a:pt x="-1772" y="31147"/>
                      <a:pt x="3943" y="37624"/>
                    </a:cubicBezTo>
                    <a:lnTo>
                      <a:pt x="3943" y="37624"/>
                    </a:lnTo>
                    <a:cubicBezTo>
                      <a:pt x="9658" y="44005"/>
                      <a:pt x="19468" y="44577"/>
                      <a:pt x="25945" y="38862"/>
                    </a:cubicBezTo>
                  </a:path>
                </a:pathLst>
              </a:custGeom>
              <a:grpFill/>
              <a:ln w="5715" cap="rnd">
                <a:solidFill>
                  <a:srgbClr val="E52A29"/>
                </a:solidFill>
                <a:prstDash val="solid"/>
                <a:round/>
              </a:ln>
            </p:spPr>
            <p:txBody>
              <a:bodyPr rtlCol="0" anchor="ctr"/>
              <a:lstStyle/>
              <a:p>
                <a:endParaRPr lang="fr-FR" sz="1050"/>
              </a:p>
            </p:txBody>
          </p:sp>
          <p:sp>
            <p:nvSpPr>
              <p:cNvPr id="480" name="Forme libre : forme 3537">
                <a:extLst>
                  <a:ext uri="{FF2B5EF4-FFF2-40B4-BE49-F238E27FC236}">
                    <a16:creationId xmlns:a16="http://schemas.microsoft.com/office/drawing/2014/main" id="{424DAF2D-6F1B-4630-B720-258893E3AB33}"/>
                  </a:ext>
                </a:extLst>
              </p:cNvPr>
              <p:cNvSpPr/>
              <p:nvPr/>
            </p:nvSpPr>
            <p:spPr>
              <a:xfrm>
                <a:off x="3057199" y="2448496"/>
                <a:ext cx="25945" cy="33755"/>
              </a:xfrm>
              <a:custGeom>
                <a:avLst/>
                <a:gdLst>
                  <a:gd name="connsiteX0" fmla="*/ 12229 w 25945"/>
                  <a:gd name="connsiteY0" fmla="*/ 0 h 33755"/>
                  <a:gd name="connsiteX1" fmla="*/ 5181 w 25945"/>
                  <a:gd name="connsiteY1" fmla="*/ 6572 h 33755"/>
                  <a:gd name="connsiteX2" fmla="*/ 3943 w 25945"/>
                  <a:gd name="connsiteY2" fmla="*/ 28575 h 33755"/>
                  <a:gd name="connsiteX3" fmla="*/ 3943 w 25945"/>
                  <a:gd name="connsiteY3" fmla="*/ 28575 h 33755"/>
                  <a:gd name="connsiteX4" fmla="*/ 25945 w 25945"/>
                  <a:gd name="connsiteY4" fmla="*/ 29813 h 337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945" h="33755">
                    <a:moveTo>
                      <a:pt x="12229" y="0"/>
                    </a:moveTo>
                    <a:lnTo>
                      <a:pt x="5181" y="6572"/>
                    </a:lnTo>
                    <a:cubicBezTo>
                      <a:pt x="-1201" y="12287"/>
                      <a:pt x="-1772" y="22098"/>
                      <a:pt x="3943" y="28575"/>
                    </a:cubicBezTo>
                    <a:lnTo>
                      <a:pt x="3943" y="28575"/>
                    </a:lnTo>
                    <a:cubicBezTo>
                      <a:pt x="9658" y="34957"/>
                      <a:pt x="19468" y="35528"/>
                      <a:pt x="25945" y="29813"/>
                    </a:cubicBezTo>
                  </a:path>
                </a:pathLst>
              </a:custGeom>
              <a:grpFill/>
              <a:ln w="5715" cap="rnd">
                <a:solidFill>
                  <a:srgbClr val="E52A29"/>
                </a:solidFill>
                <a:prstDash val="solid"/>
                <a:round/>
              </a:ln>
            </p:spPr>
            <p:txBody>
              <a:bodyPr rtlCol="0" anchor="ctr"/>
              <a:lstStyle/>
              <a:p>
                <a:endParaRPr lang="fr-FR" sz="1050"/>
              </a:p>
            </p:txBody>
          </p:sp>
          <p:sp>
            <p:nvSpPr>
              <p:cNvPr id="481" name="Forme libre : forme 3538">
                <a:extLst>
                  <a:ext uri="{FF2B5EF4-FFF2-40B4-BE49-F238E27FC236}">
                    <a16:creationId xmlns:a16="http://schemas.microsoft.com/office/drawing/2014/main" id="{0C86A86D-14FE-4B1B-92B6-69FD751C43BF}"/>
                  </a:ext>
                </a:extLst>
              </p:cNvPr>
              <p:cNvSpPr/>
              <p:nvPr/>
            </p:nvSpPr>
            <p:spPr>
              <a:xfrm>
                <a:off x="3128484" y="2415069"/>
                <a:ext cx="25336" cy="41124"/>
              </a:xfrm>
              <a:custGeom>
                <a:avLst/>
                <a:gdLst>
                  <a:gd name="connsiteX0" fmla="*/ 3810 w 25336"/>
                  <a:gd name="connsiteY0" fmla="*/ 38762 h 41124"/>
                  <a:gd name="connsiteX1" fmla="*/ 24955 w 25336"/>
                  <a:gd name="connsiteY1" fmla="*/ 33428 h 41124"/>
                  <a:gd name="connsiteX2" fmla="*/ 25336 w 25336"/>
                  <a:gd name="connsiteY2" fmla="*/ 1329 h 41124"/>
                  <a:gd name="connsiteX3" fmla="*/ 0 w 25336"/>
                  <a:gd name="connsiteY3" fmla="*/ 14568 h 41124"/>
                </a:gdLst>
                <a:ahLst/>
                <a:cxnLst>
                  <a:cxn ang="0">
                    <a:pos x="connsiteX0" y="connsiteY0"/>
                  </a:cxn>
                  <a:cxn ang="0">
                    <a:pos x="connsiteX1" y="connsiteY1"/>
                  </a:cxn>
                  <a:cxn ang="0">
                    <a:pos x="connsiteX2" y="connsiteY2"/>
                  </a:cxn>
                  <a:cxn ang="0">
                    <a:pos x="connsiteX3" y="connsiteY3"/>
                  </a:cxn>
                </a:cxnLst>
                <a:rect l="l" t="t" r="r" b="b"/>
                <a:pathLst>
                  <a:path w="25336" h="41124">
                    <a:moveTo>
                      <a:pt x="3810" y="38762"/>
                    </a:moveTo>
                    <a:cubicBezTo>
                      <a:pt x="19717" y="46287"/>
                      <a:pt x="24955" y="33428"/>
                      <a:pt x="24955" y="33428"/>
                    </a:cubicBezTo>
                    <a:lnTo>
                      <a:pt x="25336" y="1329"/>
                    </a:lnTo>
                    <a:cubicBezTo>
                      <a:pt x="25336" y="1329"/>
                      <a:pt x="8382" y="-6196"/>
                      <a:pt x="0" y="14568"/>
                    </a:cubicBezTo>
                  </a:path>
                </a:pathLst>
              </a:custGeom>
              <a:grpFill/>
              <a:ln w="5715" cap="rnd">
                <a:solidFill>
                  <a:srgbClr val="E52A29"/>
                </a:solidFill>
                <a:prstDash val="solid"/>
                <a:round/>
              </a:ln>
            </p:spPr>
            <p:txBody>
              <a:bodyPr rtlCol="0" anchor="ctr"/>
              <a:lstStyle/>
              <a:p>
                <a:endParaRPr lang="fr-FR" sz="1050"/>
              </a:p>
            </p:txBody>
          </p:sp>
          <p:sp>
            <p:nvSpPr>
              <p:cNvPr id="482" name="Forme libre : forme 3539">
                <a:extLst>
                  <a:ext uri="{FF2B5EF4-FFF2-40B4-BE49-F238E27FC236}">
                    <a16:creationId xmlns:a16="http://schemas.microsoft.com/office/drawing/2014/main" id="{5B36E1A0-5586-40E3-B188-C81C16BAA1B2}"/>
                  </a:ext>
                </a:extLst>
              </p:cNvPr>
              <p:cNvSpPr/>
              <p:nvPr/>
            </p:nvSpPr>
            <p:spPr>
              <a:xfrm>
                <a:off x="3105148" y="2428975"/>
                <a:ext cx="25336" cy="41124"/>
              </a:xfrm>
              <a:custGeom>
                <a:avLst/>
                <a:gdLst>
                  <a:gd name="connsiteX0" fmla="*/ 3810 w 25336"/>
                  <a:gd name="connsiteY0" fmla="*/ 38762 h 41124"/>
                  <a:gd name="connsiteX1" fmla="*/ 24956 w 25336"/>
                  <a:gd name="connsiteY1" fmla="*/ 33428 h 41124"/>
                  <a:gd name="connsiteX2" fmla="*/ 25336 w 25336"/>
                  <a:gd name="connsiteY2" fmla="*/ 1329 h 41124"/>
                  <a:gd name="connsiteX3" fmla="*/ 0 w 25336"/>
                  <a:gd name="connsiteY3" fmla="*/ 14568 h 41124"/>
                </a:gdLst>
                <a:ahLst/>
                <a:cxnLst>
                  <a:cxn ang="0">
                    <a:pos x="connsiteX0" y="connsiteY0"/>
                  </a:cxn>
                  <a:cxn ang="0">
                    <a:pos x="connsiteX1" y="connsiteY1"/>
                  </a:cxn>
                  <a:cxn ang="0">
                    <a:pos x="connsiteX2" y="connsiteY2"/>
                  </a:cxn>
                  <a:cxn ang="0">
                    <a:pos x="connsiteX3" y="connsiteY3"/>
                  </a:cxn>
                </a:cxnLst>
                <a:rect l="l" t="t" r="r" b="b"/>
                <a:pathLst>
                  <a:path w="25336" h="41124">
                    <a:moveTo>
                      <a:pt x="3810" y="38762"/>
                    </a:moveTo>
                    <a:cubicBezTo>
                      <a:pt x="19717" y="46287"/>
                      <a:pt x="24956" y="33428"/>
                      <a:pt x="24956" y="33428"/>
                    </a:cubicBezTo>
                    <a:lnTo>
                      <a:pt x="25336" y="1329"/>
                    </a:lnTo>
                    <a:cubicBezTo>
                      <a:pt x="25336" y="1329"/>
                      <a:pt x="8382" y="-6196"/>
                      <a:pt x="0" y="14568"/>
                    </a:cubicBezTo>
                  </a:path>
                </a:pathLst>
              </a:custGeom>
              <a:grpFill/>
              <a:ln w="5715" cap="rnd">
                <a:solidFill>
                  <a:srgbClr val="E52A29"/>
                </a:solidFill>
                <a:prstDash val="solid"/>
                <a:round/>
              </a:ln>
            </p:spPr>
            <p:txBody>
              <a:bodyPr rtlCol="0" anchor="ctr"/>
              <a:lstStyle/>
              <a:p>
                <a:endParaRPr lang="fr-FR" sz="1050"/>
              </a:p>
            </p:txBody>
          </p:sp>
          <p:sp>
            <p:nvSpPr>
              <p:cNvPr id="483" name="Forme libre : forme 3540">
                <a:extLst>
                  <a:ext uri="{FF2B5EF4-FFF2-40B4-BE49-F238E27FC236}">
                    <a16:creationId xmlns:a16="http://schemas.microsoft.com/office/drawing/2014/main" id="{B612030C-7290-45C7-8265-B92B4DA9A88C}"/>
                  </a:ext>
                </a:extLst>
              </p:cNvPr>
              <p:cNvSpPr/>
              <p:nvPr/>
            </p:nvSpPr>
            <p:spPr>
              <a:xfrm>
                <a:off x="3082171" y="2443739"/>
                <a:ext cx="26691" cy="41124"/>
              </a:xfrm>
              <a:custGeom>
                <a:avLst/>
                <a:gdLst>
                  <a:gd name="connsiteX0" fmla="*/ 5165 w 26691"/>
                  <a:gd name="connsiteY0" fmla="*/ 38762 h 41124"/>
                  <a:gd name="connsiteX1" fmla="*/ 26310 w 26691"/>
                  <a:gd name="connsiteY1" fmla="*/ 33428 h 41124"/>
                  <a:gd name="connsiteX2" fmla="*/ 26691 w 26691"/>
                  <a:gd name="connsiteY2" fmla="*/ 1329 h 41124"/>
                  <a:gd name="connsiteX3" fmla="*/ 1355 w 26691"/>
                  <a:gd name="connsiteY3" fmla="*/ 14568 h 41124"/>
                  <a:gd name="connsiteX4" fmla="*/ 1355 w 26691"/>
                  <a:gd name="connsiteY4" fmla="*/ 34476 h 4112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691" h="41124">
                    <a:moveTo>
                      <a:pt x="5165" y="38762"/>
                    </a:moveTo>
                    <a:cubicBezTo>
                      <a:pt x="21071" y="46287"/>
                      <a:pt x="26310" y="33428"/>
                      <a:pt x="26310" y="33428"/>
                    </a:cubicBezTo>
                    <a:lnTo>
                      <a:pt x="26691" y="1329"/>
                    </a:lnTo>
                    <a:cubicBezTo>
                      <a:pt x="26691" y="1329"/>
                      <a:pt x="9737" y="-6196"/>
                      <a:pt x="1355" y="14568"/>
                    </a:cubicBezTo>
                    <a:cubicBezTo>
                      <a:pt x="1355" y="14568"/>
                      <a:pt x="-1693" y="22855"/>
                      <a:pt x="1355" y="34476"/>
                    </a:cubicBezTo>
                  </a:path>
                </a:pathLst>
              </a:custGeom>
              <a:grpFill/>
              <a:ln w="5715" cap="rnd">
                <a:solidFill>
                  <a:srgbClr val="E52A29"/>
                </a:solidFill>
                <a:prstDash val="solid"/>
                <a:round/>
              </a:ln>
            </p:spPr>
            <p:txBody>
              <a:bodyPr rtlCol="0" anchor="ctr"/>
              <a:lstStyle/>
              <a:p>
                <a:endParaRPr lang="fr-FR" sz="1050"/>
              </a:p>
            </p:txBody>
          </p:sp>
          <p:sp>
            <p:nvSpPr>
              <p:cNvPr id="484" name="Forme libre : forme 3541">
                <a:extLst>
                  <a:ext uri="{FF2B5EF4-FFF2-40B4-BE49-F238E27FC236}">
                    <a16:creationId xmlns:a16="http://schemas.microsoft.com/office/drawing/2014/main" id="{3EF4F566-6A15-49A3-931C-C42217410D12}"/>
                  </a:ext>
                </a:extLst>
              </p:cNvPr>
              <p:cNvSpPr/>
              <p:nvPr/>
            </p:nvSpPr>
            <p:spPr>
              <a:xfrm>
                <a:off x="3156487" y="2405825"/>
                <a:ext cx="40767" cy="26098"/>
              </a:xfrm>
              <a:custGeom>
                <a:avLst/>
                <a:gdLst>
                  <a:gd name="connsiteX0" fmla="*/ 40767 w 40767"/>
                  <a:gd name="connsiteY0" fmla="*/ 0 h 26098"/>
                  <a:gd name="connsiteX1" fmla="*/ 0 w 40767"/>
                  <a:gd name="connsiteY1" fmla="*/ 26098 h 26098"/>
                </a:gdLst>
                <a:ahLst/>
                <a:cxnLst>
                  <a:cxn ang="0">
                    <a:pos x="connsiteX0" y="connsiteY0"/>
                  </a:cxn>
                  <a:cxn ang="0">
                    <a:pos x="connsiteX1" y="connsiteY1"/>
                  </a:cxn>
                </a:cxnLst>
                <a:rect l="l" t="t" r="r" b="b"/>
                <a:pathLst>
                  <a:path w="40767" h="26098">
                    <a:moveTo>
                      <a:pt x="40767" y="0"/>
                    </a:moveTo>
                    <a:lnTo>
                      <a:pt x="0" y="26098"/>
                    </a:lnTo>
                  </a:path>
                </a:pathLst>
              </a:custGeom>
              <a:grpFill/>
              <a:ln w="5715" cap="rnd">
                <a:solidFill>
                  <a:srgbClr val="E52A29"/>
                </a:solidFill>
                <a:prstDash val="solid"/>
                <a:round/>
              </a:ln>
            </p:spPr>
            <p:txBody>
              <a:bodyPr rtlCol="0" anchor="ctr"/>
              <a:lstStyle/>
              <a:p>
                <a:endParaRPr lang="fr-FR" sz="1050"/>
              </a:p>
            </p:txBody>
          </p:sp>
          <p:sp>
            <p:nvSpPr>
              <p:cNvPr id="485" name="Forme libre : forme 3542">
                <a:extLst>
                  <a:ext uri="{FF2B5EF4-FFF2-40B4-BE49-F238E27FC236}">
                    <a16:creationId xmlns:a16="http://schemas.microsoft.com/office/drawing/2014/main" id="{FEBA2D7F-0CD6-4E0D-A52A-BADCCF9DD0B5}"/>
                  </a:ext>
                </a:extLst>
              </p:cNvPr>
              <p:cNvSpPr/>
              <p:nvPr/>
            </p:nvSpPr>
            <p:spPr>
              <a:xfrm>
                <a:off x="3159916" y="2419064"/>
                <a:ext cx="34766" cy="19301"/>
              </a:xfrm>
              <a:custGeom>
                <a:avLst/>
                <a:gdLst>
                  <a:gd name="connsiteX0" fmla="*/ 18859 w 34766"/>
                  <a:gd name="connsiteY0" fmla="*/ 0 h 19301"/>
                  <a:gd name="connsiteX1" fmla="*/ 34766 w 34766"/>
                  <a:gd name="connsiteY1" fmla="*/ 7525 h 19301"/>
                  <a:gd name="connsiteX2" fmla="*/ 0 w 34766"/>
                  <a:gd name="connsiteY2" fmla="*/ 11716 h 19301"/>
                </a:gdLst>
                <a:ahLst/>
                <a:cxnLst>
                  <a:cxn ang="0">
                    <a:pos x="connsiteX0" y="connsiteY0"/>
                  </a:cxn>
                  <a:cxn ang="0">
                    <a:pos x="connsiteX1" y="connsiteY1"/>
                  </a:cxn>
                  <a:cxn ang="0">
                    <a:pos x="connsiteX2" y="connsiteY2"/>
                  </a:cxn>
                </a:cxnLst>
                <a:rect l="l" t="t" r="r" b="b"/>
                <a:pathLst>
                  <a:path w="34766" h="19301">
                    <a:moveTo>
                      <a:pt x="18859" y="0"/>
                    </a:moveTo>
                    <a:lnTo>
                      <a:pt x="34766" y="7525"/>
                    </a:lnTo>
                    <a:cubicBezTo>
                      <a:pt x="34766" y="7525"/>
                      <a:pt x="21146" y="30956"/>
                      <a:pt x="0" y="11716"/>
                    </a:cubicBezTo>
                  </a:path>
                </a:pathLst>
              </a:custGeom>
              <a:grpFill/>
              <a:ln w="5715" cap="rnd">
                <a:solidFill>
                  <a:srgbClr val="E52A29"/>
                </a:solidFill>
                <a:prstDash val="solid"/>
                <a:round/>
              </a:ln>
            </p:spPr>
            <p:txBody>
              <a:bodyPr rtlCol="0" anchor="ctr"/>
              <a:lstStyle/>
              <a:p>
                <a:endParaRPr lang="fr-FR" sz="1050"/>
              </a:p>
            </p:txBody>
          </p:sp>
          <p:sp>
            <p:nvSpPr>
              <p:cNvPr id="486" name="Forme libre : forme 3543">
                <a:extLst>
                  <a:ext uri="{FF2B5EF4-FFF2-40B4-BE49-F238E27FC236}">
                    <a16:creationId xmlns:a16="http://schemas.microsoft.com/office/drawing/2014/main" id="{51B1351E-D675-4FED-8021-1048FF85DC27}"/>
                  </a:ext>
                </a:extLst>
              </p:cNvPr>
              <p:cNvSpPr/>
              <p:nvPr/>
            </p:nvSpPr>
            <p:spPr>
              <a:xfrm>
                <a:off x="2998894" y="2308003"/>
                <a:ext cx="29576" cy="26098"/>
              </a:xfrm>
              <a:custGeom>
                <a:avLst/>
                <a:gdLst>
                  <a:gd name="connsiteX0" fmla="*/ 29577 w 29576"/>
                  <a:gd name="connsiteY0" fmla="*/ 9811 h 26098"/>
                  <a:gd name="connsiteX1" fmla="*/ 1288 w 29576"/>
                  <a:gd name="connsiteY1" fmla="*/ 0 h 26098"/>
                  <a:gd name="connsiteX2" fmla="*/ 9193 w 29576"/>
                  <a:gd name="connsiteY2" fmla="*/ 26098 h 26098"/>
                </a:gdLst>
                <a:ahLst/>
                <a:cxnLst>
                  <a:cxn ang="0">
                    <a:pos x="connsiteX0" y="connsiteY0"/>
                  </a:cxn>
                  <a:cxn ang="0">
                    <a:pos x="connsiteX1" y="connsiteY1"/>
                  </a:cxn>
                  <a:cxn ang="0">
                    <a:pos x="connsiteX2" y="connsiteY2"/>
                  </a:cxn>
                </a:cxnLst>
                <a:rect l="l" t="t" r="r" b="b"/>
                <a:pathLst>
                  <a:path w="29576" h="26098">
                    <a:moveTo>
                      <a:pt x="29577" y="9811"/>
                    </a:moveTo>
                    <a:lnTo>
                      <a:pt x="1288" y="0"/>
                    </a:lnTo>
                    <a:cubicBezTo>
                      <a:pt x="1288" y="0"/>
                      <a:pt x="-4713" y="16573"/>
                      <a:pt x="9193" y="26098"/>
                    </a:cubicBezTo>
                  </a:path>
                </a:pathLst>
              </a:custGeom>
              <a:grpFill/>
              <a:ln w="5715" cap="rnd">
                <a:solidFill>
                  <a:srgbClr val="E52A29"/>
                </a:solidFill>
                <a:prstDash val="solid"/>
                <a:round/>
              </a:ln>
            </p:spPr>
            <p:txBody>
              <a:bodyPr rtlCol="0" anchor="ctr"/>
              <a:lstStyle/>
              <a:p>
                <a:endParaRPr lang="fr-FR" sz="1050"/>
              </a:p>
            </p:txBody>
          </p:sp>
          <p:sp>
            <p:nvSpPr>
              <p:cNvPr id="487" name="Forme libre : forme 3544">
                <a:extLst>
                  <a:ext uri="{FF2B5EF4-FFF2-40B4-BE49-F238E27FC236}">
                    <a16:creationId xmlns:a16="http://schemas.microsoft.com/office/drawing/2014/main" id="{4FCA7CDC-38F8-4D9E-AB9A-92B94ED39DA2}"/>
                  </a:ext>
                </a:extLst>
              </p:cNvPr>
              <p:cNvSpPr/>
              <p:nvPr/>
            </p:nvSpPr>
            <p:spPr>
              <a:xfrm>
                <a:off x="2856259" y="2272855"/>
                <a:ext cx="111728" cy="168497"/>
              </a:xfrm>
              <a:custGeom>
                <a:avLst/>
                <a:gdLst>
                  <a:gd name="connsiteX0" fmla="*/ 57341 w 111728"/>
                  <a:gd name="connsiteY0" fmla="*/ 0 h 168497"/>
                  <a:gd name="connsiteX1" fmla="*/ 111728 w 111728"/>
                  <a:gd name="connsiteY1" fmla="*/ 34766 h 168497"/>
                  <a:gd name="connsiteX2" fmla="*/ 35814 w 111728"/>
                  <a:gd name="connsiteY2" fmla="*/ 168497 h 168497"/>
                  <a:gd name="connsiteX3" fmla="*/ 0 w 111728"/>
                  <a:gd name="connsiteY3" fmla="*/ 149257 h 168497"/>
                </a:gdLst>
                <a:ahLst/>
                <a:cxnLst>
                  <a:cxn ang="0">
                    <a:pos x="connsiteX0" y="connsiteY0"/>
                  </a:cxn>
                  <a:cxn ang="0">
                    <a:pos x="connsiteX1" y="connsiteY1"/>
                  </a:cxn>
                  <a:cxn ang="0">
                    <a:pos x="connsiteX2" y="connsiteY2"/>
                  </a:cxn>
                  <a:cxn ang="0">
                    <a:pos x="connsiteX3" y="connsiteY3"/>
                  </a:cxn>
                </a:cxnLst>
                <a:rect l="l" t="t" r="r" b="b"/>
                <a:pathLst>
                  <a:path w="111728" h="168497">
                    <a:moveTo>
                      <a:pt x="57341" y="0"/>
                    </a:moveTo>
                    <a:lnTo>
                      <a:pt x="111728" y="34766"/>
                    </a:lnTo>
                    <a:lnTo>
                      <a:pt x="35814" y="168497"/>
                    </a:lnTo>
                    <a:lnTo>
                      <a:pt x="0" y="149257"/>
                    </a:lnTo>
                  </a:path>
                </a:pathLst>
              </a:custGeom>
              <a:grpFill/>
              <a:ln w="5715" cap="rnd">
                <a:solidFill>
                  <a:srgbClr val="E52A29"/>
                </a:solidFill>
                <a:prstDash val="solid"/>
                <a:round/>
              </a:ln>
            </p:spPr>
            <p:txBody>
              <a:bodyPr rtlCol="0" anchor="ctr"/>
              <a:lstStyle/>
              <a:p>
                <a:endParaRPr lang="fr-FR" sz="1050"/>
              </a:p>
            </p:txBody>
          </p:sp>
          <p:sp>
            <p:nvSpPr>
              <p:cNvPr id="488" name="Forme libre : forme 3545">
                <a:extLst>
                  <a:ext uri="{FF2B5EF4-FFF2-40B4-BE49-F238E27FC236}">
                    <a16:creationId xmlns:a16="http://schemas.microsoft.com/office/drawing/2014/main" id="{DC5A9EE6-AD02-4774-872F-AAC491AEB252}"/>
                  </a:ext>
                </a:extLst>
              </p:cNvPr>
              <p:cNvSpPr/>
              <p:nvPr/>
            </p:nvSpPr>
            <p:spPr>
              <a:xfrm>
                <a:off x="2831780" y="2408206"/>
                <a:ext cx="10572" cy="5715"/>
              </a:xfrm>
              <a:custGeom>
                <a:avLst/>
                <a:gdLst>
                  <a:gd name="connsiteX0" fmla="*/ 10573 w 10572"/>
                  <a:gd name="connsiteY0" fmla="*/ 5715 h 5715"/>
                  <a:gd name="connsiteX1" fmla="*/ 0 w 10572"/>
                  <a:gd name="connsiteY1" fmla="*/ 0 h 5715"/>
                </a:gdLst>
                <a:ahLst/>
                <a:cxnLst>
                  <a:cxn ang="0">
                    <a:pos x="connsiteX0" y="connsiteY0"/>
                  </a:cxn>
                  <a:cxn ang="0">
                    <a:pos x="connsiteX1" y="connsiteY1"/>
                  </a:cxn>
                </a:cxnLst>
                <a:rect l="l" t="t" r="r" b="b"/>
                <a:pathLst>
                  <a:path w="10572" h="5715">
                    <a:moveTo>
                      <a:pt x="10573" y="5715"/>
                    </a:moveTo>
                    <a:lnTo>
                      <a:pt x="0" y="0"/>
                    </a:lnTo>
                  </a:path>
                </a:pathLst>
              </a:custGeom>
              <a:grpFill/>
              <a:ln w="5715" cap="rnd">
                <a:solidFill>
                  <a:srgbClr val="E52A29"/>
                </a:solidFill>
                <a:prstDash val="solid"/>
                <a:round/>
              </a:ln>
            </p:spPr>
            <p:txBody>
              <a:bodyPr rtlCol="0" anchor="ctr"/>
              <a:lstStyle/>
              <a:p>
                <a:endParaRPr lang="fr-FR" sz="1050"/>
              </a:p>
            </p:txBody>
          </p:sp>
          <p:sp>
            <p:nvSpPr>
              <p:cNvPr id="489" name="Forme libre : forme 3546">
                <a:extLst>
                  <a:ext uri="{FF2B5EF4-FFF2-40B4-BE49-F238E27FC236}">
                    <a16:creationId xmlns:a16="http://schemas.microsoft.com/office/drawing/2014/main" id="{C63F5772-4DF6-48AC-A18E-395F2F603ED1}"/>
                  </a:ext>
                </a:extLst>
              </p:cNvPr>
              <p:cNvSpPr/>
              <p:nvPr/>
            </p:nvSpPr>
            <p:spPr>
              <a:xfrm>
                <a:off x="2905313" y="2311813"/>
                <a:ext cx="81629" cy="118205"/>
              </a:xfrm>
              <a:custGeom>
                <a:avLst/>
                <a:gdLst>
                  <a:gd name="connsiteX0" fmla="*/ 0 w 81629"/>
                  <a:gd name="connsiteY0" fmla="*/ 107633 h 118205"/>
                  <a:gd name="connsiteX1" fmla="*/ 21907 w 81629"/>
                  <a:gd name="connsiteY1" fmla="*/ 118205 h 118205"/>
                  <a:gd name="connsiteX2" fmla="*/ 81629 w 81629"/>
                  <a:gd name="connsiteY2" fmla="*/ 10573 h 118205"/>
                  <a:gd name="connsiteX3" fmla="*/ 61531 w 81629"/>
                  <a:gd name="connsiteY3" fmla="*/ 0 h 118205"/>
                </a:gdLst>
                <a:ahLst/>
                <a:cxnLst>
                  <a:cxn ang="0">
                    <a:pos x="connsiteX0" y="connsiteY0"/>
                  </a:cxn>
                  <a:cxn ang="0">
                    <a:pos x="connsiteX1" y="connsiteY1"/>
                  </a:cxn>
                  <a:cxn ang="0">
                    <a:pos x="connsiteX2" y="connsiteY2"/>
                  </a:cxn>
                  <a:cxn ang="0">
                    <a:pos x="connsiteX3" y="connsiteY3"/>
                  </a:cxn>
                </a:cxnLst>
                <a:rect l="l" t="t" r="r" b="b"/>
                <a:pathLst>
                  <a:path w="81629" h="118205">
                    <a:moveTo>
                      <a:pt x="0" y="107633"/>
                    </a:moveTo>
                    <a:lnTo>
                      <a:pt x="21907" y="118205"/>
                    </a:lnTo>
                    <a:lnTo>
                      <a:pt x="81629" y="10573"/>
                    </a:lnTo>
                    <a:lnTo>
                      <a:pt x="61531" y="0"/>
                    </a:lnTo>
                  </a:path>
                </a:pathLst>
              </a:custGeom>
              <a:grpFill/>
              <a:ln w="5715" cap="rnd">
                <a:solidFill>
                  <a:srgbClr val="E52A29"/>
                </a:solidFill>
                <a:prstDash val="solid"/>
                <a:round/>
              </a:ln>
            </p:spPr>
            <p:txBody>
              <a:bodyPr rtlCol="0" anchor="ctr"/>
              <a:lstStyle/>
              <a:p>
                <a:endParaRPr lang="fr-FR" sz="1050"/>
              </a:p>
            </p:txBody>
          </p:sp>
          <p:sp>
            <p:nvSpPr>
              <p:cNvPr id="490" name="Forme libre : forme 3547">
                <a:extLst>
                  <a:ext uri="{FF2B5EF4-FFF2-40B4-BE49-F238E27FC236}">
                    <a16:creationId xmlns:a16="http://schemas.microsoft.com/office/drawing/2014/main" id="{4ECA030E-7108-415D-AC77-3AFE29EAEDF4}"/>
                  </a:ext>
                </a:extLst>
              </p:cNvPr>
              <p:cNvSpPr/>
              <p:nvPr/>
            </p:nvSpPr>
            <p:spPr>
              <a:xfrm>
                <a:off x="2984275" y="2332196"/>
                <a:ext cx="17335" cy="9429"/>
              </a:xfrm>
              <a:custGeom>
                <a:avLst/>
                <a:gdLst>
                  <a:gd name="connsiteX0" fmla="*/ 17335 w 17335"/>
                  <a:gd name="connsiteY0" fmla="*/ 9430 h 9429"/>
                  <a:gd name="connsiteX1" fmla="*/ 0 w 17335"/>
                  <a:gd name="connsiteY1" fmla="*/ 0 h 9429"/>
                </a:gdLst>
                <a:ahLst/>
                <a:cxnLst>
                  <a:cxn ang="0">
                    <a:pos x="connsiteX0" y="connsiteY0"/>
                  </a:cxn>
                  <a:cxn ang="0">
                    <a:pos x="connsiteX1" y="connsiteY1"/>
                  </a:cxn>
                </a:cxnLst>
                <a:rect l="l" t="t" r="r" b="b"/>
                <a:pathLst>
                  <a:path w="17335" h="9429">
                    <a:moveTo>
                      <a:pt x="17335" y="9430"/>
                    </a:moveTo>
                    <a:lnTo>
                      <a:pt x="0" y="0"/>
                    </a:lnTo>
                  </a:path>
                </a:pathLst>
              </a:custGeom>
              <a:grpFill/>
              <a:ln w="5715" cap="rnd">
                <a:solidFill>
                  <a:srgbClr val="E52A29"/>
                </a:solidFill>
                <a:prstDash val="solid"/>
                <a:round/>
              </a:ln>
            </p:spPr>
            <p:txBody>
              <a:bodyPr rtlCol="0" anchor="ctr"/>
              <a:lstStyle/>
              <a:p>
                <a:endParaRPr lang="fr-FR" sz="1050"/>
              </a:p>
            </p:txBody>
          </p:sp>
          <p:sp>
            <p:nvSpPr>
              <p:cNvPr id="491" name="Forme libre : forme 3548">
                <a:extLst>
                  <a:ext uri="{FF2B5EF4-FFF2-40B4-BE49-F238E27FC236}">
                    <a16:creationId xmlns:a16="http://schemas.microsoft.com/office/drawing/2014/main" id="{CAC1D812-FCD5-4A9A-9465-4F5428A885D9}"/>
                  </a:ext>
                </a:extLst>
              </p:cNvPr>
              <p:cNvSpPr/>
              <p:nvPr/>
            </p:nvSpPr>
            <p:spPr>
              <a:xfrm>
                <a:off x="2946842" y="2397919"/>
                <a:ext cx="30289" cy="16573"/>
              </a:xfrm>
              <a:custGeom>
                <a:avLst/>
                <a:gdLst>
                  <a:gd name="connsiteX0" fmla="*/ 30290 w 30289"/>
                  <a:gd name="connsiteY0" fmla="*/ 16573 h 16573"/>
                  <a:gd name="connsiteX1" fmla="*/ 0 w 30289"/>
                  <a:gd name="connsiteY1" fmla="*/ 0 h 16573"/>
                </a:gdLst>
                <a:ahLst/>
                <a:cxnLst>
                  <a:cxn ang="0">
                    <a:pos x="connsiteX0" y="connsiteY0"/>
                  </a:cxn>
                  <a:cxn ang="0">
                    <a:pos x="connsiteX1" y="connsiteY1"/>
                  </a:cxn>
                </a:cxnLst>
                <a:rect l="l" t="t" r="r" b="b"/>
                <a:pathLst>
                  <a:path w="30289" h="16573">
                    <a:moveTo>
                      <a:pt x="30290" y="16573"/>
                    </a:moveTo>
                    <a:lnTo>
                      <a:pt x="0" y="0"/>
                    </a:lnTo>
                  </a:path>
                </a:pathLst>
              </a:custGeom>
              <a:grpFill/>
              <a:ln w="5715" cap="rnd">
                <a:solidFill>
                  <a:srgbClr val="E52A29"/>
                </a:solidFill>
                <a:prstDash val="solid"/>
                <a:round/>
              </a:ln>
            </p:spPr>
            <p:txBody>
              <a:bodyPr rtlCol="0" anchor="ctr"/>
              <a:lstStyle/>
              <a:p>
                <a:endParaRPr lang="fr-FR" sz="1050"/>
              </a:p>
            </p:txBody>
          </p:sp>
          <p:sp>
            <p:nvSpPr>
              <p:cNvPr id="492" name="Forme libre : forme 3549">
                <a:extLst>
                  <a:ext uri="{FF2B5EF4-FFF2-40B4-BE49-F238E27FC236}">
                    <a16:creationId xmlns:a16="http://schemas.microsoft.com/office/drawing/2014/main" id="{100512AF-8EDE-4937-9D48-8741C811C633}"/>
                  </a:ext>
                </a:extLst>
              </p:cNvPr>
              <p:cNvSpPr/>
              <p:nvPr/>
            </p:nvSpPr>
            <p:spPr>
              <a:xfrm>
                <a:off x="3074191" y="2226945"/>
                <a:ext cx="9525" cy="37338"/>
              </a:xfrm>
              <a:custGeom>
                <a:avLst/>
                <a:gdLst>
                  <a:gd name="connsiteX0" fmla="*/ 0 w 9525"/>
                  <a:gd name="connsiteY0" fmla="*/ 37338 h 37338"/>
                  <a:gd name="connsiteX1" fmla="*/ 0 w 9525"/>
                  <a:gd name="connsiteY1" fmla="*/ 0 h 37338"/>
                </a:gdLst>
                <a:ahLst/>
                <a:cxnLst>
                  <a:cxn ang="0">
                    <a:pos x="connsiteX0" y="connsiteY0"/>
                  </a:cxn>
                  <a:cxn ang="0">
                    <a:pos x="connsiteX1" y="connsiteY1"/>
                  </a:cxn>
                </a:cxnLst>
                <a:rect l="l" t="t" r="r" b="b"/>
                <a:pathLst>
                  <a:path w="9525" h="37338">
                    <a:moveTo>
                      <a:pt x="0" y="37338"/>
                    </a:moveTo>
                    <a:lnTo>
                      <a:pt x="0" y="0"/>
                    </a:lnTo>
                  </a:path>
                </a:pathLst>
              </a:custGeom>
              <a:grpFill/>
              <a:ln w="5715" cap="rnd">
                <a:solidFill>
                  <a:srgbClr val="E52A29"/>
                </a:solidFill>
                <a:prstDash val="solid"/>
                <a:round/>
              </a:ln>
            </p:spPr>
            <p:txBody>
              <a:bodyPr rtlCol="0" anchor="ctr"/>
              <a:lstStyle/>
              <a:p>
                <a:endParaRPr lang="fr-FR" sz="1050"/>
              </a:p>
            </p:txBody>
          </p:sp>
          <p:sp>
            <p:nvSpPr>
              <p:cNvPr id="493" name="Forme libre : forme 3550">
                <a:extLst>
                  <a:ext uri="{FF2B5EF4-FFF2-40B4-BE49-F238E27FC236}">
                    <a16:creationId xmlns:a16="http://schemas.microsoft.com/office/drawing/2014/main" id="{0AEF4383-1BCC-433F-A6C7-D41C6A5F8FC4}"/>
                  </a:ext>
                </a:extLst>
              </p:cNvPr>
              <p:cNvSpPr/>
              <p:nvPr/>
            </p:nvSpPr>
            <p:spPr>
              <a:xfrm>
                <a:off x="3112196" y="2242566"/>
                <a:ext cx="27146" cy="29527"/>
              </a:xfrm>
              <a:custGeom>
                <a:avLst/>
                <a:gdLst>
                  <a:gd name="connsiteX0" fmla="*/ 27146 w 27146"/>
                  <a:gd name="connsiteY0" fmla="*/ 0 h 29527"/>
                  <a:gd name="connsiteX1" fmla="*/ 0 w 27146"/>
                  <a:gd name="connsiteY1" fmla="*/ 29528 h 29527"/>
                </a:gdLst>
                <a:ahLst/>
                <a:cxnLst>
                  <a:cxn ang="0">
                    <a:pos x="connsiteX0" y="connsiteY0"/>
                  </a:cxn>
                  <a:cxn ang="0">
                    <a:pos x="connsiteX1" y="connsiteY1"/>
                  </a:cxn>
                </a:cxnLst>
                <a:rect l="l" t="t" r="r" b="b"/>
                <a:pathLst>
                  <a:path w="27146" h="29527">
                    <a:moveTo>
                      <a:pt x="27146" y="0"/>
                    </a:moveTo>
                    <a:lnTo>
                      <a:pt x="0" y="29528"/>
                    </a:lnTo>
                  </a:path>
                </a:pathLst>
              </a:custGeom>
              <a:grpFill/>
              <a:ln w="5715" cap="rnd">
                <a:solidFill>
                  <a:srgbClr val="E52A29"/>
                </a:solidFill>
                <a:prstDash val="solid"/>
                <a:round/>
              </a:ln>
            </p:spPr>
            <p:txBody>
              <a:bodyPr rtlCol="0" anchor="ctr"/>
              <a:lstStyle/>
              <a:p>
                <a:endParaRPr lang="fr-FR" sz="1050"/>
              </a:p>
            </p:txBody>
          </p:sp>
          <p:sp>
            <p:nvSpPr>
              <p:cNvPr id="494" name="Forme libre : forme 3551">
                <a:extLst>
                  <a:ext uri="{FF2B5EF4-FFF2-40B4-BE49-F238E27FC236}">
                    <a16:creationId xmlns:a16="http://schemas.microsoft.com/office/drawing/2014/main" id="{A1E3CA06-709C-4E42-B8B7-54496C59F003}"/>
                  </a:ext>
                </a:extLst>
              </p:cNvPr>
              <p:cNvSpPr/>
              <p:nvPr/>
            </p:nvSpPr>
            <p:spPr>
              <a:xfrm>
                <a:off x="3006754" y="2240185"/>
                <a:ext cx="24098" cy="28289"/>
              </a:xfrm>
              <a:custGeom>
                <a:avLst/>
                <a:gdLst>
                  <a:gd name="connsiteX0" fmla="*/ 24098 w 24098"/>
                  <a:gd name="connsiteY0" fmla="*/ 28289 h 28289"/>
                  <a:gd name="connsiteX1" fmla="*/ 0 w 24098"/>
                  <a:gd name="connsiteY1" fmla="*/ 0 h 28289"/>
                </a:gdLst>
                <a:ahLst/>
                <a:cxnLst>
                  <a:cxn ang="0">
                    <a:pos x="connsiteX0" y="connsiteY0"/>
                  </a:cxn>
                  <a:cxn ang="0">
                    <a:pos x="connsiteX1" y="connsiteY1"/>
                  </a:cxn>
                </a:cxnLst>
                <a:rect l="l" t="t" r="r" b="b"/>
                <a:pathLst>
                  <a:path w="24098" h="28289">
                    <a:moveTo>
                      <a:pt x="24098" y="28289"/>
                    </a:moveTo>
                    <a:lnTo>
                      <a:pt x="0" y="0"/>
                    </a:lnTo>
                  </a:path>
                </a:pathLst>
              </a:custGeom>
              <a:grpFill/>
              <a:ln w="5715" cap="rnd">
                <a:solidFill>
                  <a:srgbClr val="E52A29"/>
                </a:solidFill>
                <a:prstDash val="solid"/>
                <a:round/>
              </a:ln>
            </p:spPr>
            <p:txBody>
              <a:bodyPr rtlCol="0" anchor="ctr"/>
              <a:lstStyle/>
              <a:p>
                <a:endParaRPr lang="fr-FR" sz="1050"/>
              </a:p>
            </p:txBody>
          </p:sp>
        </p:grpSp>
        <p:sp>
          <p:nvSpPr>
            <p:cNvPr id="470" name="Forme libre : forme 3552">
              <a:extLst>
                <a:ext uri="{FF2B5EF4-FFF2-40B4-BE49-F238E27FC236}">
                  <a16:creationId xmlns:a16="http://schemas.microsoft.com/office/drawing/2014/main" id="{7C4A5CD7-1EB7-4EA4-879E-7AF65587A01E}"/>
                </a:ext>
              </a:extLst>
            </p:cNvPr>
            <p:cNvSpPr/>
            <p:nvPr/>
          </p:nvSpPr>
          <p:spPr>
            <a:xfrm>
              <a:off x="3178109" y="2307431"/>
              <a:ext cx="27717" cy="16859"/>
            </a:xfrm>
            <a:custGeom>
              <a:avLst/>
              <a:gdLst>
                <a:gd name="connsiteX0" fmla="*/ 0 w 27717"/>
                <a:gd name="connsiteY0" fmla="*/ 16859 h 16859"/>
                <a:gd name="connsiteX1" fmla="*/ 27718 w 27717"/>
                <a:gd name="connsiteY1" fmla="*/ 0 h 16859"/>
              </a:gdLst>
              <a:ahLst/>
              <a:cxnLst>
                <a:cxn ang="0">
                  <a:pos x="connsiteX0" y="connsiteY0"/>
                </a:cxn>
                <a:cxn ang="0">
                  <a:pos x="connsiteX1" y="connsiteY1"/>
                </a:cxn>
              </a:cxnLst>
              <a:rect l="l" t="t" r="r" b="b"/>
              <a:pathLst>
                <a:path w="27717" h="16859">
                  <a:moveTo>
                    <a:pt x="0" y="16859"/>
                  </a:moveTo>
                  <a:lnTo>
                    <a:pt x="27718" y="0"/>
                  </a:lnTo>
                </a:path>
              </a:pathLst>
            </a:custGeom>
            <a:grpFill/>
            <a:ln w="5715" cap="rnd">
              <a:solidFill>
                <a:srgbClr val="E52A29"/>
              </a:solidFill>
              <a:prstDash val="solid"/>
              <a:round/>
            </a:ln>
          </p:spPr>
          <p:txBody>
            <a:bodyPr rtlCol="0" anchor="ctr"/>
            <a:lstStyle/>
            <a:p>
              <a:endParaRPr lang="fr-FR" sz="1050"/>
            </a:p>
          </p:txBody>
        </p:sp>
        <p:sp>
          <p:nvSpPr>
            <p:cNvPr id="471" name="Forme libre : forme 3553">
              <a:extLst>
                <a:ext uri="{FF2B5EF4-FFF2-40B4-BE49-F238E27FC236}">
                  <a16:creationId xmlns:a16="http://schemas.microsoft.com/office/drawing/2014/main" id="{0B9F3379-5E79-4932-84E4-1927440407C4}"/>
                </a:ext>
              </a:extLst>
            </p:cNvPr>
            <p:cNvSpPr/>
            <p:nvPr/>
          </p:nvSpPr>
          <p:spPr>
            <a:xfrm>
              <a:off x="3186110" y="2327910"/>
              <a:ext cx="13715" cy="8477"/>
            </a:xfrm>
            <a:custGeom>
              <a:avLst/>
              <a:gdLst>
                <a:gd name="connsiteX0" fmla="*/ 0 w 13715"/>
                <a:gd name="connsiteY0" fmla="*/ 8477 h 8477"/>
                <a:gd name="connsiteX1" fmla="*/ 13716 w 13715"/>
                <a:gd name="connsiteY1" fmla="*/ 0 h 8477"/>
              </a:gdLst>
              <a:ahLst/>
              <a:cxnLst>
                <a:cxn ang="0">
                  <a:pos x="connsiteX0" y="connsiteY0"/>
                </a:cxn>
                <a:cxn ang="0">
                  <a:pos x="connsiteX1" y="connsiteY1"/>
                </a:cxn>
              </a:cxnLst>
              <a:rect l="l" t="t" r="r" b="b"/>
              <a:pathLst>
                <a:path w="13715" h="8477">
                  <a:moveTo>
                    <a:pt x="0" y="8477"/>
                  </a:moveTo>
                  <a:lnTo>
                    <a:pt x="13716" y="0"/>
                  </a:lnTo>
                </a:path>
              </a:pathLst>
            </a:custGeom>
            <a:grpFill/>
            <a:ln w="5715" cap="rnd">
              <a:solidFill>
                <a:srgbClr val="E52A29"/>
              </a:solidFill>
              <a:prstDash val="solid"/>
              <a:round/>
            </a:ln>
          </p:spPr>
          <p:txBody>
            <a:bodyPr rtlCol="0" anchor="ctr"/>
            <a:lstStyle/>
            <a:p>
              <a:endParaRPr lang="fr-FR" sz="1050"/>
            </a:p>
          </p:txBody>
        </p:sp>
      </p:grpSp>
      <p:grpSp>
        <p:nvGrpSpPr>
          <p:cNvPr id="3" name="Groupe 2">
            <a:extLst>
              <a:ext uri="{FF2B5EF4-FFF2-40B4-BE49-F238E27FC236}">
                <a16:creationId xmlns:a16="http://schemas.microsoft.com/office/drawing/2014/main" id="{C2C81AFC-0EC5-4DFB-B22E-ABD8D55751EB}"/>
              </a:ext>
            </a:extLst>
          </p:cNvPr>
          <p:cNvGrpSpPr/>
          <p:nvPr/>
        </p:nvGrpSpPr>
        <p:grpSpPr>
          <a:xfrm>
            <a:off x="5285832" y="1577642"/>
            <a:ext cx="1815888" cy="1245946"/>
            <a:chOff x="5265566" y="1579808"/>
            <a:chExt cx="1815888" cy="1245946"/>
          </a:xfrm>
        </p:grpSpPr>
        <p:sp>
          <p:nvSpPr>
            <p:cNvPr id="382" name="Rectangle 381">
              <a:extLst>
                <a:ext uri="{FF2B5EF4-FFF2-40B4-BE49-F238E27FC236}">
                  <a16:creationId xmlns:a16="http://schemas.microsoft.com/office/drawing/2014/main" id="{8E7327BF-F091-4C1F-AAAF-1F3396183D7E}"/>
                </a:ext>
              </a:extLst>
            </p:cNvPr>
            <p:cNvSpPr/>
            <p:nvPr/>
          </p:nvSpPr>
          <p:spPr>
            <a:xfrm>
              <a:off x="5265566" y="1579808"/>
              <a:ext cx="1815888" cy="1245946"/>
            </a:xfrm>
            <a:prstGeom prst="rect">
              <a:avLst/>
            </a:prstGeom>
            <a:solidFill>
              <a:schemeClr val="bg1">
                <a:lumMod val="95000"/>
              </a:schemeClr>
            </a:solidFill>
            <a:ln>
              <a:solidFill>
                <a:schemeClr val="accent4">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200" b="1" dirty="0">
                <a:solidFill>
                  <a:schemeClr val="tx1">
                    <a:lumMod val="75000"/>
                    <a:lumOff val="25000"/>
                  </a:schemeClr>
                </a:solidFill>
              </a:endParaRPr>
            </a:p>
            <a:p>
              <a:pPr algn="ctr"/>
              <a:r>
                <a:rPr lang="fr-FR" sz="1000" dirty="0">
                  <a:solidFill>
                    <a:schemeClr val="tx1">
                      <a:lumMod val="75000"/>
                      <a:lumOff val="25000"/>
                    </a:schemeClr>
                  </a:solidFill>
                </a:rPr>
                <a:t>Point satisfaction</a:t>
              </a:r>
            </a:p>
            <a:p>
              <a:pPr algn="ctr"/>
              <a:endParaRPr lang="fr-FR" sz="500" b="1" dirty="0">
                <a:solidFill>
                  <a:schemeClr val="tx1">
                    <a:lumMod val="75000"/>
                    <a:lumOff val="25000"/>
                  </a:schemeClr>
                </a:solidFill>
              </a:endParaRPr>
            </a:p>
            <a:p>
              <a:pPr algn="ctr"/>
              <a:r>
                <a:rPr lang="fr-FR" sz="1000" dirty="0">
                  <a:solidFill>
                    <a:schemeClr val="tx1">
                      <a:lumMod val="75000"/>
                      <a:lumOff val="25000"/>
                    </a:schemeClr>
                  </a:solidFill>
                </a:rPr>
                <a:t>   </a:t>
              </a:r>
            </a:p>
          </p:txBody>
        </p:sp>
        <p:grpSp>
          <p:nvGrpSpPr>
            <p:cNvPr id="392" name="Graphique 1846">
              <a:extLst>
                <a:ext uri="{FF2B5EF4-FFF2-40B4-BE49-F238E27FC236}">
                  <a16:creationId xmlns:a16="http://schemas.microsoft.com/office/drawing/2014/main" id="{F869F4F5-265F-418D-991A-E603BA9E63D5}"/>
                </a:ext>
              </a:extLst>
            </p:cNvPr>
            <p:cNvGrpSpPr/>
            <p:nvPr/>
          </p:nvGrpSpPr>
          <p:grpSpPr>
            <a:xfrm>
              <a:off x="5842314" y="2382028"/>
              <a:ext cx="275456" cy="257603"/>
              <a:chOff x="693371" y="4488392"/>
              <a:chExt cx="367275" cy="343471"/>
            </a:xfrm>
            <a:noFill/>
          </p:grpSpPr>
          <p:sp>
            <p:nvSpPr>
              <p:cNvPr id="393" name="Forme libre : forme 4945">
                <a:extLst>
                  <a:ext uri="{FF2B5EF4-FFF2-40B4-BE49-F238E27FC236}">
                    <a16:creationId xmlns:a16="http://schemas.microsoft.com/office/drawing/2014/main" id="{CC5253DE-3ABA-4590-823D-E3AB320F3E45}"/>
                  </a:ext>
                </a:extLst>
              </p:cNvPr>
              <p:cNvSpPr/>
              <p:nvPr/>
            </p:nvSpPr>
            <p:spPr>
              <a:xfrm>
                <a:off x="848819" y="4533445"/>
                <a:ext cx="105822" cy="29698"/>
              </a:xfrm>
              <a:custGeom>
                <a:avLst/>
                <a:gdLst>
                  <a:gd name="connsiteX0" fmla="*/ 0 w 105822"/>
                  <a:gd name="connsiteY0" fmla="*/ 22860 h 29698"/>
                  <a:gd name="connsiteX1" fmla="*/ 90773 w 105822"/>
                  <a:gd name="connsiteY1" fmla="*/ 0 h 29698"/>
                  <a:gd name="connsiteX2" fmla="*/ 88963 w 105822"/>
                  <a:gd name="connsiteY2" fmla="*/ 21622 h 29698"/>
                  <a:gd name="connsiteX3" fmla="*/ 105823 w 105822"/>
                  <a:gd name="connsiteY3" fmla="*/ 16192 h 29698"/>
                </a:gdLst>
                <a:ahLst/>
                <a:cxnLst>
                  <a:cxn ang="0">
                    <a:pos x="connsiteX0" y="connsiteY0"/>
                  </a:cxn>
                  <a:cxn ang="0">
                    <a:pos x="connsiteX1" y="connsiteY1"/>
                  </a:cxn>
                  <a:cxn ang="0">
                    <a:pos x="connsiteX2" y="connsiteY2"/>
                  </a:cxn>
                  <a:cxn ang="0">
                    <a:pos x="connsiteX3" y="connsiteY3"/>
                  </a:cxn>
                </a:cxnLst>
                <a:rect l="l" t="t" r="r" b="b"/>
                <a:pathLst>
                  <a:path w="105822" h="29698">
                    <a:moveTo>
                      <a:pt x="0" y="22860"/>
                    </a:moveTo>
                    <a:cubicBezTo>
                      <a:pt x="0" y="22860"/>
                      <a:pt x="52864" y="48673"/>
                      <a:pt x="90773" y="0"/>
                    </a:cubicBezTo>
                    <a:cubicBezTo>
                      <a:pt x="90773" y="0"/>
                      <a:pt x="94964" y="9049"/>
                      <a:pt x="88963" y="21622"/>
                    </a:cubicBezTo>
                    <a:cubicBezTo>
                      <a:pt x="88963" y="21622"/>
                      <a:pt x="98012" y="27051"/>
                      <a:pt x="105823" y="16192"/>
                    </a:cubicBezTo>
                  </a:path>
                </a:pathLst>
              </a:custGeom>
              <a:noFill/>
              <a:ln w="5715" cap="rnd">
                <a:solidFill>
                  <a:srgbClr val="E52A29"/>
                </a:solidFill>
                <a:prstDash val="solid"/>
                <a:round/>
              </a:ln>
            </p:spPr>
            <p:txBody>
              <a:bodyPr rtlCol="0" anchor="ctr"/>
              <a:lstStyle/>
              <a:p>
                <a:endParaRPr lang="fr-FR" sz="1050"/>
              </a:p>
            </p:txBody>
          </p:sp>
          <p:sp>
            <p:nvSpPr>
              <p:cNvPr id="394" name="Forme libre : forme 4946">
                <a:extLst>
                  <a:ext uri="{FF2B5EF4-FFF2-40B4-BE49-F238E27FC236}">
                    <a16:creationId xmlns:a16="http://schemas.microsoft.com/office/drawing/2014/main" id="{5264CD38-66AB-481A-AAE7-52A57E6E9ACB}"/>
                  </a:ext>
                </a:extLst>
              </p:cNvPr>
              <p:cNvSpPr/>
              <p:nvPr/>
            </p:nvSpPr>
            <p:spPr>
              <a:xfrm>
                <a:off x="827313" y="4488392"/>
                <a:ext cx="78560" cy="203168"/>
              </a:xfrm>
              <a:custGeom>
                <a:avLst/>
                <a:gdLst>
                  <a:gd name="connsiteX0" fmla="*/ 78561 w 78560"/>
                  <a:gd name="connsiteY0" fmla="*/ 203168 h 203168"/>
                  <a:gd name="connsiteX1" fmla="*/ 14838 w 78560"/>
                  <a:gd name="connsiteY1" fmla="*/ 145447 h 203168"/>
                  <a:gd name="connsiteX2" fmla="*/ 456 w 78560"/>
                  <a:gd name="connsiteY2" fmla="*/ 132207 h 203168"/>
                  <a:gd name="connsiteX3" fmla="*/ 10647 w 78560"/>
                  <a:gd name="connsiteY3" fmla="*/ 114205 h 203168"/>
                  <a:gd name="connsiteX4" fmla="*/ 74941 w 78560"/>
                  <a:gd name="connsiteY4" fmla="*/ 0 h 2031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8560" h="203168">
                    <a:moveTo>
                      <a:pt x="78561" y="203168"/>
                    </a:moveTo>
                    <a:cubicBezTo>
                      <a:pt x="30459" y="203168"/>
                      <a:pt x="14838" y="145447"/>
                      <a:pt x="14838" y="145447"/>
                    </a:cubicBezTo>
                    <a:cubicBezTo>
                      <a:pt x="14838" y="145447"/>
                      <a:pt x="3408" y="146685"/>
                      <a:pt x="456" y="132207"/>
                    </a:cubicBezTo>
                    <a:cubicBezTo>
                      <a:pt x="-2592" y="117824"/>
                      <a:pt x="10647" y="114205"/>
                      <a:pt x="10647" y="114205"/>
                    </a:cubicBezTo>
                    <a:cubicBezTo>
                      <a:pt x="10647" y="114205"/>
                      <a:pt x="-15165" y="24670"/>
                      <a:pt x="74941" y="0"/>
                    </a:cubicBezTo>
                  </a:path>
                </a:pathLst>
              </a:custGeom>
              <a:noFill/>
              <a:ln w="5715" cap="rnd">
                <a:solidFill>
                  <a:srgbClr val="E52A29"/>
                </a:solidFill>
                <a:prstDash val="solid"/>
                <a:round/>
              </a:ln>
            </p:spPr>
            <p:txBody>
              <a:bodyPr rtlCol="0" anchor="ctr"/>
              <a:lstStyle/>
              <a:p>
                <a:endParaRPr lang="fr-FR" sz="1050"/>
              </a:p>
            </p:txBody>
          </p:sp>
          <p:sp>
            <p:nvSpPr>
              <p:cNvPr id="395" name="Forme libre : forme 4947">
                <a:extLst>
                  <a:ext uri="{FF2B5EF4-FFF2-40B4-BE49-F238E27FC236}">
                    <a16:creationId xmlns:a16="http://schemas.microsoft.com/office/drawing/2014/main" id="{810F259E-2B34-4862-A9C2-8218DCE975B8}"/>
                  </a:ext>
                </a:extLst>
              </p:cNvPr>
              <p:cNvSpPr/>
              <p:nvPr/>
            </p:nvSpPr>
            <p:spPr>
              <a:xfrm>
                <a:off x="909493" y="4497536"/>
                <a:ext cx="80370" cy="194024"/>
              </a:xfrm>
              <a:custGeom>
                <a:avLst/>
                <a:gdLst>
                  <a:gd name="connsiteX0" fmla="*/ 0 w 80370"/>
                  <a:gd name="connsiteY0" fmla="*/ 194024 h 194024"/>
                  <a:gd name="connsiteX1" fmla="*/ 65532 w 80370"/>
                  <a:gd name="connsiteY1" fmla="*/ 136303 h 194024"/>
                  <a:gd name="connsiteX2" fmla="*/ 79915 w 80370"/>
                  <a:gd name="connsiteY2" fmla="*/ 123063 h 194024"/>
                  <a:gd name="connsiteX3" fmla="*/ 69723 w 80370"/>
                  <a:gd name="connsiteY3" fmla="*/ 105061 h 194024"/>
                  <a:gd name="connsiteX4" fmla="*/ 29051 w 80370"/>
                  <a:gd name="connsiteY4" fmla="*/ 0 h 19402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0370" h="194024">
                    <a:moveTo>
                      <a:pt x="0" y="194024"/>
                    </a:moveTo>
                    <a:cubicBezTo>
                      <a:pt x="48101" y="194024"/>
                      <a:pt x="65532" y="136303"/>
                      <a:pt x="65532" y="136303"/>
                    </a:cubicBezTo>
                    <a:cubicBezTo>
                      <a:pt x="65532" y="136303"/>
                      <a:pt x="76962" y="137541"/>
                      <a:pt x="79915" y="123063"/>
                    </a:cubicBezTo>
                    <a:cubicBezTo>
                      <a:pt x="82963" y="108680"/>
                      <a:pt x="69723" y="105061"/>
                      <a:pt x="69723" y="105061"/>
                    </a:cubicBezTo>
                    <a:cubicBezTo>
                      <a:pt x="69723" y="105061"/>
                      <a:pt x="90678" y="32480"/>
                      <a:pt x="29051" y="0"/>
                    </a:cubicBezTo>
                  </a:path>
                </a:pathLst>
              </a:custGeom>
              <a:noFill/>
              <a:ln w="5715" cap="rnd">
                <a:solidFill>
                  <a:srgbClr val="E52A29"/>
                </a:solidFill>
                <a:prstDash val="solid"/>
                <a:round/>
              </a:ln>
            </p:spPr>
            <p:txBody>
              <a:bodyPr rtlCol="0" anchor="ctr"/>
              <a:lstStyle/>
              <a:p>
                <a:endParaRPr lang="fr-FR" sz="1050"/>
              </a:p>
            </p:txBody>
          </p:sp>
          <p:sp>
            <p:nvSpPr>
              <p:cNvPr id="396" name="Forme libre : forme 4948">
                <a:extLst>
                  <a:ext uri="{FF2B5EF4-FFF2-40B4-BE49-F238E27FC236}">
                    <a16:creationId xmlns:a16="http://schemas.microsoft.com/office/drawing/2014/main" id="{999B5C47-CF03-46D1-A702-65FE32030D63}"/>
                  </a:ext>
                </a:extLst>
              </p:cNvPr>
              <p:cNvSpPr/>
              <p:nvPr/>
            </p:nvSpPr>
            <p:spPr>
              <a:xfrm>
                <a:off x="874632" y="4600216"/>
                <a:ext cx="9525" cy="13144"/>
              </a:xfrm>
              <a:custGeom>
                <a:avLst/>
                <a:gdLst>
                  <a:gd name="connsiteX0" fmla="*/ 0 w 9525"/>
                  <a:gd name="connsiteY0" fmla="*/ 0 h 13144"/>
                  <a:gd name="connsiteX1" fmla="*/ 0 w 9525"/>
                  <a:gd name="connsiteY1" fmla="*/ 13145 h 13144"/>
                </a:gdLst>
                <a:ahLst/>
                <a:cxnLst>
                  <a:cxn ang="0">
                    <a:pos x="connsiteX0" y="connsiteY0"/>
                  </a:cxn>
                  <a:cxn ang="0">
                    <a:pos x="connsiteX1" y="connsiteY1"/>
                  </a:cxn>
                </a:cxnLst>
                <a:rect l="l" t="t" r="r" b="b"/>
                <a:pathLst>
                  <a:path w="9525" h="13144">
                    <a:moveTo>
                      <a:pt x="0" y="0"/>
                    </a:moveTo>
                    <a:lnTo>
                      <a:pt x="0" y="13145"/>
                    </a:lnTo>
                  </a:path>
                </a:pathLst>
              </a:custGeom>
              <a:ln w="5715" cap="rnd">
                <a:solidFill>
                  <a:srgbClr val="E52A29"/>
                </a:solidFill>
                <a:prstDash val="solid"/>
                <a:round/>
              </a:ln>
            </p:spPr>
            <p:txBody>
              <a:bodyPr rtlCol="0" anchor="ctr"/>
              <a:lstStyle/>
              <a:p>
                <a:endParaRPr lang="fr-FR" sz="1050"/>
              </a:p>
            </p:txBody>
          </p:sp>
          <p:sp>
            <p:nvSpPr>
              <p:cNvPr id="397" name="Forme libre : forme 4949">
                <a:extLst>
                  <a:ext uri="{FF2B5EF4-FFF2-40B4-BE49-F238E27FC236}">
                    <a16:creationId xmlns:a16="http://schemas.microsoft.com/office/drawing/2014/main" id="{06896170-BC98-4B29-B5B7-B50D7532E388}"/>
                  </a:ext>
                </a:extLst>
              </p:cNvPr>
              <p:cNvSpPr/>
              <p:nvPr/>
            </p:nvSpPr>
            <p:spPr>
              <a:xfrm>
                <a:off x="931782" y="4599549"/>
                <a:ext cx="9525" cy="13239"/>
              </a:xfrm>
              <a:custGeom>
                <a:avLst/>
                <a:gdLst>
                  <a:gd name="connsiteX0" fmla="*/ 0 w 9525"/>
                  <a:gd name="connsiteY0" fmla="*/ 0 h 13239"/>
                  <a:gd name="connsiteX1" fmla="*/ 0 w 9525"/>
                  <a:gd name="connsiteY1" fmla="*/ 13240 h 13239"/>
                </a:gdLst>
                <a:ahLst/>
                <a:cxnLst>
                  <a:cxn ang="0">
                    <a:pos x="connsiteX0" y="connsiteY0"/>
                  </a:cxn>
                  <a:cxn ang="0">
                    <a:pos x="connsiteX1" y="connsiteY1"/>
                  </a:cxn>
                </a:cxnLst>
                <a:rect l="l" t="t" r="r" b="b"/>
                <a:pathLst>
                  <a:path w="9525" h="13239">
                    <a:moveTo>
                      <a:pt x="0" y="0"/>
                    </a:moveTo>
                    <a:lnTo>
                      <a:pt x="0" y="13240"/>
                    </a:lnTo>
                  </a:path>
                </a:pathLst>
              </a:custGeom>
              <a:ln w="5715" cap="rnd">
                <a:solidFill>
                  <a:srgbClr val="E52A29"/>
                </a:solidFill>
                <a:prstDash val="solid"/>
                <a:round/>
              </a:ln>
            </p:spPr>
            <p:txBody>
              <a:bodyPr rtlCol="0" anchor="ctr"/>
              <a:lstStyle/>
              <a:p>
                <a:endParaRPr lang="fr-FR" sz="1050"/>
              </a:p>
            </p:txBody>
          </p:sp>
          <p:sp>
            <p:nvSpPr>
              <p:cNvPr id="398" name="Forme libre : forme 4950">
                <a:extLst>
                  <a:ext uri="{FF2B5EF4-FFF2-40B4-BE49-F238E27FC236}">
                    <a16:creationId xmlns:a16="http://schemas.microsoft.com/office/drawing/2014/main" id="{440727C7-6963-4118-B14F-C3DCC66B2ED2}"/>
                  </a:ext>
                </a:extLst>
              </p:cNvPr>
              <p:cNvSpPr/>
              <p:nvPr/>
            </p:nvSpPr>
            <p:spPr>
              <a:xfrm>
                <a:off x="892824" y="4649841"/>
                <a:ext cx="25050" cy="5214"/>
              </a:xfrm>
              <a:custGeom>
                <a:avLst/>
                <a:gdLst>
                  <a:gd name="connsiteX0" fmla="*/ 25051 w 25050"/>
                  <a:gd name="connsiteY0" fmla="*/ 0 h 5214"/>
                  <a:gd name="connsiteX1" fmla="*/ 0 w 25050"/>
                  <a:gd name="connsiteY1" fmla="*/ 0 h 5214"/>
                </a:gdLst>
                <a:ahLst/>
                <a:cxnLst>
                  <a:cxn ang="0">
                    <a:pos x="connsiteX0" y="connsiteY0"/>
                  </a:cxn>
                  <a:cxn ang="0">
                    <a:pos x="connsiteX1" y="connsiteY1"/>
                  </a:cxn>
                </a:cxnLst>
                <a:rect l="l" t="t" r="r" b="b"/>
                <a:pathLst>
                  <a:path w="25050" h="5214">
                    <a:moveTo>
                      <a:pt x="25051" y="0"/>
                    </a:moveTo>
                    <a:cubicBezTo>
                      <a:pt x="18097" y="6953"/>
                      <a:pt x="6858" y="6953"/>
                      <a:pt x="0" y="0"/>
                    </a:cubicBezTo>
                  </a:path>
                </a:pathLst>
              </a:custGeom>
              <a:noFill/>
              <a:ln w="5715" cap="rnd">
                <a:solidFill>
                  <a:srgbClr val="E52A29"/>
                </a:solidFill>
                <a:prstDash val="solid"/>
                <a:round/>
              </a:ln>
            </p:spPr>
            <p:txBody>
              <a:bodyPr rtlCol="0" anchor="ctr"/>
              <a:lstStyle/>
              <a:p>
                <a:endParaRPr lang="fr-FR" sz="1050"/>
              </a:p>
            </p:txBody>
          </p:sp>
          <p:sp>
            <p:nvSpPr>
              <p:cNvPr id="399" name="Forme libre : forme 4951">
                <a:extLst>
                  <a:ext uri="{FF2B5EF4-FFF2-40B4-BE49-F238E27FC236}">
                    <a16:creationId xmlns:a16="http://schemas.microsoft.com/office/drawing/2014/main" id="{B35F38B4-E9F7-4F7A-AAD4-5E09707343FE}"/>
                  </a:ext>
                </a:extLst>
              </p:cNvPr>
              <p:cNvSpPr/>
              <p:nvPr/>
            </p:nvSpPr>
            <p:spPr>
              <a:xfrm>
                <a:off x="754923" y="4691179"/>
                <a:ext cx="151998" cy="140208"/>
              </a:xfrm>
              <a:custGeom>
                <a:avLst/>
                <a:gdLst>
                  <a:gd name="connsiteX0" fmla="*/ 551 w 151998"/>
                  <a:gd name="connsiteY0" fmla="*/ 140208 h 140208"/>
                  <a:gd name="connsiteX1" fmla="*/ 88466 w 151998"/>
                  <a:gd name="connsiteY1" fmla="*/ 27051 h 140208"/>
                  <a:gd name="connsiteX2" fmla="*/ 106469 w 151998"/>
                  <a:gd name="connsiteY2" fmla="*/ 0 h 140208"/>
                  <a:gd name="connsiteX3" fmla="*/ 151998 w 151998"/>
                  <a:gd name="connsiteY3" fmla="*/ 37433 h 140208"/>
                  <a:gd name="connsiteX4" fmla="*/ 127614 w 151998"/>
                  <a:gd name="connsiteY4" fmla="*/ 66770 h 140208"/>
                  <a:gd name="connsiteX5" fmla="*/ 103230 w 151998"/>
                  <a:gd name="connsiteY5" fmla="*/ 42386 h 1402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51998" h="140208">
                    <a:moveTo>
                      <a:pt x="551" y="140208"/>
                    </a:moveTo>
                    <a:cubicBezTo>
                      <a:pt x="551" y="140208"/>
                      <a:pt x="-12499" y="52292"/>
                      <a:pt x="88466" y="27051"/>
                    </a:cubicBezTo>
                    <a:lnTo>
                      <a:pt x="106469" y="0"/>
                    </a:lnTo>
                    <a:lnTo>
                      <a:pt x="151998" y="37433"/>
                    </a:lnTo>
                    <a:lnTo>
                      <a:pt x="127614" y="66770"/>
                    </a:lnTo>
                    <a:lnTo>
                      <a:pt x="103230" y="42386"/>
                    </a:lnTo>
                  </a:path>
                </a:pathLst>
              </a:custGeom>
              <a:noFill/>
              <a:ln w="5715" cap="rnd">
                <a:solidFill>
                  <a:srgbClr val="E52A29"/>
                </a:solidFill>
                <a:prstDash val="solid"/>
                <a:round/>
              </a:ln>
            </p:spPr>
            <p:txBody>
              <a:bodyPr rtlCol="0" anchor="ctr"/>
              <a:lstStyle/>
              <a:p>
                <a:endParaRPr lang="fr-FR" sz="1050"/>
              </a:p>
            </p:txBody>
          </p:sp>
          <p:sp>
            <p:nvSpPr>
              <p:cNvPr id="400" name="Forme libre : forme 4952">
                <a:extLst>
                  <a:ext uri="{FF2B5EF4-FFF2-40B4-BE49-F238E27FC236}">
                    <a16:creationId xmlns:a16="http://schemas.microsoft.com/office/drawing/2014/main" id="{26EB87BE-288E-4A2B-8595-F5EA6EE8F266}"/>
                  </a:ext>
                </a:extLst>
              </p:cNvPr>
              <p:cNvSpPr/>
              <p:nvPr/>
            </p:nvSpPr>
            <p:spPr>
              <a:xfrm>
                <a:off x="908731" y="4691655"/>
                <a:ext cx="144875" cy="91916"/>
              </a:xfrm>
              <a:custGeom>
                <a:avLst/>
                <a:gdLst>
                  <a:gd name="connsiteX0" fmla="*/ 144875 w 144875"/>
                  <a:gd name="connsiteY0" fmla="*/ 91916 h 91916"/>
                  <a:gd name="connsiteX1" fmla="*/ 63532 w 144875"/>
                  <a:gd name="connsiteY1" fmla="*/ 27051 h 91916"/>
                  <a:gd name="connsiteX2" fmla="*/ 45530 w 144875"/>
                  <a:gd name="connsiteY2" fmla="*/ 0 h 91916"/>
                  <a:gd name="connsiteX3" fmla="*/ 0 w 144875"/>
                  <a:gd name="connsiteY3" fmla="*/ 37433 h 91916"/>
                  <a:gd name="connsiteX4" fmla="*/ 24384 w 144875"/>
                  <a:gd name="connsiteY4" fmla="*/ 66770 h 91916"/>
                  <a:gd name="connsiteX5" fmla="*/ 48768 w 144875"/>
                  <a:gd name="connsiteY5" fmla="*/ 42386 h 919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44875" h="91916">
                    <a:moveTo>
                      <a:pt x="144875" y="91916"/>
                    </a:moveTo>
                    <a:cubicBezTo>
                      <a:pt x="135255" y="67056"/>
                      <a:pt x="113252" y="39529"/>
                      <a:pt x="63532" y="27051"/>
                    </a:cubicBezTo>
                    <a:lnTo>
                      <a:pt x="45530" y="0"/>
                    </a:lnTo>
                    <a:lnTo>
                      <a:pt x="0" y="37433"/>
                    </a:lnTo>
                    <a:lnTo>
                      <a:pt x="24384" y="66770"/>
                    </a:lnTo>
                    <a:lnTo>
                      <a:pt x="48768" y="42386"/>
                    </a:lnTo>
                  </a:path>
                </a:pathLst>
              </a:custGeom>
              <a:noFill/>
              <a:ln w="5715" cap="rnd">
                <a:solidFill>
                  <a:srgbClr val="E52A29"/>
                </a:solidFill>
                <a:prstDash val="solid"/>
                <a:round/>
              </a:ln>
            </p:spPr>
            <p:txBody>
              <a:bodyPr rtlCol="0" anchor="ctr"/>
              <a:lstStyle/>
              <a:p>
                <a:endParaRPr lang="fr-FR" sz="1050"/>
              </a:p>
            </p:txBody>
          </p:sp>
          <p:sp>
            <p:nvSpPr>
              <p:cNvPr id="401" name="Forme libre : forme 4953">
                <a:extLst>
                  <a:ext uri="{FF2B5EF4-FFF2-40B4-BE49-F238E27FC236}">
                    <a16:creationId xmlns:a16="http://schemas.microsoft.com/office/drawing/2014/main" id="{D6E1CE6A-8EFA-443F-845F-B477E0ED9804}"/>
                  </a:ext>
                </a:extLst>
              </p:cNvPr>
              <p:cNvSpPr/>
              <p:nvPr/>
            </p:nvSpPr>
            <p:spPr>
              <a:xfrm>
                <a:off x="1060083" y="4814719"/>
                <a:ext cx="563" cy="17144"/>
              </a:xfrm>
              <a:custGeom>
                <a:avLst/>
                <a:gdLst>
                  <a:gd name="connsiteX0" fmla="*/ 0 w 563"/>
                  <a:gd name="connsiteY0" fmla="*/ 17145 h 17144"/>
                  <a:gd name="connsiteX1" fmla="*/ 286 w 563"/>
                  <a:gd name="connsiteY1" fmla="*/ 0 h 17144"/>
                </a:gdLst>
                <a:ahLst/>
                <a:cxnLst>
                  <a:cxn ang="0">
                    <a:pos x="connsiteX0" y="connsiteY0"/>
                  </a:cxn>
                  <a:cxn ang="0">
                    <a:pos x="connsiteX1" y="connsiteY1"/>
                  </a:cxn>
                </a:cxnLst>
                <a:rect l="l" t="t" r="r" b="b"/>
                <a:pathLst>
                  <a:path w="563" h="17144">
                    <a:moveTo>
                      <a:pt x="0" y="17145"/>
                    </a:moveTo>
                    <a:cubicBezTo>
                      <a:pt x="0" y="17145"/>
                      <a:pt x="1048" y="10382"/>
                      <a:pt x="286" y="0"/>
                    </a:cubicBezTo>
                  </a:path>
                </a:pathLst>
              </a:custGeom>
              <a:noFill/>
              <a:ln w="5715" cap="rnd">
                <a:solidFill>
                  <a:srgbClr val="E52A29"/>
                </a:solidFill>
                <a:prstDash val="solid"/>
                <a:round/>
              </a:ln>
            </p:spPr>
            <p:txBody>
              <a:bodyPr rtlCol="0" anchor="ctr"/>
              <a:lstStyle/>
              <a:p>
                <a:endParaRPr lang="fr-FR" sz="1050"/>
              </a:p>
            </p:txBody>
          </p:sp>
          <p:sp>
            <p:nvSpPr>
              <p:cNvPr id="402" name="Forme libre : forme 4954">
                <a:extLst>
                  <a:ext uri="{FF2B5EF4-FFF2-40B4-BE49-F238E27FC236}">
                    <a16:creationId xmlns:a16="http://schemas.microsoft.com/office/drawing/2014/main" id="{B6FDEF9F-9D6C-40CC-A1F8-8C0E675B1E5B}"/>
                  </a:ext>
                </a:extLst>
              </p:cNvPr>
              <p:cNvSpPr/>
              <p:nvPr/>
            </p:nvSpPr>
            <p:spPr>
              <a:xfrm>
                <a:off x="693371" y="4495822"/>
                <a:ext cx="119729" cy="119634"/>
              </a:xfrm>
              <a:custGeom>
                <a:avLst/>
                <a:gdLst>
                  <a:gd name="connsiteX0" fmla="*/ 119729 w 119729"/>
                  <a:gd name="connsiteY0" fmla="*/ 46673 h 119634"/>
                  <a:gd name="connsiteX1" fmla="*/ 119729 w 119729"/>
                  <a:gd name="connsiteY1" fmla="*/ 104489 h 119634"/>
                  <a:gd name="connsiteX2" fmla="*/ 104585 w 119729"/>
                  <a:gd name="connsiteY2" fmla="*/ 119634 h 119634"/>
                  <a:gd name="connsiteX3" fmla="*/ 15145 w 119729"/>
                  <a:gd name="connsiteY3" fmla="*/ 119634 h 119634"/>
                  <a:gd name="connsiteX4" fmla="*/ 0 w 119729"/>
                  <a:gd name="connsiteY4" fmla="*/ 104489 h 119634"/>
                  <a:gd name="connsiteX5" fmla="*/ 0 w 119729"/>
                  <a:gd name="connsiteY5" fmla="*/ 15145 h 119634"/>
                  <a:gd name="connsiteX6" fmla="*/ 15145 w 119729"/>
                  <a:gd name="connsiteY6" fmla="*/ 0 h 119634"/>
                  <a:gd name="connsiteX7" fmla="*/ 104489 w 119729"/>
                  <a:gd name="connsiteY7" fmla="*/ 0 h 1196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19729" h="119634">
                    <a:moveTo>
                      <a:pt x="119729" y="46673"/>
                    </a:moveTo>
                    <a:lnTo>
                      <a:pt x="119729" y="104489"/>
                    </a:lnTo>
                    <a:cubicBezTo>
                      <a:pt x="119729" y="112871"/>
                      <a:pt x="112871" y="119634"/>
                      <a:pt x="104585" y="119634"/>
                    </a:cubicBezTo>
                    <a:lnTo>
                      <a:pt x="15145" y="119634"/>
                    </a:lnTo>
                    <a:cubicBezTo>
                      <a:pt x="6763" y="119634"/>
                      <a:pt x="0" y="112776"/>
                      <a:pt x="0" y="104489"/>
                    </a:cubicBezTo>
                    <a:lnTo>
                      <a:pt x="0" y="15145"/>
                    </a:lnTo>
                    <a:cubicBezTo>
                      <a:pt x="0" y="6763"/>
                      <a:pt x="6858" y="0"/>
                      <a:pt x="15145" y="0"/>
                    </a:cubicBezTo>
                    <a:lnTo>
                      <a:pt x="104489" y="0"/>
                    </a:lnTo>
                  </a:path>
                </a:pathLst>
              </a:custGeom>
              <a:noFill/>
              <a:ln w="5715" cap="rnd">
                <a:solidFill>
                  <a:srgbClr val="E52A29"/>
                </a:solidFill>
                <a:prstDash val="solid"/>
                <a:round/>
              </a:ln>
            </p:spPr>
            <p:txBody>
              <a:bodyPr rtlCol="0" anchor="ctr"/>
              <a:lstStyle/>
              <a:p>
                <a:endParaRPr lang="fr-FR" sz="1050"/>
              </a:p>
            </p:txBody>
          </p:sp>
          <p:sp>
            <p:nvSpPr>
              <p:cNvPr id="403" name="Forme libre : forme 4955">
                <a:extLst>
                  <a:ext uri="{FF2B5EF4-FFF2-40B4-BE49-F238E27FC236}">
                    <a16:creationId xmlns:a16="http://schemas.microsoft.com/office/drawing/2014/main" id="{643532DD-C372-450D-BA36-DC99D7AD0BC6}"/>
                  </a:ext>
                </a:extLst>
              </p:cNvPr>
              <p:cNvSpPr/>
              <p:nvPr/>
            </p:nvSpPr>
            <p:spPr>
              <a:xfrm>
                <a:off x="714136" y="4493059"/>
                <a:ext cx="117252" cy="81057"/>
              </a:xfrm>
              <a:custGeom>
                <a:avLst/>
                <a:gdLst>
                  <a:gd name="connsiteX0" fmla="*/ 117253 w 117252"/>
                  <a:gd name="connsiteY0" fmla="*/ 0 h 81057"/>
                  <a:gd name="connsiteX1" fmla="*/ 36195 w 117252"/>
                  <a:gd name="connsiteY1" fmla="*/ 81058 h 81057"/>
                  <a:gd name="connsiteX2" fmla="*/ 0 w 117252"/>
                  <a:gd name="connsiteY2" fmla="*/ 45053 h 81057"/>
                </a:gdLst>
                <a:ahLst/>
                <a:cxnLst>
                  <a:cxn ang="0">
                    <a:pos x="connsiteX0" y="connsiteY0"/>
                  </a:cxn>
                  <a:cxn ang="0">
                    <a:pos x="connsiteX1" y="connsiteY1"/>
                  </a:cxn>
                  <a:cxn ang="0">
                    <a:pos x="connsiteX2" y="connsiteY2"/>
                  </a:cxn>
                </a:cxnLst>
                <a:rect l="l" t="t" r="r" b="b"/>
                <a:pathLst>
                  <a:path w="117252" h="81057">
                    <a:moveTo>
                      <a:pt x="117253" y="0"/>
                    </a:moveTo>
                    <a:lnTo>
                      <a:pt x="36195" y="81058"/>
                    </a:lnTo>
                    <a:lnTo>
                      <a:pt x="0" y="45053"/>
                    </a:lnTo>
                  </a:path>
                </a:pathLst>
              </a:custGeom>
              <a:noFill/>
              <a:ln w="5715" cap="rnd">
                <a:solidFill>
                  <a:srgbClr val="E52A29"/>
                </a:solidFill>
                <a:prstDash val="solid"/>
                <a:round/>
              </a:ln>
            </p:spPr>
            <p:txBody>
              <a:bodyPr rtlCol="0" anchor="ctr"/>
              <a:lstStyle/>
              <a:p>
                <a:endParaRPr lang="fr-FR" sz="1050"/>
              </a:p>
            </p:txBody>
          </p:sp>
        </p:grpSp>
        <p:pic>
          <p:nvPicPr>
            <p:cNvPr id="404" name="Image 403">
              <a:extLst>
                <a:ext uri="{FF2B5EF4-FFF2-40B4-BE49-F238E27FC236}">
                  <a16:creationId xmlns:a16="http://schemas.microsoft.com/office/drawing/2014/main" id="{88B9DECA-4A9E-4621-AD91-CC1C1C66732D}"/>
                </a:ext>
              </a:extLst>
            </p:cNvPr>
            <p:cNvPicPr>
              <a:picLocks noChangeAspect="1"/>
            </p:cNvPicPr>
            <p:nvPr/>
          </p:nvPicPr>
          <p:blipFill rotWithShape="1">
            <a:blip r:embed="rId6">
              <a:clrChange>
                <a:clrFrom>
                  <a:srgbClr val="FFFFFF"/>
                </a:clrFrom>
                <a:clrTo>
                  <a:srgbClr val="FFFFFF">
                    <a:alpha val="0"/>
                  </a:srgbClr>
                </a:clrTo>
              </a:clrChange>
              <a:duotone>
                <a:schemeClr val="accent4">
                  <a:shade val="45000"/>
                  <a:satMod val="135000"/>
                </a:schemeClr>
                <a:prstClr val="white"/>
              </a:duotone>
            </a:blip>
            <a:srcRect t="1" r="36987" b="7777"/>
            <a:stretch/>
          </p:blipFill>
          <p:spPr>
            <a:xfrm>
              <a:off x="5764953" y="1703903"/>
              <a:ext cx="504527" cy="299463"/>
            </a:xfrm>
            <a:prstGeom prst="rect">
              <a:avLst/>
            </a:prstGeom>
          </p:spPr>
        </p:pic>
        <p:pic>
          <p:nvPicPr>
            <p:cNvPr id="405" name="Image 404">
              <a:extLst>
                <a:ext uri="{FF2B5EF4-FFF2-40B4-BE49-F238E27FC236}">
                  <a16:creationId xmlns:a16="http://schemas.microsoft.com/office/drawing/2014/main" id="{F5C31338-EB97-459A-B63C-7D8381602081}"/>
                </a:ext>
              </a:extLst>
            </p:cNvPr>
            <p:cNvPicPr>
              <a:picLocks noChangeAspect="1"/>
            </p:cNvPicPr>
            <p:nvPr/>
          </p:nvPicPr>
          <p:blipFill rotWithShape="1">
            <a:blip r:embed="rId10">
              <a:clrChange>
                <a:clrFrom>
                  <a:srgbClr val="FFFFFF"/>
                </a:clrFrom>
                <a:clrTo>
                  <a:srgbClr val="FFFFFF">
                    <a:alpha val="0"/>
                  </a:srgbClr>
                </a:clrTo>
              </a:clrChange>
              <a:duotone>
                <a:schemeClr val="accent4">
                  <a:shade val="45000"/>
                  <a:satMod val="135000"/>
                </a:schemeClr>
                <a:prstClr val="white"/>
              </a:duotone>
            </a:blip>
            <a:srcRect l="74465" t="-11502"/>
            <a:stretch/>
          </p:blipFill>
          <p:spPr>
            <a:xfrm>
              <a:off x="6281248" y="1662496"/>
              <a:ext cx="260143" cy="386865"/>
            </a:xfrm>
            <a:prstGeom prst="rect">
              <a:avLst/>
            </a:prstGeom>
          </p:spPr>
        </p:pic>
        <p:grpSp>
          <p:nvGrpSpPr>
            <p:cNvPr id="406" name="Graphique 1793">
              <a:extLst>
                <a:ext uri="{FF2B5EF4-FFF2-40B4-BE49-F238E27FC236}">
                  <a16:creationId xmlns:a16="http://schemas.microsoft.com/office/drawing/2014/main" id="{7F8C0172-6977-4FAA-8208-CD6E84E3DFD2}"/>
                </a:ext>
              </a:extLst>
            </p:cNvPr>
            <p:cNvGrpSpPr/>
            <p:nvPr/>
          </p:nvGrpSpPr>
          <p:grpSpPr>
            <a:xfrm>
              <a:off x="6241671" y="2454024"/>
              <a:ext cx="344972" cy="193438"/>
              <a:chOff x="2831780" y="2226945"/>
              <a:chExt cx="459962" cy="257917"/>
            </a:xfrm>
            <a:noFill/>
          </p:grpSpPr>
          <p:grpSp>
            <p:nvGrpSpPr>
              <p:cNvPr id="407" name="Graphique 1793">
                <a:extLst>
                  <a:ext uri="{FF2B5EF4-FFF2-40B4-BE49-F238E27FC236}">
                    <a16:creationId xmlns:a16="http://schemas.microsoft.com/office/drawing/2014/main" id="{9C9E72D5-A209-47CD-81D8-6FEC7B6C591E}"/>
                  </a:ext>
                </a:extLst>
              </p:cNvPr>
              <p:cNvGrpSpPr/>
              <p:nvPr/>
            </p:nvGrpSpPr>
            <p:grpSpPr>
              <a:xfrm>
                <a:off x="2831780" y="2226945"/>
                <a:ext cx="459962" cy="257917"/>
                <a:chOff x="2831780" y="2226945"/>
                <a:chExt cx="459962" cy="257917"/>
              </a:xfrm>
              <a:grpFill/>
            </p:grpSpPr>
            <p:sp>
              <p:nvSpPr>
                <p:cNvPr id="410" name="Forme libre : forme 3529">
                  <a:extLst>
                    <a:ext uri="{FF2B5EF4-FFF2-40B4-BE49-F238E27FC236}">
                      <a16:creationId xmlns:a16="http://schemas.microsoft.com/office/drawing/2014/main" id="{72025990-5052-49FA-876D-D07FD72DA493}"/>
                    </a:ext>
                  </a:extLst>
                </p:cNvPr>
                <p:cNvSpPr/>
                <p:nvPr/>
              </p:nvSpPr>
              <p:spPr>
                <a:xfrm>
                  <a:off x="3233068" y="2258759"/>
                  <a:ext cx="12858" cy="7905"/>
                </a:xfrm>
                <a:custGeom>
                  <a:avLst/>
                  <a:gdLst>
                    <a:gd name="connsiteX0" fmla="*/ 12859 w 12858"/>
                    <a:gd name="connsiteY0" fmla="*/ 0 h 7905"/>
                    <a:gd name="connsiteX1" fmla="*/ 0 w 12858"/>
                    <a:gd name="connsiteY1" fmla="*/ 7906 h 7905"/>
                  </a:gdLst>
                  <a:ahLst/>
                  <a:cxnLst>
                    <a:cxn ang="0">
                      <a:pos x="connsiteX0" y="connsiteY0"/>
                    </a:cxn>
                    <a:cxn ang="0">
                      <a:pos x="connsiteX1" y="connsiteY1"/>
                    </a:cxn>
                  </a:cxnLst>
                  <a:rect l="l" t="t" r="r" b="b"/>
                  <a:pathLst>
                    <a:path w="12858" h="7905">
                      <a:moveTo>
                        <a:pt x="12859" y="0"/>
                      </a:moveTo>
                      <a:lnTo>
                        <a:pt x="0" y="7906"/>
                      </a:lnTo>
                    </a:path>
                  </a:pathLst>
                </a:custGeom>
                <a:grpFill/>
                <a:ln w="5715" cap="rnd">
                  <a:solidFill>
                    <a:srgbClr val="E52A29"/>
                  </a:solidFill>
                  <a:prstDash val="solid"/>
                  <a:round/>
                </a:ln>
              </p:spPr>
              <p:txBody>
                <a:bodyPr rtlCol="0" anchor="ctr"/>
                <a:lstStyle/>
                <a:p>
                  <a:endParaRPr lang="fr-FR" sz="1050"/>
                </a:p>
              </p:txBody>
            </p:sp>
            <p:sp>
              <p:nvSpPr>
                <p:cNvPr id="411" name="Forme libre : forme 3530">
                  <a:extLst>
                    <a:ext uri="{FF2B5EF4-FFF2-40B4-BE49-F238E27FC236}">
                      <a16:creationId xmlns:a16="http://schemas.microsoft.com/office/drawing/2014/main" id="{6FE3F188-75C1-4068-BFF3-3F2041F71D95}"/>
                    </a:ext>
                  </a:extLst>
                </p:cNvPr>
                <p:cNvSpPr/>
                <p:nvPr/>
              </p:nvSpPr>
              <p:spPr>
                <a:xfrm>
                  <a:off x="3166965" y="2274094"/>
                  <a:ext cx="124777" cy="169259"/>
                </a:xfrm>
                <a:custGeom>
                  <a:avLst/>
                  <a:gdLst>
                    <a:gd name="connsiteX0" fmla="*/ 50864 w 124777"/>
                    <a:gd name="connsiteY0" fmla="*/ 0 h 169259"/>
                    <a:gd name="connsiteX1" fmla="*/ 0 w 124777"/>
                    <a:gd name="connsiteY1" fmla="*/ 31623 h 169259"/>
                    <a:gd name="connsiteX2" fmla="*/ 78867 w 124777"/>
                    <a:gd name="connsiteY2" fmla="*/ 169259 h 169259"/>
                    <a:gd name="connsiteX3" fmla="*/ 124777 w 124777"/>
                    <a:gd name="connsiteY3" fmla="*/ 141351 h 169259"/>
                  </a:gdLst>
                  <a:ahLst/>
                  <a:cxnLst>
                    <a:cxn ang="0">
                      <a:pos x="connsiteX0" y="connsiteY0"/>
                    </a:cxn>
                    <a:cxn ang="0">
                      <a:pos x="connsiteX1" y="connsiteY1"/>
                    </a:cxn>
                    <a:cxn ang="0">
                      <a:pos x="connsiteX2" y="connsiteY2"/>
                    </a:cxn>
                    <a:cxn ang="0">
                      <a:pos x="connsiteX3" y="connsiteY3"/>
                    </a:cxn>
                  </a:cxnLst>
                  <a:rect l="l" t="t" r="r" b="b"/>
                  <a:pathLst>
                    <a:path w="124777" h="169259">
                      <a:moveTo>
                        <a:pt x="50864" y="0"/>
                      </a:moveTo>
                      <a:lnTo>
                        <a:pt x="0" y="31623"/>
                      </a:lnTo>
                      <a:lnTo>
                        <a:pt x="78867" y="169259"/>
                      </a:lnTo>
                      <a:lnTo>
                        <a:pt x="124777" y="141351"/>
                      </a:lnTo>
                    </a:path>
                  </a:pathLst>
                </a:custGeom>
                <a:grpFill/>
                <a:ln w="5715" cap="rnd">
                  <a:solidFill>
                    <a:srgbClr val="E52A29"/>
                  </a:solidFill>
                  <a:prstDash val="solid"/>
                  <a:round/>
                </a:ln>
              </p:spPr>
              <p:txBody>
                <a:bodyPr rtlCol="0" anchor="ctr"/>
                <a:lstStyle/>
                <a:p>
                  <a:endParaRPr lang="fr-FR" sz="1050"/>
                </a:p>
              </p:txBody>
            </p:sp>
            <p:sp>
              <p:nvSpPr>
                <p:cNvPr id="412" name="Forme libre : forme 3531">
                  <a:extLst>
                    <a:ext uri="{FF2B5EF4-FFF2-40B4-BE49-F238E27FC236}">
                      <a16:creationId xmlns:a16="http://schemas.microsoft.com/office/drawing/2014/main" id="{D8E6EAC4-6E56-43A8-B74D-CCAA09043B17}"/>
                    </a:ext>
                  </a:extLst>
                </p:cNvPr>
                <p:cNvSpPr/>
                <p:nvPr/>
              </p:nvSpPr>
              <p:spPr>
                <a:xfrm>
                  <a:off x="3149725" y="2313622"/>
                  <a:ext cx="63150" cy="117538"/>
                </a:xfrm>
                <a:custGeom>
                  <a:avLst/>
                  <a:gdLst>
                    <a:gd name="connsiteX0" fmla="*/ 20098 w 63150"/>
                    <a:gd name="connsiteY0" fmla="*/ 0 h 117538"/>
                    <a:gd name="connsiteX1" fmla="*/ 0 w 63150"/>
                    <a:gd name="connsiteY1" fmla="*/ 11430 h 117538"/>
                    <a:gd name="connsiteX2" fmla="*/ 63151 w 63150"/>
                    <a:gd name="connsiteY2" fmla="*/ 117539 h 117538"/>
                  </a:gdLst>
                  <a:ahLst/>
                  <a:cxnLst>
                    <a:cxn ang="0">
                      <a:pos x="connsiteX0" y="connsiteY0"/>
                    </a:cxn>
                    <a:cxn ang="0">
                      <a:pos x="connsiteX1" y="connsiteY1"/>
                    </a:cxn>
                    <a:cxn ang="0">
                      <a:pos x="connsiteX2" y="connsiteY2"/>
                    </a:cxn>
                  </a:cxnLst>
                  <a:rect l="l" t="t" r="r" b="b"/>
                  <a:pathLst>
                    <a:path w="63150" h="117538">
                      <a:moveTo>
                        <a:pt x="20098" y="0"/>
                      </a:moveTo>
                      <a:lnTo>
                        <a:pt x="0" y="11430"/>
                      </a:lnTo>
                      <a:lnTo>
                        <a:pt x="63151" y="117539"/>
                      </a:lnTo>
                    </a:path>
                  </a:pathLst>
                </a:custGeom>
                <a:grpFill/>
                <a:ln w="5715" cap="rnd">
                  <a:solidFill>
                    <a:srgbClr val="E52A29"/>
                  </a:solidFill>
                  <a:prstDash val="solid"/>
                  <a:round/>
                </a:ln>
              </p:spPr>
              <p:txBody>
                <a:bodyPr rtlCol="0" anchor="ctr"/>
                <a:lstStyle/>
                <a:p>
                  <a:endParaRPr lang="fr-FR" sz="1050"/>
                </a:p>
              </p:txBody>
            </p:sp>
            <p:sp>
              <p:nvSpPr>
                <p:cNvPr id="413" name="Forme libre : forme 3532">
                  <a:extLst>
                    <a:ext uri="{FF2B5EF4-FFF2-40B4-BE49-F238E27FC236}">
                      <a16:creationId xmlns:a16="http://schemas.microsoft.com/office/drawing/2014/main" id="{F5FC2C06-0CB8-4CB8-8AAD-65178261931A}"/>
                    </a:ext>
                  </a:extLst>
                </p:cNvPr>
                <p:cNvSpPr/>
                <p:nvPr/>
              </p:nvSpPr>
              <p:spPr>
                <a:xfrm>
                  <a:off x="3106005" y="2327243"/>
                  <a:ext cx="43719" cy="666"/>
                </a:xfrm>
                <a:custGeom>
                  <a:avLst/>
                  <a:gdLst>
                    <a:gd name="connsiteX0" fmla="*/ 43720 w 43719"/>
                    <a:gd name="connsiteY0" fmla="*/ 667 h 666"/>
                    <a:gd name="connsiteX1" fmla="*/ 0 w 43719"/>
                    <a:gd name="connsiteY1" fmla="*/ 0 h 666"/>
                  </a:gdLst>
                  <a:ahLst/>
                  <a:cxnLst>
                    <a:cxn ang="0">
                      <a:pos x="connsiteX0" y="connsiteY0"/>
                    </a:cxn>
                    <a:cxn ang="0">
                      <a:pos x="connsiteX1" y="connsiteY1"/>
                    </a:cxn>
                  </a:cxnLst>
                  <a:rect l="l" t="t" r="r" b="b"/>
                  <a:pathLst>
                    <a:path w="43719" h="666">
                      <a:moveTo>
                        <a:pt x="43720" y="667"/>
                      </a:moveTo>
                      <a:lnTo>
                        <a:pt x="0" y="0"/>
                      </a:lnTo>
                    </a:path>
                  </a:pathLst>
                </a:custGeom>
                <a:grpFill/>
                <a:ln w="5715" cap="rnd">
                  <a:solidFill>
                    <a:srgbClr val="E52A29"/>
                  </a:solidFill>
                  <a:prstDash val="solid"/>
                  <a:round/>
                </a:ln>
              </p:spPr>
              <p:txBody>
                <a:bodyPr rtlCol="0" anchor="ctr"/>
                <a:lstStyle/>
                <a:p>
                  <a:endParaRPr lang="fr-FR" sz="1050"/>
                </a:p>
              </p:txBody>
            </p:sp>
            <p:sp>
              <p:nvSpPr>
                <p:cNvPr id="414" name="Forme libre : forme 3533">
                  <a:extLst>
                    <a:ext uri="{FF2B5EF4-FFF2-40B4-BE49-F238E27FC236}">
                      <a16:creationId xmlns:a16="http://schemas.microsoft.com/office/drawing/2014/main" id="{D51969C3-615C-4141-842E-F022C74A91A5}"/>
                    </a:ext>
                  </a:extLst>
                </p:cNvPr>
                <p:cNvSpPr/>
                <p:nvPr/>
              </p:nvSpPr>
              <p:spPr>
                <a:xfrm>
                  <a:off x="2991991" y="2306384"/>
                  <a:ext cx="126206" cy="46706"/>
                </a:xfrm>
                <a:custGeom>
                  <a:avLst/>
                  <a:gdLst>
                    <a:gd name="connsiteX0" fmla="*/ 0 w 126206"/>
                    <a:gd name="connsiteY0" fmla="*/ 44482 h 46706"/>
                    <a:gd name="connsiteX1" fmla="*/ 51626 w 126206"/>
                    <a:gd name="connsiteY1" fmla="*/ 762 h 46706"/>
                    <a:gd name="connsiteX2" fmla="*/ 98203 w 126206"/>
                    <a:gd name="connsiteY2" fmla="*/ 0 h 46706"/>
                    <a:gd name="connsiteX3" fmla="*/ 126206 w 126206"/>
                    <a:gd name="connsiteY3" fmla="*/ 42291 h 46706"/>
                    <a:gd name="connsiteX4" fmla="*/ 68866 w 126206"/>
                    <a:gd name="connsiteY4" fmla="*/ 21526 h 4670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6206" h="46706">
                      <a:moveTo>
                        <a:pt x="0" y="44482"/>
                      </a:moveTo>
                      <a:lnTo>
                        <a:pt x="51626" y="762"/>
                      </a:lnTo>
                      <a:lnTo>
                        <a:pt x="98203" y="0"/>
                      </a:lnTo>
                      <a:lnTo>
                        <a:pt x="126206" y="42291"/>
                      </a:lnTo>
                      <a:cubicBezTo>
                        <a:pt x="126206" y="42291"/>
                        <a:pt x="99631" y="60960"/>
                        <a:pt x="68866" y="21526"/>
                      </a:cubicBezTo>
                    </a:path>
                  </a:pathLst>
                </a:custGeom>
                <a:grpFill/>
                <a:ln w="5715" cap="rnd">
                  <a:solidFill>
                    <a:srgbClr val="E52A29"/>
                  </a:solidFill>
                  <a:prstDash val="solid"/>
                  <a:round/>
                </a:ln>
              </p:spPr>
              <p:txBody>
                <a:bodyPr rtlCol="0" anchor="ctr"/>
                <a:lstStyle/>
                <a:p>
                  <a:endParaRPr lang="fr-FR" sz="1050"/>
                </a:p>
              </p:txBody>
            </p:sp>
            <p:sp>
              <p:nvSpPr>
                <p:cNvPr id="415" name="Forme libre : forme 3534">
                  <a:extLst>
                    <a:ext uri="{FF2B5EF4-FFF2-40B4-BE49-F238E27FC236}">
                      <a16:creationId xmlns:a16="http://schemas.microsoft.com/office/drawing/2014/main" id="{C9A84B94-6C9E-4419-B42B-EA7BD4D95C7A}"/>
                    </a:ext>
                  </a:extLst>
                </p:cNvPr>
                <p:cNvSpPr/>
                <p:nvPr/>
              </p:nvSpPr>
              <p:spPr>
                <a:xfrm>
                  <a:off x="2976904" y="2336292"/>
                  <a:ext cx="89286" cy="99859"/>
                </a:xfrm>
                <a:custGeom>
                  <a:avLst/>
                  <a:gdLst>
                    <a:gd name="connsiteX0" fmla="*/ 89287 w 89286"/>
                    <a:gd name="connsiteY0" fmla="*/ 0 h 99859"/>
                    <a:gd name="connsiteX1" fmla="*/ 5181 w 89286"/>
                    <a:gd name="connsiteY1" fmla="*/ 72676 h 99859"/>
                    <a:gd name="connsiteX2" fmla="*/ 3943 w 89286"/>
                    <a:gd name="connsiteY2" fmla="*/ 94678 h 99859"/>
                    <a:gd name="connsiteX3" fmla="*/ 3943 w 89286"/>
                    <a:gd name="connsiteY3" fmla="*/ 94678 h 99859"/>
                    <a:gd name="connsiteX4" fmla="*/ 25945 w 89286"/>
                    <a:gd name="connsiteY4" fmla="*/ 95917 h 9985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9286" h="99859">
                      <a:moveTo>
                        <a:pt x="89287" y="0"/>
                      </a:moveTo>
                      <a:lnTo>
                        <a:pt x="5181" y="72676"/>
                      </a:lnTo>
                      <a:cubicBezTo>
                        <a:pt x="-1201" y="78391"/>
                        <a:pt x="-1772" y="88202"/>
                        <a:pt x="3943" y="94678"/>
                      </a:cubicBezTo>
                      <a:lnTo>
                        <a:pt x="3943" y="94678"/>
                      </a:lnTo>
                      <a:cubicBezTo>
                        <a:pt x="9658" y="101060"/>
                        <a:pt x="19468" y="101632"/>
                        <a:pt x="25945" y="95917"/>
                      </a:cubicBezTo>
                    </a:path>
                  </a:pathLst>
                </a:custGeom>
                <a:grpFill/>
                <a:ln w="5715" cap="rnd">
                  <a:solidFill>
                    <a:srgbClr val="E52A29"/>
                  </a:solidFill>
                  <a:prstDash val="solid"/>
                  <a:round/>
                </a:ln>
              </p:spPr>
              <p:txBody>
                <a:bodyPr rtlCol="0" anchor="ctr"/>
                <a:lstStyle/>
                <a:p>
                  <a:endParaRPr lang="fr-FR" sz="1050"/>
                </a:p>
              </p:txBody>
            </p:sp>
            <p:sp>
              <p:nvSpPr>
                <p:cNvPr id="416" name="Forme libre : forme 3535">
                  <a:extLst>
                    <a:ext uri="{FF2B5EF4-FFF2-40B4-BE49-F238E27FC236}">
                      <a16:creationId xmlns:a16="http://schemas.microsoft.com/office/drawing/2014/main" id="{1056AB0B-C629-4FF8-AA4C-8E8FB3F79D64}"/>
                    </a:ext>
                  </a:extLst>
                </p:cNvPr>
                <p:cNvSpPr/>
                <p:nvPr/>
              </p:nvSpPr>
              <p:spPr>
                <a:xfrm>
                  <a:off x="3001859" y="2401348"/>
                  <a:ext cx="33755" cy="52234"/>
                </a:xfrm>
                <a:custGeom>
                  <a:avLst/>
                  <a:gdLst>
                    <a:gd name="connsiteX0" fmla="*/ 33756 w 33755"/>
                    <a:gd name="connsiteY0" fmla="*/ 0 h 52234"/>
                    <a:gd name="connsiteX1" fmla="*/ 5181 w 33755"/>
                    <a:gd name="connsiteY1" fmla="*/ 25051 h 52234"/>
                    <a:gd name="connsiteX2" fmla="*/ 3943 w 33755"/>
                    <a:gd name="connsiteY2" fmla="*/ 47053 h 52234"/>
                    <a:gd name="connsiteX3" fmla="*/ 3943 w 33755"/>
                    <a:gd name="connsiteY3" fmla="*/ 47053 h 52234"/>
                    <a:gd name="connsiteX4" fmla="*/ 25945 w 33755"/>
                    <a:gd name="connsiteY4" fmla="*/ 48292 h 5223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755" h="52234">
                      <a:moveTo>
                        <a:pt x="33756" y="0"/>
                      </a:moveTo>
                      <a:lnTo>
                        <a:pt x="5181" y="25051"/>
                      </a:lnTo>
                      <a:cubicBezTo>
                        <a:pt x="-1201" y="30766"/>
                        <a:pt x="-1772" y="40577"/>
                        <a:pt x="3943" y="47053"/>
                      </a:cubicBezTo>
                      <a:lnTo>
                        <a:pt x="3943" y="47053"/>
                      </a:lnTo>
                      <a:cubicBezTo>
                        <a:pt x="9658" y="53435"/>
                        <a:pt x="19468" y="54007"/>
                        <a:pt x="25945" y="48292"/>
                      </a:cubicBezTo>
                    </a:path>
                  </a:pathLst>
                </a:custGeom>
                <a:grpFill/>
                <a:ln w="5715" cap="rnd">
                  <a:solidFill>
                    <a:srgbClr val="E52A29"/>
                  </a:solidFill>
                  <a:prstDash val="solid"/>
                  <a:round/>
                </a:ln>
              </p:spPr>
              <p:txBody>
                <a:bodyPr rtlCol="0" anchor="ctr"/>
                <a:lstStyle/>
                <a:p>
                  <a:endParaRPr lang="fr-FR" sz="1050"/>
                </a:p>
              </p:txBody>
            </p:sp>
            <p:sp>
              <p:nvSpPr>
                <p:cNvPr id="417" name="Forme libre : forme 3536">
                  <a:extLst>
                    <a:ext uri="{FF2B5EF4-FFF2-40B4-BE49-F238E27FC236}">
                      <a16:creationId xmlns:a16="http://schemas.microsoft.com/office/drawing/2014/main" id="{62EC364C-B7E7-467F-9E5A-9EFF8623E648}"/>
                    </a:ext>
                  </a:extLst>
                </p:cNvPr>
                <p:cNvSpPr/>
                <p:nvPr/>
              </p:nvSpPr>
              <p:spPr>
                <a:xfrm>
                  <a:off x="3029005" y="2425065"/>
                  <a:ext cx="25945" cy="42804"/>
                </a:xfrm>
                <a:custGeom>
                  <a:avLst/>
                  <a:gdLst>
                    <a:gd name="connsiteX0" fmla="*/ 22040 w 25945"/>
                    <a:gd name="connsiteY0" fmla="*/ 0 h 42804"/>
                    <a:gd name="connsiteX1" fmla="*/ 5181 w 25945"/>
                    <a:gd name="connsiteY1" fmla="*/ 15621 h 42804"/>
                    <a:gd name="connsiteX2" fmla="*/ 3943 w 25945"/>
                    <a:gd name="connsiteY2" fmla="*/ 37624 h 42804"/>
                    <a:gd name="connsiteX3" fmla="*/ 3943 w 25945"/>
                    <a:gd name="connsiteY3" fmla="*/ 37624 h 42804"/>
                    <a:gd name="connsiteX4" fmla="*/ 25945 w 25945"/>
                    <a:gd name="connsiteY4" fmla="*/ 38862 h 428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945" h="42804">
                      <a:moveTo>
                        <a:pt x="22040" y="0"/>
                      </a:moveTo>
                      <a:lnTo>
                        <a:pt x="5181" y="15621"/>
                      </a:lnTo>
                      <a:cubicBezTo>
                        <a:pt x="-1201" y="21336"/>
                        <a:pt x="-1772" y="31147"/>
                        <a:pt x="3943" y="37624"/>
                      </a:cubicBezTo>
                      <a:lnTo>
                        <a:pt x="3943" y="37624"/>
                      </a:lnTo>
                      <a:cubicBezTo>
                        <a:pt x="9658" y="44005"/>
                        <a:pt x="19468" y="44577"/>
                        <a:pt x="25945" y="38862"/>
                      </a:cubicBezTo>
                    </a:path>
                  </a:pathLst>
                </a:custGeom>
                <a:grpFill/>
                <a:ln w="5715" cap="rnd">
                  <a:solidFill>
                    <a:srgbClr val="E52A29"/>
                  </a:solidFill>
                  <a:prstDash val="solid"/>
                  <a:round/>
                </a:ln>
              </p:spPr>
              <p:txBody>
                <a:bodyPr rtlCol="0" anchor="ctr"/>
                <a:lstStyle/>
                <a:p>
                  <a:endParaRPr lang="fr-FR" sz="1050"/>
                </a:p>
              </p:txBody>
            </p:sp>
            <p:sp>
              <p:nvSpPr>
                <p:cNvPr id="418" name="Forme libre : forme 3537">
                  <a:extLst>
                    <a:ext uri="{FF2B5EF4-FFF2-40B4-BE49-F238E27FC236}">
                      <a16:creationId xmlns:a16="http://schemas.microsoft.com/office/drawing/2014/main" id="{9DA8461F-9FF4-46E1-846E-24049D90354B}"/>
                    </a:ext>
                  </a:extLst>
                </p:cNvPr>
                <p:cNvSpPr/>
                <p:nvPr/>
              </p:nvSpPr>
              <p:spPr>
                <a:xfrm>
                  <a:off x="3057199" y="2448496"/>
                  <a:ext cx="25945" cy="33755"/>
                </a:xfrm>
                <a:custGeom>
                  <a:avLst/>
                  <a:gdLst>
                    <a:gd name="connsiteX0" fmla="*/ 12229 w 25945"/>
                    <a:gd name="connsiteY0" fmla="*/ 0 h 33755"/>
                    <a:gd name="connsiteX1" fmla="*/ 5181 w 25945"/>
                    <a:gd name="connsiteY1" fmla="*/ 6572 h 33755"/>
                    <a:gd name="connsiteX2" fmla="*/ 3943 w 25945"/>
                    <a:gd name="connsiteY2" fmla="*/ 28575 h 33755"/>
                    <a:gd name="connsiteX3" fmla="*/ 3943 w 25945"/>
                    <a:gd name="connsiteY3" fmla="*/ 28575 h 33755"/>
                    <a:gd name="connsiteX4" fmla="*/ 25945 w 25945"/>
                    <a:gd name="connsiteY4" fmla="*/ 29813 h 337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945" h="33755">
                      <a:moveTo>
                        <a:pt x="12229" y="0"/>
                      </a:moveTo>
                      <a:lnTo>
                        <a:pt x="5181" y="6572"/>
                      </a:lnTo>
                      <a:cubicBezTo>
                        <a:pt x="-1201" y="12287"/>
                        <a:pt x="-1772" y="22098"/>
                        <a:pt x="3943" y="28575"/>
                      </a:cubicBezTo>
                      <a:lnTo>
                        <a:pt x="3943" y="28575"/>
                      </a:lnTo>
                      <a:cubicBezTo>
                        <a:pt x="9658" y="34957"/>
                        <a:pt x="19468" y="35528"/>
                        <a:pt x="25945" y="29813"/>
                      </a:cubicBezTo>
                    </a:path>
                  </a:pathLst>
                </a:custGeom>
                <a:grpFill/>
                <a:ln w="5715" cap="rnd">
                  <a:solidFill>
                    <a:srgbClr val="E52A29"/>
                  </a:solidFill>
                  <a:prstDash val="solid"/>
                  <a:round/>
                </a:ln>
              </p:spPr>
              <p:txBody>
                <a:bodyPr rtlCol="0" anchor="ctr"/>
                <a:lstStyle/>
                <a:p>
                  <a:endParaRPr lang="fr-FR" sz="1050"/>
                </a:p>
              </p:txBody>
            </p:sp>
            <p:sp>
              <p:nvSpPr>
                <p:cNvPr id="419" name="Forme libre : forme 3538">
                  <a:extLst>
                    <a:ext uri="{FF2B5EF4-FFF2-40B4-BE49-F238E27FC236}">
                      <a16:creationId xmlns:a16="http://schemas.microsoft.com/office/drawing/2014/main" id="{7F6BF5B2-DC2A-4645-9CDA-53CF973EA662}"/>
                    </a:ext>
                  </a:extLst>
                </p:cNvPr>
                <p:cNvSpPr/>
                <p:nvPr/>
              </p:nvSpPr>
              <p:spPr>
                <a:xfrm>
                  <a:off x="3128484" y="2415069"/>
                  <a:ext cx="25336" cy="41124"/>
                </a:xfrm>
                <a:custGeom>
                  <a:avLst/>
                  <a:gdLst>
                    <a:gd name="connsiteX0" fmla="*/ 3810 w 25336"/>
                    <a:gd name="connsiteY0" fmla="*/ 38762 h 41124"/>
                    <a:gd name="connsiteX1" fmla="*/ 24955 w 25336"/>
                    <a:gd name="connsiteY1" fmla="*/ 33428 h 41124"/>
                    <a:gd name="connsiteX2" fmla="*/ 25336 w 25336"/>
                    <a:gd name="connsiteY2" fmla="*/ 1329 h 41124"/>
                    <a:gd name="connsiteX3" fmla="*/ 0 w 25336"/>
                    <a:gd name="connsiteY3" fmla="*/ 14568 h 41124"/>
                  </a:gdLst>
                  <a:ahLst/>
                  <a:cxnLst>
                    <a:cxn ang="0">
                      <a:pos x="connsiteX0" y="connsiteY0"/>
                    </a:cxn>
                    <a:cxn ang="0">
                      <a:pos x="connsiteX1" y="connsiteY1"/>
                    </a:cxn>
                    <a:cxn ang="0">
                      <a:pos x="connsiteX2" y="connsiteY2"/>
                    </a:cxn>
                    <a:cxn ang="0">
                      <a:pos x="connsiteX3" y="connsiteY3"/>
                    </a:cxn>
                  </a:cxnLst>
                  <a:rect l="l" t="t" r="r" b="b"/>
                  <a:pathLst>
                    <a:path w="25336" h="41124">
                      <a:moveTo>
                        <a:pt x="3810" y="38762"/>
                      </a:moveTo>
                      <a:cubicBezTo>
                        <a:pt x="19717" y="46287"/>
                        <a:pt x="24955" y="33428"/>
                        <a:pt x="24955" y="33428"/>
                      </a:cubicBezTo>
                      <a:lnTo>
                        <a:pt x="25336" y="1329"/>
                      </a:lnTo>
                      <a:cubicBezTo>
                        <a:pt x="25336" y="1329"/>
                        <a:pt x="8382" y="-6196"/>
                        <a:pt x="0" y="14568"/>
                      </a:cubicBezTo>
                    </a:path>
                  </a:pathLst>
                </a:custGeom>
                <a:grpFill/>
                <a:ln w="5715" cap="rnd">
                  <a:solidFill>
                    <a:srgbClr val="E52A29"/>
                  </a:solidFill>
                  <a:prstDash val="solid"/>
                  <a:round/>
                </a:ln>
              </p:spPr>
              <p:txBody>
                <a:bodyPr rtlCol="0" anchor="ctr"/>
                <a:lstStyle/>
                <a:p>
                  <a:endParaRPr lang="fr-FR" sz="1050"/>
                </a:p>
              </p:txBody>
            </p:sp>
            <p:sp>
              <p:nvSpPr>
                <p:cNvPr id="420" name="Forme libre : forme 3539">
                  <a:extLst>
                    <a:ext uri="{FF2B5EF4-FFF2-40B4-BE49-F238E27FC236}">
                      <a16:creationId xmlns:a16="http://schemas.microsoft.com/office/drawing/2014/main" id="{F69C993E-41AF-4452-8D6A-4D5239D61A10}"/>
                    </a:ext>
                  </a:extLst>
                </p:cNvPr>
                <p:cNvSpPr/>
                <p:nvPr/>
              </p:nvSpPr>
              <p:spPr>
                <a:xfrm>
                  <a:off x="3105148" y="2428975"/>
                  <a:ext cx="25336" cy="41124"/>
                </a:xfrm>
                <a:custGeom>
                  <a:avLst/>
                  <a:gdLst>
                    <a:gd name="connsiteX0" fmla="*/ 3810 w 25336"/>
                    <a:gd name="connsiteY0" fmla="*/ 38762 h 41124"/>
                    <a:gd name="connsiteX1" fmla="*/ 24956 w 25336"/>
                    <a:gd name="connsiteY1" fmla="*/ 33428 h 41124"/>
                    <a:gd name="connsiteX2" fmla="*/ 25336 w 25336"/>
                    <a:gd name="connsiteY2" fmla="*/ 1329 h 41124"/>
                    <a:gd name="connsiteX3" fmla="*/ 0 w 25336"/>
                    <a:gd name="connsiteY3" fmla="*/ 14568 h 41124"/>
                  </a:gdLst>
                  <a:ahLst/>
                  <a:cxnLst>
                    <a:cxn ang="0">
                      <a:pos x="connsiteX0" y="connsiteY0"/>
                    </a:cxn>
                    <a:cxn ang="0">
                      <a:pos x="connsiteX1" y="connsiteY1"/>
                    </a:cxn>
                    <a:cxn ang="0">
                      <a:pos x="connsiteX2" y="connsiteY2"/>
                    </a:cxn>
                    <a:cxn ang="0">
                      <a:pos x="connsiteX3" y="connsiteY3"/>
                    </a:cxn>
                  </a:cxnLst>
                  <a:rect l="l" t="t" r="r" b="b"/>
                  <a:pathLst>
                    <a:path w="25336" h="41124">
                      <a:moveTo>
                        <a:pt x="3810" y="38762"/>
                      </a:moveTo>
                      <a:cubicBezTo>
                        <a:pt x="19717" y="46287"/>
                        <a:pt x="24956" y="33428"/>
                        <a:pt x="24956" y="33428"/>
                      </a:cubicBezTo>
                      <a:lnTo>
                        <a:pt x="25336" y="1329"/>
                      </a:lnTo>
                      <a:cubicBezTo>
                        <a:pt x="25336" y="1329"/>
                        <a:pt x="8382" y="-6196"/>
                        <a:pt x="0" y="14568"/>
                      </a:cubicBezTo>
                    </a:path>
                  </a:pathLst>
                </a:custGeom>
                <a:grpFill/>
                <a:ln w="5715" cap="rnd">
                  <a:solidFill>
                    <a:srgbClr val="E52A29"/>
                  </a:solidFill>
                  <a:prstDash val="solid"/>
                  <a:round/>
                </a:ln>
              </p:spPr>
              <p:txBody>
                <a:bodyPr rtlCol="0" anchor="ctr"/>
                <a:lstStyle/>
                <a:p>
                  <a:endParaRPr lang="fr-FR" sz="1050"/>
                </a:p>
              </p:txBody>
            </p:sp>
            <p:sp>
              <p:nvSpPr>
                <p:cNvPr id="421" name="Forme libre : forme 3540">
                  <a:extLst>
                    <a:ext uri="{FF2B5EF4-FFF2-40B4-BE49-F238E27FC236}">
                      <a16:creationId xmlns:a16="http://schemas.microsoft.com/office/drawing/2014/main" id="{12A43FFB-1708-4CC9-A32B-F467B9194720}"/>
                    </a:ext>
                  </a:extLst>
                </p:cNvPr>
                <p:cNvSpPr/>
                <p:nvPr/>
              </p:nvSpPr>
              <p:spPr>
                <a:xfrm>
                  <a:off x="3082171" y="2443739"/>
                  <a:ext cx="26691" cy="41124"/>
                </a:xfrm>
                <a:custGeom>
                  <a:avLst/>
                  <a:gdLst>
                    <a:gd name="connsiteX0" fmla="*/ 5165 w 26691"/>
                    <a:gd name="connsiteY0" fmla="*/ 38762 h 41124"/>
                    <a:gd name="connsiteX1" fmla="*/ 26310 w 26691"/>
                    <a:gd name="connsiteY1" fmla="*/ 33428 h 41124"/>
                    <a:gd name="connsiteX2" fmla="*/ 26691 w 26691"/>
                    <a:gd name="connsiteY2" fmla="*/ 1329 h 41124"/>
                    <a:gd name="connsiteX3" fmla="*/ 1355 w 26691"/>
                    <a:gd name="connsiteY3" fmla="*/ 14568 h 41124"/>
                    <a:gd name="connsiteX4" fmla="*/ 1355 w 26691"/>
                    <a:gd name="connsiteY4" fmla="*/ 34476 h 4112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691" h="41124">
                      <a:moveTo>
                        <a:pt x="5165" y="38762"/>
                      </a:moveTo>
                      <a:cubicBezTo>
                        <a:pt x="21071" y="46287"/>
                        <a:pt x="26310" y="33428"/>
                        <a:pt x="26310" y="33428"/>
                      </a:cubicBezTo>
                      <a:lnTo>
                        <a:pt x="26691" y="1329"/>
                      </a:lnTo>
                      <a:cubicBezTo>
                        <a:pt x="26691" y="1329"/>
                        <a:pt x="9737" y="-6196"/>
                        <a:pt x="1355" y="14568"/>
                      </a:cubicBezTo>
                      <a:cubicBezTo>
                        <a:pt x="1355" y="14568"/>
                        <a:pt x="-1693" y="22855"/>
                        <a:pt x="1355" y="34476"/>
                      </a:cubicBezTo>
                    </a:path>
                  </a:pathLst>
                </a:custGeom>
                <a:grpFill/>
                <a:ln w="5715" cap="rnd">
                  <a:solidFill>
                    <a:srgbClr val="E52A29"/>
                  </a:solidFill>
                  <a:prstDash val="solid"/>
                  <a:round/>
                </a:ln>
              </p:spPr>
              <p:txBody>
                <a:bodyPr rtlCol="0" anchor="ctr"/>
                <a:lstStyle/>
                <a:p>
                  <a:endParaRPr lang="fr-FR" sz="1050"/>
                </a:p>
              </p:txBody>
            </p:sp>
            <p:sp>
              <p:nvSpPr>
                <p:cNvPr id="422" name="Forme libre : forme 3541">
                  <a:extLst>
                    <a:ext uri="{FF2B5EF4-FFF2-40B4-BE49-F238E27FC236}">
                      <a16:creationId xmlns:a16="http://schemas.microsoft.com/office/drawing/2014/main" id="{5EB55C56-B447-49D0-9D91-F24DE4BC42B0}"/>
                    </a:ext>
                  </a:extLst>
                </p:cNvPr>
                <p:cNvSpPr/>
                <p:nvPr/>
              </p:nvSpPr>
              <p:spPr>
                <a:xfrm>
                  <a:off x="3156487" y="2405825"/>
                  <a:ext cx="40767" cy="26098"/>
                </a:xfrm>
                <a:custGeom>
                  <a:avLst/>
                  <a:gdLst>
                    <a:gd name="connsiteX0" fmla="*/ 40767 w 40767"/>
                    <a:gd name="connsiteY0" fmla="*/ 0 h 26098"/>
                    <a:gd name="connsiteX1" fmla="*/ 0 w 40767"/>
                    <a:gd name="connsiteY1" fmla="*/ 26098 h 26098"/>
                  </a:gdLst>
                  <a:ahLst/>
                  <a:cxnLst>
                    <a:cxn ang="0">
                      <a:pos x="connsiteX0" y="connsiteY0"/>
                    </a:cxn>
                    <a:cxn ang="0">
                      <a:pos x="connsiteX1" y="connsiteY1"/>
                    </a:cxn>
                  </a:cxnLst>
                  <a:rect l="l" t="t" r="r" b="b"/>
                  <a:pathLst>
                    <a:path w="40767" h="26098">
                      <a:moveTo>
                        <a:pt x="40767" y="0"/>
                      </a:moveTo>
                      <a:lnTo>
                        <a:pt x="0" y="26098"/>
                      </a:lnTo>
                    </a:path>
                  </a:pathLst>
                </a:custGeom>
                <a:grpFill/>
                <a:ln w="5715" cap="rnd">
                  <a:solidFill>
                    <a:srgbClr val="E52A29"/>
                  </a:solidFill>
                  <a:prstDash val="solid"/>
                  <a:round/>
                </a:ln>
              </p:spPr>
              <p:txBody>
                <a:bodyPr rtlCol="0" anchor="ctr"/>
                <a:lstStyle/>
                <a:p>
                  <a:endParaRPr lang="fr-FR" sz="1050"/>
                </a:p>
              </p:txBody>
            </p:sp>
            <p:sp>
              <p:nvSpPr>
                <p:cNvPr id="423" name="Forme libre : forme 3542">
                  <a:extLst>
                    <a:ext uri="{FF2B5EF4-FFF2-40B4-BE49-F238E27FC236}">
                      <a16:creationId xmlns:a16="http://schemas.microsoft.com/office/drawing/2014/main" id="{D5ABDD40-B2B0-4CC9-A241-A8D706CEFDA2}"/>
                    </a:ext>
                  </a:extLst>
                </p:cNvPr>
                <p:cNvSpPr/>
                <p:nvPr/>
              </p:nvSpPr>
              <p:spPr>
                <a:xfrm>
                  <a:off x="3159916" y="2419064"/>
                  <a:ext cx="34766" cy="19301"/>
                </a:xfrm>
                <a:custGeom>
                  <a:avLst/>
                  <a:gdLst>
                    <a:gd name="connsiteX0" fmla="*/ 18859 w 34766"/>
                    <a:gd name="connsiteY0" fmla="*/ 0 h 19301"/>
                    <a:gd name="connsiteX1" fmla="*/ 34766 w 34766"/>
                    <a:gd name="connsiteY1" fmla="*/ 7525 h 19301"/>
                    <a:gd name="connsiteX2" fmla="*/ 0 w 34766"/>
                    <a:gd name="connsiteY2" fmla="*/ 11716 h 19301"/>
                  </a:gdLst>
                  <a:ahLst/>
                  <a:cxnLst>
                    <a:cxn ang="0">
                      <a:pos x="connsiteX0" y="connsiteY0"/>
                    </a:cxn>
                    <a:cxn ang="0">
                      <a:pos x="connsiteX1" y="connsiteY1"/>
                    </a:cxn>
                    <a:cxn ang="0">
                      <a:pos x="connsiteX2" y="connsiteY2"/>
                    </a:cxn>
                  </a:cxnLst>
                  <a:rect l="l" t="t" r="r" b="b"/>
                  <a:pathLst>
                    <a:path w="34766" h="19301">
                      <a:moveTo>
                        <a:pt x="18859" y="0"/>
                      </a:moveTo>
                      <a:lnTo>
                        <a:pt x="34766" y="7525"/>
                      </a:lnTo>
                      <a:cubicBezTo>
                        <a:pt x="34766" y="7525"/>
                        <a:pt x="21146" y="30956"/>
                        <a:pt x="0" y="11716"/>
                      </a:cubicBezTo>
                    </a:path>
                  </a:pathLst>
                </a:custGeom>
                <a:grpFill/>
                <a:ln w="5715" cap="rnd">
                  <a:solidFill>
                    <a:srgbClr val="E52A29"/>
                  </a:solidFill>
                  <a:prstDash val="solid"/>
                  <a:round/>
                </a:ln>
              </p:spPr>
              <p:txBody>
                <a:bodyPr rtlCol="0" anchor="ctr"/>
                <a:lstStyle/>
                <a:p>
                  <a:endParaRPr lang="fr-FR" sz="1050"/>
                </a:p>
              </p:txBody>
            </p:sp>
            <p:sp>
              <p:nvSpPr>
                <p:cNvPr id="424" name="Forme libre : forme 3543">
                  <a:extLst>
                    <a:ext uri="{FF2B5EF4-FFF2-40B4-BE49-F238E27FC236}">
                      <a16:creationId xmlns:a16="http://schemas.microsoft.com/office/drawing/2014/main" id="{766E76FA-FAE1-41EB-981B-8D72010CD6A3}"/>
                    </a:ext>
                  </a:extLst>
                </p:cNvPr>
                <p:cNvSpPr/>
                <p:nvPr/>
              </p:nvSpPr>
              <p:spPr>
                <a:xfrm>
                  <a:off x="2998894" y="2308003"/>
                  <a:ext cx="29576" cy="26098"/>
                </a:xfrm>
                <a:custGeom>
                  <a:avLst/>
                  <a:gdLst>
                    <a:gd name="connsiteX0" fmla="*/ 29577 w 29576"/>
                    <a:gd name="connsiteY0" fmla="*/ 9811 h 26098"/>
                    <a:gd name="connsiteX1" fmla="*/ 1288 w 29576"/>
                    <a:gd name="connsiteY1" fmla="*/ 0 h 26098"/>
                    <a:gd name="connsiteX2" fmla="*/ 9193 w 29576"/>
                    <a:gd name="connsiteY2" fmla="*/ 26098 h 26098"/>
                  </a:gdLst>
                  <a:ahLst/>
                  <a:cxnLst>
                    <a:cxn ang="0">
                      <a:pos x="connsiteX0" y="connsiteY0"/>
                    </a:cxn>
                    <a:cxn ang="0">
                      <a:pos x="connsiteX1" y="connsiteY1"/>
                    </a:cxn>
                    <a:cxn ang="0">
                      <a:pos x="connsiteX2" y="connsiteY2"/>
                    </a:cxn>
                  </a:cxnLst>
                  <a:rect l="l" t="t" r="r" b="b"/>
                  <a:pathLst>
                    <a:path w="29576" h="26098">
                      <a:moveTo>
                        <a:pt x="29577" y="9811"/>
                      </a:moveTo>
                      <a:lnTo>
                        <a:pt x="1288" y="0"/>
                      </a:lnTo>
                      <a:cubicBezTo>
                        <a:pt x="1288" y="0"/>
                        <a:pt x="-4713" y="16573"/>
                        <a:pt x="9193" y="26098"/>
                      </a:cubicBezTo>
                    </a:path>
                  </a:pathLst>
                </a:custGeom>
                <a:grpFill/>
                <a:ln w="5715" cap="rnd">
                  <a:solidFill>
                    <a:srgbClr val="E52A29"/>
                  </a:solidFill>
                  <a:prstDash val="solid"/>
                  <a:round/>
                </a:ln>
              </p:spPr>
              <p:txBody>
                <a:bodyPr rtlCol="0" anchor="ctr"/>
                <a:lstStyle/>
                <a:p>
                  <a:endParaRPr lang="fr-FR" sz="1050"/>
                </a:p>
              </p:txBody>
            </p:sp>
            <p:sp>
              <p:nvSpPr>
                <p:cNvPr id="425" name="Forme libre : forme 3544">
                  <a:extLst>
                    <a:ext uri="{FF2B5EF4-FFF2-40B4-BE49-F238E27FC236}">
                      <a16:creationId xmlns:a16="http://schemas.microsoft.com/office/drawing/2014/main" id="{5C3F2A93-32FA-4061-8A50-92B397283D92}"/>
                    </a:ext>
                  </a:extLst>
                </p:cNvPr>
                <p:cNvSpPr/>
                <p:nvPr/>
              </p:nvSpPr>
              <p:spPr>
                <a:xfrm>
                  <a:off x="2856259" y="2272855"/>
                  <a:ext cx="111728" cy="168497"/>
                </a:xfrm>
                <a:custGeom>
                  <a:avLst/>
                  <a:gdLst>
                    <a:gd name="connsiteX0" fmla="*/ 57341 w 111728"/>
                    <a:gd name="connsiteY0" fmla="*/ 0 h 168497"/>
                    <a:gd name="connsiteX1" fmla="*/ 111728 w 111728"/>
                    <a:gd name="connsiteY1" fmla="*/ 34766 h 168497"/>
                    <a:gd name="connsiteX2" fmla="*/ 35814 w 111728"/>
                    <a:gd name="connsiteY2" fmla="*/ 168497 h 168497"/>
                    <a:gd name="connsiteX3" fmla="*/ 0 w 111728"/>
                    <a:gd name="connsiteY3" fmla="*/ 149257 h 168497"/>
                  </a:gdLst>
                  <a:ahLst/>
                  <a:cxnLst>
                    <a:cxn ang="0">
                      <a:pos x="connsiteX0" y="connsiteY0"/>
                    </a:cxn>
                    <a:cxn ang="0">
                      <a:pos x="connsiteX1" y="connsiteY1"/>
                    </a:cxn>
                    <a:cxn ang="0">
                      <a:pos x="connsiteX2" y="connsiteY2"/>
                    </a:cxn>
                    <a:cxn ang="0">
                      <a:pos x="connsiteX3" y="connsiteY3"/>
                    </a:cxn>
                  </a:cxnLst>
                  <a:rect l="l" t="t" r="r" b="b"/>
                  <a:pathLst>
                    <a:path w="111728" h="168497">
                      <a:moveTo>
                        <a:pt x="57341" y="0"/>
                      </a:moveTo>
                      <a:lnTo>
                        <a:pt x="111728" y="34766"/>
                      </a:lnTo>
                      <a:lnTo>
                        <a:pt x="35814" y="168497"/>
                      </a:lnTo>
                      <a:lnTo>
                        <a:pt x="0" y="149257"/>
                      </a:lnTo>
                    </a:path>
                  </a:pathLst>
                </a:custGeom>
                <a:grpFill/>
                <a:ln w="5715" cap="rnd">
                  <a:solidFill>
                    <a:srgbClr val="E52A29"/>
                  </a:solidFill>
                  <a:prstDash val="solid"/>
                  <a:round/>
                </a:ln>
              </p:spPr>
              <p:txBody>
                <a:bodyPr rtlCol="0" anchor="ctr"/>
                <a:lstStyle/>
                <a:p>
                  <a:endParaRPr lang="fr-FR" sz="1050"/>
                </a:p>
              </p:txBody>
            </p:sp>
            <p:sp>
              <p:nvSpPr>
                <p:cNvPr id="426" name="Forme libre : forme 3545">
                  <a:extLst>
                    <a:ext uri="{FF2B5EF4-FFF2-40B4-BE49-F238E27FC236}">
                      <a16:creationId xmlns:a16="http://schemas.microsoft.com/office/drawing/2014/main" id="{6108C326-F98A-47EF-88DF-BEC2B308ECBB}"/>
                    </a:ext>
                  </a:extLst>
                </p:cNvPr>
                <p:cNvSpPr/>
                <p:nvPr/>
              </p:nvSpPr>
              <p:spPr>
                <a:xfrm>
                  <a:off x="2831780" y="2408206"/>
                  <a:ext cx="10572" cy="5715"/>
                </a:xfrm>
                <a:custGeom>
                  <a:avLst/>
                  <a:gdLst>
                    <a:gd name="connsiteX0" fmla="*/ 10573 w 10572"/>
                    <a:gd name="connsiteY0" fmla="*/ 5715 h 5715"/>
                    <a:gd name="connsiteX1" fmla="*/ 0 w 10572"/>
                    <a:gd name="connsiteY1" fmla="*/ 0 h 5715"/>
                  </a:gdLst>
                  <a:ahLst/>
                  <a:cxnLst>
                    <a:cxn ang="0">
                      <a:pos x="connsiteX0" y="connsiteY0"/>
                    </a:cxn>
                    <a:cxn ang="0">
                      <a:pos x="connsiteX1" y="connsiteY1"/>
                    </a:cxn>
                  </a:cxnLst>
                  <a:rect l="l" t="t" r="r" b="b"/>
                  <a:pathLst>
                    <a:path w="10572" h="5715">
                      <a:moveTo>
                        <a:pt x="10573" y="5715"/>
                      </a:moveTo>
                      <a:lnTo>
                        <a:pt x="0" y="0"/>
                      </a:lnTo>
                    </a:path>
                  </a:pathLst>
                </a:custGeom>
                <a:grpFill/>
                <a:ln w="5715" cap="rnd">
                  <a:solidFill>
                    <a:srgbClr val="E52A29"/>
                  </a:solidFill>
                  <a:prstDash val="solid"/>
                  <a:round/>
                </a:ln>
              </p:spPr>
              <p:txBody>
                <a:bodyPr rtlCol="0" anchor="ctr"/>
                <a:lstStyle/>
                <a:p>
                  <a:endParaRPr lang="fr-FR" sz="1050"/>
                </a:p>
              </p:txBody>
            </p:sp>
            <p:sp>
              <p:nvSpPr>
                <p:cNvPr id="495" name="Forme libre : forme 3546">
                  <a:extLst>
                    <a:ext uri="{FF2B5EF4-FFF2-40B4-BE49-F238E27FC236}">
                      <a16:creationId xmlns:a16="http://schemas.microsoft.com/office/drawing/2014/main" id="{391E32ED-9E50-43BF-838B-E6EE13255D25}"/>
                    </a:ext>
                  </a:extLst>
                </p:cNvPr>
                <p:cNvSpPr/>
                <p:nvPr/>
              </p:nvSpPr>
              <p:spPr>
                <a:xfrm>
                  <a:off x="2905313" y="2311813"/>
                  <a:ext cx="81629" cy="118205"/>
                </a:xfrm>
                <a:custGeom>
                  <a:avLst/>
                  <a:gdLst>
                    <a:gd name="connsiteX0" fmla="*/ 0 w 81629"/>
                    <a:gd name="connsiteY0" fmla="*/ 107633 h 118205"/>
                    <a:gd name="connsiteX1" fmla="*/ 21907 w 81629"/>
                    <a:gd name="connsiteY1" fmla="*/ 118205 h 118205"/>
                    <a:gd name="connsiteX2" fmla="*/ 81629 w 81629"/>
                    <a:gd name="connsiteY2" fmla="*/ 10573 h 118205"/>
                    <a:gd name="connsiteX3" fmla="*/ 61531 w 81629"/>
                    <a:gd name="connsiteY3" fmla="*/ 0 h 118205"/>
                  </a:gdLst>
                  <a:ahLst/>
                  <a:cxnLst>
                    <a:cxn ang="0">
                      <a:pos x="connsiteX0" y="connsiteY0"/>
                    </a:cxn>
                    <a:cxn ang="0">
                      <a:pos x="connsiteX1" y="connsiteY1"/>
                    </a:cxn>
                    <a:cxn ang="0">
                      <a:pos x="connsiteX2" y="connsiteY2"/>
                    </a:cxn>
                    <a:cxn ang="0">
                      <a:pos x="connsiteX3" y="connsiteY3"/>
                    </a:cxn>
                  </a:cxnLst>
                  <a:rect l="l" t="t" r="r" b="b"/>
                  <a:pathLst>
                    <a:path w="81629" h="118205">
                      <a:moveTo>
                        <a:pt x="0" y="107633"/>
                      </a:moveTo>
                      <a:lnTo>
                        <a:pt x="21907" y="118205"/>
                      </a:lnTo>
                      <a:lnTo>
                        <a:pt x="81629" y="10573"/>
                      </a:lnTo>
                      <a:lnTo>
                        <a:pt x="61531" y="0"/>
                      </a:lnTo>
                    </a:path>
                  </a:pathLst>
                </a:custGeom>
                <a:grpFill/>
                <a:ln w="5715" cap="rnd">
                  <a:solidFill>
                    <a:srgbClr val="E52A29"/>
                  </a:solidFill>
                  <a:prstDash val="solid"/>
                  <a:round/>
                </a:ln>
              </p:spPr>
              <p:txBody>
                <a:bodyPr rtlCol="0" anchor="ctr"/>
                <a:lstStyle/>
                <a:p>
                  <a:endParaRPr lang="fr-FR" sz="1050"/>
                </a:p>
              </p:txBody>
            </p:sp>
            <p:sp>
              <p:nvSpPr>
                <p:cNvPr id="505" name="Forme libre : forme 3547">
                  <a:extLst>
                    <a:ext uri="{FF2B5EF4-FFF2-40B4-BE49-F238E27FC236}">
                      <a16:creationId xmlns:a16="http://schemas.microsoft.com/office/drawing/2014/main" id="{25E4AC0A-7D37-48AA-8471-D2F6B720F906}"/>
                    </a:ext>
                  </a:extLst>
                </p:cNvPr>
                <p:cNvSpPr/>
                <p:nvPr/>
              </p:nvSpPr>
              <p:spPr>
                <a:xfrm>
                  <a:off x="2984275" y="2332196"/>
                  <a:ext cx="17335" cy="9429"/>
                </a:xfrm>
                <a:custGeom>
                  <a:avLst/>
                  <a:gdLst>
                    <a:gd name="connsiteX0" fmla="*/ 17335 w 17335"/>
                    <a:gd name="connsiteY0" fmla="*/ 9430 h 9429"/>
                    <a:gd name="connsiteX1" fmla="*/ 0 w 17335"/>
                    <a:gd name="connsiteY1" fmla="*/ 0 h 9429"/>
                  </a:gdLst>
                  <a:ahLst/>
                  <a:cxnLst>
                    <a:cxn ang="0">
                      <a:pos x="connsiteX0" y="connsiteY0"/>
                    </a:cxn>
                    <a:cxn ang="0">
                      <a:pos x="connsiteX1" y="connsiteY1"/>
                    </a:cxn>
                  </a:cxnLst>
                  <a:rect l="l" t="t" r="r" b="b"/>
                  <a:pathLst>
                    <a:path w="17335" h="9429">
                      <a:moveTo>
                        <a:pt x="17335" y="9430"/>
                      </a:moveTo>
                      <a:lnTo>
                        <a:pt x="0" y="0"/>
                      </a:lnTo>
                    </a:path>
                  </a:pathLst>
                </a:custGeom>
                <a:grpFill/>
                <a:ln w="5715" cap="rnd">
                  <a:solidFill>
                    <a:srgbClr val="E52A29"/>
                  </a:solidFill>
                  <a:prstDash val="solid"/>
                  <a:round/>
                </a:ln>
              </p:spPr>
              <p:txBody>
                <a:bodyPr rtlCol="0" anchor="ctr"/>
                <a:lstStyle/>
                <a:p>
                  <a:endParaRPr lang="fr-FR" sz="1050"/>
                </a:p>
              </p:txBody>
            </p:sp>
            <p:sp>
              <p:nvSpPr>
                <p:cNvPr id="506" name="Forme libre : forme 3548">
                  <a:extLst>
                    <a:ext uri="{FF2B5EF4-FFF2-40B4-BE49-F238E27FC236}">
                      <a16:creationId xmlns:a16="http://schemas.microsoft.com/office/drawing/2014/main" id="{082DE395-6E2E-4556-B42A-C1AD215B0ABB}"/>
                    </a:ext>
                  </a:extLst>
                </p:cNvPr>
                <p:cNvSpPr/>
                <p:nvPr/>
              </p:nvSpPr>
              <p:spPr>
                <a:xfrm>
                  <a:off x="2946842" y="2397919"/>
                  <a:ext cx="30289" cy="16573"/>
                </a:xfrm>
                <a:custGeom>
                  <a:avLst/>
                  <a:gdLst>
                    <a:gd name="connsiteX0" fmla="*/ 30290 w 30289"/>
                    <a:gd name="connsiteY0" fmla="*/ 16573 h 16573"/>
                    <a:gd name="connsiteX1" fmla="*/ 0 w 30289"/>
                    <a:gd name="connsiteY1" fmla="*/ 0 h 16573"/>
                  </a:gdLst>
                  <a:ahLst/>
                  <a:cxnLst>
                    <a:cxn ang="0">
                      <a:pos x="connsiteX0" y="connsiteY0"/>
                    </a:cxn>
                    <a:cxn ang="0">
                      <a:pos x="connsiteX1" y="connsiteY1"/>
                    </a:cxn>
                  </a:cxnLst>
                  <a:rect l="l" t="t" r="r" b="b"/>
                  <a:pathLst>
                    <a:path w="30289" h="16573">
                      <a:moveTo>
                        <a:pt x="30290" y="16573"/>
                      </a:moveTo>
                      <a:lnTo>
                        <a:pt x="0" y="0"/>
                      </a:lnTo>
                    </a:path>
                  </a:pathLst>
                </a:custGeom>
                <a:grpFill/>
                <a:ln w="5715" cap="rnd">
                  <a:solidFill>
                    <a:srgbClr val="E52A29"/>
                  </a:solidFill>
                  <a:prstDash val="solid"/>
                  <a:round/>
                </a:ln>
              </p:spPr>
              <p:txBody>
                <a:bodyPr rtlCol="0" anchor="ctr"/>
                <a:lstStyle/>
                <a:p>
                  <a:endParaRPr lang="fr-FR" sz="1050"/>
                </a:p>
              </p:txBody>
            </p:sp>
            <p:sp>
              <p:nvSpPr>
                <p:cNvPr id="507" name="Forme libre : forme 3549">
                  <a:extLst>
                    <a:ext uri="{FF2B5EF4-FFF2-40B4-BE49-F238E27FC236}">
                      <a16:creationId xmlns:a16="http://schemas.microsoft.com/office/drawing/2014/main" id="{C50A041F-E333-47DB-A4BD-37D4C576886D}"/>
                    </a:ext>
                  </a:extLst>
                </p:cNvPr>
                <p:cNvSpPr/>
                <p:nvPr/>
              </p:nvSpPr>
              <p:spPr>
                <a:xfrm>
                  <a:off x="3074191" y="2226945"/>
                  <a:ext cx="9525" cy="37338"/>
                </a:xfrm>
                <a:custGeom>
                  <a:avLst/>
                  <a:gdLst>
                    <a:gd name="connsiteX0" fmla="*/ 0 w 9525"/>
                    <a:gd name="connsiteY0" fmla="*/ 37338 h 37338"/>
                    <a:gd name="connsiteX1" fmla="*/ 0 w 9525"/>
                    <a:gd name="connsiteY1" fmla="*/ 0 h 37338"/>
                  </a:gdLst>
                  <a:ahLst/>
                  <a:cxnLst>
                    <a:cxn ang="0">
                      <a:pos x="connsiteX0" y="connsiteY0"/>
                    </a:cxn>
                    <a:cxn ang="0">
                      <a:pos x="connsiteX1" y="connsiteY1"/>
                    </a:cxn>
                  </a:cxnLst>
                  <a:rect l="l" t="t" r="r" b="b"/>
                  <a:pathLst>
                    <a:path w="9525" h="37338">
                      <a:moveTo>
                        <a:pt x="0" y="37338"/>
                      </a:moveTo>
                      <a:lnTo>
                        <a:pt x="0" y="0"/>
                      </a:lnTo>
                    </a:path>
                  </a:pathLst>
                </a:custGeom>
                <a:grpFill/>
                <a:ln w="5715" cap="rnd">
                  <a:solidFill>
                    <a:srgbClr val="E52A29"/>
                  </a:solidFill>
                  <a:prstDash val="solid"/>
                  <a:round/>
                </a:ln>
              </p:spPr>
              <p:txBody>
                <a:bodyPr rtlCol="0" anchor="ctr"/>
                <a:lstStyle/>
                <a:p>
                  <a:endParaRPr lang="fr-FR" sz="1050"/>
                </a:p>
              </p:txBody>
            </p:sp>
            <p:sp>
              <p:nvSpPr>
                <p:cNvPr id="508" name="Forme libre : forme 3550">
                  <a:extLst>
                    <a:ext uri="{FF2B5EF4-FFF2-40B4-BE49-F238E27FC236}">
                      <a16:creationId xmlns:a16="http://schemas.microsoft.com/office/drawing/2014/main" id="{8A488363-958B-409D-8B4D-FC67CF32B84B}"/>
                    </a:ext>
                  </a:extLst>
                </p:cNvPr>
                <p:cNvSpPr/>
                <p:nvPr/>
              </p:nvSpPr>
              <p:spPr>
                <a:xfrm>
                  <a:off x="3112196" y="2242566"/>
                  <a:ext cx="27146" cy="29527"/>
                </a:xfrm>
                <a:custGeom>
                  <a:avLst/>
                  <a:gdLst>
                    <a:gd name="connsiteX0" fmla="*/ 27146 w 27146"/>
                    <a:gd name="connsiteY0" fmla="*/ 0 h 29527"/>
                    <a:gd name="connsiteX1" fmla="*/ 0 w 27146"/>
                    <a:gd name="connsiteY1" fmla="*/ 29528 h 29527"/>
                  </a:gdLst>
                  <a:ahLst/>
                  <a:cxnLst>
                    <a:cxn ang="0">
                      <a:pos x="connsiteX0" y="connsiteY0"/>
                    </a:cxn>
                    <a:cxn ang="0">
                      <a:pos x="connsiteX1" y="connsiteY1"/>
                    </a:cxn>
                  </a:cxnLst>
                  <a:rect l="l" t="t" r="r" b="b"/>
                  <a:pathLst>
                    <a:path w="27146" h="29527">
                      <a:moveTo>
                        <a:pt x="27146" y="0"/>
                      </a:moveTo>
                      <a:lnTo>
                        <a:pt x="0" y="29528"/>
                      </a:lnTo>
                    </a:path>
                  </a:pathLst>
                </a:custGeom>
                <a:grpFill/>
                <a:ln w="5715" cap="rnd">
                  <a:solidFill>
                    <a:srgbClr val="E52A29"/>
                  </a:solidFill>
                  <a:prstDash val="solid"/>
                  <a:round/>
                </a:ln>
              </p:spPr>
              <p:txBody>
                <a:bodyPr rtlCol="0" anchor="ctr"/>
                <a:lstStyle/>
                <a:p>
                  <a:endParaRPr lang="fr-FR" sz="1050"/>
                </a:p>
              </p:txBody>
            </p:sp>
            <p:sp>
              <p:nvSpPr>
                <p:cNvPr id="509" name="Forme libre : forme 3551">
                  <a:extLst>
                    <a:ext uri="{FF2B5EF4-FFF2-40B4-BE49-F238E27FC236}">
                      <a16:creationId xmlns:a16="http://schemas.microsoft.com/office/drawing/2014/main" id="{05D35ED4-EBB5-479E-ADDB-9DFB9E64DC1A}"/>
                    </a:ext>
                  </a:extLst>
                </p:cNvPr>
                <p:cNvSpPr/>
                <p:nvPr/>
              </p:nvSpPr>
              <p:spPr>
                <a:xfrm>
                  <a:off x="3006754" y="2240185"/>
                  <a:ext cx="24098" cy="28289"/>
                </a:xfrm>
                <a:custGeom>
                  <a:avLst/>
                  <a:gdLst>
                    <a:gd name="connsiteX0" fmla="*/ 24098 w 24098"/>
                    <a:gd name="connsiteY0" fmla="*/ 28289 h 28289"/>
                    <a:gd name="connsiteX1" fmla="*/ 0 w 24098"/>
                    <a:gd name="connsiteY1" fmla="*/ 0 h 28289"/>
                  </a:gdLst>
                  <a:ahLst/>
                  <a:cxnLst>
                    <a:cxn ang="0">
                      <a:pos x="connsiteX0" y="connsiteY0"/>
                    </a:cxn>
                    <a:cxn ang="0">
                      <a:pos x="connsiteX1" y="connsiteY1"/>
                    </a:cxn>
                  </a:cxnLst>
                  <a:rect l="l" t="t" r="r" b="b"/>
                  <a:pathLst>
                    <a:path w="24098" h="28289">
                      <a:moveTo>
                        <a:pt x="24098" y="28289"/>
                      </a:moveTo>
                      <a:lnTo>
                        <a:pt x="0" y="0"/>
                      </a:lnTo>
                    </a:path>
                  </a:pathLst>
                </a:custGeom>
                <a:grpFill/>
                <a:ln w="5715" cap="rnd">
                  <a:solidFill>
                    <a:srgbClr val="E52A29"/>
                  </a:solidFill>
                  <a:prstDash val="solid"/>
                  <a:round/>
                </a:ln>
              </p:spPr>
              <p:txBody>
                <a:bodyPr rtlCol="0" anchor="ctr"/>
                <a:lstStyle/>
                <a:p>
                  <a:endParaRPr lang="fr-FR" sz="1050"/>
                </a:p>
              </p:txBody>
            </p:sp>
          </p:grpSp>
          <p:sp>
            <p:nvSpPr>
              <p:cNvPr id="408" name="Forme libre : forme 3552">
                <a:extLst>
                  <a:ext uri="{FF2B5EF4-FFF2-40B4-BE49-F238E27FC236}">
                    <a16:creationId xmlns:a16="http://schemas.microsoft.com/office/drawing/2014/main" id="{64A9697D-063E-47AF-823B-65B29DB7CFD1}"/>
                  </a:ext>
                </a:extLst>
              </p:cNvPr>
              <p:cNvSpPr/>
              <p:nvPr/>
            </p:nvSpPr>
            <p:spPr>
              <a:xfrm>
                <a:off x="3178109" y="2307431"/>
                <a:ext cx="27717" cy="16859"/>
              </a:xfrm>
              <a:custGeom>
                <a:avLst/>
                <a:gdLst>
                  <a:gd name="connsiteX0" fmla="*/ 0 w 27717"/>
                  <a:gd name="connsiteY0" fmla="*/ 16859 h 16859"/>
                  <a:gd name="connsiteX1" fmla="*/ 27718 w 27717"/>
                  <a:gd name="connsiteY1" fmla="*/ 0 h 16859"/>
                </a:gdLst>
                <a:ahLst/>
                <a:cxnLst>
                  <a:cxn ang="0">
                    <a:pos x="connsiteX0" y="connsiteY0"/>
                  </a:cxn>
                  <a:cxn ang="0">
                    <a:pos x="connsiteX1" y="connsiteY1"/>
                  </a:cxn>
                </a:cxnLst>
                <a:rect l="l" t="t" r="r" b="b"/>
                <a:pathLst>
                  <a:path w="27717" h="16859">
                    <a:moveTo>
                      <a:pt x="0" y="16859"/>
                    </a:moveTo>
                    <a:lnTo>
                      <a:pt x="27718" y="0"/>
                    </a:lnTo>
                  </a:path>
                </a:pathLst>
              </a:custGeom>
              <a:grpFill/>
              <a:ln w="5715" cap="rnd">
                <a:solidFill>
                  <a:srgbClr val="E52A29"/>
                </a:solidFill>
                <a:prstDash val="solid"/>
                <a:round/>
              </a:ln>
            </p:spPr>
            <p:txBody>
              <a:bodyPr rtlCol="0" anchor="ctr"/>
              <a:lstStyle/>
              <a:p>
                <a:endParaRPr lang="fr-FR" sz="1050"/>
              </a:p>
            </p:txBody>
          </p:sp>
          <p:sp>
            <p:nvSpPr>
              <p:cNvPr id="409" name="Forme libre : forme 3553">
                <a:extLst>
                  <a:ext uri="{FF2B5EF4-FFF2-40B4-BE49-F238E27FC236}">
                    <a16:creationId xmlns:a16="http://schemas.microsoft.com/office/drawing/2014/main" id="{44E67583-7AA2-4329-A73A-435F80CC89B3}"/>
                  </a:ext>
                </a:extLst>
              </p:cNvPr>
              <p:cNvSpPr/>
              <p:nvPr/>
            </p:nvSpPr>
            <p:spPr>
              <a:xfrm>
                <a:off x="3186110" y="2327910"/>
                <a:ext cx="13715" cy="8477"/>
              </a:xfrm>
              <a:custGeom>
                <a:avLst/>
                <a:gdLst>
                  <a:gd name="connsiteX0" fmla="*/ 0 w 13715"/>
                  <a:gd name="connsiteY0" fmla="*/ 8477 h 8477"/>
                  <a:gd name="connsiteX1" fmla="*/ 13716 w 13715"/>
                  <a:gd name="connsiteY1" fmla="*/ 0 h 8477"/>
                </a:gdLst>
                <a:ahLst/>
                <a:cxnLst>
                  <a:cxn ang="0">
                    <a:pos x="connsiteX0" y="connsiteY0"/>
                  </a:cxn>
                  <a:cxn ang="0">
                    <a:pos x="connsiteX1" y="connsiteY1"/>
                  </a:cxn>
                </a:cxnLst>
                <a:rect l="l" t="t" r="r" b="b"/>
                <a:pathLst>
                  <a:path w="13715" h="8477">
                    <a:moveTo>
                      <a:pt x="0" y="8477"/>
                    </a:moveTo>
                    <a:lnTo>
                      <a:pt x="13716" y="0"/>
                    </a:lnTo>
                  </a:path>
                </a:pathLst>
              </a:custGeom>
              <a:grpFill/>
              <a:ln w="5715" cap="rnd">
                <a:solidFill>
                  <a:srgbClr val="E52A29"/>
                </a:solidFill>
                <a:prstDash val="solid"/>
                <a:round/>
              </a:ln>
            </p:spPr>
            <p:txBody>
              <a:bodyPr rtlCol="0" anchor="ctr"/>
              <a:lstStyle/>
              <a:p>
                <a:endParaRPr lang="fr-FR" sz="1050"/>
              </a:p>
            </p:txBody>
          </p:sp>
        </p:grpSp>
      </p:grpSp>
    </p:spTree>
    <p:extLst>
      <p:ext uri="{BB962C8B-B14F-4D97-AF65-F5344CB8AC3E}">
        <p14:creationId xmlns:p14="http://schemas.microsoft.com/office/powerpoint/2010/main" val="35882028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fade">
                                      <p:cBhvr>
                                        <p:cTn id="11" dur="500"/>
                                        <p:tgtEl>
                                          <p:spTgt spid="3"/>
                                        </p:tgtEl>
                                      </p:cBhvr>
                                    </p:animEffect>
                                  </p:childTnLst>
                                </p:cTn>
                              </p:par>
                            </p:childTnLst>
                          </p:cTn>
                        </p:par>
                        <p:par>
                          <p:cTn id="12" fill="hold">
                            <p:stCondLst>
                              <p:cond delay="1000"/>
                            </p:stCondLst>
                            <p:childTnLst>
                              <p:par>
                                <p:cTn id="13" presetID="10" presetClass="entr" presetSubtype="0" fill="hold" nodeType="afterEffect">
                                  <p:stCondLst>
                                    <p:cond delay="0"/>
                                  </p:stCondLst>
                                  <p:childTnLst>
                                    <p:set>
                                      <p:cBhvr>
                                        <p:cTn id="14" dur="1" fill="hold">
                                          <p:stCondLst>
                                            <p:cond delay="0"/>
                                          </p:stCondLst>
                                        </p:cTn>
                                        <p:tgtEl>
                                          <p:spTgt spid="15"/>
                                        </p:tgtEl>
                                        <p:attrNameLst>
                                          <p:attrName>style.visibility</p:attrName>
                                        </p:attrNameLst>
                                      </p:cBhvr>
                                      <p:to>
                                        <p:strVal val="visible"/>
                                      </p:to>
                                    </p:set>
                                    <p:animEffect transition="in" filter="fade">
                                      <p:cBhvr>
                                        <p:cTn id="15" dur="500"/>
                                        <p:tgtEl>
                                          <p:spTgt spid="15"/>
                                        </p:tgtEl>
                                      </p:cBhvr>
                                    </p:animEffect>
                                  </p:childTnLst>
                                </p:cTn>
                              </p:par>
                            </p:childTnLst>
                          </p:cTn>
                        </p:par>
                        <p:par>
                          <p:cTn id="16" fill="hold">
                            <p:stCondLst>
                              <p:cond delay="1500"/>
                            </p:stCondLst>
                            <p:childTnLst>
                              <p:par>
                                <p:cTn id="17" presetID="10" presetClass="entr" presetSubtype="0" fill="hold" nodeType="afterEffect">
                                  <p:stCondLst>
                                    <p:cond delay="0"/>
                                  </p:stCondLst>
                                  <p:childTnLst>
                                    <p:set>
                                      <p:cBhvr>
                                        <p:cTn id="18" dur="1" fill="hold">
                                          <p:stCondLst>
                                            <p:cond delay="0"/>
                                          </p:stCondLst>
                                        </p:cTn>
                                        <p:tgtEl>
                                          <p:spTgt spid="16"/>
                                        </p:tgtEl>
                                        <p:attrNameLst>
                                          <p:attrName>style.visibility</p:attrName>
                                        </p:attrNameLst>
                                      </p:cBhvr>
                                      <p:to>
                                        <p:strVal val="visible"/>
                                      </p:to>
                                    </p:set>
                                    <p:animEffect transition="in" filter="fade">
                                      <p:cBhvr>
                                        <p:cTn id="19" dur="500"/>
                                        <p:tgtEl>
                                          <p:spTgt spid="16"/>
                                        </p:tgtEl>
                                      </p:cBhvr>
                                    </p:animEffect>
                                  </p:childTnLst>
                                </p:cTn>
                              </p:par>
                            </p:childTnLst>
                          </p:cTn>
                        </p:par>
                        <p:par>
                          <p:cTn id="20" fill="hold">
                            <p:stCondLst>
                              <p:cond delay="2000"/>
                            </p:stCondLst>
                            <p:childTnLst>
                              <p:par>
                                <p:cTn id="21" presetID="10" presetClass="entr" presetSubtype="0" fill="hold" nodeType="afterEffect">
                                  <p:stCondLst>
                                    <p:cond delay="0"/>
                                  </p:stCondLst>
                                  <p:childTnLst>
                                    <p:set>
                                      <p:cBhvr>
                                        <p:cTn id="22" dur="1" fill="hold">
                                          <p:stCondLst>
                                            <p:cond delay="0"/>
                                          </p:stCondLst>
                                        </p:cTn>
                                        <p:tgtEl>
                                          <p:spTgt spid="9"/>
                                        </p:tgtEl>
                                        <p:attrNameLst>
                                          <p:attrName>style.visibility</p:attrName>
                                        </p:attrNameLst>
                                      </p:cBhvr>
                                      <p:to>
                                        <p:strVal val="visible"/>
                                      </p:to>
                                    </p:set>
                                    <p:animEffect transition="in" filter="fade">
                                      <p:cBhvr>
                                        <p:cTn id="23" dur="500"/>
                                        <p:tgtEl>
                                          <p:spTgt spid="9"/>
                                        </p:tgtEl>
                                      </p:cBhvr>
                                    </p:animEffect>
                                  </p:childTnLst>
                                </p:cTn>
                              </p:par>
                            </p:childTnLst>
                          </p:cTn>
                        </p:par>
                        <p:par>
                          <p:cTn id="24" fill="hold">
                            <p:stCondLst>
                              <p:cond delay="2500"/>
                            </p:stCondLst>
                            <p:childTnLst>
                              <p:par>
                                <p:cTn id="25" presetID="10" presetClass="entr" presetSubtype="0" fill="hold" nodeType="afterEffect">
                                  <p:stCondLst>
                                    <p:cond delay="0"/>
                                  </p:stCondLst>
                                  <p:childTnLst>
                                    <p:set>
                                      <p:cBhvr>
                                        <p:cTn id="26" dur="1" fill="hold">
                                          <p:stCondLst>
                                            <p:cond delay="0"/>
                                          </p:stCondLst>
                                        </p:cTn>
                                        <p:tgtEl>
                                          <p:spTgt spid="4"/>
                                        </p:tgtEl>
                                        <p:attrNameLst>
                                          <p:attrName>style.visibility</p:attrName>
                                        </p:attrNameLst>
                                      </p:cBhvr>
                                      <p:to>
                                        <p:strVal val="visible"/>
                                      </p:to>
                                    </p:set>
                                    <p:animEffect transition="in" filter="fade">
                                      <p:cBhvr>
                                        <p:cTn id="2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3716162" y="2621615"/>
            <a:ext cx="8475837" cy="398091"/>
          </a:xfrm>
          <a:prstGeom prst="rect">
            <a:avLst/>
          </a:prstGeom>
          <a:gradFill flip="none" rotWithShape="1">
            <a:gsLst>
              <a:gs pos="0">
                <a:schemeClr val="accent1">
                  <a:lumMod val="5000"/>
                  <a:lumOff val="95000"/>
                  <a:alpha val="0"/>
                </a:schemeClr>
              </a:gs>
              <a:gs pos="100000">
                <a:schemeClr val="accent4">
                  <a:lumMod val="40000"/>
                  <a:lumOff val="60000"/>
                </a:schemeClr>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 name="Espace réservé du texte 1"/>
          <p:cNvSpPr>
            <a:spLocks noGrp="1"/>
          </p:cNvSpPr>
          <p:nvPr>
            <p:ph type="body" sz="quarter" idx="13"/>
          </p:nvPr>
        </p:nvSpPr>
        <p:spPr/>
        <p:txBody>
          <a:bodyPr/>
          <a:lstStyle/>
          <a:p>
            <a:r>
              <a:rPr lang="fr-FR" dirty="0"/>
              <a:t>Contexte </a:t>
            </a:r>
          </a:p>
          <a:p>
            <a:r>
              <a:rPr lang="fr-FR" dirty="0"/>
              <a:t>Le programme relationnel</a:t>
            </a:r>
          </a:p>
          <a:p>
            <a:r>
              <a:rPr lang="fr-FR" dirty="0"/>
              <a:t>Détail des « 10 prises de parole » et actions des conseillers</a:t>
            </a:r>
          </a:p>
          <a:p>
            <a:r>
              <a:rPr lang="fr-FR" dirty="0"/>
              <a:t>Quizz</a:t>
            </a:r>
          </a:p>
          <a:p>
            <a:r>
              <a:rPr lang="fr-FR" dirty="0"/>
              <a:t>Les outils</a:t>
            </a:r>
          </a:p>
        </p:txBody>
      </p:sp>
      <p:pic>
        <p:nvPicPr>
          <p:cNvPr id="3" name="Image 2"/>
          <p:cNvPicPr>
            <a:picLocks noChangeAspect="1"/>
          </p:cNvPicPr>
          <p:nvPr/>
        </p:nvPicPr>
        <p:blipFill rotWithShape="1">
          <a:blip r:embed="rId2">
            <a:clrChange>
              <a:clrFrom>
                <a:srgbClr val="FFFFFF"/>
              </a:clrFrom>
              <a:clrTo>
                <a:srgbClr val="FFFFFF">
                  <a:alpha val="0"/>
                </a:srgbClr>
              </a:clrTo>
            </a:clrChange>
          </a:blip>
          <a:srcRect l="51283" t="24273" r="23491" b="53783"/>
          <a:stretch/>
        </p:blipFill>
        <p:spPr>
          <a:xfrm>
            <a:off x="7634376" y="5302792"/>
            <a:ext cx="3944871" cy="1127837"/>
          </a:xfrm>
          <a:prstGeom prst="rect">
            <a:avLst/>
          </a:prstGeom>
        </p:spPr>
      </p:pic>
      <p:pic>
        <p:nvPicPr>
          <p:cNvPr id="4" name="Image 3"/>
          <p:cNvPicPr>
            <a:picLocks noChangeAspect="1"/>
          </p:cNvPicPr>
          <p:nvPr/>
        </p:nvPicPr>
        <p:blipFill rotWithShape="1">
          <a:blip r:embed="rId3">
            <a:extLst>
              <a:ext uri="{BEBA8EAE-BF5A-486C-A8C5-ECC9F3942E4B}">
                <a14:imgProps xmlns:a14="http://schemas.microsoft.com/office/drawing/2010/main">
                  <a14:imgLayer r:embed="rId4">
                    <a14:imgEffect>
                      <a14:backgroundRemoval t="47963" b="68148" l="60621" r="67407">
                        <a14:foregroundMark x1="63177" y1="52870" x2="62142" y2="56111"/>
                        <a14:foregroundMark x1="62112" y1="53148" x2="63086" y2="56296"/>
                        <a14:foregroundMark x1="62751" y1="58148" x2="62051" y2="62778"/>
                        <a14:foregroundMark x1="62781" y1="55185" x2="62447" y2="57407"/>
                        <a14:foregroundMark x1="65825" y1="62963" x2="65186" y2="57593"/>
                        <a14:foregroundMark x1="66890" y1="55000" x2="65429" y2="49722"/>
                        <a14:foregroundMark x1="65307" y1="49815" x2="63573" y2="48889"/>
                        <a14:foregroundMark x1="63603" y1="48889" x2="62082" y2="50463"/>
                        <a14:foregroundMark x1="62082" y1="50463" x2="61169" y2="54352"/>
                        <a14:foregroundMark x1="61169" y1="54352" x2="60956" y2="59444"/>
                        <a14:foregroundMark x1="60956" y1="59537" x2="61534" y2="63519"/>
                        <a14:foregroundMark x1="61564" y1="63611" x2="62934" y2="66667"/>
                        <a14:foregroundMark x1="62964" y1="66852" x2="64638" y2="67130"/>
                        <a14:foregroundMark x1="64699" y1="67130" x2="65946" y2="65278"/>
                        <a14:foregroundMark x1="65977" y1="65278" x2="66859" y2="61852"/>
                        <a14:foregroundMark x1="67012" y1="55185" x2="67072" y2="56019"/>
                        <a14:foregroundMark x1="67072" y1="56019" x2="67042" y2="60185"/>
                        <a14:foregroundMark x1="63786" y1="48426" x2="64547" y2="48611"/>
                        <a14:foregroundMark x1="61716" y1="51296" x2="61321" y2="53056"/>
                        <a14:foregroundMark x1="61290" y1="53056" x2="60895" y2="56111"/>
                        <a14:foregroundMark x1="60895" y1="56111" x2="60864" y2="58889"/>
                      </a14:backgroundRemoval>
                    </a14:imgEffect>
                  </a14:imgLayer>
                </a14:imgProps>
              </a:ext>
            </a:extLst>
          </a:blip>
          <a:srcRect l="60307" t="47455" r="32222" b="30904"/>
          <a:stretch/>
        </p:blipFill>
        <p:spPr>
          <a:xfrm>
            <a:off x="8542308" y="3276142"/>
            <a:ext cx="2129006" cy="2026650"/>
          </a:xfrm>
          <a:prstGeom prst="rect">
            <a:avLst/>
          </a:prstGeom>
        </p:spPr>
      </p:pic>
    </p:spTree>
    <p:extLst>
      <p:ext uri="{BB962C8B-B14F-4D97-AF65-F5344CB8AC3E}">
        <p14:creationId xmlns:p14="http://schemas.microsoft.com/office/powerpoint/2010/main" val="236092098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 name="Rectangle 40">
            <a:extLst>
              <a:ext uri="{FF2B5EF4-FFF2-40B4-BE49-F238E27FC236}">
                <a16:creationId xmlns:a16="http://schemas.microsoft.com/office/drawing/2014/main" id="{7B922B03-8D26-41B2-95D2-08A39BBF0303}"/>
              </a:ext>
            </a:extLst>
          </p:cNvPr>
          <p:cNvSpPr/>
          <p:nvPr/>
        </p:nvSpPr>
        <p:spPr>
          <a:xfrm>
            <a:off x="3641257" y="4042280"/>
            <a:ext cx="3796820" cy="1266091"/>
          </a:xfrm>
          <a:prstGeom prst="rect">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fr-FR" sz="1600" b="1" dirty="0"/>
              <a:t>BAD : Ayez-vous                          aussi le réflexe                              d’équiper vos clients !</a:t>
            </a:r>
          </a:p>
        </p:txBody>
      </p:sp>
      <p:sp>
        <p:nvSpPr>
          <p:cNvPr id="6" name="Espace réservé du texte 5"/>
          <p:cNvSpPr>
            <a:spLocks noGrp="1"/>
          </p:cNvSpPr>
          <p:nvPr>
            <p:ph type="body" sz="quarter" idx="12"/>
          </p:nvPr>
        </p:nvSpPr>
        <p:spPr/>
        <p:txBody>
          <a:bodyPr/>
          <a:lstStyle/>
          <a:p>
            <a:r>
              <a:rPr lang="fr-FR" dirty="0"/>
              <a:t>Focus détaillé des 3 premières prises de parole : l’accueil, la banque à distance et la mobilité bancaire </a:t>
            </a:r>
          </a:p>
        </p:txBody>
      </p:sp>
      <p:sp>
        <p:nvSpPr>
          <p:cNvPr id="7" name="Espace réservé du texte 6"/>
          <p:cNvSpPr>
            <a:spLocks noGrp="1"/>
          </p:cNvSpPr>
          <p:nvPr>
            <p:ph type="body" sz="quarter" idx="14"/>
          </p:nvPr>
        </p:nvSpPr>
        <p:spPr/>
        <p:txBody>
          <a:bodyPr/>
          <a:lstStyle/>
          <a:p>
            <a:r>
              <a:rPr lang="fr-FR" dirty="0"/>
              <a:t>Programme Relationnel EER</a:t>
            </a:r>
          </a:p>
        </p:txBody>
      </p:sp>
      <p:sp>
        <p:nvSpPr>
          <p:cNvPr id="8" name="Espace réservé du texte 7"/>
          <p:cNvSpPr>
            <a:spLocks noGrp="1"/>
          </p:cNvSpPr>
          <p:nvPr>
            <p:ph type="body" sz="quarter" idx="16"/>
          </p:nvPr>
        </p:nvSpPr>
        <p:spPr/>
        <p:txBody>
          <a:bodyPr/>
          <a:lstStyle/>
          <a:p>
            <a:r>
              <a:rPr lang="fr-FR" dirty="0"/>
              <a:t>1</a:t>
            </a:r>
          </a:p>
        </p:txBody>
      </p:sp>
      <p:sp>
        <p:nvSpPr>
          <p:cNvPr id="474" name="Espace réservé du contenu 8">
            <a:extLst>
              <a:ext uri="{FF2B5EF4-FFF2-40B4-BE49-F238E27FC236}">
                <a16:creationId xmlns:a16="http://schemas.microsoft.com/office/drawing/2014/main" id="{04FA0E13-19F9-4841-B6F0-BF8795BC0503}"/>
              </a:ext>
            </a:extLst>
          </p:cNvPr>
          <p:cNvSpPr>
            <a:spLocks noGrp="1"/>
          </p:cNvSpPr>
          <p:nvPr>
            <p:ph idx="17"/>
          </p:nvPr>
        </p:nvSpPr>
        <p:spPr>
          <a:xfrm>
            <a:off x="2390030" y="1600817"/>
            <a:ext cx="10980738" cy="1541010"/>
          </a:xfrm>
        </p:spPr>
        <p:txBody>
          <a:bodyPr/>
          <a:lstStyle/>
          <a:p>
            <a:endParaRPr lang="fr-FR" dirty="0"/>
          </a:p>
          <a:p>
            <a:pPr>
              <a:lnSpc>
                <a:spcPct val="150000"/>
              </a:lnSpc>
            </a:pPr>
            <a:endParaRPr lang="fr-FR" dirty="0"/>
          </a:p>
          <a:p>
            <a:pPr marL="0" indent="0">
              <a:buNone/>
            </a:pPr>
            <a:endParaRPr lang="fr-FR" dirty="0"/>
          </a:p>
          <a:p>
            <a:pPr marL="0" indent="0">
              <a:buNone/>
            </a:pPr>
            <a:endParaRPr lang="fr-FR" dirty="0"/>
          </a:p>
          <a:p>
            <a:pPr lvl="1"/>
            <a:endParaRPr lang="fr-FR" dirty="0"/>
          </a:p>
        </p:txBody>
      </p:sp>
      <p:sp>
        <p:nvSpPr>
          <p:cNvPr id="475" name="Espace réservé du contenu 8">
            <a:extLst>
              <a:ext uri="{FF2B5EF4-FFF2-40B4-BE49-F238E27FC236}">
                <a16:creationId xmlns:a16="http://schemas.microsoft.com/office/drawing/2014/main" id="{521D4409-5337-4B62-900F-6AD80A15217A}"/>
              </a:ext>
            </a:extLst>
          </p:cNvPr>
          <p:cNvSpPr txBox="1">
            <a:spLocks/>
          </p:cNvSpPr>
          <p:nvPr/>
        </p:nvSpPr>
        <p:spPr>
          <a:xfrm>
            <a:off x="847725" y="1247153"/>
            <a:ext cx="10980738" cy="4688574"/>
          </a:xfrm>
          <a:prstGeom prst="rect">
            <a:avLst/>
          </a:prstGeom>
        </p:spPr>
        <p:txBody>
          <a:bodyPr/>
          <a:lstStyle>
            <a:lvl1pPr marL="216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600" kern="1200" baseline="0">
                <a:solidFill>
                  <a:schemeClr val="tx1">
                    <a:lumMod val="75000"/>
                    <a:lumOff val="25000"/>
                  </a:schemeClr>
                </a:solidFill>
                <a:latin typeface="+mn-lt"/>
                <a:ea typeface="+mn-ea"/>
                <a:cs typeface="+mn-cs"/>
              </a:defRPr>
            </a:lvl1pPr>
            <a:lvl2pPr marL="684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400" kern="1200">
                <a:solidFill>
                  <a:schemeClr val="tx1">
                    <a:lumMod val="75000"/>
                    <a:lumOff val="25000"/>
                  </a:schemeClr>
                </a:solidFill>
                <a:latin typeface="+mn-lt"/>
                <a:ea typeface="+mn-ea"/>
                <a:cs typeface="+mn-cs"/>
              </a:defRPr>
            </a:lvl2pPr>
            <a:lvl3pPr marL="1143000" marR="0" indent="-216000" algn="l" defTabSz="914400" rtl="0" eaLnBrk="1" fontAlgn="auto" latinLnBrk="0" hangingPunct="1">
              <a:lnSpc>
                <a:spcPct val="100000"/>
              </a:lnSpc>
              <a:spcBef>
                <a:spcPts val="600"/>
              </a:spcBef>
              <a:spcAft>
                <a:spcPts val="0"/>
              </a:spcAft>
              <a:buClr>
                <a:schemeClr val="accent4">
                  <a:lumMod val="75000"/>
                </a:schemeClr>
              </a:buClr>
              <a:buSzTx/>
              <a:buFont typeface="Wingdings" panose="05000000000000000000" pitchFamily="2" charset="2"/>
              <a:buChar char="§"/>
              <a:tabLst/>
              <a:defRPr sz="1200" kern="1200">
                <a:solidFill>
                  <a:schemeClr val="tx1">
                    <a:lumMod val="75000"/>
                    <a:lumOff val="25000"/>
                  </a:schemeClr>
                </a:solidFill>
                <a:latin typeface="+mn-lt"/>
                <a:ea typeface="+mn-ea"/>
                <a:cs typeface="+mn-cs"/>
              </a:defRPr>
            </a:lvl3pPr>
            <a:lvl4pPr marL="165735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100" kern="1200" baseline="0">
                <a:solidFill>
                  <a:schemeClr val="tx1">
                    <a:lumMod val="75000"/>
                    <a:lumOff val="25000"/>
                  </a:schemeClr>
                </a:solidFill>
                <a:latin typeface="+mn-lt"/>
                <a:ea typeface="+mn-ea"/>
                <a:cs typeface="+mn-cs"/>
              </a:defRPr>
            </a:lvl4pPr>
            <a:lvl5pPr marL="20574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fr-FR" dirty="0"/>
          </a:p>
          <a:p>
            <a:pPr>
              <a:lnSpc>
                <a:spcPct val="150000"/>
              </a:lnSpc>
            </a:pPr>
            <a:endParaRPr lang="fr-FR" dirty="0"/>
          </a:p>
          <a:p>
            <a:pPr marL="0" indent="0">
              <a:buFont typeface="Arial" panose="020B0604020202020204" pitchFamily="34" charset="0"/>
              <a:buNone/>
            </a:pPr>
            <a:endParaRPr lang="fr-FR" dirty="0"/>
          </a:p>
          <a:p>
            <a:pPr marL="0" indent="0">
              <a:buFont typeface="Arial" panose="020B0604020202020204" pitchFamily="34" charset="0"/>
              <a:buNone/>
            </a:pPr>
            <a:endParaRPr lang="fr-FR" dirty="0"/>
          </a:p>
          <a:p>
            <a:pPr lvl="1"/>
            <a:endParaRPr lang="fr-FR" dirty="0"/>
          </a:p>
        </p:txBody>
      </p:sp>
      <p:sp>
        <p:nvSpPr>
          <p:cNvPr id="476" name="Espace réservé du contenu 8">
            <a:extLst>
              <a:ext uri="{FF2B5EF4-FFF2-40B4-BE49-F238E27FC236}">
                <a16:creationId xmlns:a16="http://schemas.microsoft.com/office/drawing/2014/main" id="{5977AD42-9ABE-48F4-8C26-37249448BC02}"/>
              </a:ext>
            </a:extLst>
          </p:cNvPr>
          <p:cNvSpPr txBox="1">
            <a:spLocks/>
          </p:cNvSpPr>
          <p:nvPr/>
        </p:nvSpPr>
        <p:spPr>
          <a:xfrm>
            <a:off x="363537" y="3300496"/>
            <a:ext cx="2853840" cy="2921851"/>
          </a:xfrm>
          <a:prstGeom prst="rect">
            <a:avLst/>
          </a:prstGeom>
        </p:spPr>
        <p:txBody>
          <a:bodyPr/>
          <a:lstStyle>
            <a:lvl1pPr marL="216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600" kern="1200" baseline="0">
                <a:solidFill>
                  <a:schemeClr val="tx1">
                    <a:lumMod val="75000"/>
                    <a:lumOff val="25000"/>
                  </a:schemeClr>
                </a:solidFill>
                <a:latin typeface="+mn-lt"/>
                <a:ea typeface="+mn-ea"/>
                <a:cs typeface="+mn-cs"/>
              </a:defRPr>
            </a:lvl1pPr>
            <a:lvl2pPr marL="684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400" kern="1200">
                <a:solidFill>
                  <a:schemeClr val="tx1">
                    <a:lumMod val="75000"/>
                    <a:lumOff val="25000"/>
                  </a:schemeClr>
                </a:solidFill>
                <a:latin typeface="+mn-lt"/>
                <a:ea typeface="+mn-ea"/>
                <a:cs typeface="+mn-cs"/>
              </a:defRPr>
            </a:lvl2pPr>
            <a:lvl3pPr marL="1143000" marR="0" indent="-216000" algn="l" defTabSz="914400" rtl="0" eaLnBrk="1" fontAlgn="auto" latinLnBrk="0" hangingPunct="1">
              <a:lnSpc>
                <a:spcPct val="100000"/>
              </a:lnSpc>
              <a:spcBef>
                <a:spcPts val="600"/>
              </a:spcBef>
              <a:spcAft>
                <a:spcPts val="0"/>
              </a:spcAft>
              <a:buClr>
                <a:schemeClr val="accent4">
                  <a:lumMod val="75000"/>
                </a:schemeClr>
              </a:buClr>
              <a:buSzTx/>
              <a:buFont typeface="Wingdings" panose="05000000000000000000" pitchFamily="2" charset="2"/>
              <a:buChar char="§"/>
              <a:tabLst/>
              <a:defRPr sz="1200" kern="1200">
                <a:solidFill>
                  <a:schemeClr val="tx1">
                    <a:lumMod val="75000"/>
                    <a:lumOff val="25000"/>
                  </a:schemeClr>
                </a:solidFill>
                <a:latin typeface="+mn-lt"/>
                <a:ea typeface="+mn-ea"/>
                <a:cs typeface="+mn-cs"/>
              </a:defRPr>
            </a:lvl3pPr>
            <a:lvl4pPr marL="165735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100" kern="1200" baseline="0">
                <a:solidFill>
                  <a:schemeClr val="tx1">
                    <a:lumMod val="75000"/>
                    <a:lumOff val="25000"/>
                  </a:schemeClr>
                </a:solidFill>
                <a:latin typeface="+mn-lt"/>
                <a:ea typeface="+mn-ea"/>
                <a:cs typeface="+mn-cs"/>
              </a:defRPr>
            </a:lvl4pPr>
            <a:lvl5pPr marL="20574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fr-FR" b="1" dirty="0">
                <a:solidFill>
                  <a:schemeClr val="accent4">
                    <a:lumMod val="75000"/>
                  </a:schemeClr>
                </a:solidFill>
              </a:rPr>
              <a:t>Coordonnées conseiller,                Identifiant BAD, Opérations disponibles en selfcare</a:t>
            </a:r>
          </a:p>
          <a:p>
            <a:pPr marL="0" indent="0">
              <a:buNone/>
            </a:pPr>
            <a:endParaRPr lang="fr-FR" sz="200" b="1" dirty="0">
              <a:solidFill>
                <a:schemeClr val="accent4">
                  <a:lumMod val="75000"/>
                </a:schemeClr>
              </a:solidFill>
            </a:endParaRPr>
          </a:p>
          <a:p>
            <a:pPr marL="0" indent="0" algn="just">
              <a:buNone/>
            </a:pPr>
            <a:r>
              <a:rPr lang="fr-FR" b="1" dirty="0"/>
              <a:t>Email de bienvenue </a:t>
            </a:r>
            <a:r>
              <a:rPr lang="fr-FR" dirty="0"/>
              <a:t>: le client est incité à activer ou utiliser ses services de BAD afin qu’il puisse gérer, en toute autonomie, ses opérations du quotidien. </a:t>
            </a:r>
          </a:p>
        </p:txBody>
      </p:sp>
      <p:pic>
        <p:nvPicPr>
          <p:cNvPr id="12" name="Image 11">
            <a:extLst>
              <a:ext uri="{FF2B5EF4-FFF2-40B4-BE49-F238E27FC236}">
                <a16:creationId xmlns:a16="http://schemas.microsoft.com/office/drawing/2014/main" id="{FE6FE031-9A31-4893-A870-3364716A2432}"/>
              </a:ext>
            </a:extLst>
          </p:cNvPr>
          <p:cNvPicPr>
            <a:picLocks noChangeAspect="1"/>
          </p:cNvPicPr>
          <p:nvPr/>
        </p:nvPicPr>
        <p:blipFill>
          <a:blip r:embed="rId2">
            <a:clrChange>
              <a:clrFrom>
                <a:srgbClr val="FFFFFF"/>
              </a:clrFrom>
              <a:clrTo>
                <a:srgbClr val="FFFFFF">
                  <a:alpha val="0"/>
                </a:srgbClr>
              </a:clrTo>
            </a:clrChange>
            <a:duotone>
              <a:schemeClr val="accent4">
                <a:shade val="45000"/>
                <a:satMod val="135000"/>
              </a:schemeClr>
              <a:prstClr val="white"/>
            </a:duotone>
          </a:blip>
          <a:stretch>
            <a:fillRect/>
          </a:stretch>
        </p:blipFill>
        <p:spPr>
          <a:xfrm>
            <a:off x="1079602" y="1407791"/>
            <a:ext cx="1552575" cy="657225"/>
          </a:xfrm>
          <a:prstGeom prst="rect">
            <a:avLst/>
          </a:prstGeom>
        </p:spPr>
      </p:pic>
      <p:pic>
        <p:nvPicPr>
          <p:cNvPr id="23" name="Image 22">
            <a:extLst>
              <a:ext uri="{FF2B5EF4-FFF2-40B4-BE49-F238E27FC236}">
                <a16:creationId xmlns:a16="http://schemas.microsoft.com/office/drawing/2014/main" id="{B0AB8467-2832-4B2E-B69B-D7BF5D0C4898}"/>
              </a:ext>
            </a:extLst>
          </p:cNvPr>
          <p:cNvPicPr>
            <a:picLocks noChangeAspect="1"/>
          </p:cNvPicPr>
          <p:nvPr/>
        </p:nvPicPr>
        <p:blipFill>
          <a:blip r:embed="rId3">
            <a:clrChange>
              <a:clrFrom>
                <a:srgbClr val="FFFFFF"/>
              </a:clrFrom>
              <a:clrTo>
                <a:srgbClr val="FFFFFF">
                  <a:alpha val="0"/>
                </a:srgbClr>
              </a:clrTo>
            </a:clrChange>
            <a:duotone>
              <a:schemeClr val="accent4">
                <a:shade val="45000"/>
                <a:satMod val="135000"/>
              </a:schemeClr>
              <a:prstClr val="white"/>
            </a:duotone>
          </a:blip>
          <a:stretch>
            <a:fillRect/>
          </a:stretch>
        </p:blipFill>
        <p:spPr>
          <a:xfrm>
            <a:off x="4959235" y="1375748"/>
            <a:ext cx="1504950" cy="695325"/>
          </a:xfrm>
          <a:prstGeom prst="rect">
            <a:avLst/>
          </a:prstGeom>
        </p:spPr>
      </p:pic>
      <p:sp>
        <p:nvSpPr>
          <p:cNvPr id="480" name="Espace réservé du contenu 8">
            <a:extLst>
              <a:ext uri="{FF2B5EF4-FFF2-40B4-BE49-F238E27FC236}">
                <a16:creationId xmlns:a16="http://schemas.microsoft.com/office/drawing/2014/main" id="{91071E7C-AF64-4A60-B237-841C1E1696F1}"/>
              </a:ext>
            </a:extLst>
          </p:cNvPr>
          <p:cNvSpPr txBox="1">
            <a:spLocks/>
          </p:cNvSpPr>
          <p:nvPr/>
        </p:nvSpPr>
        <p:spPr>
          <a:xfrm>
            <a:off x="3508641" y="2048646"/>
            <a:ext cx="3929435" cy="1948472"/>
          </a:xfrm>
          <a:prstGeom prst="rect">
            <a:avLst/>
          </a:prstGeom>
        </p:spPr>
        <p:txBody>
          <a:bodyPr/>
          <a:lstStyle>
            <a:lvl1pPr marL="216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600" kern="1200" baseline="0">
                <a:solidFill>
                  <a:schemeClr val="tx1">
                    <a:lumMod val="75000"/>
                    <a:lumOff val="25000"/>
                  </a:schemeClr>
                </a:solidFill>
                <a:latin typeface="+mn-lt"/>
                <a:ea typeface="+mn-ea"/>
                <a:cs typeface="+mn-cs"/>
              </a:defRPr>
            </a:lvl1pPr>
            <a:lvl2pPr marL="684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400" kern="1200">
                <a:solidFill>
                  <a:schemeClr val="tx1">
                    <a:lumMod val="75000"/>
                    <a:lumOff val="25000"/>
                  </a:schemeClr>
                </a:solidFill>
                <a:latin typeface="+mn-lt"/>
                <a:ea typeface="+mn-ea"/>
                <a:cs typeface="+mn-cs"/>
              </a:defRPr>
            </a:lvl2pPr>
            <a:lvl3pPr marL="1143000" marR="0" indent="-216000" algn="l" defTabSz="914400" rtl="0" eaLnBrk="1" fontAlgn="auto" latinLnBrk="0" hangingPunct="1">
              <a:lnSpc>
                <a:spcPct val="100000"/>
              </a:lnSpc>
              <a:spcBef>
                <a:spcPts val="600"/>
              </a:spcBef>
              <a:spcAft>
                <a:spcPts val="0"/>
              </a:spcAft>
              <a:buClr>
                <a:schemeClr val="accent4">
                  <a:lumMod val="75000"/>
                </a:schemeClr>
              </a:buClr>
              <a:buSzTx/>
              <a:buFont typeface="Wingdings" panose="05000000000000000000" pitchFamily="2" charset="2"/>
              <a:buChar char="§"/>
              <a:tabLst/>
              <a:defRPr sz="1200" kern="1200">
                <a:solidFill>
                  <a:schemeClr val="tx1">
                    <a:lumMod val="75000"/>
                    <a:lumOff val="25000"/>
                  </a:schemeClr>
                </a:solidFill>
                <a:latin typeface="+mn-lt"/>
                <a:ea typeface="+mn-ea"/>
                <a:cs typeface="+mn-cs"/>
              </a:defRPr>
            </a:lvl3pPr>
            <a:lvl4pPr marL="165735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100" kern="1200" baseline="0">
                <a:solidFill>
                  <a:schemeClr val="tx1">
                    <a:lumMod val="75000"/>
                    <a:lumOff val="25000"/>
                  </a:schemeClr>
                </a:solidFill>
                <a:latin typeface="+mn-lt"/>
                <a:ea typeface="+mn-ea"/>
                <a:cs typeface="+mn-cs"/>
              </a:defRPr>
            </a:lvl4pPr>
            <a:lvl5pPr marL="20574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fr-FR" b="1" dirty="0">
                <a:solidFill>
                  <a:schemeClr val="accent4">
                    <a:lumMod val="75000"/>
                  </a:schemeClr>
                </a:solidFill>
              </a:rPr>
              <a:t>BAD, Selfcare, Sécur’Pass</a:t>
            </a:r>
          </a:p>
          <a:p>
            <a:pPr marL="0" indent="0">
              <a:buNone/>
            </a:pPr>
            <a:endParaRPr lang="fr-FR" sz="1000" b="1" dirty="0">
              <a:solidFill>
                <a:schemeClr val="accent4">
                  <a:lumMod val="75000"/>
                </a:schemeClr>
              </a:solidFill>
            </a:endParaRPr>
          </a:p>
          <a:p>
            <a:pPr marL="0" indent="0" algn="just">
              <a:buNone/>
            </a:pPr>
            <a:r>
              <a:rPr lang="fr-FR" dirty="0"/>
              <a:t>Dans un email, nous rappelons au client l’utilité de la </a:t>
            </a:r>
            <a:r>
              <a:rPr lang="fr-FR" b="1" dirty="0"/>
              <a:t>BAD et de Sécur’Pass</a:t>
            </a:r>
            <a:r>
              <a:rPr lang="fr-FR" dirty="0"/>
              <a:t> pour sécuriser ses opérations et les rendre plus rapides et plus simples.</a:t>
            </a:r>
          </a:p>
          <a:p>
            <a:endParaRPr lang="fr-FR" dirty="0"/>
          </a:p>
          <a:p>
            <a:endParaRPr lang="fr-FR" b="1" dirty="0"/>
          </a:p>
        </p:txBody>
      </p:sp>
      <p:cxnSp>
        <p:nvCxnSpPr>
          <p:cNvPr id="89" name="Connecteur droit 88">
            <a:extLst>
              <a:ext uri="{FF2B5EF4-FFF2-40B4-BE49-F238E27FC236}">
                <a16:creationId xmlns:a16="http://schemas.microsoft.com/office/drawing/2014/main" id="{3E844E39-BA31-4B86-802D-384555509D38}"/>
              </a:ext>
            </a:extLst>
          </p:cNvPr>
          <p:cNvCxnSpPr>
            <a:cxnSpLocks/>
          </p:cNvCxnSpPr>
          <p:nvPr/>
        </p:nvCxnSpPr>
        <p:spPr>
          <a:xfrm>
            <a:off x="3333209" y="1375748"/>
            <a:ext cx="0" cy="4740421"/>
          </a:xfrm>
          <a:prstGeom prst="line">
            <a:avLst/>
          </a:prstGeom>
          <a:ln>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481" name="Connecteur droit 480">
            <a:extLst>
              <a:ext uri="{FF2B5EF4-FFF2-40B4-BE49-F238E27FC236}">
                <a16:creationId xmlns:a16="http://schemas.microsoft.com/office/drawing/2014/main" id="{0B7330AD-7534-451E-AB95-77B34CD629D1}"/>
              </a:ext>
            </a:extLst>
          </p:cNvPr>
          <p:cNvCxnSpPr>
            <a:cxnSpLocks/>
          </p:cNvCxnSpPr>
          <p:nvPr/>
        </p:nvCxnSpPr>
        <p:spPr>
          <a:xfrm>
            <a:off x="7679456" y="1375748"/>
            <a:ext cx="0" cy="4717158"/>
          </a:xfrm>
          <a:prstGeom prst="line">
            <a:avLst/>
          </a:prstGeom>
          <a:ln>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pic>
        <p:nvPicPr>
          <p:cNvPr id="101" name="Image 100">
            <a:extLst>
              <a:ext uri="{FF2B5EF4-FFF2-40B4-BE49-F238E27FC236}">
                <a16:creationId xmlns:a16="http://schemas.microsoft.com/office/drawing/2014/main" id="{C2EA923F-6B12-4439-A7B7-C691CC75B707}"/>
              </a:ext>
            </a:extLst>
          </p:cNvPr>
          <p:cNvPicPr>
            <a:picLocks noChangeAspect="1"/>
          </p:cNvPicPr>
          <p:nvPr/>
        </p:nvPicPr>
        <p:blipFill>
          <a:blip r:embed="rId4">
            <a:clrChange>
              <a:clrFrom>
                <a:srgbClr val="FFFFFF"/>
              </a:clrFrom>
              <a:clrTo>
                <a:srgbClr val="FFFFFF">
                  <a:alpha val="0"/>
                </a:srgbClr>
              </a:clrTo>
            </a:clrChange>
            <a:duotone>
              <a:schemeClr val="accent4">
                <a:shade val="45000"/>
                <a:satMod val="135000"/>
              </a:schemeClr>
              <a:prstClr val="white"/>
            </a:duotone>
          </a:blip>
          <a:stretch>
            <a:fillRect/>
          </a:stretch>
        </p:blipFill>
        <p:spPr>
          <a:xfrm>
            <a:off x="8376531" y="1299676"/>
            <a:ext cx="1781175" cy="714375"/>
          </a:xfrm>
          <a:prstGeom prst="rect">
            <a:avLst/>
          </a:prstGeom>
        </p:spPr>
      </p:pic>
      <p:sp>
        <p:nvSpPr>
          <p:cNvPr id="482" name="Espace réservé du contenu 8">
            <a:extLst>
              <a:ext uri="{FF2B5EF4-FFF2-40B4-BE49-F238E27FC236}">
                <a16:creationId xmlns:a16="http://schemas.microsoft.com/office/drawing/2014/main" id="{17BCEC2D-4FDC-480D-B0A8-BD2F86DB76AE}"/>
              </a:ext>
            </a:extLst>
          </p:cNvPr>
          <p:cNvSpPr txBox="1">
            <a:spLocks/>
          </p:cNvSpPr>
          <p:nvPr/>
        </p:nvSpPr>
        <p:spPr>
          <a:xfrm>
            <a:off x="7859104" y="2144353"/>
            <a:ext cx="3845873" cy="2878662"/>
          </a:xfrm>
          <a:prstGeom prst="rect">
            <a:avLst/>
          </a:prstGeom>
        </p:spPr>
        <p:txBody>
          <a:bodyPr/>
          <a:lstStyle>
            <a:lvl1pPr marL="216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600" kern="1200" baseline="0">
                <a:solidFill>
                  <a:schemeClr val="tx1">
                    <a:lumMod val="75000"/>
                    <a:lumOff val="25000"/>
                  </a:schemeClr>
                </a:solidFill>
                <a:latin typeface="+mn-lt"/>
                <a:ea typeface="+mn-ea"/>
                <a:cs typeface="+mn-cs"/>
              </a:defRPr>
            </a:lvl1pPr>
            <a:lvl2pPr marL="684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400" kern="1200">
                <a:solidFill>
                  <a:schemeClr val="tx1">
                    <a:lumMod val="75000"/>
                    <a:lumOff val="25000"/>
                  </a:schemeClr>
                </a:solidFill>
                <a:latin typeface="+mn-lt"/>
                <a:ea typeface="+mn-ea"/>
                <a:cs typeface="+mn-cs"/>
              </a:defRPr>
            </a:lvl2pPr>
            <a:lvl3pPr marL="1143000" marR="0" indent="-216000" algn="l" defTabSz="914400" rtl="0" eaLnBrk="1" fontAlgn="auto" latinLnBrk="0" hangingPunct="1">
              <a:lnSpc>
                <a:spcPct val="100000"/>
              </a:lnSpc>
              <a:spcBef>
                <a:spcPts val="600"/>
              </a:spcBef>
              <a:spcAft>
                <a:spcPts val="0"/>
              </a:spcAft>
              <a:buClr>
                <a:schemeClr val="accent4">
                  <a:lumMod val="75000"/>
                </a:schemeClr>
              </a:buClr>
              <a:buSzTx/>
              <a:buFont typeface="Wingdings" panose="05000000000000000000" pitchFamily="2" charset="2"/>
              <a:buChar char="§"/>
              <a:tabLst/>
              <a:defRPr sz="1200" kern="1200">
                <a:solidFill>
                  <a:schemeClr val="tx1">
                    <a:lumMod val="75000"/>
                    <a:lumOff val="25000"/>
                  </a:schemeClr>
                </a:solidFill>
                <a:latin typeface="+mn-lt"/>
                <a:ea typeface="+mn-ea"/>
                <a:cs typeface="+mn-cs"/>
              </a:defRPr>
            </a:lvl3pPr>
            <a:lvl4pPr marL="165735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100" kern="1200" baseline="0">
                <a:solidFill>
                  <a:schemeClr val="tx1">
                    <a:lumMod val="75000"/>
                    <a:lumOff val="25000"/>
                  </a:schemeClr>
                </a:solidFill>
                <a:latin typeface="+mn-lt"/>
                <a:ea typeface="+mn-ea"/>
                <a:cs typeface="+mn-cs"/>
              </a:defRPr>
            </a:lvl4pPr>
            <a:lvl5pPr marL="20574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fr-FR" b="1" dirty="0">
                <a:solidFill>
                  <a:schemeClr val="accent4">
                    <a:lumMod val="75000"/>
                  </a:schemeClr>
                </a:solidFill>
              </a:rPr>
              <a:t>    Mobilité bancaire, Domilis,                    </a:t>
            </a:r>
            <a:r>
              <a:rPr lang="fr-FR" b="1" dirty="0">
                <a:solidFill>
                  <a:schemeClr val="bg1"/>
                </a:solidFill>
              </a:rPr>
              <a:t>0</a:t>
            </a:r>
            <a:r>
              <a:rPr lang="fr-FR" b="1" dirty="0">
                <a:solidFill>
                  <a:schemeClr val="accent4">
                    <a:lumMod val="75000"/>
                  </a:schemeClr>
                </a:solidFill>
              </a:rPr>
              <a:t>        Banque du quotidien</a:t>
            </a:r>
          </a:p>
          <a:p>
            <a:pPr marL="0" indent="0">
              <a:buNone/>
            </a:pPr>
            <a:endParaRPr lang="fr-FR" b="1" dirty="0">
              <a:solidFill>
                <a:schemeClr val="accent4">
                  <a:lumMod val="75000"/>
                </a:schemeClr>
              </a:solidFill>
            </a:endParaRPr>
          </a:p>
          <a:p>
            <a:pPr marL="0" indent="0" algn="ctr">
              <a:buNone/>
            </a:pPr>
            <a:endParaRPr lang="fr-FR" sz="1000" b="1" dirty="0">
              <a:solidFill>
                <a:schemeClr val="accent4">
                  <a:lumMod val="75000"/>
                </a:schemeClr>
              </a:solidFill>
            </a:endParaRPr>
          </a:p>
          <a:p>
            <a:pPr marL="0" indent="0" algn="just">
              <a:buNone/>
            </a:pPr>
            <a:r>
              <a:rPr lang="fr-FR" dirty="0"/>
              <a:t>Activation d’une bannière sur notre site Web pour inviter les clients à nous choisir comme </a:t>
            </a:r>
            <a:r>
              <a:rPr lang="fr-FR" b="1" dirty="0"/>
              <a:t>banque principale</a:t>
            </a:r>
            <a:r>
              <a:rPr lang="fr-FR" dirty="0"/>
              <a:t>. Un client ayant signé un </a:t>
            </a:r>
            <a:r>
              <a:rPr lang="fr-FR" b="1" dirty="0"/>
              <a:t>mandat de mobilité </a:t>
            </a:r>
            <a:r>
              <a:rPr lang="fr-FR" dirty="0"/>
              <a:t>bancaire devient très rapidement un client BPe. </a:t>
            </a:r>
          </a:p>
        </p:txBody>
      </p:sp>
      <p:sp>
        <p:nvSpPr>
          <p:cNvPr id="484" name="Rectangle 483">
            <a:extLst>
              <a:ext uri="{FF2B5EF4-FFF2-40B4-BE49-F238E27FC236}">
                <a16:creationId xmlns:a16="http://schemas.microsoft.com/office/drawing/2014/main" id="{005EC888-70C1-495A-BBBA-5BDB3BECE2FA}"/>
              </a:ext>
            </a:extLst>
          </p:cNvPr>
          <p:cNvSpPr/>
          <p:nvPr/>
        </p:nvSpPr>
        <p:spPr>
          <a:xfrm>
            <a:off x="7858268" y="4877403"/>
            <a:ext cx="3870455" cy="778886"/>
          </a:xfrm>
          <a:prstGeom prst="rect">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600" b="1" dirty="0"/>
              <a:t>Proposez systématiquement </a:t>
            </a:r>
          </a:p>
          <a:p>
            <a:pPr algn="ctr"/>
            <a:r>
              <a:rPr lang="fr-FR" sz="1600" b="1" dirty="0"/>
              <a:t>Domilis à vos clients.  </a:t>
            </a:r>
          </a:p>
        </p:txBody>
      </p:sp>
      <p:pic>
        <p:nvPicPr>
          <p:cNvPr id="20" name="Image 19">
            <a:extLst>
              <a:ext uri="{FF2B5EF4-FFF2-40B4-BE49-F238E27FC236}">
                <a16:creationId xmlns:a16="http://schemas.microsoft.com/office/drawing/2014/main" id="{6D10FC54-E14C-4DD3-94CB-9D7AD7335363}"/>
              </a:ext>
            </a:extLst>
          </p:cNvPr>
          <p:cNvPicPr>
            <a:picLocks noChangeAspect="1"/>
          </p:cNvPicPr>
          <p:nvPr/>
        </p:nvPicPr>
        <p:blipFill rotWithShape="1">
          <a:blip r:embed="rId5">
            <a:extLst>
              <a:ext uri="{BEBA8EAE-BF5A-486C-A8C5-ECC9F3942E4B}">
                <a14:imgProps xmlns:a14="http://schemas.microsoft.com/office/drawing/2010/main">
                  <a14:imgLayer r:embed="rId6">
                    <a14:imgEffect>
                      <a14:backgroundRemoval t="10000" b="90000" l="10000" r="90000">
                        <a14:foregroundMark x1="56132" y1="52865" x2="50236" y2="52680"/>
                        <a14:foregroundMark x1="50236" y1="52680" x2="44693" y2="57671"/>
                        <a14:foregroundMark x1="44693" y1="57671" x2="50943" y2="60998"/>
                        <a14:foregroundMark x1="50943" y1="60998" x2="46108" y2="55268"/>
                        <a14:foregroundMark x1="46108" y1="55268" x2="54363" y2="59150"/>
                        <a14:foregroundMark x1="33844" y1="23290" x2="32075" y2="26248"/>
                        <a14:foregroundMark x1="76887" y1="19039" x2="63409" y2="20604"/>
                        <a14:foregroundMark x1="63362" y1="25555" x2="72524" y2="25693"/>
                        <a14:foregroundMark x1="72524" y1="25693" x2="65448" y2="22551"/>
                        <a14:foregroundMark x1="65448" y1="22551" x2="63385" y2="23150"/>
                        <a14:foregroundMark x1="63378" y1="23880" x2="72877" y2="22736"/>
                        <a14:foregroundMark x1="72877" y1="22736" x2="63391" y2="22504"/>
                        <a14:foregroundMark x1="76415" y1="21442" x2="74528" y2="24584"/>
                        <a14:foregroundMark x1="69458" y1="32902" x2="69929" y2="36599"/>
                        <a14:foregroundMark x1="72406" y1="32717" x2="72406" y2="35675"/>
                        <a14:foregroundMark x1="75708" y1="32717" x2="75000" y2="36044"/>
                        <a14:foregroundMark x1="78420" y1="32532" x2="77594" y2="36229"/>
                        <a14:foregroundMark x1="80778" y1="32717" x2="80071" y2="36599"/>
                        <a14:backgroundMark x1="52712" y1="16821" x2="62618" y2="32532"/>
                        <a14:backgroundMark x1="62618" y1="32532" x2="65212" y2="40665"/>
                        <a14:backgroundMark x1="59434" y1="16451" x2="57311" y2="38262"/>
                        <a14:backgroundMark x1="57311" y1="38262" x2="58962" y2="39187"/>
                        <a14:backgroundMark x1="61439" y1="16821" x2="61203" y2="41774"/>
                      </a14:backgroundRemoval>
                    </a14:imgEffect>
                  </a14:imgLayer>
                </a14:imgProps>
              </a:ext>
            </a:extLst>
          </a:blip>
          <a:srcRect r="38128"/>
          <a:stretch/>
        </p:blipFill>
        <p:spPr>
          <a:xfrm>
            <a:off x="5523149" y="3611797"/>
            <a:ext cx="1848261" cy="1905781"/>
          </a:xfrm>
          <a:prstGeom prst="rect">
            <a:avLst/>
          </a:prstGeom>
        </p:spPr>
      </p:pic>
      <p:pic>
        <p:nvPicPr>
          <p:cNvPr id="21" name="Image 20">
            <a:extLst>
              <a:ext uri="{FF2B5EF4-FFF2-40B4-BE49-F238E27FC236}">
                <a16:creationId xmlns:a16="http://schemas.microsoft.com/office/drawing/2014/main" id="{2352FFC1-EB5E-4EEF-934E-A9955FAEF2CB}"/>
              </a:ext>
            </a:extLst>
          </p:cNvPr>
          <p:cNvPicPr>
            <a:picLocks noChangeAspect="1"/>
          </p:cNvPicPr>
          <p:nvPr/>
        </p:nvPicPr>
        <p:blipFill rotWithShape="1">
          <a:blip r:embed="rId7">
            <a:extLst>
              <a:ext uri="{BEBA8EAE-BF5A-486C-A8C5-ECC9F3942E4B}">
                <a14:imgProps xmlns:a14="http://schemas.microsoft.com/office/drawing/2010/main">
                  <a14:imgLayer r:embed="rId6">
                    <a14:imgEffect>
                      <a14:backgroundRemoval t="10000" b="90000" l="10000" r="90000">
                        <a14:foregroundMark x1="56132" y1="52865" x2="50236" y2="52680"/>
                        <a14:foregroundMark x1="50236" y1="52680" x2="44693" y2="57671"/>
                        <a14:foregroundMark x1="44693" y1="57671" x2="50943" y2="60998"/>
                        <a14:foregroundMark x1="50943" y1="60998" x2="46108" y2="55268"/>
                        <a14:foregroundMark x1="46108" y1="55268" x2="54363" y2="59150"/>
                        <a14:foregroundMark x1="33844" y1="23290" x2="32075" y2="26248"/>
                        <a14:foregroundMark x1="76887" y1="19039" x2="54599" y2="21627"/>
                        <a14:foregroundMark x1="54599" y1="21627" x2="60259" y2="25508"/>
                        <a14:foregroundMark x1="60259" y1="25508" x2="72524" y2="25693"/>
                        <a14:foregroundMark x1="72524" y1="25693" x2="65448" y2="22551"/>
                        <a14:foregroundMark x1="65448" y1="22551" x2="59080" y2="24399"/>
                        <a14:foregroundMark x1="59080" y1="24399" x2="72877" y2="22736"/>
                        <a14:foregroundMark x1="72877" y1="22736" x2="57783" y2="22366"/>
                        <a14:foregroundMark x1="76415" y1="21442" x2="74528" y2="24584"/>
                        <a14:foregroundMark x1="56958" y1="32532" x2="57665" y2="35675"/>
                        <a14:foregroundMark x1="60731" y1="32717" x2="60377" y2="36784"/>
                        <a14:foregroundMark x1="64741" y1="32348" x2="66038" y2="36784"/>
                        <a14:foregroundMark x1="69458" y1="32902" x2="69929" y2="36599"/>
                        <a14:foregroundMark x1="72406" y1="32717" x2="72406" y2="35675"/>
                        <a14:foregroundMark x1="75708" y1="32717" x2="75000" y2="36044"/>
                        <a14:foregroundMark x1="78420" y1="32532" x2="77594" y2="36229"/>
                        <a14:foregroundMark x1="80778" y1="32717" x2="80071" y2="36599"/>
                      </a14:backgroundRemoval>
                    </a14:imgEffect>
                  </a14:imgLayer>
                </a14:imgProps>
              </a:ext>
            </a:extLst>
          </a:blip>
          <a:srcRect l="47758" b="59640"/>
          <a:stretch/>
        </p:blipFill>
        <p:spPr>
          <a:xfrm>
            <a:off x="5897708" y="5032320"/>
            <a:ext cx="1885692" cy="929397"/>
          </a:xfrm>
          <a:prstGeom prst="rect">
            <a:avLst/>
          </a:prstGeom>
        </p:spPr>
      </p:pic>
      <p:pic>
        <p:nvPicPr>
          <p:cNvPr id="22" name="Image 21">
            <a:extLst>
              <a:ext uri="{FF2B5EF4-FFF2-40B4-BE49-F238E27FC236}">
                <a16:creationId xmlns:a16="http://schemas.microsoft.com/office/drawing/2014/main" id="{7F78698A-9D7F-4765-A5A8-E878A9F738B7}"/>
              </a:ext>
            </a:extLst>
          </p:cNvPr>
          <p:cNvPicPr>
            <a:picLocks noChangeAspect="1"/>
          </p:cNvPicPr>
          <p:nvPr/>
        </p:nvPicPr>
        <p:blipFill>
          <a:blip r:embed="rId8">
            <a:extLst>
              <a:ext uri="{BEBA8EAE-BF5A-486C-A8C5-ECC9F3942E4B}">
                <a14:imgProps xmlns:a14="http://schemas.microsoft.com/office/drawing/2010/main">
                  <a14:imgLayer r:embed="rId9">
                    <a14:imgEffect>
                      <a14:backgroundRemoval t="8780" b="94797" l="9361" r="89991">
                        <a14:foregroundMark x1="50788" y1="17724" x2="70158" y2="22276"/>
                        <a14:foregroundMark x1="70158" y1="22276" x2="64690" y2="20163"/>
                        <a14:foregroundMark x1="64690" y1="20163" x2="53475" y2="23415"/>
                        <a14:foregroundMark x1="53475" y1="23415" x2="58017" y2="21138"/>
                        <a14:foregroundMark x1="58017" y1="21138" x2="66821" y2="22276"/>
                        <a14:foregroundMark x1="53753" y1="28455" x2="63763" y2="28780"/>
                        <a14:foregroundMark x1="63763" y1="28780" x2="69323" y2="28618"/>
                        <a14:foregroundMark x1="69323" y1="28618" x2="64782" y2="33333"/>
                        <a14:foregroundMark x1="64782" y1="33333" x2="54866" y2="33333"/>
                        <a14:foregroundMark x1="54866" y1="33333" x2="65987" y2="30569"/>
                        <a14:foregroundMark x1="65987" y1="30569" x2="70899" y2="30732"/>
                        <a14:foregroundMark x1="70899" y1="30732" x2="72104" y2="31707"/>
                        <a14:foregroundMark x1="35589" y1="19024" x2="38925" y2="39512"/>
                        <a14:foregroundMark x1="40964" y1="26179" x2="40964" y2="26179"/>
                        <a14:foregroundMark x1="43837" y1="63415" x2="43281" y2="55285"/>
                        <a14:foregroundMark x1="43281" y1="55285" x2="43652" y2="53984"/>
                        <a14:foregroundMark x1="31233" y1="63252" x2="32901" y2="57398"/>
                        <a14:foregroundMark x1="35218" y1="94959" x2="36515" y2="89106"/>
                        <a14:foregroundMark x1="40408" y1="94959" x2="41798" y2="89919"/>
                        <a14:foregroundMark x1="23262" y1="94634" x2="20575" y2="92520"/>
                        <a14:foregroundMark x1="19555" y1="94472" x2="17238" y2="91707"/>
                        <a14:foregroundMark x1="18258" y1="68618" x2="18165" y2="92033"/>
                        <a14:foregroundMark x1="23540" y1="66667" x2="17609" y2="66667"/>
                        <a14:foregroundMark x1="22150" y1="20813" x2="19277" y2="21301"/>
                        <a14:foregroundMark x1="17887" y1="24390" x2="16775" y2="25366"/>
                        <a14:foregroundMark x1="20019" y1="33171" x2="19370" y2="38211"/>
                        <a14:foregroundMark x1="24652" y1="55122" x2="24282" y2="38049"/>
                        <a14:foregroundMark x1="14458" y1="38699" x2="19370" y2="35610"/>
                        <a14:foregroundMark x1="14829" y1="50569" x2="12882" y2="42927"/>
                        <a14:foregroundMark x1="12882" y1="42927" x2="14736" y2="39024"/>
                        <a14:foregroundMark x1="16589" y1="36098" x2="12975" y2="42114"/>
                        <a14:foregroundMark x1="12975" y1="42114" x2="13994" y2="49431"/>
                        <a14:foregroundMark x1="37071" y1="34309" x2="34847" y2="40000"/>
                        <a14:foregroundMark x1="32067" y1="56911" x2="31789" y2="60813"/>
                        <a14:foregroundMark x1="33086" y1="57724" x2="32530" y2="60976"/>
                        <a14:foregroundMark x1="84708" y1="86504" x2="79518" y2="86992"/>
                        <a14:foregroundMark x1="79518" y1="86992" x2="75162" y2="83740"/>
                        <a14:foregroundMark x1="75162" y1="83740" x2="74328" y2="66829"/>
                        <a14:foregroundMark x1="74328" y1="66829" x2="77665" y2="60325"/>
                        <a14:foregroundMark x1="77665" y1="60325" x2="82576" y2="60163"/>
                        <a14:foregroundMark x1="82576" y1="60163" x2="84708" y2="67480"/>
                        <a14:foregroundMark x1="84708" y1="67480" x2="84523" y2="85203"/>
                        <a14:foregroundMark x1="84523" y1="85203" x2="83781" y2="85366"/>
                        <a14:foregroundMark x1="75255" y1="60976" x2="62465" y2="60813"/>
                        <a14:foregroundMark x1="70343" y1="44553" x2="75811" y2="49431"/>
                        <a14:foregroundMark x1="75811" y1="49431" x2="78684" y2="54309"/>
                        <a14:foregroundMark x1="57461" y1="44878" x2="55792" y2="46341"/>
                        <a14:foregroundMark x1="58202" y1="48130" x2="55607" y2="48130"/>
                        <a14:foregroundMark x1="57183" y1="46992" x2="56812" y2="56585"/>
                        <a14:foregroundMark x1="59314" y1="60976" x2="52549" y2="60976"/>
                        <a14:foregroundMark x1="20482" y1="74797" x2="20482" y2="74797"/>
                        <a14:foregroundMark x1="19092" y1="73496" x2="19092" y2="73496"/>
                        <a14:foregroundMark x1="15570" y1="68293" x2="15570" y2="68293"/>
                        <a14:foregroundMark x1="13809" y1="65203" x2="13809" y2="65203"/>
                        <a14:foregroundMark x1="12419" y1="62439" x2="12419" y2="62439"/>
                        <a14:foregroundMark x1="11399" y1="58699" x2="11399" y2="58699"/>
                        <a14:foregroundMark x1="10751" y1="55447" x2="10751" y2="55447"/>
                        <a14:foregroundMark x1="9917" y1="51545" x2="9917" y2="51545"/>
                        <a14:foregroundMark x1="9546" y1="47480" x2="9546" y2="47480"/>
                        <a14:foregroundMark x1="9453" y1="44065" x2="9453" y2="44065"/>
                        <a14:foregroundMark x1="9546" y1="40650" x2="9546" y2="40650"/>
                        <a14:foregroundMark x1="9824" y1="36748" x2="9824" y2="36748"/>
                        <a14:foregroundMark x1="10473" y1="32358" x2="10473" y2="32358"/>
                        <a14:foregroundMark x1="11214" y1="29106" x2="11214" y2="29106"/>
                        <a14:foregroundMark x1="12141" y1="25528" x2="12141" y2="25528"/>
                        <a14:foregroundMark x1="13531" y1="21951" x2="13531" y2="21951"/>
                        <a14:foregroundMark x1="15014" y1="19187" x2="15014" y2="19187"/>
                        <a14:foregroundMark x1="16311" y1="17236" x2="16311" y2="17236"/>
                        <a14:foregroundMark x1="18258" y1="14146" x2="18258" y2="14146"/>
                        <a14:foregroundMark x1="20389" y1="12358" x2="20389" y2="12358"/>
                        <a14:foregroundMark x1="21965" y1="11220" x2="21965" y2="11220"/>
                        <a14:foregroundMark x1="24652" y1="9268" x2="24652" y2="9268"/>
                        <a14:foregroundMark x1="26321" y1="8780" x2="26321" y2="8780"/>
                        <a14:foregroundMark x1="28638" y1="8780" x2="28638" y2="8780"/>
                        <a14:foregroundMark x1="30769" y1="8780" x2="30769" y2="8780"/>
                        <a14:foregroundMark x1="33272" y1="8943" x2="33272" y2="8943"/>
                        <a14:foregroundMark x1="35218" y1="9431" x2="35218" y2="9431"/>
                        <a14:foregroundMark x1="37071" y1="10894" x2="37071" y2="10894"/>
                        <a14:foregroundMark x1="39110" y1="13008" x2="39110" y2="13008"/>
                        <a14:foregroundMark x1="41057" y1="14959" x2="41057" y2="14959"/>
                        <a14:foregroundMark x1="42725" y1="17236" x2="42725" y2="17236"/>
                        <a14:foregroundMark x1="44115" y1="20650" x2="44115" y2="20650"/>
                        <a14:foregroundMark x1="45690" y1="22602" x2="45690" y2="22602"/>
                        <a14:foregroundMark x1="46988" y1="26504" x2="46988" y2="26504"/>
                        <a14:foregroundMark x1="47729" y1="29106" x2="47729" y2="29106"/>
                        <a14:foregroundMark x1="48378" y1="33333" x2="48378" y2="33333"/>
                        <a14:foregroundMark x1="49212" y1="36911" x2="49212" y2="36911"/>
                        <a14:foregroundMark x1="49490" y1="40813" x2="49490" y2="40813"/>
                        <a14:foregroundMark x1="49490" y1="44390" x2="49490" y2="44390"/>
                        <a14:foregroundMark x1="49027" y1="48943" x2="49027" y2="48943"/>
                        <a14:foregroundMark x1="48842" y1="52520" x2="48842" y2="52520"/>
                        <a14:foregroundMark x1="48100" y1="55935" x2="48100" y2="55935"/>
                        <a14:foregroundMark x1="47173" y1="59187" x2="47173" y2="59187"/>
                        <a14:foregroundMark x1="46247" y1="63252" x2="46247" y2="63252"/>
                        <a14:foregroundMark x1="44671" y1="66016" x2="44671" y2="66016"/>
                        <a14:foregroundMark x1="43188" y1="69106" x2="43188" y2="69106"/>
                        <a14:foregroundMark x1="41891" y1="71707" x2="41891" y2="71707"/>
                        <a14:foregroundMark x1="39388" y1="73659" x2="39388" y2="73659"/>
                        <a14:foregroundMark x1="37720" y1="75610" x2="37720" y2="75610"/>
                        <a14:foregroundMark x1="33642" y1="77886" x2="33642" y2="77886"/>
                        <a14:foregroundMark x1="31233" y1="78537" x2="31233" y2="78537"/>
                        <a14:foregroundMark x1="28916" y1="78699" x2="28916" y2="78699"/>
                        <a14:foregroundMark x1="27155" y1="78537" x2="27155" y2="78537"/>
                        <a14:foregroundMark x1="24838" y1="77561" x2="24838" y2="77561"/>
                        <a14:foregroundMark x1="23077" y1="76423" x2="23077" y2="76423"/>
                        <a14:foregroundMark x1="16960" y1="70894" x2="16960" y2="70894"/>
                        <a14:foregroundMark x1="35125" y1="39837" x2="33086" y2="58049"/>
                        <a14:foregroundMark x1="40964" y1="86992" x2="41149" y2="60650"/>
                        <a14:foregroundMark x1="63855" y1="86667" x2="63485" y2="70081"/>
                        <a14:foregroundMark x1="68026" y1="86829" x2="68026" y2="86829"/>
                        <a14:foregroundMark x1="68397" y1="84553" x2="68397" y2="84553"/>
                        <a14:foregroundMark x1="63855" y1="86829" x2="54032" y2="85691"/>
                        <a14:backgroundMark x1="16311" y1="43577" x2="16311" y2="43577"/>
                        <a14:backgroundMark x1="20297" y1="69919" x2="20853" y2="72846"/>
                        <a14:backgroundMark x1="20297" y1="76098" x2="19833" y2="87642"/>
                        <a14:backgroundMark x1="17146" y1="41951" x2="16404" y2="43415"/>
                      </a14:backgroundRemoval>
                    </a14:imgEffect>
                  </a14:imgLayer>
                </a14:imgProps>
              </a:ext>
            </a:extLst>
          </a:blip>
          <a:stretch>
            <a:fillRect/>
          </a:stretch>
        </p:blipFill>
        <p:spPr>
          <a:xfrm>
            <a:off x="782745" y="2084328"/>
            <a:ext cx="2241708" cy="1277712"/>
          </a:xfrm>
          <a:prstGeom prst="rect">
            <a:avLst/>
          </a:prstGeom>
        </p:spPr>
      </p:pic>
      <p:pic>
        <p:nvPicPr>
          <p:cNvPr id="24" name="Image 23">
            <a:extLst>
              <a:ext uri="{FF2B5EF4-FFF2-40B4-BE49-F238E27FC236}">
                <a16:creationId xmlns:a16="http://schemas.microsoft.com/office/drawing/2014/main" id="{969CFB55-FFA1-48B7-B729-6D839ACD2DB7}"/>
              </a:ext>
            </a:extLst>
          </p:cNvPr>
          <p:cNvPicPr>
            <a:picLocks noChangeAspect="1"/>
          </p:cNvPicPr>
          <p:nvPr/>
        </p:nvPicPr>
        <p:blipFill rotWithShape="1">
          <a:blip r:embed="rId10">
            <a:extLst>
              <a:ext uri="{BEBA8EAE-BF5A-486C-A8C5-ECC9F3942E4B}">
                <a14:imgProps xmlns:a14="http://schemas.microsoft.com/office/drawing/2010/main">
                  <a14:imgLayer r:embed="rId11">
                    <a14:imgEffect>
                      <a14:backgroundRemoval t="5063" b="95728" l="3601" r="89918">
                        <a14:foregroundMark x1="3601" y1="6013" x2="52675" y2="12500"/>
                        <a14:foregroundMark x1="74588" y1="32753" x2="73457" y2="47943"/>
                        <a14:foregroundMark x1="71811" y1="95095" x2="73045" y2="88924"/>
                        <a14:foregroundMark x1="85494" y1="95570" x2="80350" y2="95886"/>
                        <a14:foregroundMark x1="79630" y1="33544" x2="77984" y2="52532"/>
                        <a14:foregroundMark x1="79630" y1="8228" x2="79630" y2="8228"/>
                        <a14:foregroundMark x1="83539" y1="9810" x2="83539" y2="9810"/>
                        <a14:foregroundMark x1="85288" y1="17880" x2="85288" y2="17880"/>
                        <a14:foregroundMark x1="54012" y1="5063" x2="13272" y2="5538"/>
                        <a14:foregroundMark x1="31893" y1="12025" x2="4835" y2="11076"/>
                      </a14:backgroundRemoval>
                    </a14:imgEffect>
                  </a14:imgLayer>
                </a14:imgProps>
              </a:ext>
            </a:extLst>
          </a:blip>
          <a:srcRect l="64035"/>
          <a:stretch/>
        </p:blipFill>
        <p:spPr>
          <a:xfrm>
            <a:off x="10659918" y="1064898"/>
            <a:ext cx="1224679" cy="2214066"/>
          </a:xfrm>
          <a:prstGeom prst="rect">
            <a:avLst/>
          </a:prstGeom>
        </p:spPr>
      </p:pic>
      <p:pic>
        <p:nvPicPr>
          <p:cNvPr id="25" name="Image 24">
            <a:extLst>
              <a:ext uri="{FF2B5EF4-FFF2-40B4-BE49-F238E27FC236}">
                <a16:creationId xmlns:a16="http://schemas.microsoft.com/office/drawing/2014/main" id="{5331716B-503D-4974-8AEA-E24AFFD53570}"/>
              </a:ext>
            </a:extLst>
          </p:cNvPr>
          <p:cNvPicPr>
            <a:picLocks noChangeAspect="1"/>
          </p:cNvPicPr>
          <p:nvPr/>
        </p:nvPicPr>
        <p:blipFill rotWithShape="1">
          <a:blip r:embed="rId10">
            <a:extLst>
              <a:ext uri="{BEBA8EAE-BF5A-486C-A8C5-ECC9F3942E4B}">
                <a14:imgProps xmlns:a14="http://schemas.microsoft.com/office/drawing/2010/main">
                  <a14:imgLayer r:embed="rId11">
                    <a14:imgEffect>
                      <a14:backgroundRemoval t="5063" b="95728" l="3601" r="89918">
                        <a14:foregroundMark x1="3601" y1="6013" x2="52675" y2="12500"/>
                        <a14:foregroundMark x1="74588" y1="32753" x2="73457" y2="47943"/>
                        <a14:foregroundMark x1="71811" y1="95095" x2="73045" y2="88924"/>
                        <a14:foregroundMark x1="85494" y1="95570" x2="80350" y2="95886"/>
                        <a14:foregroundMark x1="79630" y1="33544" x2="77984" y2="52532"/>
                        <a14:foregroundMark x1="79630" y1="8228" x2="79630" y2="8228"/>
                        <a14:foregroundMark x1="83539" y1="9810" x2="83539" y2="9810"/>
                        <a14:foregroundMark x1="85288" y1="17880" x2="85288" y2="17880"/>
                        <a14:foregroundMark x1="54012" y1="5063" x2="13272" y2="5538"/>
                        <a14:foregroundMark x1="31893" y1="12025" x2="4835" y2="11076"/>
                      </a14:backgroundRemoval>
                    </a14:imgEffect>
                  </a14:imgLayer>
                </a14:imgProps>
              </a:ext>
            </a:extLst>
          </a:blip>
          <a:srcRect r="39374" b="82467"/>
          <a:stretch/>
        </p:blipFill>
        <p:spPr>
          <a:xfrm>
            <a:off x="8376531" y="2777683"/>
            <a:ext cx="1875137" cy="352603"/>
          </a:xfrm>
          <a:prstGeom prst="rect">
            <a:avLst/>
          </a:prstGeom>
        </p:spPr>
      </p:pic>
      <p:graphicFrame>
        <p:nvGraphicFramePr>
          <p:cNvPr id="13" name="Tableau 13">
            <a:extLst>
              <a:ext uri="{FF2B5EF4-FFF2-40B4-BE49-F238E27FC236}">
                <a16:creationId xmlns:a16="http://schemas.microsoft.com/office/drawing/2014/main" id="{86A8DBDA-940C-47A0-87C5-3363CE51AEE5}"/>
              </a:ext>
            </a:extLst>
          </p:cNvPr>
          <p:cNvGraphicFramePr>
            <a:graphicFrameLocks noGrp="1"/>
          </p:cNvGraphicFramePr>
          <p:nvPr>
            <p:extLst>
              <p:ext uri="{D42A27DB-BD31-4B8C-83A1-F6EECF244321}">
                <p14:modId xmlns:p14="http://schemas.microsoft.com/office/powerpoint/2010/main" val="675455854"/>
              </p:ext>
            </p:extLst>
          </p:nvPr>
        </p:nvGraphicFramePr>
        <p:xfrm>
          <a:off x="0" y="6189406"/>
          <a:ext cx="12188480" cy="243840"/>
        </p:xfrm>
        <a:graphic>
          <a:graphicData uri="http://schemas.openxmlformats.org/drawingml/2006/table">
            <a:tbl>
              <a:tblPr>
                <a:tableStyleId>{5C22544A-7EE6-4342-B048-85BDC9FD1C3A}</a:tableStyleId>
              </a:tblPr>
              <a:tblGrid>
                <a:gridCol w="1218848">
                  <a:extLst>
                    <a:ext uri="{9D8B030D-6E8A-4147-A177-3AD203B41FA5}">
                      <a16:colId xmlns:a16="http://schemas.microsoft.com/office/drawing/2014/main" val="11123696"/>
                    </a:ext>
                  </a:extLst>
                </a:gridCol>
                <a:gridCol w="1218848">
                  <a:extLst>
                    <a:ext uri="{9D8B030D-6E8A-4147-A177-3AD203B41FA5}">
                      <a16:colId xmlns:a16="http://schemas.microsoft.com/office/drawing/2014/main" val="1498477622"/>
                    </a:ext>
                  </a:extLst>
                </a:gridCol>
                <a:gridCol w="1218848">
                  <a:extLst>
                    <a:ext uri="{9D8B030D-6E8A-4147-A177-3AD203B41FA5}">
                      <a16:colId xmlns:a16="http://schemas.microsoft.com/office/drawing/2014/main" val="2750319254"/>
                    </a:ext>
                  </a:extLst>
                </a:gridCol>
                <a:gridCol w="1218848">
                  <a:extLst>
                    <a:ext uri="{9D8B030D-6E8A-4147-A177-3AD203B41FA5}">
                      <a16:colId xmlns:a16="http://schemas.microsoft.com/office/drawing/2014/main" val="1169807283"/>
                    </a:ext>
                  </a:extLst>
                </a:gridCol>
                <a:gridCol w="1218848">
                  <a:extLst>
                    <a:ext uri="{9D8B030D-6E8A-4147-A177-3AD203B41FA5}">
                      <a16:colId xmlns:a16="http://schemas.microsoft.com/office/drawing/2014/main" val="4179139866"/>
                    </a:ext>
                  </a:extLst>
                </a:gridCol>
                <a:gridCol w="1218848">
                  <a:extLst>
                    <a:ext uri="{9D8B030D-6E8A-4147-A177-3AD203B41FA5}">
                      <a16:colId xmlns:a16="http://schemas.microsoft.com/office/drawing/2014/main" val="3994597210"/>
                    </a:ext>
                  </a:extLst>
                </a:gridCol>
                <a:gridCol w="1218848">
                  <a:extLst>
                    <a:ext uri="{9D8B030D-6E8A-4147-A177-3AD203B41FA5}">
                      <a16:colId xmlns:a16="http://schemas.microsoft.com/office/drawing/2014/main" val="3279164017"/>
                    </a:ext>
                  </a:extLst>
                </a:gridCol>
                <a:gridCol w="1218848">
                  <a:extLst>
                    <a:ext uri="{9D8B030D-6E8A-4147-A177-3AD203B41FA5}">
                      <a16:colId xmlns:a16="http://schemas.microsoft.com/office/drawing/2014/main" val="3587514840"/>
                    </a:ext>
                  </a:extLst>
                </a:gridCol>
                <a:gridCol w="1218848">
                  <a:extLst>
                    <a:ext uri="{9D8B030D-6E8A-4147-A177-3AD203B41FA5}">
                      <a16:colId xmlns:a16="http://schemas.microsoft.com/office/drawing/2014/main" val="2689001915"/>
                    </a:ext>
                  </a:extLst>
                </a:gridCol>
                <a:gridCol w="1218848">
                  <a:extLst>
                    <a:ext uri="{9D8B030D-6E8A-4147-A177-3AD203B41FA5}">
                      <a16:colId xmlns:a16="http://schemas.microsoft.com/office/drawing/2014/main" val="956466355"/>
                    </a:ext>
                  </a:extLst>
                </a:gridCol>
              </a:tblGrid>
              <a:tr h="223517">
                <a:tc>
                  <a:txBody>
                    <a:bodyPr/>
                    <a:lstStyle/>
                    <a:p>
                      <a:pPr algn="ctr"/>
                      <a:r>
                        <a:rPr lang="fr-FR" sz="1000" dirty="0">
                          <a:solidFill>
                            <a:schemeClr val="tx1">
                              <a:lumMod val="75000"/>
                              <a:lumOff val="25000"/>
                            </a:schemeClr>
                          </a:solidFill>
                        </a:rPr>
                        <a:t>J+2</a:t>
                      </a:r>
                    </a:p>
                  </a:txBody>
                  <a:tcPr anchor="ctr">
                    <a:solidFill>
                      <a:srgbClr val="F2F2F2"/>
                    </a:solidFill>
                  </a:tcPr>
                </a:tc>
                <a:tc>
                  <a:txBody>
                    <a:bodyPr/>
                    <a:lstStyle/>
                    <a:p>
                      <a:pPr algn="ctr"/>
                      <a:r>
                        <a:rPr lang="fr-FR" sz="1000" dirty="0">
                          <a:solidFill>
                            <a:schemeClr val="tx1">
                              <a:lumMod val="75000"/>
                              <a:lumOff val="25000"/>
                            </a:schemeClr>
                          </a:solidFill>
                        </a:rPr>
                        <a:t>J+7</a:t>
                      </a:r>
                    </a:p>
                  </a:txBody>
                  <a:tcPr anchor="ctr">
                    <a:solidFill>
                      <a:srgbClr val="F2F2F2"/>
                    </a:solidFill>
                  </a:tcPr>
                </a:tc>
                <a:tc>
                  <a:txBody>
                    <a:bodyPr/>
                    <a:lstStyle/>
                    <a:p>
                      <a:pPr algn="ctr"/>
                      <a:r>
                        <a:rPr lang="fr-FR" sz="1000" dirty="0">
                          <a:solidFill>
                            <a:schemeClr val="tx1">
                              <a:lumMod val="75000"/>
                              <a:lumOff val="25000"/>
                            </a:schemeClr>
                          </a:solidFill>
                        </a:rPr>
                        <a:t>J+15</a:t>
                      </a:r>
                    </a:p>
                  </a:txBody>
                  <a:tcPr anchor="ctr">
                    <a:solidFill>
                      <a:srgbClr val="F2F2F2"/>
                    </a:solidFill>
                  </a:tcPr>
                </a:tc>
                <a:tc>
                  <a:txBody>
                    <a:bodyPr/>
                    <a:lstStyle/>
                    <a:p>
                      <a:pPr algn="ctr"/>
                      <a:r>
                        <a:rPr lang="fr-FR" sz="1000" dirty="0">
                          <a:solidFill>
                            <a:schemeClr val="tx1">
                              <a:lumMod val="75000"/>
                              <a:lumOff val="25000"/>
                            </a:schemeClr>
                          </a:solidFill>
                        </a:rPr>
                        <a:t>M+1</a:t>
                      </a:r>
                    </a:p>
                  </a:txBody>
                  <a:tcPr anchor="ctr">
                    <a:solidFill>
                      <a:srgbClr val="F2F2F2"/>
                    </a:solidFill>
                  </a:tcPr>
                </a:tc>
                <a:tc>
                  <a:txBody>
                    <a:bodyPr/>
                    <a:lstStyle/>
                    <a:p>
                      <a:pPr algn="ctr"/>
                      <a:r>
                        <a:rPr lang="fr-FR" sz="1000" dirty="0">
                          <a:solidFill>
                            <a:schemeClr val="tx1">
                              <a:lumMod val="75000"/>
                              <a:lumOff val="25000"/>
                            </a:schemeClr>
                          </a:solidFill>
                        </a:rPr>
                        <a:t>M+3</a:t>
                      </a:r>
                    </a:p>
                  </a:txBody>
                  <a:tcPr anchor="ctr">
                    <a:solidFill>
                      <a:srgbClr val="F2F2F2"/>
                    </a:solidFill>
                  </a:tcPr>
                </a:tc>
                <a:tc>
                  <a:txBody>
                    <a:bodyPr/>
                    <a:lstStyle/>
                    <a:p>
                      <a:pPr algn="ctr"/>
                      <a:r>
                        <a:rPr lang="fr-FR" sz="1000" dirty="0">
                          <a:solidFill>
                            <a:schemeClr val="tx1">
                              <a:lumMod val="75000"/>
                              <a:lumOff val="25000"/>
                            </a:schemeClr>
                          </a:solidFill>
                        </a:rPr>
                        <a:t>M+5</a:t>
                      </a:r>
                    </a:p>
                  </a:txBody>
                  <a:tcPr anchor="ctr">
                    <a:solidFill>
                      <a:srgbClr val="F2F2F2"/>
                    </a:solidFill>
                  </a:tcPr>
                </a:tc>
                <a:tc>
                  <a:txBody>
                    <a:bodyPr/>
                    <a:lstStyle/>
                    <a:p>
                      <a:pPr algn="ctr"/>
                      <a:r>
                        <a:rPr lang="fr-FR" sz="1000" dirty="0">
                          <a:solidFill>
                            <a:schemeClr val="tx1">
                              <a:lumMod val="75000"/>
                              <a:lumOff val="25000"/>
                            </a:schemeClr>
                          </a:solidFill>
                        </a:rPr>
                        <a:t>M+6</a:t>
                      </a:r>
                    </a:p>
                  </a:txBody>
                  <a:tcPr anchor="ctr">
                    <a:solidFill>
                      <a:srgbClr val="F2F2F2"/>
                    </a:solidFill>
                  </a:tcPr>
                </a:tc>
                <a:tc>
                  <a:txBody>
                    <a:bodyPr/>
                    <a:lstStyle/>
                    <a:p>
                      <a:pPr algn="ctr"/>
                      <a:r>
                        <a:rPr lang="fr-FR" sz="1000" dirty="0">
                          <a:solidFill>
                            <a:schemeClr val="tx1">
                              <a:lumMod val="75000"/>
                              <a:lumOff val="25000"/>
                            </a:schemeClr>
                          </a:solidFill>
                        </a:rPr>
                        <a:t>M+9</a:t>
                      </a:r>
                    </a:p>
                  </a:txBody>
                  <a:tcPr anchor="ctr">
                    <a:solidFill>
                      <a:srgbClr val="F2F2F2"/>
                    </a:solidFill>
                  </a:tcPr>
                </a:tc>
                <a:tc>
                  <a:txBody>
                    <a:bodyPr/>
                    <a:lstStyle/>
                    <a:p>
                      <a:pPr algn="ctr"/>
                      <a:r>
                        <a:rPr lang="fr-FR" sz="1000" dirty="0">
                          <a:solidFill>
                            <a:schemeClr val="tx1">
                              <a:lumMod val="75000"/>
                              <a:lumOff val="25000"/>
                            </a:schemeClr>
                          </a:solidFill>
                        </a:rPr>
                        <a:t>M+10</a:t>
                      </a:r>
                    </a:p>
                  </a:txBody>
                  <a:tcPr anchor="ctr">
                    <a:solidFill>
                      <a:srgbClr val="F2F2F2"/>
                    </a:solidFill>
                  </a:tcPr>
                </a:tc>
                <a:tc>
                  <a:txBody>
                    <a:bodyPr/>
                    <a:lstStyle/>
                    <a:p>
                      <a:pPr algn="ctr"/>
                      <a:r>
                        <a:rPr lang="fr-FR" sz="1000" dirty="0">
                          <a:solidFill>
                            <a:schemeClr val="tx1">
                              <a:lumMod val="75000"/>
                              <a:lumOff val="25000"/>
                            </a:schemeClr>
                          </a:solidFill>
                        </a:rPr>
                        <a:t>M+12</a:t>
                      </a:r>
                    </a:p>
                  </a:txBody>
                  <a:tcPr anchor="ctr">
                    <a:solidFill>
                      <a:srgbClr val="F2F2F2"/>
                    </a:solidFill>
                  </a:tcPr>
                </a:tc>
                <a:extLst>
                  <a:ext uri="{0D108BD9-81ED-4DB2-BD59-A6C34878D82A}">
                    <a16:rowId xmlns:a16="http://schemas.microsoft.com/office/drawing/2014/main" val="340540879"/>
                  </a:ext>
                </a:extLst>
              </a:tr>
            </a:tbl>
          </a:graphicData>
        </a:graphic>
      </p:graphicFrame>
      <p:graphicFrame>
        <p:nvGraphicFramePr>
          <p:cNvPr id="34" name="Tableau 13">
            <a:extLst>
              <a:ext uri="{FF2B5EF4-FFF2-40B4-BE49-F238E27FC236}">
                <a16:creationId xmlns:a16="http://schemas.microsoft.com/office/drawing/2014/main" id="{3372B6B3-B719-4D3C-B22A-9D9773925C57}"/>
              </a:ext>
            </a:extLst>
          </p:cNvPr>
          <p:cNvGraphicFramePr>
            <a:graphicFrameLocks noGrp="1"/>
          </p:cNvGraphicFramePr>
          <p:nvPr>
            <p:extLst>
              <p:ext uri="{D42A27DB-BD31-4B8C-83A1-F6EECF244321}">
                <p14:modId xmlns:p14="http://schemas.microsoft.com/office/powerpoint/2010/main" val="3427855618"/>
              </p:ext>
            </p:extLst>
          </p:nvPr>
        </p:nvGraphicFramePr>
        <p:xfrm>
          <a:off x="3520" y="6189406"/>
          <a:ext cx="12188480" cy="243840"/>
        </p:xfrm>
        <a:graphic>
          <a:graphicData uri="http://schemas.openxmlformats.org/drawingml/2006/table">
            <a:tbl>
              <a:tblPr>
                <a:tableStyleId>{5C22544A-7EE6-4342-B048-85BDC9FD1C3A}</a:tableStyleId>
              </a:tblPr>
              <a:tblGrid>
                <a:gridCol w="1218848">
                  <a:extLst>
                    <a:ext uri="{9D8B030D-6E8A-4147-A177-3AD203B41FA5}">
                      <a16:colId xmlns:a16="http://schemas.microsoft.com/office/drawing/2014/main" val="11123696"/>
                    </a:ext>
                  </a:extLst>
                </a:gridCol>
                <a:gridCol w="1218848">
                  <a:extLst>
                    <a:ext uri="{9D8B030D-6E8A-4147-A177-3AD203B41FA5}">
                      <a16:colId xmlns:a16="http://schemas.microsoft.com/office/drawing/2014/main" val="1498477622"/>
                    </a:ext>
                  </a:extLst>
                </a:gridCol>
                <a:gridCol w="1218848">
                  <a:extLst>
                    <a:ext uri="{9D8B030D-6E8A-4147-A177-3AD203B41FA5}">
                      <a16:colId xmlns:a16="http://schemas.microsoft.com/office/drawing/2014/main" val="2750319254"/>
                    </a:ext>
                  </a:extLst>
                </a:gridCol>
                <a:gridCol w="1218848">
                  <a:extLst>
                    <a:ext uri="{9D8B030D-6E8A-4147-A177-3AD203B41FA5}">
                      <a16:colId xmlns:a16="http://schemas.microsoft.com/office/drawing/2014/main" val="1169807283"/>
                    </a:ext>
                  </a:extLst>
                </a:gridCol>
                <a:gridCol w="1218848">
                  <a:extLst>
                    <a:ext uri="{9D8B030D-6E8A-4147-A177-3AD203B41FA5}">
                      <a16:colId xmlns:a16="http://schemas.microsoft.com/office/drawing/2014/main" val="4179139866"/>
                    </a:ext>
                  </a:extLst>
                </a:gridCol>
                <a:gridCol w="1218848">
                  <a:extLst>
                    <a:ext uri="{9D8B030D-6E8A-4147-A177-3AD203B41FA5}">
                      <a16:colId xmlns:a16="http://schemas.microsoft.com/office/drawing/2014/main" val="3994597210"/>
                    </a:ext>
                  </a:extLst>
                </a:gridCol>
                <a:gridCol w="1218848">
                  <a:extLst>
                    <a:ext uri="{9D8B030D-6E8A-4147-A177-3AD203B41FA5}">
                      <a16:colId xmlns:a16="http://schemas.microsoft.com/office/drawing/2014/main" val="3279164017"/>
                    </a:ext>
                  </a:extLst>
                </a:gridCol>
                <a:gridCol w="1218848">
                  <a:extLst>
                    <a:ext uri="{9D8B030D-6E8A-4147-A177-3AD203B41FA5}">
                      <a16:colId xmlns:a16="http://schemas.microsoft.com/office/drawing/2014/main" val="3587514840"/>
                    </a:ext>
                  </a:extLst>
                </a:gridCol>
                <a:gridCol w="1218848">
                  <a:extLst>
                    <a:ext uri="{9D8B030D-6E8A-4147-A177-3AD203B41FA5}">
                      <a16:colId xmlns:a16="http://schemas.microsoft.com/office/drawing/2014/main" val="2689001915"/>
                    </a:ext>
                  </a:extLst>
                </a:gridCol>
                <a:gridCol w="1218848">
                  <a:extLst>
                    <a:ext uri="{9D8B030D-6E8A-4147-A177-3AD203B41FA5}">
                      <a16:colId xmlns:a16="http://schemas.microsoft.com/office/drawing/2014/main" val="956466355"/>
                    </a:ext>
                  </a:extLst>
                </a:gridCol>
              </a:tblGrid>
              <a:tr h="223517">
                <a:tc>
                  <a:txBody>
                    <a:bodyPr/>
                    <a:lstStyle/>
                    <a:p>
                      <a:pPr algn="ctr"/>
                      <a:r>
                        <a:rPr lang="fr-FR" sz="1000" b="1" dirty="0">
                          <a:solidFill>
                            <a:schemeClr val="tx1">
                              <a:lumMod val="75000"/>
                              <a:lumOff val="25000"/>
                            </a:schemeClr>
                          </a:solidFill>
                        </a:rPr>
                        <a:t>J+2</a:t>
                      </a:r>
                    </a:p>
                  </a:txBody>
                  <a:tcPr anchor="ctr">
                    <a:solidFill>
                      <a:schemeClr val="accent4">
                        <a:lumMod val="60000"/>
                        <a:lumOff val="40000"/>
                      </a:schemeClr>
                    </a:solidFill>
                  </a:tcPr>
                </a:tc>
                <a:tc>
                  <a:txBody>
                    <a:bodyPr/>
                    <a:lstStyle/>
                    <a:p>
                      <a:pPr algn="ctr"/>
                      <a:r>
                        <a:rPr lang="fr-FR" sz="1000" dirty="0">
                          <a:solidFill>
                            <a:schemeClr val="tx1">
                              <a:lumMod val="75000"/>
                              <a:lumOff val="25000"/>
                            </a:schemeClr>
                          </a:solidFill>
                        </a:rPr>
                        <a:t>J+7</a:t>
                      </a:r>
                    </a:p>
                  </a:txBody>
                  <a:tcPr anchor="ctr">
                    <a:solidFill>
                      <a:srgbClr val="F2F2F2"/>
                    </a:solidFill>
                  </a:tcPr>
                </a:tc>
                <a:tc>
                  <a:txBody>
                    <a:bodyPr/>
                    <a:lstStyle/>
                    <a:p>
                      <a:pPr algn="ctr"/>
                      <a:r>
                        <a:rPr lang="fr-FR" sz="1000" dirty="0">
                          <a:solidFill>
                            <a:schemeClr val="tx1">
                              <a:lumMod val="75000"/>
                              <a:lumOff val="25000"/>
                            </a:schemeClr>
                          </a:solidFill>
                        </a:rPr>
                        <a:t>J+15</a:t>
                      </a:r>
                    </a:p>
                  </a:txBody>
                  <a:tcPr anchor="ctr">
                    <a:solidFill>
                      <a:srgbClr val="F2F2F2"/>
                    </a:solidFill>
                  </a:tcPr>
                </a:tc>
                <a:tc>
                  <a:txBody>
                    <a:bodyPr/>
                    <a:lstStyle/>
                    <a:p>
                      <a:pPr algn="ctr"/>
                      <a:r>
                        <a:rPr lang="fr-FR" sz="1000" dirty="0">
                          <a:solidFill>
                            <a:schemeClr val="tx1">
                              <a:lumMod val="75000"/>
                              <a:lumOff val="25000"/>
                            </a:schemeClr>
                          </a:solidFill>
                        </a:rPr>
                        <a:t>M+1</a:t>
                      </a:r>
                    </a:p>
                  </a:txBody>
                  <a:tcPr anchor="ctr">
                    <a:solidFill>
                      <a:srgbClr val="F2F2F2"/>
                    </a:solidFill>
                  </a:tcPr>
                </a:tc>
                <a:tc>
                  <a:txBody>
                    <a:bodyPr/>
                    <a:lstStyle/>
                    <a:p>
                      <a:pPr algn="ctr"/>
                      <a:r>
                        <a:rPr lang="fr-FR" sz="1000" dirty="0">
                          <a:solidFill>
                            <a:schemeClr val="tx1">
                              <a:lumMod val="75000"/>
                              <a:lumOff val="25000"/>
                            </a:schemeClr>
                          </a:solidFill>
                        </a:rPr>
                        <a:t>M+3</a:t>
                      </a:r>
                    </a:p>
                  </a:txBody>
                  <a:tcPr anchor="ctr">
                    <a:solidFill>
                      <a:srgbClr val="F2F2F2"/>
                    </a:solidFill>
                  </a:tcPr>
                </a:tc>
                <a:tc>
                  <a:txBody>
                    <a:bodyPr/>
                    <a:lstStyle/>
                    <a:p>
                      <a:pPr algn="ctr"/>
                      <a:r>
                        <a:rPr lang="fr-FR" sz="1000" dirty="0">
                          <a:solidFill>
                            <a:schemeClr val="tx1">
                              <a:lumMod val="75000"/>
                              <a:lumOff val="25000"/>
                            </a:schemeClr>
                          </a:solidFill>
                        </a:rPr>
                        <a:t>M+5</a:t>
                      </a:r>
                    </a:p>
                  </a:txBody>
                  <a:tcPr anchor="ctr">
                    <a:solidFill>
                      <a:srgbClr val="F2F2F2"/>
                    </a:solidFill>
                  </a:tcPr>
                </a:tc>
                <a:tc>
                  <a:txBody>
                    <a:bodyPr/>
                    <a:lstStyle/>
                    <a:p>
                      <a:pPr algn="ctr"/>
                      <a:r>
                        <a:rPr lang="fr-FR" sz="1000" dirty="0">
                          <a:solidFill>
                            <a:schemeClr val="tx1">
                              <a:lumMod val="75000"/>
                              <a:lumOff val="25000"/>
                            </a:schemeClr>
                          </a:solidFill>
                        </a:rPr>
                        <a:t>M+6</a:t>
                      </a:r>
                    </a:p>
                  </a:txBody>
                  <a:tcPr anchor="ctr">
                    <a:solidFill>
                      <a:srgbClr val="F2F2F2"/>
                    </a:solidFill>
                  </a:tcPr>
                </a:tc>
                <a:tc>
                  <a:txBody>
                    <a:bodyPr/>
                    <a:lstStyle/>
                    <a:p>
                      <a:pPr algn="ctr"/>
                      <a:r>
                        <a:rPr lang="fr-FR" sz="1000" dirty="0">
                          <a:solidFill>
                            <a:schemeClr val="tx1">
                              <a:lumMod val="75000"/>
                              <a:lumOff val="25000"/>
                            </a:schemeClr>
                          </a:solidFill>
                        </a:rPr>
                        <a:t>M+9</a:t>
                      </a:r>
                    </a:p>
                  </a:txBody>
                  <a:tcPr anchor="ctr">
                    <a:solidFill>
                      <a:srgbClr val="F2F2F2"/>
                    </a:solidFill>
                  </a:tcPr>
                </a:tc>
                <a:tc>
                  <a:txBody>
                    <a:bodyPr/>
                    <a:lstStyle/>
                    <a:p>
                      <a:pPr algn="ctr"/>
                      <a:r>
                        <a:rPr lang="fr-FR" sz="1000" dirty="0">
                          <a:solidFill>
                            <a:schemeClr val="tx1">
                              <a:lumMod val="75000"/>
                              <a:lumOff val="25000"/>
                            </a:schemeClr>
                          </a:solidFill>
                        </a:rPr>
                        <a:t>M+10</a:t>
                      </a:r>
                    </a:p>
                  </a:txBody>
                  <a:tcPr anchor="ctr">
                    <a:solidFill>
                      <a:srgbClr val="F2F2F2"/>
                    </a:solidFill>
                  </a:tcPr>
                </a:tc>
                <a:tc>
                  <a:txBody>
                    <a:bodyPr/>
                    <a:lstStyle/>
                    <a:p>
                      <a:pPr algn="ctr"/>
                      <a:r>
                        <a:rPr lang="fr-FR" sz="1000" dirty="0">
                          <a:solidFill>
                            <a:schemeClr val="tx1">
                              <a:lumMod val="75000"/>
                              <a:lumOff val="25000"/>
                            </a:schemeClr>
                          </a:solidFill>
                        </a:rPr>
                        <a:t>M+12</a:t>
                      </a:r>
                    </a:p>
                  </a:txBody>
                  <a:tcPr anchor="ctr">
                    <a:solidFill>
                      <a:srgbClr val="F2F2F2"/>
                    </a:solidFill>
                  </a:tcPr>
                </a:tc>
                <a:extLst>
                  <a:ext uri="{0D108BD9-81ED-4DB2-BD59-A6C34878D82A}">
                    <a16:rowId xmlns:a16="http://schemas.microsoft.com/office/drawing/2014/main" val="340540879"/>
                  </a:ext>
                </a:extLst>
              </a:tr>
            </a:tbl>
          </a:graphicData>
        </a:graphic>
      </p:graphicFrame>
      <p:graphicFrame>
        <p:nvGraphicFramePr>
          <p:cNvPr id="36" name="Tableau 13">
            <a:extLst>
              <a:ext uri="{FF2B5EF4-FFF2-40B4-BE49-F238E27FC236}">
                <a16:creationId xmlns:a16="http://schemas.microsoft.com/office/drawing/2014/main" id="{403C0CA5-020A-4785-859E-3D2F1DCCFDF0}"/>
              </a:ext>
            </a:extLst>
          </p:cNvPr>
          <p:cNvGraphicFramePr>
            <a:graphicFrameLocks noGrp="1"/>
          </p:cNvGraphicFramePr>
          <p:nvPr>
            <p:extLst>
              <p:ext uri="{D42A27DB-BD31-4B8C-83A1-F6EECF244321}">
                <p14:modId xmlns:p14="http://schemas.microsoft.com/office/powerpoint/2010/main" val="1071782141"/>
              </p:ext>
            </p:extLst>
          </p:nvPr>
        </p:nvGraphicFramePr>
        <p:xfrm>
          <a:off x="7040" y="6189406"/>
          <a:ext cx="12188480" cy="243840"/>
        </p:xfrm>
        <a:graphic>
          <a:graphicData uri="http://schemas.openxmlformats.org/drawingml/2006/table">
            <a:tbl>
              <a:tblPr>
                <a:tableStyleId>{5C22544A-7EE6-4342-B048-85BDC9FD1C3A}</a:tableStyleId>
              </a:tblPr>
              <a:tblGrid>
                <a:gridCol w="1218848">
                  <a:extLst>
                    <a:ext uri="{9D8B030D-6E8A-4147-A177-3AD203B41FA5}">
                      <a16:colId xmlns:a16="http://schemas.microsoft.com/office/drawing/2014/main" val="11123696"/>
                    </a:ext>
                  </a:extLst>
                </a:gridCol>
                <a:gridCol w="1218848">
                  <a:extLst>
                    <a:ext uri="{9D8B030D-6E8A-4147-A177-3AD203B41FA5}">
                      <a16:colId xmlns:a16="http://schemas.microsoft.com/office/drawing/2014/main" val="1498477622"/>
                    </a:ext>
                  </a:extLst>
                </a:gridCol>
                <a:gridCol w="1218848">
                  <a:extLst>
                    <a:ext uri="{9D8B030D-6E8A-4147-A177-3AD203B41FA5}">
                      <a16:colId xmlns:a16="http://schemas.microsoft.com/office/drawing/2014/main" val="2750319254"/>
                    </a:ext>
                  </a:extLst>
                </a:gridCol>
                <a:gridCol w="1218848">
                  <a:extLst>
                    <a:ext uri="{9D8B030D-6E8A-4147-A177-3AD203B41FA5}">
                      <a16:colId xmlns:a16="http://schemas.microsoft.com/office/drawing/2014/main" val="1169807283"/>
                    </a:ext>
                  </a:extLst>
                </a:gridCol>
                <a:gridCol w="1218848">
                  <a:extLst>
                    <a:ext uri="{9D8B030D-6E8A-4147-A177-3AD203B41FA5}">
                      <a16:colId xmlns:a16="http://schemas.microsoft.com/office/drawing/2014/main" val="4179139866"/>
                    </a:ext>
                  </a:extLst>
                </a:gridCol>
                <a:gridCol w="1218848">
                  <a:extLst>
                    <a:ext uri="{9D8B030D-6E8A-4147-A177-3AD203B41FA5}">
                      <a16:colId xmlns:a16="http://schemas.microsoft.com/office/drawing/2014/main" val="3994597210"/>
                    </a:ext>
                  </a:extLst>
                </a:gridCol>
                <a:gridCol w="1218848">
                  <a:extLst>
                    <a:ext uri="{9D8B030D-6E8A-4147-A177-3AD203B41FA5}">
                      <a16:colId xmlns:a16="http://schemas.microsoft.com/office/drawing/2014/main" val="3279164017"/>
                    </a:ext>
                  </a:extLst>
                </a:gridCol>
                <a:gridCol w="1218848">
                  <a:extLst>
                    <a:ext uri="{9D8B030D-6E8A-4147-A177-3AD203B41FA5}">
                      <a16:colId xmlns:a16="http://schemas.microsoft.com/office/drawing/2014/main" val="3587514840"/>
                    </a:ext>
                  </a:extLst>
                </a:gridCol>
                <a:gridCol w="1218848">
                  <a:extLst>
                    <a:ext uri="{9D8B030D-6E8A-4147-A177-3AD203B41FA5}">
                      <a16:colId xmlns:a16="http://schemas.microsoft.com/office/drawing/2014/main" val="2689001915"/>
                    </a:ext>
                  </a:extLst>
                </a:gridCol>
                <a:gridCol w="1218848">
                  <a:extLst>
                    <a:ext uri="{9D8B030D-6E8A-4147-A177-3AD203B41FA5}">
                      <a16:colId xmlns:a16="http://schemas.microsoft.com/office/drawing/2014/main" val="956466355"/>
                    </a:ext>
                  </a:extLst>
                </a:gridCol>
              </a:tblGrid>
              <a:tr h="223517">
                <a:tc>
                  <a:txBody>
                    <a:bodyPr/>
                    <a:lstStyle/>
                    <a:p>
                      <a:pPr algn="ctr"/>
                      <a:r>
                        <a:rPr lang="fr-FR" sz="1000" b="1" dirty="0">
                          <a:solidFill>
                            <a:schemeClr val="tx1">
                              <a:lumMod val="75000"/>
                              <a:lumOff val="25000"/>
                            </a:schemeClr>
                          </a:solidFill>
                        </a:rPr>
                        <a:t>J+2</a:t>
                      </a:r>
                    </a:p>
                  </a:txBody>
                  <a:tcPr anchor="ctr">
                    <a:solidFill>
                      <a:schemeClr val="accent4">
                        <a:lumMod val="60000"/>
                        <a:lumOff val="40000"/>
                      </a:schemeClr>
                    </a:solidFill>
                  </a:tcPr>
                </a:tc>
                <a:tc>
                  <a:txBody>
                    <a:bodyPr/>
                    <a:lstStyle/>
                    <a:p>
                      <a:pPr algn="ctr"/>
                      <a:r>
                        <a:rPr lang="fr-FR" sz="1000" b="1" dirty="0">
                          <a:solidFill>
                            <a:schemeClr val="tx1">
                              <a:lumMod val="75000"/>
                              <a:lumOff val="25000"/>
                            </a:schemeClr>
                          </a:solidFill>
                        </a:rPr>
                        <a:t>J+7</a:t>
                      </a:r>
                    </a:p>
                  </a:txBody>
                  <a:tcPr anchor="ctr">
                    <a:solidFill>
                      <a:schemeClr val="accent4">
                        <a:lumMod val="60000"/>
                        <a:lumOff val="40000"/>
                      </a:schemeClr>
                    </a:solidFill>
                  </a:tcPr>
                </a:tc>
                <a:tc>
                  <a:txBody>
                    <a:bodyPr/>
                    <a:lstStyle/>
                    <a:p>
                      <a:pPr algn="ctr"/>
                      <a:r>
                        <a:rPr lang="fr-FR" sz="1000" dirty="0">
                          <a:solidFill>
                            <a:schemeClr val="tx1">
                              <a:lumMod val="75000"/>
                              <a:lumOff val="25000"/>
                            </a:schemeClr>
                          </a:solidFill>
                        </a:rPr>
                        <a:t>J+15</a:t>
                      </a:r>
                    </a:p>
                  </a:txBody>
                  <a:tcPr anchor="ctr">
                    <a:solidFill>
                      <a:srgbClr val="F2F2F2"/>
                    </a:solidFill>
                  </a:tcPr>
                </a:tc>
                <a:tc>
                  <a:txBody>
                    <a:bodyPr/>
                    <a:lstStyle/>
                    <a:p>
                      <a:pPr algn="ctr"/>
                      <a:r>
                        <a:rPr lang="fr-FR" sz="1000" dirty="0">
                          <a:solidFill>
                            <a:schemeClr val="tx1">
                              <a:lumMod val="75000"/>
                              <a:lumOff val="25000"/>
                            </a:schemeClr>
                          </a:solidFill>
                        </a:rPr>
                        <a:t>M+1</a:t>
                      </a:r>
                    </a:p>
                  </a:txBody>
                  <a:tcPr anchor="ctr">
                    <a:solidFill>
                      <a:srgbClr val="F2F2F2"/>
                    </a:solidFill>
                  </a:tcPr>
                </a:tc>
                <a:tc>
                  <a:txBody>
                    <a:bodyPr/>
                    <a:lstStyle/>
                    <a:p>
                      <a:pPr algn="ctr"/>
                      <a:r>
                        <a:rPr lang="fr-FR" sz="1000" dirty="0">
                          <a:solidFill>
                            <a:schemeClr val="tx1">
                              <a:lumMod val="75000"/>
                              <a:lumOff val="25000"/>
                            </a:schemeClr>
                          </a:solidFill>
                        </a:rPr>
                        <a:t>M+3</a:t>
                      </a:r>
                    </a:p>
                  </a:txBody>
                  <a:tcPr anchor="ctr">
                    <a:solidFill>
                      <a:srgbClr val="F2F2F2"/>
                    </a:solidFill>
                  </a:tcPr>
                </a:tc>
                <a:tc>
                  <a:txBody>
                    <a:bodyPr/>
                    <a:lstStyle/>
                    <a:p>
                      <a:pPr algn="ctr"/>
                      <a:r>
                        <a:rPr lang="fr-FR" sz="1000" dirty="0">
                          <a:solidFill>
                            <a:schemeClr val="tx1">
                              <a:lumMod val="75000"/>
                              <a:lumOff val="25000"/>
                            </a:schemeClr>
                          </a:solidFill>
                        </a:rPr>
                        <a:t>M+5</a:t>
                      </a:r>
                    </a:p>
                  </a:txBody>
                  <a:tcPr anchor="ctr">
                    <a:solidFill>
                      <a:srgbClr val="F2F2F2"/>
                    </a:solidFill>
                  </a:tcPr>
                </a:tc>
                <a:tc>
                  <a:txBody>
                    <a:bodyPr/>
                    <a:lstStyle/>
                    <a:p>
                      <a:pPr algn="ctr"/>
                      <a:r>
                        <a:rPr lang="fr-FR" sz="1000" dirty="0">
                          <a:solidFill>
                            <a:schemeClr val="tx1">
                              <a:lumMod val="75000"/>
                              <a:lumOff val="25000"/>
                            </a:schemeClr>
                          </a:solidFill>
                        </a:rPr>
                        <a:t>M+6</a:t>
                      </a:r>
                    </a:p>
                  </a:txBody>
                  <a:tcPr anchor="ctr">
                    <a:solidFill>
                      <a:srgbClr val="F2F2F2"/>
                    </a:solidFill>
                  </a:tcPr>
                </a:tc>
                <a:tc>
                  <a:txBody>
                    <a:bodyPr/>
                    <a:lstStyle/>
                    <a:p>
                      <a:pPr algn="ctr"/>
                      <a:r>
                        <a:rPr lang="fr-FR" sz="1000" dirty="0">
                          <a:solidFill>
                            <a:schemeClr val="tx1">
                              <a:lumMod val="75000"/>
                              <a:lumOff val="25000"/>
                            </a:schemeClr>
                          </a:solidFill>
                        </a:rPr>
                        <a:t>M+9</a:t>
                      </a:r>
                    </a:p>
                  </a:txBody>
                  <a:tcPr anchor="ctr">
                    <a:solidFill>
                      <a:srgbClr val="F2F2F2"/>
                    </a:solidFill>
                  </a:tcPr>
                </a:tc>
                <a:tc>
                  <a:txBody>
                    <a:bodyPr/>
                    <a:lstStyle/>
                    <a:p>
                      <a:pPr algn="ctr"/>
                      <a:r>
                        <a:rPr lang="fr-FR" sz="1000" dirty="0">
                          <a:solidFill>
                            <a:schemeClr val="tx1">
                              <a:lumMod val="75000"/>
                              <a:lumOff val="25000"/>
                            </a:schemeClr>
                          </a:solidFill>
                        </a:rPr>
                        <a:t>M+10</a:t>
                      </a:r>
                    </a:p>
                  </a:txBody>
                  <a:tcPr anchor="ctr">
                    <a:solidFill>
                      <a:srgbClr val="F2F2F2"/>
                    </a:solidFill>
                  </a:tcPr>
                </a:tc>
                <a:tc>
                  <a:txBody>
                    <a:bodyPr/>
                    <a:lstStyle/>
                    <a:p>
                      <a:pPr algn="ctr"/>
                      <a:r>
                        <a:rPr lang="fr-FR" sz="1000" dirty="0">
                          <a:solidFill>
                            <a:schemeClr val="tx1">
                              <a:lumMod val="75000"/>
                              <a:lumOff val="25000"/>
                            </a:schemeClr>
                          </a:solidFill>
                        </a:rPr>
                        <a:t>M+12</a:t>
                      </a:r>
                    </a:p>
                  </a:txBody>
                  <a:tcPr anchor="ctr">
                    <a:solidFill>
                      <a:srgbClr val="F2F2F2"/>
                    </a:solidFill>
                  </a:tcPr>
                </a:tc>
                <a:extLst>
                  <a:ext uri="{0D108BD9-81ED-4DB2-BD59-A6C34878D82A}">
                    <a16:rowId xmlns:a16="http://schemas.microsoft.com/office/drawing/2014/main" val="340540879"/>
                  </a:ext>
                </a:extLst>
              </a:tr>
            </a:tbl>
          </a:graphicData>
        </a:graphic>
      </p:graphicFrame>
      <p:graphicFrame>
        <p:nvGraphicFramePr>
          <p:cNvPr id="35" name="Tableau 13">
            <a:extLst>
              <a:ext uri="{FF2B5EF4-FFF2-40B4-BE49-F238E27FC236}">
                <a16:creationId xmlns:a16="http://schemas.microsoft.com/office/drawing/2014/main" id="{D338F15E-5CA5-4FF2-A2A7-FE37E5D358A5}"/>
              </a:ext>
            </a:extLst>
          </p:cNvPr>
          <p:cNvGraphicFramePr>
            <a:graphicFrameLocks noGrp="1"/>
          </p:cNvGraphicFramePr>
          <p:nvPr>
            <p:extLst>
              <p:ext uri="{D42A27DB-BD31-4B8C-83A1-F6EECF244321}">
                <p14:modId xmlns:p14="http://schemas.microsoft.com/office/powerpoint/2010/main" val="2554090154"/>
              </p:ext>
            </p:extLst>
          </p:nvPr>
        </p:nvGraphicFramePr>
        <p:xfrm>
          <a:off x="-3520" y="6200635"/>
          <a:ext cx="12188480" cy="243840"/>
        </p:xfrm>
        <a:graphic>
          <a:graphicData uri="http://schemas.openxmlformats.org/drawingml/2006/table">
            <a:tbl>
              <a:tblPr>
                <a:tableStyleId>{5C22544A-7EE6-4342-B048-85BDC9FD1C3A}</a:tableStyleId>
              </a:tblPr>
              <a:tblGrid>
                <a:gridCol w="1218848">
                  <a:extLst>
                    <a:ext uri="{9D8B030D-6E8A-4147-A177-3AD203B41FA5}">
                      <a16:colId xmlns:a16="http://schemas.microsoft.com/office/drawing/2014/main" val="11123696"/>
                    </a:ext>
                  </a:extLst>
                </a:gridCol>
                <a:gridCol w="1218848">
                  <a:extLst>
                    <a:ext uri="{9D8B030D-6E8A-4147-A177-3AD203B41FA5}">
                      <a16:colId xmlns:a16="http://schemas.microsoft.com/office/drawing/2014/main" val="1498477622"/>
                    </a:ext>
                  </a:extLst>
                </a:gridCol>
                <a:gridCol w="1218848">
                  <a:extLst>
                    <a:ext uri="{9D8B030D-6E8A-4147-A177-3AD203B41FA5}">
                      <a16:colId xmlns:a16="http://schemas.microsoft.com/office/drawing/2014/main" val="2750319254"/>
                    </a:ext>
                  </a:extLst>
                </a:gridCol>
                <a:gridCol w="1218848">
                  <a:extLst>
                    <a:ext uri="{9D8B030D-6E8A-4147-A177-3AD203B41FA5}">
                      <a16:colId xmlns:a16="http://schemas.microsoft.com/office/drawing/2014/main" val="1169807283"/>
                    </a:ext>
                  </a:extLst>
                </a:gridCol>
                <a:gridCol w="1218848">
                  <a:extLst>
                    <a:ext uri="{9D8B030D-6E8A-4147-A177-3AD203B41FA5}">
                      <a16:colId xmlns:a16="http://schemas.microsoft.com/office/drawing/2014/main" val="4179139866"/>
                    </a:ext>
                  </a:extLst>
                </a:gridCol>
                <a:gridCol w="1218848">
                  <a:extLst>
                    <a:ext uri="{9D8B030D-6E8A-4147-A177-3AD203B41FA5}">
                      <a16:colId xmlns:a16="http://schemas.microsoft.com/office/drawing/2014/main" val="3994597210"/>
                    </a:ext>
                  </a:extLst>
                </a:gridCol>
                <a:gridCol w="1218848">
                  <a:extLst>
                    <a:ext uri="{9D8B030D-6E8A-4147-A177-3AD203B41FA5}">
                      <a16:colId xmlns:a16="http://schemas.microsoft.com/office/drawing/2014/main" val="3279164017"/>
                    </a:ext>
                  </a:extLst>
                </a:gridCol>
                <a:gridCol w="1218848">
                  <a:extLst>
                    <a:ext uri="{9D8B030D-6E8A-4147-A177-3AD203B41FA5}">
                      <a16:colId xmlns:a16="http://schemas.microsoft.com/office/drawing/2014/main" val="3587514840"/>
                    </a:ext>
                  </a:extLst>
                </a:gridCol>
                <a:gridCol w="1218848">
                  <a:extLst>
                    <a:ext uri="{9D8B030D-6E8A-4147-A177-3AD203B41FA5}">
                      <a16:colId xmlns:a16="http://schemas.microsoft.com/office/drawing/2014/main" val="2689001915"/>
                    </a:ext>
                  </a:extLst>
                </a:gridCol>
                <a:gridCol w="1218848">
                  <a:extLst>
                    <a:ext uri="{9D8B030D-6E8A-4147-A177-3AD203B41FA5}">
                      <a16:colId xmlns:a16="http://schemas.microsoft.com/office/drawing/2014/main" val="956466355"/>
                    </a:ext>
                  </a:extLst>
                </a:gridCol>
              </a:tblGrid>
              <a:tr h="223517">
                <a:tc>
                  <a:txBody>
                    <a:bodyPr/>
                    <a:lstStyle/>
                    <a:p>
                      <a:pPr algn="ctr"/>
                      <a:r>
                        <a:rPr lang="fr-FR" sz="1000" b="1" dirty="0">
                          <a:solidFill>
                            <a:schemeClr val="tx1">
                              <a:lumMod val="75000"/>
                              <a:lumOff val="25000"/>
                            </a:schemeClr>
                          </a:solidFill>
                        </a:rPr>
                        <a:t>J+2</a:t>
                      </a:r>
                    </a:p>
                  </a:txBody>
                  <a:tcPr anchor="ctr">
                    <a:solidFill>
                      <a:schemeClr val="accent4">
                        <a:lumMod val="60000"/>
                        <a:lumOff val="40000"/>
                      </a:schemeClr>
                    </a:solidFill>
                  </a:tcPr>
                </a:tc>
                <a:tc>
                  <a:txBody>
                    <a:bodyPr/>
                    <a:lstStyle/>
                    <a:p>
                      <a:pPr algn="ctr"/>
                      <a:r>
                        <a:rPr lang="fr-FR" sz="1000" b="1" dirty="0">
                          <a:solidFill>
                            <a:schemeClr val="tx1">
                              <a:lumMod val="75000"/>
                              <a:lumOff val="25000"/>
                            </a:schemeClr>
                          </a:solidFill>
                        </a:rPr>
                        <a:t>J+7</a:t>
                      </a:r>
                    </a:p>
                  </a:txBody>
                  <a:tcPr anchor="ctr">
                    <a:solidFill>
                      <a:schemeClr val="accent4">
                        <a:lumMod val="60000"/>
                        <a:lumOff val="40000"/>
                      </a:schemeClr>
                    </a:solidFill>
                  </a:tcPr>
                </a:tc>
                <a:tc>
                  <a:txBody>
                    <a:bodyPr/>
                    <a:lstStyle/>
                    <a:p>
                      <a:pPr algn="ctr"/>
                      <a:r>
                        <a:rPr lang="fr-FR" sz="1000" b="1" dirty="0">
                          <a:solidFill>
                            <a:schemeClr val="tx1">
                              <a:lumMod val="75000"/>
                              <a:lumOff val="25000"/>
                            </a:schemeClr>
                          </a:solidFill>
                        </a:rPr>
                        <a:t>J+15</a:t>
                      </a:r>
                    </a:p>
                  </a:txBody>
                  <a:tcPr anchor="ctr">
                    <a:solidFill>
                      <a:schemeClr val="accent4">
                        <a:lumMod val="60000"/>
                        <a:lumOff val="40000"/>
                      </a:schemeClr>
                    </a:solidFill>
                  </a:tcPr>
                </a:tc>
                <a:tc>
                  <a:txBody>
                    <a:bodyPr/>
                    <a:lstStyle/>
                    <a:p>
                      <a:pPr algn="ctr"/>
                      <a:r>
                        <a:rPr lang="fr-FR" sz="1000" dirty="0">
                          <a:solidFill>
                            <a:schemeClr val="tx1">
                              <a:lumMod val="75000"/>
                              <a:lumOff val="25000"/>
                            </a:schemeClr>
                          </a:solidFill>
                        </a:rPr>
                        <a:t>M+1</a:t>
                      </a:r>
                    </a:p>
                  </a:txBody>
                  <a:tcPr anchor="ctr">
                    <a:solidFill>
                      <a:srgbClr val="F2F2F2"/>
                    </a:solidFill>
                  </a:tcPr>
                </a:tc>
                <a:tc>
                  <a:txBody>
                    <a:bodyPr/>
                    <a:lstStyle/>
                    <a:p>
                      <a:pPr algn="ctr"/>
                      <a:r>
                        <a:rPr lang="fr-FR" sz="1000" dirty="0">
                          <a:solidFill>
                            <a:schemeClr val="tx1">
                              <a:lumMod val="75000"/>
                              <a:lumOff val="25000"/>
                            </a:schemeClr>
                          </a:solidFill>
                        </a:rPr>
                        <a:t>M+3</a:t>
                      </a:r>
                    </a:p>
                  </a:txBody>
                  <a:tcPr anchor="ctr">
                    <a:solidFill>
                      <a:srgbClr val="F2F2F2"/>
                    </a:solidFill>
                  </a:tcPr>
                </a:tc>
                <a:tc>
                  <a:txBody>
                    <a:bodyPr/>
                    <a:lstStyle/>
                    <a:p>
                      <a:pPr algn="ctr"/>
                      <a:r>
                        <a:rPr lang="fr-FR" sz="1000" dirty="0">
                          <a:solidFill>
                            <a:schemeClr val="tx1">
                              <a:lumMod val="75000"/>
                              <a:lumOff val="25000"/>
                            </a:schemeClr>
                          </a:solidFill>
                        </a:rPr>
                        <a:t>M+5</a:t>
                      </a:r>
                    </a:p>
                  </a:txBody>
                  <a:tcPr anchor="ctr">
                    <a:solidFill>
                      <a:srgbClr val="F2F2F2"/>
                    </a:solidFill>
                  </a:tcPr>
                </a:tc>
                <a:tc>
                  <a:txBody>
                    <a:bodyPr/>
                    <a:lstStyle/>
                    <a:p>
                      <a:pPr algn="ctr"/>
                      <a:r>
                        <a:rPr lang="fr-FR" sz="1000" dirty="0">
                          <a:solidFill>
                            <a:schemeClr val="tx1">
                              <a:lumMod val="75000"/>
                              <a:lumOff val="25000"/>
                            </a:schemeClr>
                          </a:solidFill>
                        </a:rPr>
                        <a:t>M+6</a:t>
                      </a:r>
                    </a:p>
                  </a:txBody>
                  <a:tcPr anchor="ctr">
                    <a:solidFill>
                      <a:srgbClr val="F2F2F2"/>
                    </a:solidFill>
                  </a:tcPr>
                </a:tc>
                <a:tc>
                  <a:txBody>
                    <a:bodyPr/>
                    <a:lstStyle/>
                    <a:p>
                      <a:pPr algn="ctr"/>
                      <a:r>
                        <a:rPr lang="fr-FR" sz="1000" dirty="0">
                          <a:solidFill>
                            <a:schemeClr val="tx1">
                              <a:lumMod val="75000"/>
                              <a:lumOff val="25000"/>
                            </a:schemeClr>
                          </a:solidFill>
                        </a:rPr>
                        <a:t>M+9</a:t>
                      </a:r>
                    </a:p>
                  </a:txBody>
                  <a:tcPr anchor="ctr">
                    <a:solidFill>
                      <a:srgbClr val="F2F2F2"/>
                    </a:solidFill>
                  </a:tcPr>
                </a:tc>
                <a:tc>
                  <a:txBody>
                    <a:bodyPr/>
                    <a:lstStyle/>
                    <a:p>
                      <a:pPr algn="ctr"/>
                      <a:r>
                        <a:rPr lang="fr-FR" sz="1000" dirty="0">
                          <a:solidFill>
                            <a:schemeClr val="tx1">
                              <a:lumMod val="75000"/>
                              <a:lumOff val="25000"/>
                            </a:schemeClr>
                          </a:solidFill>
                        </a:rPr>
                        <a:t>M+10</a:t>
                      </a:r>
                    </a:p>
                  </a:txBody>
                  <a:tcPr anchor="ctr">
                    <a:solidFill>
                      <a:srgbClr val="F2F2F2"/>
                    </a:solidFill>
                  </a:tcPr>
                </a:tc>
                <a:tc>
                  <a:txBody>
                    <a:bodyPr/>
                    <a:lstStyle/>
                    <a:p>
                      <a:pPr algn="ctr"/>
                      <a:r>
                        <a:rPr lang="fr-FR" sz="1000" dirty="0">
                          <a:solidFill>
                            <a:schemeClr val="tx1">
                              <a:lumMod val="75000"/>
                              <a:lumOff val="25000"/>
                            </a:schemeClr>
                          </a:solidFill>
                        </a:rPr>
                        <a:t>M+12</a:t>
                      </a:r>
                    </a:p>
                  </a:txBody>
                  <a:tcPr anchor="ctr">
                    <a:solidFill>
                      <a:srgbClr val="F2F2F2"/>
                    </a:solidFill>
                  </a:tcPr>
                </a:tc>
                <a:extLst>
                  <a:ext uri="{0D108BD9-81ED-4DB2-BD59-A6C34878D82A}">
                    <a16:rowId xmlns:a16="http://schemas.microsoft.com/office/drawing/2014/main" val="340540879"/>
                  </a:ext>
                </a:extLst>
              </a:tr>
            </a:tbl>
          </a:graphicData>
        </a:graphic>
      </p:graphicFrame>
    </p:spTree>
    <p:extLst>
      <p:ext uri="{BB962C8B-B14F-4D97-AF65-F5344CB8AC3E}">
        <p14:creationId xmlns:p14="http://schemas.microsoft.com/office/powerpoint/2010/main" val="14062628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476"/>
                                        </p:tgtEl>
                                        <p:attrNameLst>
                                          <p:attrName>style.visibility</p:attrName>
                                        </p:attrNameLst>
                                      </p:cBhvr>
                                      <p:to>
                                        <p:strVal val="visible"/>
                                      </p:to>
                                    </p:set>
                                    <p:animEffect transition="in" filter="fade">
                                      <p:cBhvr>
                                        <p:cTn id="7" dur="500"/>
                                        <p:tgtEl>
                                          <p:spTgt spid="476"/>
                                        </p:tgtEl>
                                      </p:cBhvr>
                                    </p:animEffect>
                                  </p:childTnLst>
                                </p:cTn>
                              </p:par>
                              <p:par>
                                <p:cTn id="8" presetID="10" presetClass="entr" presetSubtype="0" fill="hold" nodeType="withEffect">
                                  <p:stCondLst>
                                    <p:cond delay="0"/>
                                  </p:stCondLst>
                                  <p:childTnLst>
                                    <p:set>
                                      <p:cBhvr>
                                        <p:cTn id="9" dur="1" fill="hold">
                                          <p:stCondLst>
                                            <p:cond delay="0"/>
                                          </p:stCondLst>
                                        </p:cTn>
                                        <p:tgtEl>
                                          <p:spTgt spid="22"/>
                                        </p:tgtEl>
                                        <p:attrNameLst>
                                          <p:attrName>style.visibility</p:attrName>
                                        </p:attrNameLst>
                                      </p:cBhvr>
                                      <p:to>
                                        <p:strVal val="visible"/>
                                      </p:to>
                                    </p:set>
                                    <p:animEffect transition="in" filter="fade">
                                      <p:cBhvr>
                                        <p:cTn id="10" dur="500"/>
                                        <p:tgtEl>
                                          <p:spTgt spid="22"/>
                                        </p:tgtEl>
                                      </p:cBhvr>
                                    </p:animEffect>
                                  </p:childTnLst>
                                </p:cTn>
                              </p:par>
                              <p:par>
                                <p:cTn id="11" presetID="10" presetClass="entr" presetSubtype="0" fill="hold" nodeType="withEffect">
                                  <p:stCondLst>
                                    <p:cond delay="0"/>
                                  </p:stCondLst>
                                  <p:childTnLst>
                                    <p:set>
                                      <p:cBhvr>
                                        <p:cTn id="12" dur="1" fill="hold">
                                          <p:stCondLst>
                                            <p:cond delay="0"/>
                                          </p:stCondLst>
                                        </p:cTn>
                                        <p:tgtEl>
                                          <p:spTgt spid="12"/>
                                        </p:tgtEl>
                                        <p:attrNameLst>
                                          <p:attrName>style.visibility</p:attrName>
                                        </p:attrNameLst>
                                      </p:cBhvr>
                                      <p:to>
                                        <p:strVal val="visible"/>
                                      </p:to>
                                    </p:set>
                                    <p:animEffect transition="in" filter="fade">
                                      <p:cBhvr>
                                        <p:cTn id="13" dur="500"/>
                                        <p:tgtEl>
                                          <p:spTgt spid="12"/>
                                        </p:tgtEl>
                                      </p:cBhvr>
                                    </p:animEffect>
                                  </p:childTnLst>
                                </p:cTn>
                              </p:par>
                              <p:par>
                                <p:cTn id="14" presetID="10" presetClass="entr" presetSubtype="0" fill="hold" nodeType="withEffect">
                                  <p:stCondLst>
                                    <p:cond delay="0"/>
                                  </p:stCondLst>
                                  <p:childTnLst>
                                    <p:set>
                                      <p:cBhvr>
                                        <p:cTn id="15" dur="1" fill="hold">
                                          <p:stCondLst>
                                            <p:cond delay="0"/>
                                          </p:stCondLst>
                                        </p:cTn>
                                        <p:tgtEl>
                                          <p:spTgt spid="34"/>
                                        </p:tgtEl>
                                        <p:attrNameLst>
                                          <p:attrName>style.visibility</p:attrName>
                                        </p:attrNameLst>
                                      </p:cBhvr>
                                      <p:to>
                                        <p:strVal val="visible"/>
                                      </p:to>
                                    </p:set>
                                    <p:animEffect transition="in" filter="fade">
                                      <p:cBhvr>
                                        <p:cTn id="16" dur="500"/>
                                        <p:tgtEl>
                                          <p:spTgt spid="34"/>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grpId="0" nodeType="clickEffect">
                                  <p:stCondLst>
                                    <p:cond delay="0"/>
                                  </p:stCondLst>
                                  <p:childTnLst>
                                    <p:set>
                                      <p:cBhvr>
                                        <p:cTn id="20" dur="1" fill="hold">
                                          <p:stCondLst>
                                            <p:cond delay="0"/>
                                          </p:stCondLst>
                                        </p:cTn>
                                        <p:tgtEl>
                                          <p:spTgt spid="41"/>
                                        </p:tgtEl>
                                        <p:attrNameLst>
                                          <p:attrName>style.visibility</p:attrName>
                                        </p:attrNameLst>
                                      </p:cBhvr>
                                      <p:to>
                                        <p:strVal val="visible"/>
                                      </p:to>
                                    </p:set>
                                    <p:animEffect transition="in" filter="fade">
                                      <p:cBhvr>
                                        <p:cTn id="21" dur="500"/>
                                        <p:tgtEl>
                                          <p:spTgt spid="41"/>
                                        </p:tgtEl>
                                      </p:cBhvr>
                                    </p:animEffect>
                                  </p:childTnLst>
                                </p:cTn>
                              </p:par>
                              <p:par>
                                <p:cTn id="22" presetID="10" presetClass="entr" presetSubtype="0" fill="hold" nodeType="withEffect">
                                  <p:stCondLst>
                                    <p:cond delay="0"/>
                                  </p:stCondLst>
                                  <p:childTnLst>
                                    <p:set>
                                      <p:cBhvr>
                                        <p:cTn id="23" dur="1" fill="hold">
                                          <p:stCondLst>
                                            <p:cond delay="0"/>
                                          </p:stCondLst>
                                        </p:cTn>
                                        <p:tgtEl>
                                          <p:spTgt spid="23"/>
                                        </p:tgtEl>
                                        <p:attrNameLst>
                                          <p:attrName>style.visibility</p:attrName>
                                        </p:attrNameLst>
                                      </p:cBhvr>
                                      <p:to>
                                        <p:strVal val="visible"/>
                                      </p:to>
                                    </p:set>
                                    <p:animEffect transition="in" filter="fade">
                                      <p:cBhvr>
                                        <p:cTn id="24" dur="500"/>
                                        <p:tgtEl>
                                          <p:spTgt spid="23"/>
                                        </p:tgtEl>
                                      </p:cBhvr>
                                    </p:animEffect>
                                  </p:childTnLst>
                                </p:cTn>
                              </p:par>
                              <p:par>
                                <p:cTn id="25" presetID="10" presetClass="entr" presetSubtype="0" fill="hold" grpId="0" nodeType="withEffect">
                                  <p:stCondLst>
                                    <p:cond delay="0"/>
                                  </p:stCondLst>
                                  <p:childTnLst>
                                    <p:set>
                                      <p:cBhvr>
                                        <p:cTn id="26" dur="1" fill="hold">
                                          <p:stCondLst>
                                            <p:cond delay="0"/>
                                          </p:stCondLst>
                                        </p:cTn>
                                        <p:tgtEl>
                                          <p:spTgt spid="480"/>
                                        </p:tgtEl>
                                        <p:attrNameLst>
                                          <p:attrName>style.visibility</p:attrName>
                                        </p:attrNameLst>
                                      </p:cBhvr>
                                      <p:to>
                                        <p:strVal val="visible"/>
                                      </p:to>
                                    </p:set>
                                    <p:animEffect transition="in" filter="fade">
                                      <p:cBhvr>
                                        <p:cTn id="27" dur="500"/>
                                        <p:tgtEl>
                                          <p:spTgt spid="480"/>
                                        </p:tgtEl>
                                      </p:cBhvr>
                                    </p:animEffect>
                                  </p:childTnLst>
                                </p:cTn>
                              </p:par>
                              <p:par>
                                <p:cTn id="28" presetID="10" presetClass="entr" presetSubtype="0" fill="hold" nodeType="withEffect">
                                  <p:stCondLst>
                                    <p:cond delay="0"/>
                                  </p:stCondLst>
                                  <p:childTnLst>
                                    <p:set>
                                      <p:cBhvr>
                                        <p:cTn id="29" dur="1" fill="hold">
                                          <p:stCondLst>
                                            <p:cond delay="0"/>
                                          </p:stCondLst>
                                        </p:cTn>
                                        <p:tgtEl>
                                          <p:spTgt spid="21"/>
                                        </p:tgtEl>
                                        <p:attrNameLst>
                                          <p:attrName>style.visibility</p:attrName>
                                        </p:attrNameLst>
                                      </p:cBhvr>
                                      <p:to>
                                        <p:strVal val="visible"/>
                                      </p:to>
                                    </p:set>
                                    <p:animEffect transition="in" filter="fade">
                                      <p:cBhvr>
                                        <p:cTn id="30" dur="500"/>
                                        <p:tgtEl>
                                          <p:spTgt spid="21"/>
                                        </p:tgtEl>
                                      </p:cBhvr>
                                    </p:animEffect>
                                  </p:childTnLst>
                                </p:cTn>
                              </p:par>
                              <p:par>
                                <p:cTn id="31" presetID="10" presetClass="entr" presetSubtype="0" fill="hold" nodeType="withEffect">
                                  <p:stCondLst>
                                    <p:cond delay="0"/>
                                  </p:stCondLst>
                                  <p:childTnLst>
                                    <p:set>
                                      <p:cBhvr>
                                        <p:cTn id="32" dur="1" fill="hold">
                                          <p:stCondLst>
                                            <p:cond delay="0"/>
                                          </p:stCondLst>
                                        </p:cTn>
                                        <p:tgtEl>
                                          <p:spTgt spid="20"/>
                                        </p:tgtEl>
                                        <p:attrNameLst>
                                          <p:attrName>style.visibility</p:attrName>
                                        </p:attrNameLst>
                                      </p:cBhvr>
                                      <p:to>
                                        <p:strVal val="visible"/>
                                      </p:to>
                                    </p:set>
                                    <p:animEffect transition="in" filter="fade">
                                      <p:cBhvr>
                                        <p:cTn id="33" dur="500"/>
                                        <p:tgtEl>
                                          <p:spTgt spid="20"/>
                                        </p:tgtEl>
                                      </p:cBhvr>
                                    </p:animEffect>
                                  </p:childTnLst>
                                </p:cTn>
                              </p:par>
                              <p:par>
                                <p:cTn id="34" presetID="10" presetClass="entr" presetSubtype="0" fill="hold" nodeType="withEffect">
                                  <p:stCondLst>
                                    <p:cond delay="0"/>
                                  </p:stCondLst>
                                  <p:childTnLst>
                                    <p:set>
                                      <p:cBhvr>
                                        <p:cTn id="35" dur="1" fill="hold">
                                          <p:stCondLst>
                                            <p:cond delay="0"/>
                                          </p:stCondLst>
                                        </p:cTn>
                                        <p:tgtEl>
                                          <p:spTgt spid="89"/>
                                        </p:tgtEl>
                                        <p:attrNameLst>
                                          <p:attrName>style.visibility</p:attrName>
                                        </p:attrNameLst>
                                      </p:cBhvr>
                                      <p:to>
                                        <p:strVal val="visible"/>
                                      </p:to>
                                    </p:set>
                                    <p:animEffect transition="in" filter="fade">
                                      <p:cBhvr>
                                        <p:cTn id="36" dur="500"/>
                                        <p:tgtEl>
                                          <p:spTgt spid="89"/>
                                        </p:tgtEl>
                                      </p:cBhvr>
                                    </p:animEffect>
                                  </p:childTnLst>
                                </p:cTn>
                              </p:par>
                              <p:par>
                                <p:cTn id="37" presetID="10" presetClass="entr" presetSubtype="0" fill="hold" nodeType="withEffect">
                                  <p:stCondLst>
                                    <p:cond delay="0"/>
                                  </p:stCondLst>
                                  <p:childTnLst>
                                    <p:set>
                                      <p:cBhvr>
                                        <p:cTn id="38" dur="1" fill="hold">
                                          <p:stCondLst>
                                            <p:cond delay="0"/>
                                          </p:stCondLst>
                                        </p:cTn>
                                        <p:tgtEl>
                                          <p:spTgt spid="36"/>
                                        </p:tgtEl>
                                        <p:attrNameLst>
                                          <p:attrName>style.visibility</p:attrName>
                                        </p:attrNameLst>
                                      </p:cBhvr>
                                      <p:to>
                                        <p:strVal val="visible"/>
                                      </p:to>
                                    </p:set>
                                    <p:animEffect transition="in" filter="fade">
                                      <p:cBhvr>
                                        <p:cTn id="39" dur="500"/>
                                        <p:tgtEl>
                                          <p:spTgt spid="36"/>
                                        </p:tgtEl>
                                      </p:cBhvr>
                                    </p:animEffect>
                                  </p:childTnLst>
                                </p:cTn>
                              </p:par>
                            </p:childTnLst>
                          </p:cTn>
                        </p:par>
                      </p:childTnLst>
                    </p:cTn>
                  </p:par>
                  <p:par>
                    <p:cTn id="40" fill="hold">
                      <p:stCondLst>
                        <p:cond delay="indefinite"/>
                      </p:stCondLst>
                      <p:childTnLst>
                        <p:par>
                          <p:cTn id="41" fill="hold">
                            <p:stCondLst>
                              <p:cond delay="0"/>
                            </p:stCondLst>
                            <p:childTnLst>
                              <p:par>
                                <p:cTn id="42" presetID="10" presetClass="entr" presetSubtype="0" fill="hold" nodeType="clickEffect">
                                  <p:stCondLst>
                                    <p:cond delay="0"/>
                                  </p:stCondLst>
                                  <p:childTnLst>
                                    <p:set>
                                      <p:cBhvr>
                                        <p:cTn id="43" dur="1" fill="hold">
                                          <p:stCondLst>
                                            <p:cond delay="0"/>
                                          </p:stCondLst>
                                        </p:cTn>
                                        <p:tgtEl>
                                          <p:spTgt spid="481"/>
                                        </p:tgtEl>
                                        <p:attrNameLst>
                                          <p:attrName>style.visibility</p:attrName>
                                        </p:attrNameLst>
                                      </p:cBhvr>
                                      <p:to>
                                        <p:strVal val="visible"/>
                                      </p:to>
                                    </p:set>
                                    <p:animEffect transition="in" filter="fade">
                                      <p:cBhvr>
                                        <p:cTn id="44" dur="500"/>
                                        <p:tgtEl>
                                          <p:spTgt spid="481"/>
                                        </p:tgtEl>
                                      </p:cBhvr>
                                    </p:animEffect>
                                  </p:childTnLst>
                                </p:cTn>
                              </p:par>
                              <p:par>
                                <p:cTn id="45" presetID="10" presetClass="entr" presetSubtype="0" fill="hold" nodeType="withEffect">
                                  <p:stCondLst>
                                    <p:cond delay="0"/>
                                  </p:stCondLst>
                                  <p:childTnLst>
                                    <p:set>
                                      <p:cBhvr>
                                        <p:cTn id="46" dur="1" fill="hold">
                                          <p:stCondLst>
                                            <p:cond delay="0"/>
                                          </p:stCondLst>
                                        </p:cTn>
                                        <p:tgtEl>
                                          <p:spTgt spid="101"/>
                                        </p:tgtEl>
                                        <p:attrNameLst>
                                          <p:attrName>style.visibility</p:attrName>
                                        </p:attrNameLst>
                                      </p:cBhvr>
                                      <p:to>
                                        <p:strVal val="visible"/>
                                      </p:to>
                                    </p:set>
                                    <p:animEffect transition="in" filter="fade">
                                      <p:cBhvr>
                                        <p:cTn id="47" dur="500"/>
                                        <p:tgtEl>
                                          <p:spTgt spid="101"/>
                                        </p:tgtEl>
                                      </p:cBhvr>
                                    </p:animEffect>
                                  </p:childTnLst>
                                </p:cTn>
                              </p:par>
                              <p:par>
                                <p:cTn id="48" presetID="10" presetClass="entr" presetSubtype="0" fill="hold" grpId="0" nodeType="withEffect">
                                  <p:stCondLst>
                                    <p:cond delay="0"/>
                                  </p:stCondLst>
                                  <p:childTnLst>
                                    <p:set>
                                      <p:cBhvr>
                                        <p:cTn id="49" dur="1" fill="hold">
                                          <p:stCondLst>
                                            <p:cond delay="0"/>
                                          </p:stCondLst>
                                        </p:cTn>
                                        <p:tgtEl>
                                          <p:spTgt spid="484"/>
                                        </p:tgtEl>
                                        <p:attrNameLst>
                                          <p:attrName>style.visibility</p:attrName>
                                        </p:attrNameLst>
                                      </p:cBhvr>
                                      <p:to>
                                        <p:strVal val="visible"/>
                                      </p:to>
                                    </p:set>
                                    <p:animEffect transition="in" filter="fade">
                                      <p:cBhvr>
                                        <p:cTn id="50" dur="500"/>
                                        <p:tgtEl>
                                          <p:spTgt spid="484"/>
                                        </p:tgtEl>
                                      </p:cBhvr>
                                    </p:animEffect>
                                  </p:childTnLst>
                                </p:cTn>
                              </p:par>
                              <p:par>
                                <p:cTn id="51" presetID="10" presetClass="entr" presetSubtype="0" fill="hold" grpId="0" nodeType="withEffect">
                                  <p:stCondLst>
                                    <p:cond delay="0"/>
                                  </p:stCondLst>
                                  <p:childTnLst>
                                    <p:set>
                                      <p:cBhvr>
                                        <p:cTn id="52" dur="1" fill="hold">
                                          <p:stCondLst>
                                            <p:cond delay="0"/>
                                          </p:stCondLst>
                                        </p:cTn>
                                        <p:tgtEl>
                                          <p:spTgt spid="482"/>
                                        </p:tgtEl>
                                        <p:attrNameLst>
                                          <p:attrName>style.visibility</p:attrName>
                                        </p:attrNameLst>
                                      </p:cBhvr>
                                      <p:to>
                                        <p:strVal val="visible"/>
                                      </p:to>
                                    </p:set>
                                    <p:animEffect transition="in" filter="fade">
                                      <p:cBhvr>
                                        <p:cTn id="53" dur="500"/>
                                        <p:tgtEl>
                                          <p:spTgt spid="482"/>
                                        </p:tgtEl>
                                      </p:cBhvr>
                                    </p:animEffect>
                                  </p:childTnLst>
                                </p:cTn>
                              </p:par>
                              <p:par>
                                <p:cTn id="54" presetID="10" presetClass="entr" presetSubtype="0" fill="hold" nodeType="withEffect">
                                  <p:stCondLst>
                                    <p:cond delay="0"/>
                                  </p:stCondLst>
                                  <p:childTnLst>
                                    <p:set>
                                      <p:cBhvr>
                                        <p:cTn id="55" dur="1" fill="hold">
                                          <p:stCondLst>
                                            <p:cond delay="0"/>
                                          </p:stCondLst>
                                        </p:cTn>
                                        <p:tgtEl>
                                          <p:spTgt spid="24"/>
                                        </p:tgtEl>
                                        <p:attrNameLst>
                                          <p:attrName>style.visibility</p:attrName>
                                        </p:attrNameLst>
                                      </p:cBhvr>
                                      <p:to>
                                        <p:strVal val="visible"/>
                                      </p:to>
                                    </p:set>
                                    <p:animEffect transition="in" filter="fade">
                                      <p:cBhvr>
                                        <p:cTn id="56" dur="500"/>
                                        <p:tgtEl>
                                          <p:spTgt spid="24"/>
                                        </p:tgtEl>
                                      </p:cBhvr>
                                    </p:animEffect>
                                  </p:childTnLst>
                                </p:cTn>
                              </p:par>
                              <p:par>
                                <p:cTn id="57" presetID="10" presetClass="entr" presetSubtype="0" fill="hold" nodeType="withEffect">
                                  <p:stCondLst>
                                    <p:cond delay="0"/>
                                  </p:stCondLst>
                                  <p:childTnLst>
                                    <p:set>
                                      <p:cBhvr>
                                        <p:cTn id="58" dur="1" fill="hold">
                                          <p:stCondLst>
                                            <p:cond delay="0"/>
                                          </p:stCondLst>
                                        </p:cTn>
                                        <p:tgtEl>
                                          <p:spTgt spid="25"/>
                                        </p:tgtEl>
                                        <p:attrNameLst>
                                          <p:attrName>style.visibility</p:attrName>
                                        </p:attrNameLst>
                                      </p:cBhvr>
                                      <p:to>
                                        <p:strVal val="visible"/>
                                      </p:to>
                                    </p:set>
                                    <p:animEffect transition="in" filter="fade">
                                      <p:cBhvr>
                                        <p:cTn id="59" dur="500"/>
                                        <p:tgtEl>
                                          <p:spTgt spid="25"/>
                                        </p:tgtEl>
                                      </p:cBhvr>
                                    </p:animEffect>
                                  </p:childTnLst>
                                </p:cTn>
                              </p:par>
                              <p:par>
                                <p:cTn id="60" presetID="10" presetClass="entr" presetSubtype="0" fill="hold" nodeType="withEffect">
                                  <p:stCondLst>
                                    <p:cond delay="0"/>
                                  </p:stCondLst>
                                  <p:childTnLst>
                                    <p:set>
                                      <p:cBhvr>
                                        <p:cTn id="61" dur="1" fill="hold">
                                          <p:stCondLst>
                                            <p:cond delay="0"/>
                                          </p:stCondLst>
                                        </p:cTn>
                                        <p:tgtEl>
                                          <p:spTgt spid="35"/>
                                        </p:tgtEl>
                                        <p:attrNameLst>
                                          <p:attrName>style.visibility</p:attrName>
                                        </p:attrNameLst>
                                      </p:cBhvr>
                                      <p:to>
                                        <p:strVal val="visible"/>
                                      </p:to>
                                    </p:set>
                                    <p:animEffect transition="in" filter="fade">
                                      <p:cBhvr>
                                        <p:cTn id="62" dur="500"/>
                                        <p:tgtEl>
                                          <p:spTgt spid="3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 grpId="0" animBg="1"/>
      <p:bldP spid="476" grpId="0"/>
      <p:bldP spid="480" grpId="0"/>
      <p:bldP spid="482" grpId="0"/>
      <p:bldP spid="484"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Espace réservé du texte 5"/>
          <p:cNvSpPr>
            <a:spLocks noGrp="1"/>
          </p:cNvSpPr>
          <p:nvPr>
            <p:ph type="body" sz="quarter" idx="12"/>
          </p:nvPr>
        </p:nvSpPr>
        <p:spPr/>
        <p:txBody>
          <a:bodyPr/>
          <a:lstStyle/>
          <a:p>
            <a:r>
              <a:rPr lang="fr-FR" dirty="0"/>
              <a:t>4</a:t>
            </a:r>
            <a:r>
              <a:rPr lang="fr-FR" baseline="30000" dirty="0"/>
              <a:t>ème</a:t>
            </a:r>
            <a:r>
              <a:rPr lang="fr-FR" dirty="0"/>
              <a:t> prise de parole : </a:t>
            </a:r>
            <a:r>
              <a:rPr lang="fr-FR" u="sng" dirty="0"/>
              <a:t>une action est attendue de votre part</a:t>
            </a:r>
            <a:r>
              <a:rPr lang="fr-FR" dirty="0"/>
              <a:t> afin de cocooner et d’équiper votre client. </a:t>
            </a:r>
          </a:p>
        </p:txBody>
      </p:sp>
      <p:sp>
        <p:nvSpPr>
          <p:cNvPr id="7" name="Espace réservé du texte 6"/>
          <p:cNvSpPr>
            <a:spLocks noGrp="1"/>
          </p:cNvSpPr>
          <p:nvPr>
            <p:ph type="body" sz="quarter" idx="14"/>
          </p:nvPr>
        </p:nvSpPr>
        <p:spPr/>
        <p:txBody>
          <a:bodyPr/>
          <a:lstStyle/>
          <a:p>
            <a:r>
              <a:rPr lang="fr-FR" dirty="0"/>
              <a:t>Programme Relationnel EER</a:t>
            </a:r>
          </a:p>
        </p:txBody>
      </p:sp>
      <p:sp>
        <p:nvSpPr>
          <p:cNvPr id="8" name="Espace réservé du texte 7"/>
          <p:cNvSpPr>
            <a:spLocks noGrp="1"/>
          </p:cNvSpPr>
          <p:nvPr>
            <p:ph type="body" sz="quarter" idx="16"/>
          </p:nvPr>
        </p:nvSpPr>
        <p:spPr/>
        <p:txBody>
          <a:bodyPr/>
          <a:lstStyle/>
          <a:p>
            <a:r>
              <a:rPr lang="fr-FR" dirty="0"/>
              <a:t>2</a:t>
            </a:r>
          </a:p>
        </p:txBody>
      </p:sp>
      <p:sp>
        <p:nvSpPr>
          <p:cNvPr id="2" name="Rectangle 1">
            <a:extLst>
              <a:ext uri="{FF2B5EF4-FFF2-40B4-BE49-F238E27FC236}">
                <a16:creationId xmlns:a16="http://schemas.microsoft.com/office/drawing/2014/main" id="{24956A39-75E0-4A84-A555-598062B272EB}"/>
              </a:ext>
            </a:extLst>
          </p:cNvPr>
          <p:cNvSpPr/>
          <p:nvPr/>
        </p:nvSpPr>
        <p:spPr>
          <a:xfrm rot="20521525">
            <a:off x="221583" y="1520812"/>
            <a:ext cx="2297371" cy="407963"/>
          </a:xfrm>
          <a:prstGeom prst="rect">
            <a:avLst/>
          </a:prstGeom>
          <a:solidFill>
            <a:schemeClr val="accent5">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200" b="1" dirty="0"/>
              <a:t>Tout se joue maintenant ! </a:t>
            </a:r>
          </a:p>
        </p:txBody>
      </p:sp>
      <p:pic>
        <p:nvPicPr>
          <p:cNvPr id="3" name="Image 2">
            <a:extLst>
              <a:ext uri="{FF2B5EF4-FFF2-40B4-BE49-F238E27FC236}">
                <a16:creationId xmlns:a16="http://schemas.microsoft.com/office/drawing/2014/main" id="{58E836C8-8D7D-4C34-9EB9-1BEC9149B555}"/>
              </a:ext>
            </a:extLst>
          </p:cNvPr>
          <p:cNvPicPr>
            <a:picLocks noChangeAspect="1"/>
          </p:cNvPicPr>
          <p:nvPr/>
        </p:nvPicPr>
        <p:blipFill>
          <a:blip r:embed="rId2">
            <a:clrChange>
              <a:clrFrom>
                <a:srgbClr val="FFFFFF"/>
              </a:clrFrom>
              <a:clrTo>
                <a:srgbClr val="FFFFFF">
                  <a:alpha val="0"/>
                </a:srgbClr>
              </a:clrTo>
            </a:clrChange>
            <a:duotone>
              <a:schemeClr val="accent4">
                <a:shade val="45000"/>
                <a:satMod val="135000"/>
              </a:schemeClr>
              <a:prstClr val="white"/>
            </a:duotone>
          </a:blip>
          <a:stretch>
            <a:fillRect/>
          </a:stretch>
        </p:blipFill>
        <p:spPr>
          <a:xfrm>
            <a:off x="1216495" y="1778573"/>
            <a:ext cx="1714500" cy="695325"/>
          </a:xfrm>
          <a:prstGeom prst="rect">
            <a:avLst/>
          </a:prstGeom>
        </p:spPr>
      </p:pic>
      <p:sp>
        <p:nvSpPr>
          <p:cNvPr id="9" name="Espace réservé du contenu 8">
            <a:extLst>
              <a:ext uri="{FF2B5EF4-FFF2-40B4-BE49-F238E27FC236}">
                <a16:creationId xmlns:a16="http://schemas.microsoft.com/office/drawing/2014/main" id="{C21C4437-7F5D-4F92-9942-4E5CE400CEA5}"/>
              </a:ext>
            </a:extLst>
          </p:cNvPr>
          <p:cNvSpPr txBox="1">
            <a:spLocks/>
          </p:cNvSpPr>
          <p:nvPr/>
        </p:nvSpPr>
        <p:spPr>
          <a:xfrm>
            <a:off x="550911" y="2473898"/>
            <a:ext cx="3033387" cy="4860000"/>
          </a:xfrm>
          <a:prstGeom prst="rect">
            <a:avLst/>
          </a:prstGeom>
        </p:spPr>
        <p:txBody>
          <a:bodyPr/>
          <a:lstStyle>
            <a:lvl1pPr marL="216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600" kern="1200" baseline="0">
                <a:solidFill>
                  <a:schemeClr val="tx1">
                    <a:lumMod val="75000"/>
                    <a:lumOff val="25000"/>
                  </a:schemeClr>
                </a:solidFill>
                <a:latin typeface="+mn-lt"/>
                <a:ea typeface="+mn-ea"/>
                <a:cs typeface="+mn-cs"/>
              </a:defRPr>
            </a:lvl1pPr>
            <a:lvl2pPr marL="684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400" kern="1200">
                <a:solidFill>
                  <a:schemeClr val="tx1">
                    <a:lumMod val="75000"/>
                    <a:lumOff val="25000"/>
                  </a:schemeClr>
                </a:solidFill>
                <a:latin typeface="+mn-lt"/>
                <a:ea typeface="+mn-ea"/>
                <a:cs typeface="+mn-cs"/>
              </a:defRPr>
            </a:lvl2pPr>
            <a:lvl3pPr marL="1143000" marR="0" indent="-216000" algn="l" defTabSz="914400" rtl="0" eaLnBrk="1" fontAlgn="auto" latinLnBrk="0" hangingPunct="1">
              <a:lnSpc>
                <a:spcPct val="100000"/>
              </a:lnSpc>
              <a:spcBef>
                <a:spcPts val="600"/>
              </a:spcBef>
              <a:spcAft>
                <a:spcPts val="0"/>
              </a:spcAft>
              <a:buClr>
                <a:schemeClr val="accent4">
                  <a:lumMod val="75000"/>
                </a:schemeClr>
              </a:buClr>
              <a:buSzTx/>
              <a:buFont typeface="Wingdings" panose="05000000000000000000" pitchFamily="2" charset="2"/>
              <a:buChar char="§"/>
              <a:tabLst/>
              <a:defRPr sz="1200" kern="1200">
                <a:solidFill>
                  <a:schemeClr val="tx1">
                    <a:lumMod val="75000"/>
                    <a:lumOff val="25000"/>
                  </a:schemeClr>
                </a:solidFill>
                <a:latin typeface="+mn-lt"/>
                <a:ea typeface="+mn-ea"/>
                <a:cs typeface="+mn-cs"/>
              </a:defRPr>
            </a:lvl3pPr>
            <a:lvl4pPr marL="165735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100" kern="1200" baseline="0">
                <a:solidFill>
                  <a:schemeClr val="tx1">
                    <a:lumMod val="75000"/>
                    <a:lumOff val="25000"/>
                  </a:schemeClr>
                </a:solidFill>
                <a:latin typeface="+mn-lt"/>
                <a:ea typeface="+mn-ea"/>
                <a:cs typeface="+mn-cs"/>
              </a:defRPr>
            </a:lvl4pPr>
            <a:lvl5pPr marL="20574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fr-FR" b="1" dirty="0">
                <a:solidFill>
                  <a:schemeClr val="accent4">
                    <a:lumMod val="75000"/>
                  </a:schemeClr>
                </a:solidFill>
              </a:rPr>
              <a:t>Banque du quotidien, Moyens de paiement, Epargne, Crédit… </a:t>
            </a:r>
          </a:p>
          <a:p>
            <a:pPr marL="0" indent="0">
              <a:buNone/>
            </a:pPr>
            <a:endParaRPr lang="fr-FR" sz="1000" b="1" dirty="0">
              <a:solidFill>
                <a:schemeClr val="accent4">
                  <a:lumMod val="75000"/>
                </a:schemeClr>
              </a:solidFill>
            </a:endParaRPr>
          </a:p>
          <a:p>
            <a:pPr marL="0" indent="0" algn="just">
              <a:buNone/>
            </a:pPr>
            <a:r>
              <a:rPr lang="fr-FR" dirty="0"/>
              <a:t>Envoi d’un email à votre client pour répondre à</a:t>
            </a:r>
            <a:r>
              <a:rPr lang="fr-FR" b="1" dirty="0"/>
              <a:t> ses besoins au quotidien et futurs projets.</a:t>
            </a:r>
          </a:p>
        </p:txBody>
      </p:sp>
      <p:sp>
        <p:nvSpPr>
          <p:cNvPr id="11" name="Rectangle 10">
            <a:extLst>
              <a:ext uri="{FF2B5EF4-FFF2-40B4-BE49-F238E27FC236}">
                <a16:creationId xmlns:a16="http://schemas.microsoft.com/office/drawing/2014/main" id="{3AAF951E-4935-47C1-BEAB-46229B019A04}"/>
              </a:ext>
            </a:extLst>
          </p:cNvPr>
          <p:cNvSpPr/>
          <p:nvPr/>
        </p:nvSpPr>
        <p:spPr>
          <a:xfrm>
            <a:off x="550912" y="4784152"/>
            <a:ext cx="3033387" cy="1266091"/>
          </a:xfrm>
          <a:prstGeom prst="rect">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fr-FR" sz="1600" b="1" dirty="0"/>
              <a:t>Appelez-le pour vous assurer que tout se passe bien et cerner ses besoins et projets complémentaires. </a:t>
            </a:r>
          </a:p>
        </p:txBody>
      </p:sp>
      <p:sp>
        <p:nvSpPr>
          <p:cNvPr id="16" name="Espace réservé du contenu 8">
            <a:extLst>
              <a:ext uri="{FF2B5EF4-FFF2-40B4-BE49-F238E27FC236}">
                <a16:creationId xmlns:a16="http://schemas.microsoft.com/office/drawing/2014/main" id="{1E3F3B3C-BC45-4D4E-9235-595C483F6613}"/>
              </a:ext>
            </a:extLst>
          </p:cNvPr>
          <p:cNvSpPr>
            <a:spLocks noGrp="1"/>
          </p:cNvSpPr>
          <p:nvPr>
            <p:ph idx="17"/>
          </p:nvPr>
        </p:nvSpPr>
        <p:spPr>
          <a:xfrm>
            <a:off x="4004303" y="1583275"/>
            <a:ext cx="7755576" cy="4466968"/>
          </a:xfrm>
          <a:ln w="38100">
            <a:solidFill>
              <a:schemeClr val="accent4">
                <a:lumMod val="75000"/>
              </a:schemeClr>
            </a:solidFill>
          </a:ln>
        </p:spPr>
        <p:txBody>
          <a:bodyPr/>
          <a:lstStyle/>
          <a:p>
            <a:r>
              <a:rPr lang="fr-FR" b="1" dirty="0"/>
              <a:t>ACTION ATTENDUE DE VOTRE PART</a:t>
            </a:r>
          </a:p>
          <a:p>
            <a:endParaRPr lang="fr-FR" b="1" dirty="0"/>
          </a:p>
          <a:p>
            <a:r>
              <a:rPr lang="fr-FR" dirty="0"/>
              <a:t>Votre client nous a rejoint il y a maintenant 1 mois. Pensez à le questionner, sur ses projets et son épargne, sans oublier ceux de ses enfants. Et bien entendu, rappelez-lui que vous êtes présent au quotidien pour l’accompagner. </a:t>
            </a:r>
          </a:p>
          <a:p>
            <a:endParaRPr lang="fr-FR" dirty="0"/>
          </a:p>
          <a:p>
            <a:r>
              <a:rPr lang="fr-FR" dirty="0"/>
              <a:t>Présentez-lui notre offre pour répondre à ses besoins.</a:t>
            </a:r>
          </a:p>
          <a:p>
            <a:endParaRPr lang="fr-FR" dirty="0"/>
          </a:p>
          <a:p>
            <a:r>
              <a:rPr lang="fr-FR" dirty="0"/>
              <a:t>Proposez lui un rendez-vous (physique, téléphonique ou visio).</a:t>
            </a:r>
          </a:p>
          <a:p>
            <a:endParaRPr lang="fr-FR" dirty="0"/>
          </a:p>
        </p:txBody>
      </p:sp>
      <p:sp>
        <p:nvSpPr>
          <p:cNvPr id="20" name="Rectangle 19">
            <a:extLst>
              <a:ext uri="{FF2B5EF4-FFF2-40B4-BE49-F238E27FC236}">
                <a16:creationId xmlns:a16="http://schemas.microsoft.com/office/drawing/2014/main" id="{55AE06C7-09FC-4923-B4FF-2977B741205F}"/>
              </a:ext>
            </a:extLst>
          </p:cNvPr>
          <p:cNvSpPr/>
          <p:nvPr/>
        </p:nvSpPr>
        <p:spPr>
          <a:xfrm>
            <a:off x="4004302" y="1583275"/>
            <a:ext cx="7755576" cy="322727"/>
          </a:xfrm>
          <a:prstGeom prst="rect">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600" b="1" dirty="0"/>
              <a:t>ACTION ATTENDUE DE VOTRE PART</a:t>
            </a:r>
          </a:p>
        </p:txBody>
      </p:sp>
      <p:sp>
        <p:nvSpPr>
          <p:cNvPr id="4" name="Rectangle 3">
            <a:hlinkClick r:id="rId3" action="ppaction://hlinksldjump"/>
            <a:extLst>
              <a:ext uri="{FF2B5EF4-FFF2-40B4-BE49-F238E27FC236}">
                <a16:creationId xmlns:a16="http://schemas.microsoft.com/office/drawing/2014/main" id="{3DD0C1B2-B598-409B-97CF-AD6B15CF69D8}"/>
              </a:ext>
            </a:extLst>
          </p:cNvPr>
          <p:cNvSpPr/>
          <p:nvPr/>
        </p:nvSpPr>
        <p:spPr>
          <a:xfrm>
            <a:off x="4241075" y="4784152"/>
            <a:ext cx="7289074" cy="878593"/>
          </a:xfrm>
          <a:prstGeom prst="rect">
            <a:avLst/>
          </a:prstGeom>
          <a:solidFill>
            <a:schemeClr val="bg1">
              <a:lumMod val="95000"/>
            </a:schemeClr>
          </a:solidFill>
          <a:ln>
            <a:solidFill>
              <a:schemeClr val="accent4">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a:solidFill>
                  <a:schemeClr val="accent4">
                    <a:lumMod val="75000"/>
                  </a:schemeClr>
                </a:solidFill>
              </a:rPr>
              <a:t>Cliquez ici pour accéder au script téléphonique</a:t>
            </a:r>
          </a:p>
        </p:txBody>
      </p:sp>
      <p:pic>
        <p:nvPicPr>
          <p:cNvPr id="4098" name="Picture 2" descr="NOS CONTRATS | Sarl Juliengris">
            <a:hlinkClick r:id="rId3" action="ppaction://hlinksldjump"/>
            <a:extLst>
              <a:ext uri="{FF2B5EF4-FFF2-40B4-BE49-F238E27FC236}">
                <a16:creationId xmlns:a16="http://schemas.microsoft.com/office/drawing/2014/main" id="{EEF5E938-6DB0-4A2B-BD90-A182EF85F584}"/>
              </a:ext>
            </a:extLst>
          </p:cNvPr>
          <p:cNvPicPr>
            <a:picLocks noChangeAspect="1" noChangeArrowheads="1"/>
          </p:cNvPicPr>
          <p:nvPr/>
        </p:nvPicPr>
        <p:blipFill>
          <a:blip r:embed="rId4" cstate="print">
            <a:duotone>
              <a:schemeClr val="accent5">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10901521" y="5035233"/>
            <a:ext cx="567727" cy="567727"/>
          </a:xfrm>
          <a:prstGeom prst="rect">
            <a:avLst/>
          </a:prstGeom>
          <a:noFill/>
          <a:extLst>
            <a:ext uri="{909E8E84-426E-40DD-AFC4-6F175D3DCCD1}">
              <a14:hiddenFill xmlns:a14="http://schemas.microsoft.com/office/drawing/2010/main">
                <a:solidFill>
                  <a:srgbClr val="FFFFFF"/>
                </a:solidFill>
              </a14:hiddenFill>
            </a:ext>
          </a:extLst>
        </p:spPr>
      </p:pic>
      <p:pic>
        <p:nvPicPr>
          <p:cNvPr id="17" name="Image 16">
            <a:extLst>
              <a:ext uri="{FF2B5EF4-FFF2-40B4-BE49-F238E27FC236}">
                <a16:creationId xmlns:a16="http://schemas.microsoft.com/office/drawing/2014/main" id="{AC632A7B-5715-484C-BA8D-E2569EDE098A}"/>
              </a:ext>
            </a:extLst>
          </p:cNvPr>
          <p:cNvPicPr>
            <a:picLocks noChangeAspect="1"/>
          </p:cNvPicPr>
          <p:nvPr/>
        </p:nvPicPr>
        <p:blipFill rotWithShape="1">
          <a:blip r:embed="rId5">
            <a:extLst>
              <a:ext uri="{BEBA8EAE-BF5A-486C-A8C5-ECC9F3942E4B}">
                <a14:imgProps xmlns:a14="http://schemas.microsoft.com/office/drawing/2010/main">
                  <a14:imgLayer r:embed="rId6">
                    <a14:imgEffect>
                      <a14:backgroundRemoval t="2964" b="94072" l="2645" r="90000">
                        <a14:foregroundMark x1="3802" y1="4056" x2="8347" y2="3120"/>
                        <a14:foregroundMark x1="8347" y1="3120" x2="13306" y2="5460"/>
                        <a14:foregroundMark x1="13306" y1="5460" x2="16033" y2="11544"/>
                        <a14:foregroundMark x1="16033" y1="11544" x2="14793" y2="20437"/>
                        <a14:foregroundMark x1="14793" y1="20437" x2="11736" y2="26677"/>
                        <a14:foregroundMark x1="11736" y1="26677" x2="7521" y2="29953"/>
                        <a14:foregroundMark x1="7521" y1="29953" x2="4215" y2="25117"/>
                        <a14:foregroundMark x1="4215" y1="25117" x2="1736" y2="18253"/>
                        <a14:foregroundMark x1="1736" y1="18253" x2="3884" y2="10608"/>
                        <a14:foregroundMark x1="3884" y1="10608" x2="9421" y2="5772"/>
                        <a14:foregroundMark x1="9421" y1="5772" x2="13719" y2="11076"/>
                        <a14:foregroundMark x1="13719" y1="11076" x2="15207" y2="20905"/>
                        <a14:foregroundMark x1="15207" y1="20905" x2="10413" y2="27769"/>
                        <a14:foregroundMark x1="10413" y1="27769" x2="4380" y2="24181"/>
                        <a14:foregroundMark x1="4380" y1="24181" x2="5041" y2="14821"/>
                        <a14:foregroundMark x1="5041" y1="14821" x2="10083" y2="10764"/>
                        <a14:foregroundMark x1="10083" y1="10764" x2="12066" y2="18877"/>
                        <a14:foregroundMark x1="12066" y1="18877" x2="7686" y2="23713"/>
                        <a14:foregroundMark x1="7686" y1="23713" x2="4959" y2="15913"/>
                        <a14:foregroundMark x1="4959" y1="15913" x2="11074" y2="14821"/>
                        <a14:foregroundMark x1="11074" y1="14821" x2="10165" y2="18565"/>
                        <a14:foregroundMark x1="1901" y1="15913" x2="2149" y2="7956"/>
                        <a14:foregroundMark x1="2149" y1="7956" x2="5950" y2="4212"/>
                        <a14:foregroundMark x1="5950" y1="4212" x2="10331" y2="3276"/>
                        <a14:foregroundMark x1="10331" y1="3276" x2="12893" y2="4524"/>
                        <a14:foregroundMark x1="15537" y1="9516" x2="16446" y2="17473"/>
                        <a14:foregroundMark x1="16446" y1="17473" x2="14215" y2="24805"/>
                        <a14:foregroundMark x1="14215" y1="24805" x2="10909" y2="29641"/>
                        <a14:foregroundMark x1="10909" y1="29641" x2="5785" y2="30109"/>
                        <a14:foregroundMark x1="5785" y1="30109" x2="2893" y2="23713"/>
                        <a14:foregroundMark x1="2893" y1="23713" x2="2645" y2="19033"/>
                        <a14:foregroundMark x1="16612" y1="18877" x2="14132" y2="25585"/>
                        <a14:foregroundMark x1="14132" y1="25585" x2="10744" y2="29797"/>
                        <a14:foregroundMark x1="45455" y1="36037" x2="44463" y2="72075"/>
                        <a14:foregroundMark x1="44463" y1="72075" x2="43719" y2="76443"/>
                        <a14:foregroundMark x1="48678" y1="94072" x2="47521" y2="90796"/>
                        <a14:foregroundMark x1="53884" y1="93760" x2="49669" y2="78159"/>
                        <a14:foregroundMark x1="49669" y1="78159" x2="49587" y2="76755"/>
                        <a14:foregroundMark x1="59669" y1="66771" x2="47521" y2="67083"/>
                        <a14:foregroundMark x1="64545" y1="59438" x2="55950" y2="52106"/>
                        <a14:foregroundMark x1="55950" y1="52106" x2="53967" y2="48674"/>
                        <a14:foregroundMark x1="55702" y1="49454" x2="60661" y2="48830"/>
                        <a14:foregroundMark x1="60661" y1="48830" x2="64628" y2="49454"/>
                        <a14:foregroundMark x1="34380" y1="66927" x2="41405" y2="65055"/>
                        <a14:foregroundMark x1="34215" y1="66147" x2="34132" y2="67083"/>
                        <a14:foregroundMark x1="36942" y1="49298" x2="35702" y2="50390"/>
                        <a14:foregroundMark x1="37851" y1="52418" x2="35289" y2="52574"/>
                        <a14:foregroundMark x1="36529" y1="53354" x2="36612" y2="64119"/>
                        <a14:foregroundMark x1="37355" y1="56474" x2="36364" y2="57410"/>
                        <a14:foregroundMark x1="68926" y1="33541" x2="68926" y2="33541"/>
                        <a14:foregroundMark x1="70413" y1="33541" x2="70413" y2="33541"/>
                        <a14:foregroundMark x1="72066" y1="33853" x2="72066" y2="33853"/>
                        <a14:foregroundMark x1="73636" y1="33853" x2="73636" y2="33853"/>
                        <a14:foregroundMark x1="75950" y1="33541" x2="75950" y2="33541"/>
                        <a14:foregroundMark x1="77355" y1="33853" x2="77355" y2="33853"/>
                        <a14:foregroundMark x1="79256" y1="33541" x2="79256" y2="33541"/>
                        <a14:foregroundMark x1="71653" y1="40718" x2="71653" y2="40718"/>
                        <a14:foregroundMark x1="73719" y1="39470" x2="73719" y2="39470"/>
                        <a14:foregroundMark x1="75950" y1="41342" x2="75950" y2="41342"/>
                      </a14:backgroundRemoval>
                    </a14:imgEffect>
                  </a14:imgLayer>
                </a14:imgProps>
              </a:ext>
            </a:extLst>
          </a:blip>
          <a:srcRect l="32377" t="29068" r="17554"/>
          <a:stretch/>
        </p:blipFill>
        <p:spPr>
          <a:xfrm>
            <a:off x="10021422" y="3589217"/>
            <a:ext cx="1706746" cy="1280898"/>
          </a:xfrm>
          <a:prstGeom prst="rect">
            <a:avLst/>
          </a:prstGeom>
        </p:spPr>
      </p:pic>
      <p:sp>
        <p:nvSpPr>
          <p:cNvPr id="5" name="Rectangle 4">
            <a:extLst>
              <a:ext uri="{FF2B5EF4-FFF2-40B4-BE49-F238E27FC236}">
                <a16:creationId xmlns:a16="http://schemas.microsoft.com/office/drawing/2014/main" id="{22236800-DE8F-4DE2-91AE-D52BD5822D6B}"/>
              </a:ext>
            </a:extLst>
          </p:cNvPr>
          <p:cNvSpPr/>
          <p:nvPr/>
        </p:nvSpPr>
        <p:spPr>
          <a:xfrm>
            <a:off x="4376057" y="4632734"/>
            <a:ext cx="2536370" cy="302835"/>
          </a:xfrm>
          <a:prstGeom prst="rect">
            <a:avLst/>
          </a:prstGeom>
          <a:solidFill>
            <a:schemeClr val="bg1"/>
          </a:solidFill>
          <a:ln>
            <a:solidFill>
              <a:schemeClr val="accent4">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050" dirty="0">
                <a:solidFill>
                  <a:schemeClr val="accent4">
                    <a:lumMod val="75000"/>
                  </a:schemeClr>
                </a:solidFill>
              </a:rPr>
              <a:t>Libellé GERC : EER M + 1 Equipement</a:t>
            </a:r>
          </a:p>
        </p:txBody>
      </p:sp>
      <p:graphicFrame>
        <p:nvGraphicFramePr>
          <p:cNvPr id="19" name="Tableau 13">
            <a:extLst>
              <a:ext uri="{FF2B5EF4-FFF2-40B4-BE49-F238E27FC236}">
                <a16:creationId xmlns:a16="http://schemas.microsoft.com/office/drawing/2014/main" id="{7F469CF0-FE13-4570-9308-54025834D305}"/>
              </a:ext>
            </a:extLst>
          </p:cNvPr>
          <p:cNvGraphicFramePr>
            <a:graphicFrameLocks noGrp="1"/>
          </p:cNvGraphicFramePr>
          <p:nvPr>
            <p:extLst>
              <p:ext uri="{D42A27DB-BD31-4B8C-83A1-F6EECF244321}">
                <p14:modId xmlns:p14="http://schemas.microsoft.com/office/powerpoint/2010/main" val="4036000225"/>
              </p:ext>
            </p:extLst>
          </p:nvPr>
        </p:nvGraphicFramePr>
        <p:xfrm>
          <a:off x="-3520" y="6200635"/>
          <a:ext cx="12188480" cy="243840"/>
        </p:xfrm>
        <a:graphic>
          <a:graphicData uri="http://schemas.openxmlformats.org/drawingml/2006/table">
            <a:tbl>
              <a:tblPr>
                <a:tableStyleId>{5C22544A-7EE6-4342-B048-85BDC9FD1C3A}</a:tableStyleId>
              </a:tblPr>
              <a:tblGrid>
                <a:gridCol w="1218848">
                  <a:extLst>
                    <a:ext uri="{9D8B030D-6E8A-4147-A177-3AD203B41FA5}">
                      <a16:colId xmlns:a16="http://schemas.microsoft.com/office/drawing/2014/main" val="11123696"/>
                    </a:ext>
                  </a:extLst>
                </a:gridCol>
                <a:gridCol w="1218848">
                  <a:extLst>
                    <a:ext uri="{9D8B030D-6E8A-4147-A177-3AD203B41FA5}">
                      <a16:colId xmlns:a16="http://schemas.microsoft.com/office/drawing/2014/main" val="1498477622"/>
                    </a:ext>
                  </a:extLst>
                </a:gridCol>
                <a:gridCol w="1218848">
                  <a:extLst>
                    <a:ext uri="{9D8B030D-6E8A-4147-A177-3AD203B41FA5}">
                      <a16:colId xmlns:a16="http://schemas.microsoft.com/office/drawing/2014/main" val="2750319254"/>
                    </a:ext>
                  </a:extLst>
                </a:gridCol>
                <a:gridCol w="1218848">
                  <a:extLst>
                    <a:ext uri="{9D8B030D-6E8A-4147-A177-3AD203B41FA5}">
                      <a16:colId xmlns:a16="http://schemas.microsoft.com/office/drawing/2014/main" val="1169807283"/>
                    </a:ext>
                  </a:extLst>
                </a:gridCol>
                <a:gridCol w="1218848">
                  <a:extLst>
                    <a:ext uri="{9D8B030D-6E8A-4147-A177-3AD203B41FA5}">
                      <a16:colId xmlns:a16="http://schemas.microsoft.com/office/drawing/2014/main" val="4179139866"/>
                    </a:ext>
                  </a:extLst>
                </a:gridCol>
                <a:gridCol w="1218848">
                  <a:extLst>
                    <a:ext uri="{9D8B030D-6E8A-4147-A177-3AD203B41FA5}">
                      <a16:colId xmlns:a16="http://schemas.microsoft.com/office/drawing/2014/main" val="3994597210"/>
                    </a:ext>
                  </a:extLst>
                </a:gridCol>
                <a:gridCol w="1218848">
                  <a:extLst>
                    <a:ext uri="{9D8B030D-6E8A-4147-A177-3AD203B41FA5}">
                      <a16:colId xmlns:a16="http://schemas.microsoft.com/office/drawing/2014/main" val="3279164017"/>
                    </a:ext>
                  </a:extLst>
                </a:gridCol>
                <a:gridCol w="1218848">
                  <a:extLst>
                    <a:ext uri="{9D8B030D-6E8A-4147-A177-3AD203B41FA5}">
                      <a16:colId xmlns:a16="http://schemas.microsoft.com/office/drawing/2014/main" val="3587514840"/>
                    </a:ext>
                  </a:extLst>
                </a:gridCol>
                <a:gridCol w="1218848">
                  <a:extLst>
                    <a:ext uri="{9D8B030D-6E8A-4147-A177-3AD203B41FA5}">
                      <a16:colId xmlns:a16="http://schemas.microsoft.com/office/drawing/2014/main" val="2689001915"/>
                    </a:ext>
                  </a:extLst>
                </a:gridCol>
                <a:gridCol w="1218848">
                  <a:extLst>
                    <a:ext uri="{9D8B030D-6E8A-4147-A177-3AD203B41FA5}">
                      <a16:colId xmlns:a16="http://schemas.microsoft.com/office/drawing/2014/main" val="956466355"/>
                    </a:ext>
                  </a:extLst>
                </a:gridCol>
              </a:tblGrid>
              <a:tr h="223517">
                <a:tc>
                  <a:txBody>
                    <a:bodyPr/>
                    <a:lstStyle/>
                    <a:p>
                      <a:pPr algn="ctr"/>
                      <a:r>
                        <a:rPr lang="fr-FR" sz="1000" b="0" dirty="0">
                          <a:solidFill>
                            <a:schemeClr val="tx1">
                              <a:lumMod val="75000"/>
                              <a:lumOff val="25000"/>
                            </a:schemeClr>
                          </a:solidFill>
                        </a:rPr>
                        <a:t>J+2</a:t>
                      </a:r>
                    </a:p>
                  </a:txBody>
                  <a:tcPr anchor="ctr">
                    <a:solidFill>
                      <a:schemeClr val="bg1">
                        <a:lumMod val="95000"/>
                      </a:schemeClr>
                    </a:solidFill>
                  </a:tcPr>
                </a:tc>
                <a:tc>
                  <a:txBody>
                    <a:bodyPr/>
                    <a:lstStyle/>
                    <a:p>
                      <a:pPr algn="ctr"/>
                      <a:r>
                        <a:rPr lang="fr-FR" sz="1000" b="0" dirty="0">
                          <a:solidFill>
                            <a:schemeClr val="tx1">
                              <a:lumMod val="75000"/>
                              <a:lumOff val="25000"/>
                            </a:schemeClr>
                          </a:solidFill>
                        </a:rPr>
                        <a:t>J+7</a:t>
                      </a:r>
                    </a:p>
                  </a:txBody>
                  <a:tcPr anchor="ctr">
                    <a:solidFill>
                      <a:schemeClr val="bg1">
                        <a:lumMod val="95000"/>
                      </a:schemeClr>
                    </a:solidFill>
                  </a:tcPr>
                </a:tc>
                <a:tc>
                  <a:txBody>
                    <a:bodyPr/>
                    <a:lstStyle/>
                    <a:p>
                      <a:pPr algn="ctr"/>
                      <a:r>
                        <a:rPr lang="fr-FR" sz="1000" b="0" dirty="0">
                          <a:solidFill>
                            <a:schemeClr val="tx1">
                              <a:lumMod val="75000"/>
                              <a:lumOff val="25000"/>
                            </a:schemeClr>
                          </a:solidFill>
                        </a:rPr>
                        <a:t>J+15</a:t>
                      </a:r>
                    </a:p>
                  </a:txBody>
                  <a:tcPr anchor="ctr">
                    <a:solidFill>
                      <a:schemeClr val="bg1">
                        <a:lumMod val="95000"/>
                      </a:schemeClr>
                    </a:solidFill>
                  </a:tcPr>
                </a:tc>
                <a:tc>
                  <a:txBody>
                    <a:bodyPr/>
                    <a:lstStyle/>
                    <a:p>
                      <a:pPr algn="ctr"/>
                      <a:r>
                        <a:rPr lang="fr-FR" sz="1000" b="1" dirty="0">
                          <a:solidFill>
                            <a:schemeClr val="tx1">
                              <a:lumMod val="75000"/>
                              <a:lumOff val="25000"/>
                            </a:schemeClr>
                          </a:solidFill>
                        </a:rPr>
                        <a:t>M+1</a:t>
                      </a:r>
                    </a:p>
                  </a:txBody>
                  <a:tcPr anchor="ctr">
                    <a:solidFill>
                      <a:schemeClr val="accent4">
                        <a:lumMod val="60000"/>
                        <a:lumOff val="40000"/>
                      </a:schemeClr>
                    </a:solidFill>
                  </a:tcPr>
                </a:tc>
                <a:tc>
                  <a:txBody>
                    <a:bodyPr/>
                    <a:lstStyle/>
                    <a:p>
                      <a:pPr algn="ctr"/>
                      <a:r>
                        <a:rPr lang="fr-FR" sz="1000" dirty="0">
                          <a:solidFill>
                            <a:schemeClr val="tx1">
                              <a:lumMod val="75000"/>
                              <a:lumOff val="25000"/>
                            </a:schemeClr>
                          </a:solidFill>
                        </a:rPr>
                        <a:t>M+3</a:t>
                      </a:r>
                    </a:p>
                  </a:txBody>
                  <a:tcPr anchor="ctr">
                    <a:solidFill>
                      <a:srgbClr val="F2F2F2"/>
                    </a:solidFill>
                  </a:tcPr>
                </a:tc>
                <a:tc>
                  <a:txBody>
                    <a:bodyPr/>
                    <a:lstStyle/>
                    <a:p>
                      <a:pPr algn="ctr"/>
                      <a:r>
                        <a:rPr lang="fr-FR" sz="1000" dirty="0">
                          <a:solidFill>
                            <a:schemeClr val="tx1">
                              <a:lumMod val="75000"/>
                              <a:lumOff val="25000"/>
                            </a:schemeClr>
                          </a:solidFill>
                        </a:rPr>
                        <a:t>M+5</a:t>
                      </a:r>
                    </a:p>
                  </a:txBody>
                  <a:tcPr anchor="ctr">
                    <a:solidFill>
                      <a:srgbClr val="F2F2F2"/>
                    </a:solidFill>
                  </a:tcPr>
                </a:tc>
                <a:tc>
                  <a:txBody>
                    <a:bodyPr/>
                    <a:lstStyle/>
                    <a:p>
                      <a:pPr algn="ctr"/>
                      <a:r>
                        <a:rPr lang="fr-FR" sz="1000" dirty="0">
                          <a:solidFill>
                            <a:schemeClr val="tx1">
                              <a:lumMod val="75000"/>
                              <a:lumOff val="25000"/>
                            </a:schemeClr>
                          </a:solidFill>
                        </a:rPr>
                        <a:t>M+6</a:t>
                      </a:r>
                    </a:p>
                  </a:txBody>
                  <a:tcPr anchor="ctr">
                    <a:solidFill>
                      <a:srgbClr val="F2F2F2"/>
                    </a:solidFill>
                  </a:tcPr>
                </a:tc>
                <a:tc>
                  <a:txBody>
                    <a:bodyPr/>
                    <a:lstStyle/>
                    <a:p>
                      <a:pPr algn="ctr"/>
                      <a:r>
                        <a:rPr lang="fr-FR" sz="1000" dirty="0">
                          <a:solidFill>
                            <a:schemeClr val="tx1">
                              <a:lumMod val="75000"/>
                              <a:lumOff val="25000"/>
                            </a:schemeClr>
                          </a:solidFill>
                        </a:rPr>
                        <a:t>M+9</a:t>
                      </a:r>
                    </a:p>
                  </a:txBody>
                  <a:tcPr anchor="ctr">
                    <a:solidFill>
                      <a:srgbClr val="F2F2F2"/>
                    </a:solidFill>
                  </a:tcPr>
                </a:tc>
                <a:tc>
                  <a:txBody>
                    <a:bodyPr/>
                    <a:lstStyle/>
                    <a:p>
                      <a:pPr algn="ctr"/>
                      <a:r>
                        <a:rPr lang="fr-FR" sz="1000" dirty="0">
                          <a:solidFill>
                            <a:schemeClr val="tx1">
                              <a:lumMod val="75000"/>
                              <a:lumOff val="25000"/>
                            </a:schemeClr>
                          </a:solidFill>
                        </a:rPr>
                        <a:t>M+10</a:t>
                      </a:r>
                    </a:p>
                  </a:txBody>
                  <a:tcPr anchor="ctr">
                    <a:solidFill>
                      <a:srgbClr val="F2F2F2"/>
                    </a:solidFill>
                  </a:tcPr>
                </a:tc>
                <a:tc>
                  <a:txBody>
                    <a:bodyPr/>
                    <a:lstStyle/>
                    <a:p>
                      <a:pPr algn="ctr"/>
                      <a:r>
                        <a:rPr lang="fr-FR" sz="1000" dirty="0">
                          <a:solidFill>
                            <a:schemeClr val="tx1">
                              <a:lumMod val="75000"/>
                              <a:lumOff val="25000"/>
                            </a:schemeClr>
                          </a:solidFill>
                        </a:rPr>
                        <a:t>M+12</a:t>
                      </a:r>
                    </a:p>
                  </a:txBody>
                  <a:tcPr anchor="ctr">
                    <a:solidFill>
                      <a:srgbClr val="F2F2F2"/>
                    </a:solidFill>
                  </a:tcPr>
                </a:tc>
                <a:extLst>
                  <a:ext uri="{0D108BD9-81ED-4DB2-BD59-A6C34878D82A}">
                    <a16:rowId xmlns:a16="http://schemas.microsoft.com/office/drawing/2014/main" val="340540879"/>
                  </a:ext>
                </a:extLst>
              </a:tr>
            </a:tbl>
          </a:graphicData>
        </a:graphic>
      </p:graphicFrame>
      <p:pic>
        <p:nvPicPr>
          <p:cNvPr id="21" name="Image 20">
            <a:extLst>
              <a:ext uri="{FF2B5EF4-FFF2-40B4-BE49-F238E27FC236}">
                <a16:creationId xmlns:a16="http://schemas.microsoft.com/office/drawing/2014/main" id="{8B1BB95B-CA5D-4AA3-9FEA-F393CA928EC7}"/>
              </a:ext>
            </a:extLst>
          </p:cNvPr>
          <p:cNvPicPr>
            <a:picLocks noChangeAspect="1"/>
          </p:cNvPicPr>
          <p:nvPr/>
        </p:nvPicPr>
        <p:blipFill>
          <a:blip r:embed="rId7">
            <a:extLst>
              <a:ext uri="{BEBA8EAE-BF5A-486C-A8C5-ECC9F3942E4B}">
                <a14:imgProps xmlns:a14="http://schemas.microsoft.com/office/drawing/2010/main">
                  <a14:imgLayer r:embed="rId8">
                    <a14:imgEffect>
                      <a14:backgroundRemoval t="7853" b="95673" l="9930" r="89720">
                        <a14:foregroundMark x1="11799" y1="8974" x2="82593" y2="14423"/>
                        <a14:foregroundMark x1="82593" y1="14423" x2="76869" y2="9455"/>
                        <a14:foregroundMark x1="76869" y1="9455" x2="18808" y2="13622"/>
                        <a14:foregroundMark x1="18808" y1="13622" x2="24182" y2="8333"/>
                        <a14:foregroundMark x1="24182" y1="8333" x2="31192" y2="7853"/>
                        <a14:foregroundMark x1="31192" y1="7853" x2="75234" y2="13462"/>
                        <a14:foregroundMark x1="87383" y1="8494" x2="75935" y2="8494"/>
                        <a14:foregroundMark x1="86799" y1="10417" x2="83061" y2="12019"/>
                        <a14:foregroundMark x1="74299" y1="15865" x2="12150" y2="14583"/>
                        <a14:foregroundMark x1="13668" y1="11218" x2="19626" y2="13301"/>
                        <a14:foregroundMark x1="68341" y1="85577" x2="58294" y2="94712"/>
                        <a14:foregroundMark x1="58294" y1="94712" x2="45444" y2="96795"/>
                        <a14:foregroundMark x1="45444" y1="96795" x2="33879" y2="90224"/>
                        <a14:foregroundMark x1="33879" y1="90224" x2="28154" y2="81731"/>
                        <a14:foregroundMark x1="64019" y1="84776" x2="44509" y2="81250"/>
                        <a14:foregroundMark x1="59229" y1="94071" x2="40187" y2="95673"/>
                        <a14:foregroundMark x1="40187" y1="95673" x2="38084" y2="93750"/>
                      </a14:backgroundRemoval>
                    </a14:imgEffect>
                  </a14:imgLayer>
                </a14:imgProps>
              </a:ext>
            </a:extLst>
          </a:blip>
          <a:stretch>
            <a:fillRect/>
          </a:stretch>
        </p:blipFill>
        <p:spPr>
          <a:xfrm>
            <a:off x="10255478" y="1147913"/>
            <a:ext cx="1564998" cy="1140840"/>
          </a:xfrm>
          <a:prstGeom prst="rect">
            <a:avLst/>
          </a:prstGeom>
        </p:spPr>
      </p:pic>
    </p:spTree>
    <p:extLst>
      <p:ext uri="{BB962C8B-B14F-4D97-AF65-F5344CB8AC3E}">
        <p14:creationId xmlns:p14="http://schemas.microsoft.com/office/powerpoint/2010/main" val="231532415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6" name="Espace réservé du texte 5"/>
          <p:cNvSpPr>
            <a:spLocks noGrp="1"/>
          </p:cNvSpPr>
          <p:nvPr>
            <p:ph type="body" sz="quarter" idx="12"/>
          </p:nvPr>
        </p:nvSpPr>
        <p:spPr/>
        <p:txBody>
          <a:bodyPr/>
          <a:lstStyle/>
          <a:p>
            <a:r>
              <a:rPr lang="fr-FR" dirty="0"/>
              <a:t>Script téléphonique </a:t>
            </a:r>
          </a:p>
        </p:txBody>
      </p:sp>
      <p:sp>
        <p:nvSpPr>
          <p:cNvPr id="7" name="Espace réservé du texte 6"/>
          <p:cNvSpPr>
            <a:spLocks noGrp="1"/>
          </p:cNvSpPr>
          <p:nvPr>
            <p:ph type="body" sz="quarter" idx="14"/>
          </p:nvPr>
        </p:nvSpPr>
        <p:spPr/>
        <p:txBody>
          <a:bodyPr/>
          <a:lstStyle/>
          <a:p>
            <a:r>
              <a:rPr lang="fr-FR" dirty="0"/>
              <a:t>Programme Relationnel EER</a:t>
            </a:r>
          </a:p>
        </p:txBody>
      </p:sp>
      <p:sp>
        <p:nvSpPr>
          <p:cNvPr id="8" name="Espace réservé du texte 7"/>
          <p:cNvSpPr>
            <a:spLocks noGrp="1"/>
          </p:cNvSpPr>
          <p:nvPr>
            <p:ph type="body" sz="quarter" idx="16"/>
          </p:nvPr>
        </p:nvSpPr>
        <p:spPr/>
        <p:txBody>
          <a:bodyPr/>
          <a:lstStyle/>
          <a:p>
            <a:r>
              <a:rPr lang="fr-FR" dirty="0"/>
              <a:t>2</a:t>
            </a:r>
          </a:p>
        </p:txBody>
      </p:sp>
      <p:pic>
        <p:nvPicPr>
          <p:cNvPr id="3" name="Image 2">
            <a:extLst>
              <a:ext uri="{FF2B5EF4-FFF2-40B4-BE49-F238E27FC236}">
                <a16:creationId xmlns:a16="http://schemas.microsoft.com/office/drawing/2014/main" id="{58E836C8-8D7D-4C34-9EB9-1BEC9149B555}"/>
              </a:ext>
            </a:extLst>
          </p:cNvPr>
          <p:cNvPicPr>
            <a:picLocks noChangeAspect="1"/>
          </p:cNvPicPr>
          <p:nvPr/>
        </p:nvPicPr>
        <p:blipFill>
          <a:blip r:embed="rId2">
            <a:clrChange>
              <a:clrFrom>
                <a:srgbClr val="FFFFFF"/>
              </a:clrFrom>
              <a:clrTo>
                <a:srgbClr val="FFFFFF">
                  <a:alpha val="0"/>
                </a:srgbClr>
              </a:clrTo>
            </a:clrChange>
            <a:duotone>
              <a:schemeClr val="accent4">
                <a:shade val="45000"/>
                <a:satMod val="135000"/>
              </a:schemeClr>
              <a:prstClr val="white"/>
            </a:duotone>
          </a:blip>
          <a:stretch>
            <a:fillRect/>
          </a:stretch>
        </p:blipFill>
        <p:spPr>
          <a:xfrm>
            <a:off x="3282307" y="507521"/>
            <a:ext cx="1714500" cy="695325"/>
          </a:xfrm>
          <a:prstGeom prst="rect">
            <a:avLst/>
          </a:prstGeom>
        </p:spPr>
      </p:pic>
      <p:sp>
        <p:nvSpPr>
          <p:cNvPr id="16" name="Espace réservé du contenu 8">
            <a:extLst>
              <a:ext uri="{FF2B5EF4-FFF2-40B4-BE49-F238E27FC236}">
                <a16:creationId xmlns:a16="http://schemas.microsoft.com/office/drawing/2014/main" id="{1E3F3B3C-BC45-4D4E-9235-595C483F6613}"/>
              </a:ext>
            </a:extLst>
          </p:cNvPr>
          <p:cNvSpPr>
            <a:spLocks noGrp="1"/>
          </p:cNvSpPr>
          <p:nvPr>
            <p:ph idx="17"/>
          </p:nvPr>
        </p:nvSpPr>
        <p:spPr>
          <a:xfrm>
            <a:off x="465195" y="1570241"/>
            <a:ext cx="11294684" cy="4480001"/>
          </a:xfrm>
          <a:ln w="38100">
            <a:solidFill>
              <a:schemeClr val="accent4">
                <a:lumMod val="75000"/>
              </a:schemeClr>
            </a:solidFill>
          </a:ln>
        </p:spPr>
        <p:txBody>
          <a:bodyPr/>
          <a:lstStyle/>
          <a:p>
            <a:endParaRPr lang="fr-FR" b="1" dirty="0"/>
          </a:p>
          <a:p>
            <a:endParaRPr lang="fr-FR" dirty="0"/>
          </a:p>
        </p:txBody>
      </p:sp>
      <p:sp>
        <p:nvSpPr>
          <p:cNvPr id="20" name="Rectangle 19">
            <a:extLst>
              <a:ext uri="{FF2B5EF4-FFF2-40B4-BE49-F238E27FC236}">
                <a16:creationId xmlns:a16="http://schemas.microsoft.com/office/drawing/2014/main" id="{55AE06C7-09FC-4923-B4FF-2977B741205F}"/>
              </a:ext>
            </a:extLst>
          </p:cNvPr>
          <p:cNvSpPr/>
          <p:nvPr/>
        </p:nvSpPr>
        <p:spPr>
          <a:xfrm>
            <a:off x="481732" y="1575299"/>
            <a:ext cx="11261610" cy="322727"/>
          </a:xfrm>
          <a:prstGeom prst="rect">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600" b="1" dirty="0"/>
              <a:t>IDÉES POUR ENGAGER LA DISCUSSION</a:t>
            </a:r>
          </a:p>
        </p:txBody>
      </p:sp>
      <p:sp>
        <p:nvSpPr>
          <p:cNvPr id="24" name="Rectangle 23">
            <a:extLst>
              <a:ext uri="{FF2B5EF4-FFF2-40B4-BE49-F238E27FC236}">
                <a16:creationId xmlns:a16="http://schemas.microsoft.com/office/drawing/2014/main" id="{13A9BA89-33BD-4634-9EA1-1D21727E3A59}"/>
              </a:ext>
            </a:extLst>
          </p:cNvPr>
          <p:cNvSpPr/>
          <p:nvPr/>
        </p:nvSpPr>
        <p:spPr>
          <a:xfrm>
            <a:off x="654804" y="2290750"/>
            <a:ext cx="9229566" cy="461665"/>
          </a:xfrm>
          <a:prstGeom prst="rect">
            <a:avLst/>
          </a:prstGeom>
        </p:spPr>
        <p:txBody>
          <a:bodyPr wrap="square">
            <a:spAutoFit/>
          </a:bodyPr>
          <a:lstStyle/>
          <a:p>
            <a:pPr>
              <a:spcBef>
                <a:spcPts val="500"/>
              </a:spcBef>
            </a:pPr>
            <a:r>
              <a:rPr lang="fr-FR" sz="1200" dirty="0">
                <a:solidFill>
                  <a:srgbClr val="D7000F"/>
                </a:solidFill>
                <a:latin typeface="Arial" panose="020B0604020202020204" pitchFamily="34" charset="0"/>
                <a:cs typeface="Arial" panose="020B0604020202020204" pitchFamily="34" charset="0"/>
              </a:rPr>
              <a:t>En préambule : </a:t>
            </a:r>
            <a:r>
              <a:rPr lang="fr-FR" sz="1200" i="1" dirty="0">
                <a:solidFill>
                  <a:srgbClr val="3E454A"/>
                </a:solidFill>
                <a:latin typeface="Arial" panose="020B0604020202020204" pitchFamily="34" charset="0"/>
                <a:cs typeface="Arial" panose="020B0604020202020204" pitchFamily="34" charset="0"/>
              </a:rPr>
              <a:t>« Bonjour [Madame, Monsieur NOM], je tenais à m’assurer que tout se passait bien depuis notre dernier échange. Avez-vous des questions ? Notamment sur l’accès à vos comptes à distance ? »</a:t>
            </a:r>
          </a:p>
        </p:txBody>
      </p:sp>
      <p:sp>
        <p:nvSpPr>
          <p:cNvPr id="27" name="Espace réservé du texte 12">
            <a:extLst>
              <a:ext uri="{FF2B5EF4-FFF2-40B4-BE49-F238E27FC236}">
                <a16:creationId xmlns:a16="http://schemas.microsoft.com/office/drawing/2014/main" id="{5E6783A5-B302-4B53-94AE-8305A3F200B6}"/>
              </a:ext>
            </a:extLst>
          </p:cNvPr>
          <p:cNvSpPr txBox="1">
            <a:spLocks/>
          </p:cNvSpPr>
          <p:nvPr/>
        </p:nvSpPr>
        <p:spPr>
          <a:xfrm>
            <a:off x="695325" y="3318250"/>
            <a:ext cx="2896307" cy="2449651"/>
          </a:xfrm>
          <a:custGeom>
            <a:avLst/>
            <a:gdLst>
              <a:gd name="connsiteX0" fmla="*/ 0 w 4838703"/>
              <a:gd name="connsiteY0" fmla="*/ 0 h 1612310"/>
              <a:gd name="connsiteX1" fmla="*/ 4838703 w 4838703"/>
              <a:gd name="connsiteY1" fmla="*/ 0 h 1612310"/>
              <a:gd name="connsiteX2" fmla="*/ 4838703 w 4838703"/>
              <a:gd name="connsiteY2" fmla="*/ 1612310 h 1612310"/>
              <a:gd name="connsiteX3" fmla="*/ 2459367 w 4838703"/>
              <a:gd name="connsiteY3" fmla="*/ 1612310 h 1612310"/>
              <a:gd name="connsiteX4" fmla="*/ 2459367 w 4838703"/>
              <a:gd name="connsiteY4" fmla="*/ 1532150 h 1612310"/>
              <a:gd name="connsiteX5" fmla="*/ 0 w 4838703"/>
              <a:gd name="connsiteY5" fmla="*/ 1532150 h 16123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838703" h="1612310">
                <a:moveTo>
                  <a:pt x="0" y="0"/>
                </a:moveTo>
                <a:lnTo>
                  <a:pt x="4838703" y="0"/>
                </a:lnTo>
                <a:lnTo>
                  <a:pt x="4838703" y="1612310"/>
                </a:lnTo>
                <a:lnTo>
                  <a:pt x="2459367" y="1612310"/>
                </a:lnTo>
                <a:lnTo>
                  <a:pt x="2459367" y="1532150"/>
                </a:lnTo>
                <a:lnTo>
                  <a:pt x="0" y="1532150"/>
                </a:lnTo>
                <a:close/>
              </a:path>
            </a:pathLst>
          </a:custGeom>
          <a:noFill/>
        </p:spPr>
        <p:txBody>
          <a:bodyPr vert="horz" wrap="square" lIns="0" tIns="0" rIns="0" bIns="0" rtlCol="0">
            <a:noAutofit/>
          </a:bodyPr>
          <a:lstStyle>
            <a:lvl1pPr marL="0" indent="0" algn="l" defTabSz="914400" rtl="0" eaLnBrk="1" latinLnBrk="0" hangingPunct="1">
              <a:lnSpc>
                <a:spcPct val="100000"/>
              </a:lnSpc>
              <a:spcBef>
                <a:spcPts val="1500"/>
              </a:spcBef>
              <a:buFont typeface="Arial" panose="020B0604020202020204" pitchFamily="34" charset="0"/>
              <a:buNone/>
              <a:defRPr sz="1600" b="1" kern="1200">
                <a:solidFill>
                  <a:schemeClr val="tx1"/>
                </a:solidFill>
                <a:latin typeface="+mn-lt"/>
                <a:ea typeface="+mn-ea"/>
                <a:cs typeface="+mn-cs"/>
              </a:defRPr>
            </a:lvl1pPr>
            <a:lvl2pPr marL="0" indent="0" algn="l" defTabSz="914400" rtl="0" eaLnBrk="1" latinLnBrk="0" hangingPunct="1">
              <a:lnSpc>
                <a:spcPct val="100000"/>
              </a:lnSpc>
              <a:spcBef>
                <a:spcPts val="600"/>
              </a:spcBef>
              <a:buClr>
                <a:schemeClr val="tx2"/>
              </a:buClr>
              <a:buFont typeface="Wingdings 2" panose="05020102010507070707" pitchFamily="18" charset="2"/>
              <a:buNone/>
              <a:defRPr sz="1400" kern="1200">
                <a:solidFill>
                  <a:schemeClr val="tx1"/>
                </a:solidFill>
                <a:latin typeface="+mn-lt"/>
                <a:ea typeface="+mn-ea"/>
                <a:cs typeface="+mn-cs"/>
              </a:defRPr>
            </a:lvl2pPr>
            <a:lvl3pPr marL="180000" indent="-180000" algn="l" defTabSz="914400" rtl="0" eaLnBrk="1" latinLnBrk="0" hangingPunct="1">
              <a:lnSpc>
                <a:spcPct val="100000"/>
              </a:lnSpc>
              <a:spcBef>
                <a:spcPts val="300"/>
              </a:spcBef>
              <a:buClr>
                <a:schemeClr val="tx2"/>
              </a:buClr>
              <a:buFont typeface="Wingdings 2" panose="05020102010507070707" pitchFamily="18" charset="2"/>
              <a:buChar char=""/>
              <a:defRPr sz="1400" i="0" kern="1200">
                <a:solidFill>
                  <a:schemeClr val="tx1"/>
                </a:solidFill>
                <a:latin typeface="+mn-lt"/>
                <a:ea typeface="+mn-ea"/>
                <a:cs typeface="+mn-cs"/>
              </a:defRPr>
            </a:lvl3pPr>
            <a:lvl4pPr marL="360000" indent="-144000" algn="l" defTabSz="914400" rtl="0" eaLnBrk="1" latinLnBrk="0" hangingPunct="1">
              <a:lnSpc>
                <a:spcPct val="100000"/>
              </a:lnSpc>
              <a:spcBef>
                <a:spcPts val="300"/>
              </a:spcBef>
              <a:buClr>
                <a:schemeClr val="tx1"/>
              </a:buClr>
              <a:buFont typeface="Arial" panose="020B0604020202020204" pitchFamily="34" charset="0"/>
              <a:buChar char="•"/>
              <a:defRPr sz="1200" kern="1200">
                <a:solidFill>
                  <a:schemeClr val="tx1"/>
                </a:solidFill>
                <a:latin typeface="+mn-lt"/>
                <a:ea typeface="+mn-ea"/>
                <a:cs typeface="+mn-cs"/>
              </a:defRPr>
            </a:lvl4pPr>
            <a:lvl5pPr marL="540000" indent="-144000" algn="l" defTabSz="914400" rtl="0" eaLnBrk="1" latinLnBrk="0" hangingPunct="1">
              <a:lnSpc>
                <a:spcPct val="100000"/>
              </a:lnSpc>
              <a:spcBef>
                <a:spcPts val="300"/>
              </a:spcBef>
              <a:buClr>
                <a:schemeClr val="tx1"/>
              </a:buClr>
              <a:buFont typeface="Arial" panose="020B0604020202020204" pitchFamily="34" charset="0"/>
              <a:buChar char="-"/>
              <a:defRPr sz="1200" b="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1"/>
            <a:r>
              <a:rPr lang="fr-FR" sz="1100" dirty="0">
                <a:solidFill>
                  <a:srgbClr val="D7000F"/>
                </a:solidFill>
                <a:latin typeface="Arial" panose="020B0604020202020204" pitchFamily="34" charset="0"/>
                <a:cs typeface="Arial" panose="020B0604020202020204" pitchFamily="34" charset="0"/>
              </a:rPr>
              <a:t>Entrée par un crédit </a:t>
            </a:r>
            <a:r>
              <a:rPr lang="fr-FR" sz="1100" dirty="0" err="1">
                <a:solidFill>
                  <a:srgbClr val="D7000F"/>
                </a:solidFill>
                <a:latin typeface="Arial" panose="020B0604020202020204" pitchFamily="34" charset="0"/>
                <a:cs typeface="Arial" panose="020B0604020202020204" pitchFamily="34" charset="0"/>
              </a:rPr>
              <a:t>immo</a:t>
            </a:r>
            <a:r>
              <a:rPr lang="fr-FR" sz="1100" dirty="0">
                <a:solidFill>
                  <a:srgbClr val="D7000F"/>
                </a:solidFill>
                <a:latin typeface="Arial" panose="020B0604020202020204" pitchFamily="34" charset="0"/>
                <a:cs typeface="Arial" panose="020B0604020202020204" pitchFamily="34" charset="0"/>
              </a:rPr>
              <a:t> : </a:t>
            </a:r>
          </a:p>
          <a:p>
            <a:pPr lvl="1">
              <a:buClr>
                <a:srgbClr val="D7000F"/>
              </a:buClr>
            </a:pPr>
            <a:r>
              <a:rPr lang="fr-FR" sz="1100" i="1" dirty="0">
                <a:solidFill>
                  <a:schemeClr val="tx1">
                    <a:lumMod val="75000"/>
                    <a:lumOff val="25000"/>
                  </a:schemeClr>
                </a:solidFill>
                <a:latin typeface="Arial" panose="020B0604020202020204" pitchFamily="34" charset="0"/>
                <a:cs typeface="Arial" panose="020B0604020202020204" pitchFamily="34" charset="0"/>
              </a:rPr>
              <a:t>« Que diriez-vous de regrouper toutes vos opérations sur un seul compte ? </a:t>
            </a:r>
          </a:p>
          <a:p>
            <a:pPr lvl="1">
              <a:buClr>
                <a:srgbClr val="D7000F"/>
              </a:buClr>
            </a:pPr>
            <a:r>
              <a:rPr lang="fr-FR" sz="1100" i="1" dirty="0">
                <a:solidFill>
                  <a:schemeClr val="tx1">
                    <a:lumMod val="75000"/>
                    <a:lumOff val="25000"/>
                  </a:schemeClr>
                </a:solidFill>
                <a:latin typeface="Arial" panose="020B0604020202020204" pitchFamily="34" charset="0"/>
                <a:cs typeface="Arial" panose="020B0604020202020204" pitchFamily="34" charset="0"/>
              </a:rPr>
              <a:t>Sachez que nous avons un service d’aide à la mobilité bancaire, qui est gratuit. Nous nous occupons de tout, pour faciliter votre gestion du quotidien. »</a:t>
            </a:r>
            <a:endParaRPr lang="fr-FR" sz="1100" dirty="0">
              <a:solidFill>
                <a:schemeClr val="tx1">
                  <a:lumMod val="75000"/>
                  <a:lumOff val="25000"/>
                </a:schemeClr>
              </a:solidFill>
              <a:latin typeface="Arial" panose="020B0604020202020204" pitchFamily="34" charset="0"/>
              <a:cs typeface="Arial" panose="020B0604020202020204" pitchFamily="34" charset="0"/>
            </a:endParaRPr>
          </a:p>
        </p:txBody>
      </p:sp>
      <p:sp>
        <p:nvSpPr>
          <p:cNvPr id="28" name="Espace réservé du texte 12">
            <a:extLst>
              <a:ext uri="{FF2B5EF4-FFF2-40B4-BE49-F238E27FC236}">
                <a16:creationId xmlns:a16="http://schemas.microsoft.com/office/drawing/2014/main" id="{AAC03922-B52C-4464-832F-89FD7237E83A}"/>
              </a:ext>
            </a:extLst>
          </p:cNvPr>
          <p:cNvSpPr txBox="1">
            <a:spLocks/>
          </p:cNvSpPr>
          <p:nvPr/>
        </p:nvSpPr>
        <p:spPr>
          <a:xfrm>
            <a:off x="8436435" y="3309254"/>
            <a:ext cx="2879745" cy="2485510"/>
          </a:xfrm>
          <a:custGeom>
            <a:avLst/>
            <a:gdLst>
              <a:gd name="connsiteX0" fmla="*/ 0 w 4838703"/>
              <a:gd name="connsiteY0" fmla="*/ 0 h 1612310"/>
              <a:gd name="connsiteX1" fmla="*/ 4838703 w 4838703"/>
              <a:gd name="connsiteY1" fmla="*/ 0 h 1612310"/>
              <a:gd name="connsiteX2" fmla="*/ 4838703 w 4838703"/>
              <a:gd name="connsiteY2" fmla="*/ 1612310 h 1612310"/>
              <a:gd name="connsiteX3" fmla="*/ 2459367 w 4838703"/>
              <a:gd name="connsiteY3" fmla="*/ 1612310 h 1612310"/>
              <a:gd name="connsiteX4" fmla="*/ 2459367 w 4838703"/>
              <a:gd name="connsiteY4" fmla="*/ 1532150 h 1612310"/>
              <a:gd name="connsiteX5" fmla="*/ 0 w 4838703"/>
              <a:gd name="connsiteY5" fmla="*/ 1532150 h 16123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838703" h="1612310">
                <a:moveTo>
                  <a:pt x="0" y="0"/>
                </a:moveTo>
                <a:lnTo>
                  <a:pt x="4838703" y="0"/>
                </a:lnTo>
                <a:lnTo>
                  <a:pt x="4838703" y="1612310"/>
                </a:lnTo>
                <a:lnTo>
                  <a:pt x="2459367" y="1612310"/>
                </a:lnTo>
                <a:lnTo>
                  <a:pt x="2459367" y="1532150"/>
                </a:lnTo>
                <a:lnTo>
                  <a:pt x="0" y="1532150"/>
                </a:lnTo>
                <a:close/>
              </a:path>
            </a:pathLst>
          </a:custGeom>
          <a:noFill/>
        </p:spPr>
        <p:txBody>
          <a:bodyPr vert="horz" wrap="square" lIns="0" tIns="0" rIns="0" bIns="0" rtlCol="0">
            <a:noAutofit/>
          </a:bodyPr>
          <a:lstStyle>
            <a:lvl1pPr marL="0" indent="0" algn="l" defTabSz="914400" rtl="0" eaLnBrk="1" latinLnBrk="0" hangingPunct="1">
              <a:lnSpc>
                <a:spcPct val="100000"/>
              </a:lnSpc>
              <a:spcBef>
                <a:spcPts val="1500"/>
              </a:spcBef>
              <a:buFont typeface="Arial" panose="020B0604020202020204" pitchFamily="34" charset="0"/>
              <a:buNone/>
              <a:defRPr sz="1600" b="1" kern="1200">
                <a:solidFill>
                  <a:schemeClr val="tx1"/>
                </a:solidFill>
                <a:latin typeface="+mn-lt"/>
                <a:ea typeface="+mn-ea"/>
                <a:cs typeface="+mn-cs"/>
              </a:defRPr>
            </a:lvl1pPr>
            <a:lvl2pPr marL="0" indent="0" algn="l" defTabSz="914400" rtl="0" eaLnBrk="1" latinLnBrk="0" hangingPunct="1">
              <a:lnSpc>
                <a:spcPct val="100000"/>
              </a:lnSpc>
              <a:spcBef>
                <a:spcPts val="600"/>
              </a:spcBef>
              <a:buClr>
                <a:schemeClr val="tx2"/>
              </a:buClr>
              <a:buFont typeface="Wingdings 2" panose="05020102010507070707" pitchFamily="18" charset="2"/>
              <a:buNone/>
              <a:defRPr sz="1400" kern="1200">
                <a:solidFill>
                  <a:schemeClr val="tx1"/>
                </a:solidFill>
                <a:latin typeface="+mn-lt"/>
                <a:ea typeface="+mn-ea"/>
                <a:cs typeface="+mn-cs"/>
              </a:defRPr>
            </a:lvl2pPr>
            <a:lvl3pPr marL="180000" indent="-180000" algn="l" defTabSz="914400" rtl="0" eaLnBrk="1" latinLnBrk="0" hangingPunct="1">
              <a:lnSpc>
                <a:spcPct val="100000"/>
              </a:lnSpc>
              <a:spcBef>
                <a:spcPts val="300"/>
              </a:spcBef>
              <a:buClr>
                <a:schemeClr val="tx2"/>
              </a:buClr>
              <a:buFont typeface="Wingdings 2" panose="05020102010507070707" pitchFamily="18" charset="2"/>
              <a:buChar char=""/>
              <a:defRPr sz="1400" i="0" kern="1200">
                <a:solidFill>
                  <a:schemeClr val="tx1"/>
                </a:solidFill>
                <a:latin typeface="+mn-lt"/>
                <a:ea typeface="+mn-ea"/>
                <a:cs typeface="+mn-cs"/>
              </a:defRPr>
            </a:lvl3pPr>
            <a:lvl4pPr marL="360000" indent="-144000" algn="l" defTabSz="914400" rtl="0" eaLnBrk="1" latinLnBrk="0" hangingPunct="1">
              <a:lnSpc>
                <a:spcPct val="100000"/>
              </a:lnSpc>
              <a:spcBef>
                <a:spcPts val="300"/>
              </a:spcBef>
              <a:buClr>
                <a:schemeClr val="tx1"/>
              </a:buClr>
              <a:buFont typeface="Arial" panose="020B0604020202020204" pitchFamily="34" charset="0"/>
              <a:buChar char="•"/>
              <a:defRPr sz="1200" kern="1200">
                <a:solidFill>
                  <a:schemeClr val="tx1"/>
                </a:solidFill>
                <a:latin typeface="+mn-lt"/>
                <a:ea typeface="+mn-ea"/>
                <a:cs typeface="+mn-cs"/>
              </a:defRPr>
            </a:lvl4pPr>
            <a:lvl5pPr marL="540000" indent="-144000" algn="l" defTabSz="914400" rtl="0" eaLnBrk="1" latinLnBrk="0" hangingPunct="1">
              <a:lnSpc>
                <a:spcPct val="100000"/>
              </a:lnSpc>
              <a:spcBef>
                <a:spcPts val="300"/>
              </a:spcBef>
              <a:buClr>
                <a:schemeClr val="tx1"/>
              </a:buClr>
              <a:buFont typeface="Arial" panose="020B0604020202020204" pitchFamily="34" charset="0"/>
              <a:buChar char="-"/>
              <a:defRPr sz="1200" b="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1"/>
            <a:r>
              <a:rPr lang="fr-FR" sz="1100" dirty="0">
                <a:solidFill>
                  <a:srgbClr val="D7000F"/>
                </a:solidFill>
                <a:latin typeface="Arial" panose="020B0604020202020204" pitchFamily="34" charset="0"/>
                <a:cs typeface="Arial" panose="020B0604020202020204" pitchFamily="34" charset="0"/>
              </a:rPr>
              <a:t>Entrée par la bancarisation : </a:t>
            </a:r>
          </a:p>
          <a:p>
            <a:pPr lvl="1"/>
            <a:r>
              <a:rPr lang="fr-FR" sz="1100" i="1" dirty="0">
                <a:solidFill>
                  <a:schemeClr val="tx1">
                    <a:lumMod val="75000"/>
                    <a:lumOff val="25000"/>
                  </a:schemeClr>
                </a:solidFill>
                <a:latin typeface="Arial" panose="020B0604020202020204" pitchFamily="34" charset="0"/>
                <a:cs typeface="Arial" panose="020B0604020202020204" pitchFamily="34" charset="0"/>
              </a:rPr>
              <a:t>« Avez-vous un besoin supplémentaire de trésorerie ou de produit de prévoyance pour vous protéger financièrement, vous et votre famille au quotidien ? Savez-vous que nous pouvons trouver une solution adaptée à vos besoins ? De plus, nous proposons également une offre en Assurances, parlons-en ! »</a:t>
            </a:r>
            <a:endParaRPr lang="fr-FR" sz="1100" dirty="0">
              <a:solidFill>
                <a:schemeClr val="tx1">
                  <a:lumMod val="75000"/>
                  <a:lumOff val="25000"/>
                </a:schemeClr>
              </a:solidFill>
              <a:latin typeface="Arial" panose="020B0604020202020204" pitchFamily="34" charset="0"/>
              <a:cs typeface="Arial" panose="020B0604020202020204" pitchFamily="34" charset="0"/>
            </a:endParaRPr>
          </a:p>
        </p:txBody>
      </p:sp>
      <p:sp>
        <p:nvSpPr>
          <p:cNvPr id="29" name="Rectangle 28">
            <a:extLst>
              <a:ext uri="{FF2B5EF4-FFF2-40B4-BE49-F238E27FC236}">
                <a16:creationId xmlns:a16="http://schemas.microsoft.com/office/drawing/2014/main" id="{5DCEE7A3-8F46-4643-BC9E-F4B2BE86C4AA}"/>
              </a:ext>
            </a:extLst>
          </p:cNvPr>
          <p:cNvSpPr/>
          <p:nvPr/>
        </p:nvSpPr>
        <p:spPr>
          <a:xfrm>
            <a:off x="569021" y="2833980"/>
            <a:ext cx="11233346" cy="307777"/>
          </a:xfrm>
          <a:prstGeom prst="rect">
            <a:avLst/>
          </a:prstGeom>
        </p:spPr>
        <p:txBody>
          <a:bodyPr wrap="square">
            <a:spAutoFit/>
          </a:bodyPr>
          <a:lstStyle/>
          <a:p>
            <a:pPr>
              <a:spcBef>
                <a:spcPts val="500"/>
              </a:spcBef>
            </a:pPr>
            <a:r>
              <a:rPr lang="fr-FR" sz="1400" b="1" kern="1000" dirty="0">
                <a:solidFill>
                  <a:schemeClr val="bg1"/>
                </a:solidFill>
                <a:highlight>
                  <a:srgbClr val="3E454A"/>
                </a:highlight>
                <a:latin typeface="Arial" panose="020B0604020202020204" pitchFamily="34" charset="0"/>
                <a:cs typeface="Arial" panose="020B0604020202020204" pitchFamily="34" charset="0"/>
              </a:rPr>
              <a:t>Puis, différencier le discours selon le motif d’entrée en relation </a:t>
            </a:r>
            <a:endParaRPr lang="fr-FR" sz="1400" i="1" kern="1000" dirty="0">
              <a:solidFill>
                <a:schemeClr val="bg1"/>
              </a:solidFill>
              <a:highlight>
                <a:srgbClr val="3E454A"/>
              </a:highlight>
              <a:latin typeface="Arial" panose="020B0604020202020204" pitchFamily="34" charset="0"/>
              <a:cs typeface="Arial" panose="020B0604020202020204" pitchFamily="34" charset="0"/>
            </a:endParaRPr>
          </a:p>
        </p:txBody>
      </p:sp>
      <p:cxnSp>
        <p:nvCxnSpPr>
          <p:cNvPr id="30" name="Connecteur droit 29">
            <a:extLst>
              <a:ext uri="{FF2B5EF4-FFF2-40B4-BE49-F238E27FC236}">
                <a16:creationId xmlns:a16="http://schemas.microsoft.com/office/drawing/2014/main" id="{6483F85F-A9E1-4D35-B3C3-91B815ACA45A}"/>
              </a:ext>
            </a:extLst>
          </p:cNvPr>
          <p:cNvCxnSpPr>
            <a:cxnSpLocks/>
          </p:cNvCxnSpPr>
          <p:nvPr/>
        </p:nvCxnSpPr>
        <p:spPr>
          <a:xfrm>
            <a:off x="3657890" y="3309254"/>
            <a:ext cx="0" cy="2388326"/>
          </a:xfrm>
          <a:prstGeom prst="line">
            <a:avLst/>
          </a:prstGeom>
          <a:ln w="9525">
            <a:solidFill>
              <a:schemeClr val="accent4">
                <a:lumMod val="75000"/>
              </a:schemeClr>
            </a:solidFill>
            <a:prstDash val="sysDash"/>
          </a:ln>
        </p:spPr>
        <p:style>
          <a:lnRef idx="1">
            <a:schemeClr val="accent1"/>
          </a:lnRef>
          <a:fillRef idx="0">
            <a:schemeClr val="accent1"/>
          </a:fillRef>
          <a:effectRef idx="0">
            <a:schemeClr val="accent1"/>
          </a:effectRef>
          <a:fontRef idx="minor">
            <a:schemeClr val="tx1"/>
          </a:fontRef>
        </p:style>
      </p:cxnSp>
      <p:sp>
        <p:nvSpPr>
          <p:cNvPr id="37" name="Titre 10">
            <a:extLst>
              <a:ext uri="{FF2B5EF4-FFF2-40B4-BE49-F238E27FC236}">
                <a16:creationId xmlns:a16="http://schemas.microsoft.com/office/drawing/2014/main" id="{03447A83-1659-43E3-B359-D42367301324}"/>
              </a:ext>
            </a:extLst>
          </p:cNvPr>
          <p:cNvSpPr txBox="1">
            <a:spLocks/>
          </p:cNvSpPr>
          <p:nvPr/>
        </p:nvSpPr>
        <p:spPr>
          <a:xfrm>
            <a:off x="695325" y="2003923"/>
            <a:ext cx="2517253" cy="197300"/>
          </a:xfrm>
          <a:prstGeom prst="rect">
            <a:avLst/>
          </a:prstGeom>
          <a:ln>
            <a:solidFill>
              <a:srgbClr val="C52922"/>
            </a:solidFill>
          </a:ln>
        </p:spPr>
        <p:txBody>
          <a:bodyPr anchor="ct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fr-FR" sz="1050" b="1" dirty="0">
                <a:solidFill>
                  <a:schemeClr val="tx1">
                    <a:lumMod val="75000"/>
                    <a:lumOff val="25000"/>
                  </a:schemeClr>
                </a:solidFill>
                <a:latin typeface="Arial" panose="020B0604020202020204" pitchFamily="34" charset="0"/>
                <a:cs typeface="Arial" panose="020B0604020202020204" pitchFamily="34" charset="0"/>
              </a:rPr>
              <a:t>Libellé GERC : EER M+1 Equipement</a:t>
            </a:r>
          </a:p>
        </p:txBody>
      </p:sp>
      <p:sp>
        <p:nvSpPr>
          <p:cNvPr id="39" name="Espace réservé du texte 12">
            <a:extLst>
              <a:ext uri="{FF2B5EF4-FFF2-40B4-BE49-F238E27FC236}">
                <a16:creationId xmlns:a16="http://schemas.microsoft.com/office/drawing/2014/main" id="{44A9A014-1415-479F-AB59-BDCB713F8311}"/>
              </a:ext>
            </a:extLst>
          </p:cNvPr>
          <p:cNvSpPr txBox="1">
            <a:spLocks/>
          </p:cNvSpPr>
          <p:nvPr/>
        </p:nvSpPr>
        <p:spPr>
          <a:xfrm>
            <a:off x="3896446" y="3318249"/>
            <a:ext cx="4018074" cy="1816375"/>
          </a:xfrm>
          <a:custGeom>
            <a:avLst/>
            <a:gdLst>
              <a:gd name="connsiteX0" fmla="*/ 0 w 4838703"/>
              <a:gd name="connsiteY0" fmla="*/ 0 h 1612310"/>
              <a:gd name="connsiteX1" fmla="*/ 4838703 w 4838703"/>
              <a:gd name="connsiteY1" fmla="*/ 0 h 1612310"/>
              <a:gd name="connsiteX2" fmla="*/ 4838703 w 4838703"/>
              <a:gd name="connsiteY2" fmla="*/ 1612310 h 1612310"/>
              <a:gd name="connsiteX3" fmla="*/ 2459367 w 4838703"/>
              <a:gd name="connsiteY3" fmla="*/ 1612310 h 1612310"/>
              <a:gd name="connsiteX4" fmla="*/ 2459367 w 4838703"/>
              <a:gd name="connsiteY4" fmla="*/ 1532150 h 1612310"/>
              <a:gd name="connsiteX5" fmla="*/ 0 w 4838703"/>
              <a:gd name="connsiteY5" fmla="*/ 1532150 h 16123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838703" h="1612310">
                <a:moveTo>
                  <a:pt x="0" y="0"/>
                </a:moveTo>
                <a:lnTo>
                  <a:pt x="4838703" y="0"/>
                </a:lnTo>
                <a:lnTo>
                  <a:pt x="4838703" y="1612310"/>
                </a:lnTo>
                <a:lnTo>
                  <a:pt x="2459367" y="1612310"/>
                </a:lnTo>
                <a:lnTo>
                  <a:pt x="2459367" y="1532150"/>
                </a:lnTo>
                <a:lnTo>
                  <a:pt x="0" y="1532150"/>
                </a:lnTo>
                <a:close/>
              </a:path>
            </a:pathLst>
          </a:custGeom>
          <a:noFill/>
        </p:spPr>
        <p:txBody>
          <a:bodyPr vert="horz" wrap="square" lIns="0" tIns="0" rIns="0" bIns="0" rtlCol="0">
            <a:noAutofit/>
          </a:bodyPr>
          <a:lstStyle>
            <a:lvl1pPr marL="0" indent="0" algn="l" defTabSz="914400" rtl="0" eaLnBrk="1" latinLnBrk="0" hangingPunct="1">
              <a:lnSpc>
                <a:spcPct val="100000"/>
              </a:lnSpc>
              <a:spcBef>
                <a:spcPts val="1500"/>
              </a:spcBef>
              <a:buFont typeface="Arial" panose="020B0604020202020204" pitchFamily="34" charset="0"/>
              <a:buNone/>
              <a:defRPr sz="1600" b="1" kern="1200">
                <a:solidFill>
                  <a:schemeClr val="tx1"/>
                </a:solidFill>
                <a:latin typeface="+mn-lt"/>
                <a:ea typeface="+mn-ea"/>
                <a:cs typeface="+mn-cs"/>
              </a:defRPr>
            </a:lvl1pPr>
            <a:lvl2pPr marL="0" indent="0" algn="l" defTabSz="914400" rtl="0" eaLnBrk="1" latinLnBrk="0" hangingPunct="1">
              <a:lnSpc>
                <a:spcPct val="100000"/>
              </a:lnSpc>
              <a:spcBef>
                <a:spcPts val="600"/>
              </a:spcBef>
              <a:buClr>
                <a:schemeClr val="tx2"/>
              </a:buClr>
              <a:buFont typeface="Wingdings 2" panose="05020102010507070707" pitchFamily="18" charset="2"/>
              <a:buNone/>
              <a:defRPr sz="1400" kern="1200">
                <a:solidFill>
                  <a:schemeClr val="tx1"/>
                </a:solidFill>
                <a:latin typeface="+mn-lt"/>
                <a:ea typeface="+mn-ea"/>
                <a:cs typeface="+mn-cs"/>
              </a:defRPr>
            </a:lvl2pPr>
            <a:lvl3pPr marL="180000" indent="-180000" algn="l" defTabSz="914400" rtl="0" eaLnBrk="1" latinLnBrk="0" hangingPunct="1">
              <a:lnSpc>
                <a:spcPct val="100000"/>
              </a:lnSpc>
              <a:spcBef>
                <a:spcPts val="300"/>
              </a:spcBef>
              <a:buClr>
                <a:schemeClr val="tx2"/>
              </a:buClr>
              <a:buFont typeface="Wingdings 2" panose="05020102010507070707" pitchFamily="18" charset="2"/>
              <a:buChar char=""/>
              <a:defRPr sz="1400" i="0" kern="1200">
                <a:solidFill>
                  <a:schemeClr val="tx1"/>
                </a:solidFill>
                <a:latin typeface="+mn-lt"/>
                <a:ea typeface="+mn-ea"/>
                <a:cs typeface="+mn-cs"/>
              </a:defRPr>
            </a:lvl3pPr>
            <a:lvl4pPr marL="360000" indent="-144000" algn="l" defTabSz="914400" rtl="0" eaLnBrk="1" latinLnBrk="0" hangingPunct="1">
              <a:lnSpc>
                <a:spcPct val="100000"/>
              </a:lnSpc>
              <a:spcBef>
                <a:spcPts val="300"/>
              </a:spcBef>
              <a:buClr>
                <a:schemeClr val="tx1"/>
              </a:buClr>
              <a:buFont typeface="Arial" panose="020B0604020202020204" pitchFamily="34" charset="0"/>
              <a:buChar char="•"/>
              <a:defRPr sz="1200" kern="1200">
                <a:solidFill>
                  <a:schemeClr val="tx1"/>
                </a:solidFill>
                <a:latin typeface="+mn-lt"/>
                <a:ea typeface="+mn-ea"/>
                <a:cs typeface="+mn-cs"/>
              </a:defRPr>
            </a:lvl4pPr>
            <a:lvl5pPr marL="540000" indent="-144000" algn="l" defTabSz="914400" rtl="0" eaLnBrk="1" latinLnBrk="0" hangingPunct="1">
              <a:lnSpc>
                <a:spcPct val="100000"/>
              </a:lnSpc>
              <a:spcBef>
                <a:spcPts val="300"/>
              </a:spcBef>
              <a:buClr>
                <a:schemeClr val="tx1"/>
              </a:buClr>
              <a:buFont typeface="Arial" panose="020B0604020202020204" pitchFamily="34" charset="0"/>
              <a:buChar char="-"/>
              <a:defRPr sz="1200" b="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1"/>
            <a:r>
              <a:rPr lang="fr-FR" sz="1100" dirty="0">
                <a:solidFill>
                  <a:srgbClr val="D7000F"/>
                </a:solidFill>
                <a:latin typeface="Arial" panose="020B0604020202020204" pitchFamily="34" charset="0"/>
                <a:cs typeface="Arial" panose="020B0604020202020204" pitchFamily="34" charset="0"/>
              </a:rPr>
              <a:t>Entrée dédiée aux jeunes</a:t>
            </a:r>
          </a:p>
          <a:p>
            <a:pPr lvl="1">
              <a:buClr>
                <a:srgbClr val="D7000F"/>
              </a:buClr>
            </a:pPr>
            <a:r>
              <a:rPr lang="fr-FR" sz="1100" i="1" dirty="0">
                <a:solidFill>
                  <a:schemeClr val="tx1">
                    <a:lumMod val="75000"/>
                    <a:lumOff val="25000"/>
                  </a:schemeClr>
                </a:solidFill>
                <a:latin typeface="Arial" panose="020B0604020202020204" pitchFamily="34" charset="0"/>
                <a:cs typeface="Arial" panose="020B0604020202020204" pitchFamily="34" charset="0"/>
              </a:rPr>
              <a:t>« Avez-vous pu prendre connaissance de notre dernier email envoyé ? Savez-vous que nous pouvons vous accompagner au quotidien ? Selon votre situation, vos besoins, vos projets…, nous pouvons échanger sur votre souhait notamment en terme de crédit et/ou assurance. »</a:t>
            </a:r>
            <a:endParaRPr lang="fr-FR" sz="1100" dirty="0">
              <a:solidFill>
                <a:schemeClr val="tx1">
                  <a:lumMod val="75000"/>
                  <a:lumOff val="25000"/>
                </a:schemeClr>
              </a:solidFill>
              <a:latin typeface="Arial" panose="020B0604020202020204" pitchFamily="34" charset="0"/>
              <a:cs typeface="Arial" panose="020B0604020202020204" pitchFamily="34" charset="0"/>
            </a:endParaRPr>
          </a:p>
        </p:txBody>
      </p:sp>
      <p:cxnSp>
        <p:nvCxnSpPr>
          <p:cNvPr id="42" name="Connecteur droit 41">
            <a:extLst>
              <a:ext uri="{FF2B5EF4-FFF2-40B4-BE49-F238E27FC236}">
                <a16:creationId xmlns:a16="http://schemas.microsoft.com/office/drawing/2014/main" id="{B0EC329D-8F0D-49D7-982C-37D5BC77951F}"/>
              </a:ext>
            </a:extLst>
          </p:cNvPr>
          <p:cNvCxnSpPr>
            <a:cxnSpLocks/>
          </p:cNvCxnSpPr>
          <p:nvPr/>
        </p:nvCxnSpPr>
        <p:spPr>
          <a:xfrm>
            <a:off x="8175478" y="3309254"/>
            <a:ext cx="0" cy="2458648"/>
          </a:xfrm>
          <a:prstGeom prst="line">
            <a:avLst/>
          </a:prstGeom>
          <a:ln w="9525">
            <a:solidFill>
              <a:schemeClr val="accent4">
                <a:lumMod val="75000"/>
              </a:schemeClr>
            </a:solidFill>
            <a:prstDash val="sysDash"/>
          </a:ln>
        </p:spPr>
        <p:style>
          <a:lnRef idx="1">
            <a:schemeClr val="accent1"/>
          </a:lnRef>
          <a:fillRef idx="0">
            <a:schemeClr val="accent1"/>
          </a:fillRef>
          <a:effectRef idx="0">
            <a:schemeClr val="accent1"/>
          </a:effectRef>
          <a:fontRef idx="minor">
            <a:schemeClr val="tx1"/>
          </a:fontRef>
        </p:style>
      </p:cxnSp>
      <p:pic>
        <p:nvPicPr>
          <p:cNvPr id="16386" name="Picture 2" descr="Main plate tenant le fond de la clé de la maison Vecteur gratuit">
            <a:extLst>
              <a:ext uri="{FF2B5EF4-FFF2-40B4-BE49-F238E27FC236}">
                <a16:creationId xmlns:a16="http://schemas.microsoft.com/office/drawing/2014/main" id="{7BCF4048-41AC-480F-97D5-A754C681FED9}"/>
              </a:ext>
            </a:extLst>
          </p:cNvPr>
          <p:cNvPicPr>
            <a:picLocks noChangeAspect="1" noChangeArrowheads="1"/>
          </p:cNvPicPr>
          <p:nvPr/>
        </p:nvPicPr>
        <p:blipFill rotWithShape="1">
          <a:blip r:embed="rId3" cstate="print">
            <a:extLst>
              <a:ext uri="{BEBA8EAE-BF5A-486C-A8C5-ECC9F3942E4B}">
                <a14:imgProps xmlns:a14="http://schemas.microsoft.com/office/drawing/2010/main">
                  <a14:imgLayer r:embed="rId4">
                    <a14:imgEffect>
                      <a14:backgroundRemoval t="19010" b="87061" l="799" r="61502">
                        <a14:foregroundMark x1="25399" y1="19169" x2="30671" y2="23163"/>
                        <a14:foregroundMark x1="49201" y1="51118" x2="52236" y2="42332"/>
                        <a14:foregroundMark x1="52236" y1="42332" x2="53834" y2="40096"/>
                        <a14:foregroundMark x1="54153" y1="50479" x2="50639" y2="42652"/>
                        <a14:foregroundMark x1="50639" y1="42652" x2="50160" y2="42013"/>
                        <a14:foregroundMark x1="47923" y1="50958" x2="47604" y2="44089"/>
                        <a14:foregroundMark x1="13419" y1="41534" x2="6390" y2="29073"/>
                        <a14:foregroundMark x1="799" y1="47284" x2="14537" y2="41693"/>
                        <a14:foregroundMark x1="47284" y1="63099" x2="50639" y2="69968"/>
                        <a14:foregroundMark x1="49681" y1="81150" x2="50479" y2="70447"/>
                        <a14:foregroundMark x1="36102" y1="86262" x2="53035" y2="87061"/>
                        <a14:foregroundMark x1="53035" y1="87061" x2="60703" y2="86901"/>
                        <a14:foregroundMark x1="55911" y1="57188" x2="55911" y2="57188"/>
                        <a14:foregroundMark x1="45367" y1="58307" x2="45367" y2="58307"/>
                        <a14:foregroundMark x1="46006" y1="56070" x2="46006" y2="56070"/>
                        <a14:foregroundMark x1="47284" y1="54153" x2="47284" y2="61022"/>
                        <a14:foregroundMark x1="53674" y1="61981" x2="53674" y2="53834"/>
                      </a14:backgroundRemoval>
                    </a14:imgEffect>
                  </a14:imgLayer>
                </a14:imgProps>
              </a:ext>
              <a:ext uri="{28A0092B-C50C-407E-A947-70E740481C1C}">
                <a14:useLocalDpi xmlns:a14="http://schemas.microsoft.com/office/drawing/2010/main" val="0"/>
              </a:ext>
            </a:extLst>
          </a:blip>
          <a:srcRect t="14984" r="31152" b="10529"/>
          <a:stretch/>
        </p:blipFill>
        <p:spPr bwMode="auto">
          <a:xfrm>
            <a:off x="474189" y="4790547"/>
            <a:ext cx="1372030" cy="1484394"/>
          </a:xfrm>
          <a:prstGeom prst="rect">
            <a:avLst/>
          </a:prstGeom>
          <a:noFill/>
          <a:extLst>
            <a:ext uri="{909E8E84-426E-40DD-AFC4-6F175D3DCCD1}">
              <a14:hiddenFill xmlns:a14="http://schemas.microsoft.com/office/drawing/2010/main">
                <a:solidFill>
                  <a:srgbClr val="FFFFFF"/>
                </a:solidFill>
              </a14:hiddenFill>
            </a:ext>
          </a:extLst>
        </p:spPr>
      </p:pic>
      <p:pic>
        <p:nvPicPr>
          <p:cNvPr id="16388" name="Picture 4" descr="Terminal de paiement avec carte de crédit Vecteur gratuit">
            <a:extLst>
              <a:ext uri="{FF2B5EF4-FFF2-40B4-BE49-F238E27FC236}">
                <a16:creationId xmlns:a16="http://schemas.microsoft.com/office/drawing/2014/main" id="{7399CD8C-C048-41C4-A9A1-4DE78B2455EB}"/>
              </a:ext>
            </a:extLst>
          </p:cNvPr>
          <p:cNvPicPr>
            <a:picLocks noChangeAspect="1" noChangeArrowheads="1"/>
          </p:cNvPicPr>
          <p:nvPr/>
        </p:nvPicPr>
        <p:blipFill>
          <a:blip r:embed="rId5"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flipH="1">
            <a:off x="9884370" y="4612758"/>
            <a:ext cx="1858972" cy="1694122"/>
          </a:xfrm>
          <a:prstGeom prst="rect">
            <a:avLst/>
          </a:prstGeom>
          <a:noFill/>
          <a:extLst>
            <a:ext uri="{909E8E84-426E-40DD-AFC4-6F175D3DCCD1}">
              <a14:hiddenFill xmlns:a14="http://schemas.microsoft.com/office/drawing/2010/main">
                <a:solidFill>
                  <a:srgbClr val="FFFFFF"/>
                </a:solidFill>
              </a14:hiddenFill>
            </a:ext>
          </a:extLst>
        </p:spPr>
      </p:pic>
      <p:pic>
        <p:nvPicPr>
          <p:cNvPr id="16390" name="Picture 6" descr="Portrait de jeune adolescente adolescent heureux dans des vêtements décontractés Vecteur gratuit">
            <a:extLst>
              <a:ext uri="{FF2B5EF4-FFF2-40B4-BE49-F238E27FC236}">
                <a16:creationId xmlns:a16="http://schemas.microsoft.com/office/drawing/2014/main" id="{52DDAE6F-33DD-427D-BE0D-9FCCC41C198E}"/>
              </a:ext>
            </a:extLst>
          </p:cNvPr>
          <p:cNvPicPr>
            <a:picLocks noChangeAspect="1" noChangeArrowheads="1"/>
          </p:cNvPicPr>
          <p:nvPr/>
        </p:nvPicPr>
        <p:blipFill>
          <a:blip r:embed="rId6"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6004720" y="3588817"/>
            <a:ext cx="2449651" cy="2449651"/>
          </a:xfrm>
          <a:prstGeom prst="rect">
            <a:avLst/>
          </a:prstGeom>
          <a:noFill/>
          <a:extLst>
            <a:ext uri="{909E8E84-426E-40DD-AFC4-6F175D3DCCD1}">
              <a14:hiddenFill xmlns:a14="http://schemas.microsoft.com/office/drawing/2010/main">
                <a:solidFill>
                  <a:srgbClr val="FFFFFF"/>
                </a:solidFill>
              </a14:hiddenFill>
            </a:ext>
          </a:extLst>
        </p:spPr>
      </p:pic>
      <p:graphicFrame>
        <p:nvGraphicFramePr>
          <p:cNvPr id="25" name="Tableau 13">
            <a:extLst>
              <a:ext uri="{FF2B5EF4-FFF2-40B4-BE49-F238E27FC236}">
                <a16:creationId xmlns:a16="http://schemas.microsoft.com/office/drawing/2014/main" id="{71C72FB7-80FB-4682-8F13-AF181C828F4F}"/>
              </a:ext>
            </a:extLst>
          </p:cNvPr>
          <p:cNvGraphicFramePr>
            <a:graphicFrameLocks noGrp="1"/>
          </p:cNvGraphicFramePr>
          <p:nvPr>
            <p:extLst>
              <p:ext uri="{D42A27DB-BD31-4B8C-83A1-F6EECF244321}">
                <p14:modId xmlns:p14="http://schemas.microsoft.com/office/powerpoint/2010/main" val="2390775129"/>
              </p:ext>
            </p:extLst>
          </p:nvPr>
        </p:nvGraphicFramePr>
        <p:xfrm>
          <a:off x="-3520" y="6200635"/>
          <a:ext cx="12188480" cy="243840"/>
        </p:xfrm>
        <a:graphic>
          <a:graphicData uri="http://schemas.openxmlformats.org/drawingml/2006/table">
            <a:tbl>
              <a:tblPr>
                <a:tableStyleId>{5C22544A-7EE6-4342-B048-85BDC9FD1C3A}</a:tableStyleId>
              </a:tblPr>
              <a:tblGrid>
                <a:gridCol w="1218848">
                  <a:extLst>
                    <a:ext uri="{9D8B030D-6E8A-4147-A177-3AD203B41FA5}">
                      <a16:colId xmlns:a16="http://schemas.microsoft.com/office/drawing/2014/main" val="11123696"/>
                    </a:ext>
                  </a:extLst>
                </a:gridCol>
                <a:gridCol w="1218848">
                  <a:extLst>
                    <a:ext uri="{9D8B030D-6E8A-4147-A177-3AD203B41FA5}">
                      <a16:colId xmlns:a16="http://schemas.microsoft.com/office/drawing/2014/main" val="1498477622"/>
                    </a:ext>
                  </a:extLst>
                </a:gridCol>
                <a:gridCol w="1218848">
                  <a:extLst>
                    <a:ext uri="{9D8B030D-6E8A-4147-A177-3AD203B41FA5}">
                      <a16:colId xmlns:a16="http://schemas.microsoft.com/office/drawing/2014/main" val="2750319254"/>
                    </a:ext>
                  </a:extLst>
                </a:gridCol>
                <a:gridCol w="1218848">
                  <a:extLst>
                    <a:ext uri="{9D8B030D-6E8A-4147-A177-3AD203B41FA5}">
                      <a16:colId xmlns:a16="http://schemas.microsoft.com/office/drawing/2014/main" val="1169807283"/>
                    </a:ext>
                  </a:extLst>
                </a:gridCol>
                <a:gridCol w="1218848">
                  <a:extLst>
                    <a:ext uri="{9D8B030D-6E8A-4147-A177-3AD203B41FA5}">
                      <a16:colId xmlns:a16="http://schemas.microsoft.com/office/drawing/2014/main" val="4179139866"/>
                    </a:ext>
                  </a:extLst>
                </a:gridCol>
                <a:gridCol w="1218848">
                  <a:extLst>
                    <a:ext uri="{9D8B030D-6E8A-4147-A177-3AD203B41FA5}">
                      <a16:colId xmlns:a16="http://schemas.microsoft.com/office/drawing/2014/main" val="3994597210"/>
                    </a:ext>
                  </a:extLst>
                </a:gridCol>
                <a:gridCol w="1218848">
                  <a:extLst>
                    <a:ext uri="{9D8B030D-6E8A-4147-A177-3AD203B41FA5}">
                      <a16:colId xmlns:a16="http://schemas.microsoft.com/office/drawing/2014/main" val="3279164017"/>
                    </a:ext>
                  </a:extLst>
                </a:gridCol>
                <a:gridCol w="1218848">
                  <a:extLst>
                    <a:ext uri="{9D8B030D-6E8A-4147-A177-3AD203B41FA5}">
                      <a16:colId xmlns:a16="http://schemas.microsoft.com/office/drawing/2014/main" val="3587514840"/>
                    </a:ext>
                  </a:extLst>
                </a:gridCol>
                <a:gridCol w="1218848">
                  <a:extLst>
                    <a:ext uri="{9D8B030D-6E8A-4147-A177-3AD203B41FA5}">
                      <a16:colId xmlns:a16="http://schemas.microsoft.com/office/drawing/2014/main" val="2689001915"/>
                    </a:ext>
                  </a:extLst>
                </a:gridCol>
                <a:gridCol w="1218848">
                  <a:extLst>
                    <a:ext uri="{9D8B030D-6E8A-4147-A177-3AD203B41FA5}">
                      <a16:colId xmlns:a16="http://schemas.microsoft.com/office/drawing/2014/main" val="956466355"/>
                    </a:ext>
                  </a:extLst>
                </a:gridCol>
              </a:tblGrid>
              <a:tr h="223517">
                <a:tc>
                  <a:txBody>
                    <a:bodyPr/>
                    <a:lstStyle/>
                    <a:p>
                      <a:pPr algn="ctr"/>
                      <a:r>
                        <a:rPr lang="fr-FR" sz="1000" b="0" dirty="0">
                          <a:solidFill>
                            <a:schemeClr val="tx1">
                              <a:lumMod val="75000"/>
                              <a:lumOff val="25000"/>
                            </a:schemeClr>
                          </a:solidFill>
                        </a:rPr>
                        <a:t>J+2</a:t>
                      </a:r>
                    </a:p>
                  </a:txBody>
                  <a:tcPr anchor="ctr">
                    <a:solidFill>
                      <a:schemeClr val="bg1">
                        <a:lumMod val="95000"/>
                      </a:schemeClr>
                    </a:solidFill>
                  </a:tcPr>
                </a:tc>
                <a:tc>
                  <a:txBody>
                    <a:bodyPr/>
                    <a:lstStyle/>
                    <a:p>
                      <a:pPr algn="ctr"/>
                      <a:r>
                        <a:rPr lang="fr-FR" sz="1000" b="0" dirty="0">
                          <a:solidFill>
                            <a:schemeClr val="tx1">
                              <a:lumMod val="75000"/>
                              <a:lumOff val="25000"/>
                            </a:schemeClr>
                          </a:solidFill>
                        </a:rPr>
                        <a:t>J+7</a:t>
                      </a:r>
                    </a:p>
                  </a:txBody>
                  <a:tcPr anchor="ctr">
                    <a:solidFill>
                      <a:schemeClr val="bg1">
                        <a:lumMod val="95000"/>
                      </a:schemeClr>
                    </a:solidFill>
                  </a:tcPr>
                </a:tc>
                <a:tc>
                  <a:txBody>
                    <a:bodyPr/>
                    <a:lstStyle/>
                    <a:p>
                      <a:pPr algn="ctr"/>
                      <a:r>
                        <a:rPr lang="fr-FR" sz="1000" b="0" dirty="0">
                          <a:solidFill>
                            <a:schemeClr val="tx1">
                              <a:lumMod val="75000"/>
                              <a:lumOff val="25000"/>
                            </a:schemeClr>
                          </a:solidFill>
                        </a:rPr>
                        <a:t>J+15</a:t>
                      </a:r>
                    </a:p>
                  </a:txBody>
                  <a:tcPr anchor="ctr">
                    <a:solidFill>
                      <a:schemeClr val="bg1">
                        <a:lumMod val="95000"/>
                      </a:schemeClr>
                    </a:solidFill>
                  </a:tcPr>
                </a:tc>
                <a:tc>
                  <a:txBody>
                    <a:bodyPr/>
                    <a:lstStyle/>
                    <a:p>
                      <a:pPr algn="ctr"/>
                      <a:r>
                        <a:rPr lang="fr-FR" sz="1000" b="1" dirty="0">
                          <a:solidFill>
                            <a:schemeClr val="tx1">
                              <a:lumMod val="75000"/>
                              <a:lumOff val="25000"/>
                            </a:schemeClr>
                          </a:solidFill>
                        </a:rPr>
                        <a:t>M+1</a:t>
                      </a:r>
                    </a:p>
                  </a:txBody>
                  <a:tcPr anchor="ctr">
                    <a:solidFill>
                      <a:schemeClr val="accent4">
                        <a:lumMod val="60000"/>
                        <a:lumOff val="40000"/>
                      </a:schemeClr>
                    </a:solidFill>
                  </a:tcPr>
                </a:tc>
                <a:tc>
                  <a:txBody>
                    <a:bodyPr/>
                    <a:lstStyle/>
                    <a:p>
                      <a:pPr algn="ctr"/>
                      <a:r>
                        <a:rPr lang="fr-FR" sz="1000" dirty="0">
                          <a:solidFill>
                            <a:schemeClr val="tx1">
                              <a:lumMod val="75000"/>
                              <a:lumOff val="25000"/>
                            </a:schemeClr>
                          </a:solidFill>
                        </a:rPr>
                        <a:t>M+3</a:t>
                      </a:r>
                    </a:p>
                  </a:txBody>
                  <a:tcPr anchor="ctr">
                    <a:solidFill>
                      <a:srgbClr val="F2F2F2"/>
                    </a:solidFill>
                  </a:tcPr>
                </a:tc>
                <a:tc>
                  <a:txBody>
                    <a:bodyPr/>
                    <a:lstStyle/>
                    <a:p>
                      <a:pPr algn="ctr"/>
                      <a:r>
                        <a:rPr lang="fr-FR" sz="1000" dirty="0">
                          <a:solidFill>
                            <a:schemeClr val="tx1">
                              <a:lumMod val="75000"/>
                              <a:lumOff val="25000"/>
                            </a:schemeClr>
                          </a:solidFill>
                        </a:rPr>
                        <a:t>M+5</a:t>
                      </a:r>
                    </a:p>
                  </a:txBody>
                  <a:tcPr anchor="ctr">
                    <a:solidFill>
                      <a:srgbClr val="F2F2F2"/>
                    </a:solidFill>
                  </a:tcPr>
                </a:tc>
                <a:tc>
                  <a:txBody>
                    <a:bodyPr/>
                    <a:lstStyle/>
                    <a:p>
                      <a:pPr algn="ctr"/>
                      <a:r>
                        <a:rPr lang="fr-FR" sz="1000" dirty="0">
                          <a:solidFill>
                            <a:schemeClr val="tx1">
                              <a:lumMod val="75000"/>
                              <a:lumOff val="25000"/>
                            </a:schemeClr>
                          </a:solidFill>
                        </a:rPr>
                        <a:t>M+6</a:t>
                      </a:r>
                    </a:p>
                  </a:txBody>
                  <a:tcPr anchor="ctr">
                    <a:solidFill>
                      <a:srgbClr val="F2F2F2"/>
                    </a:solidFill>
                  </a:tcPr>
                </a:tc>
                <a:tc>
                  <a:txBody>
                    <a:bodyPr/>
                    <a:lstStyle/>
                    <a:p>
                      <a:pPr algn="ctr"/>
                      <a:r>
                        <a:rPr lang="fr-FR" sz="1000" dirty="0">
                          <a:solidFill>
                            <a:schemeClr val="tx1">
                              <a:lumMod val="75000"/>
                              <a:lumOff val="25000"/>
                            </a:schemeClr>
                          </a:solidFill>
                        </a:rPr>
                        <a:t>M+9</a:t>
                      </a:r>
                    </a:p>
                  </a:txBody>
                  <a:tcPr anchor="ctr">
                    <a:solidFill>
                      <a:srgbClr val="F2F2F2"/>
                    </a:solidFill>
                  </a:tcPr>
                </a:tc>
                <a:tc>
                  <a:txBody>
                    <a:bodyPr/>
                    <a:lstStyle/>
                    <a:p>
                      <a:pPr algn="ctr"/>
                      <a:r>
                        <a:rPr lang="fr-FR" sz="1000" dirty="0">
                          <a:solidFill>
                            <a:schemeClr val="tx1">
                              <a:lumMod val="75000"/>
                              <a:lumOff val="25000"/>
                            </a:schemeClr>
                          </a:solidFill>
                        </a:rPr>
                        <a:t>M+10</a:t>
                      </a:r>
                    </a:p>
                  </a:txBody>
                  <a:tcPr anchor="ctr">
                    <a:solidFill>
                      <a:srgbClr val="F2F2F2"/>
                    </a:solidFill>
                  </a:tcPr>
                </a:tc>
                <a:tc>
                  <a:txBody>
                    <a:bodyPr/>
                    <a:lstStyle/>
                    <a:p>
                      <a:pPr algn="ctr"/>
                      <a:r>
                        <a:rPr lang="fr-FR" sz="1000" dirty="0">
                          <a:solidFill>
                            <a:schemeClr val="tx1">
                              <a:lumMod val="75000"/>
                              <a:lumOff val="25000"/>
                            </a:schemeClr>
                          </a:solidFill>
                        </a:rPr>
                        <a:t>M+12</a:t>
                      </a:r>
                    </a:p>
                  </a:txBody>
                  <a:tcPr anchor="ctr">
                    <a:solidFill>
                      <a:srgbClr val="F2F2F2"/>
                    </a:solidFill>
                  </a:tcPr>
                </a:tc>
                <a:extLst>
                  <a:ext uri="{0D108BD9-81ED-4DB2-BD59-A6C34878D82A}">
                    <a16:rowId xmlns:a16="http://schemas.microsoft.com/office/drawing/2014/main" val="340540879"/>
                  </a:ext>
                </a:extLst>
              </a:tr>
            </a:tbl>
          </a:graphicData>
        </a:graphic>
      </p:graphicFrame>
      <p:pic>
        <p:nvPicPr>
          <p:cNvPr id="26" name="Image 25">
            <a:extLst>
              <a:ext uri="{FF2B5EF4-FFF2-40B4-BE49-F238E27FC236}">
                <a16:creationId xmlns:a16="http://schemas.microsoft.com/office/drawing/2014/main" id="{5001AE46-B4DE-450B-A267-1154FEB0C011}"/>
              </a:ext>
            </a:extLst>
          </p:cNvPr>
          <p:cNvPicPr>
            <a:picLocks noChangeAspect="1"/>
          </p:cNvPicPr>
          <p:nvPr/>
        </p:nvPicPr>
        <p:blipFill>
          <a:blip r:embed="rId7">
            <a:extLst>
              <a:ext uri="{BEBA8EAE-BF5A-486C-A8C5-ECC9F3942E4B}">
                <a14:imgProps xmlns:a14="http://schemas.microsoft.com/office/drawing/2010/main">
                  <a14:imgLayer r:embed="rId8">
                    <a14:imgEffect>
                      <a14:backgroundRemoval t="7853" b="95673" l="9930" r="89720">
                        <a14:foregroundMark x1="11799" y1="8974" x2="82593" y2="14423"/>
                        <a14:foregroundMark x1="82593" y1="14423" x2="76869" y2="9455"/>
                        <a14:foregroundMark x1="76869" y1="9455" x2="18808" y2="13622"/>
                        <a14:foregroundMark x1="18808" y1="13622" x2="24182" y2="8333"/>
                        <a14:foregroundMark x1="24182" y1="8333" x2="31192" y2="7853"/>
                        <a14:foregroundMark x1="31192" y1="7853" x2="75234" y2="13462"/>
                        <a14:foregroundMark x1="87383" y1="8494" x2="75935" y2="8494"/>
                        <a14:foregroundMark x1="86799" y1="10417" x2="83061" y2="12019"/>
                        <a14:foregroundMark x1="74299" y1="15865" x2="12150" y2="14583"/>
                        <a14:foregroundMark x1="13668" y1="11218" x2="19626" y2="13301"/>
                        <a14:foregroundMark x1="68341" y1="85577" x2="58294" y2="94712"/>
                        <a14:foregroundMark x1="58294" y1="94712" x2="45444" y2="96795"/>
                        <a14:foregroundMark x1="45444" y1="96795" x2="33879" y2="90224"/>
                        <a14:foregroundMark x1="33879" y1="90224" x2="28154" y2="81731"/>
                        <a14:foregroundMark x1="64019" y1="84776" x2="44509" y2="81250"/>
                        <a14:foregroundMark x1="59229" y1="94071" x2="40187" y2="95673"/>
                        <a14:foregroundMark x1="40187" y1="95673" x2="38084" y2="93750"/>
                      </a14:backgroundRemoval>
                    </a14:imgEffect>
                  </a14:imgLayer>
                </a14:imgProps>
              </a:ext>
            </a:extLst>
          </a:blip>
          <a:stretch>
            <a:fillRect/>
          </a:stretch>
        </p:blipFill>
        <p:spPr>
          <a:xfrm>
            <a:off x="10255478" y="1147913"/>
            <a:ext cx="1564998" cy="1140840"/>
          </a:xfrm>
          <a:prstGeom prst="rect">
            <a:avLst/>
          </a:prstGeom>
        </p:spPr>
      </p:pic>
      <p:sp>
        <p:nvSpPr>
          <p:cNvPr id="2" name="Rectangle 1">
            <a:extLst>
              <a:ext uri="{FF2B5EF4-FFF2-40B4-BE49-F238E27FC236}">
                <a16:creationId xmlns:a16="http://schemas.microsoft.com/office/drawing/2014/main" id="{F749E3B7-917D-461A-BED7-7D17C46302EB}"/>
              </a:ext>
            </a:extLst>
          </p:cNvPr>
          <p:cNvSpPr/>
          <p:nvPr/>
        </p:nvSpPr>
        <p:spPr>
          <a:xfrm rot="20717070">
            <a:off x="122761" y="1565344"/>
            <a:ext cx="1663532" cy="401652"/>
          </a:xfrm>
          <a:prstGeom prst="rect">
            <a:avLst/>
          </a:prstGeom>
          <a:solidFill>
            <a:schemeClr val="accent4">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050" dirty="0">
                <a:solidFill>
                  <a:schemeClr val="bg1"/>
                </a:solidFill>
              </a:rPr>
              <a:t>Cible GERC </a:t>
            </a:r>
          </a:p>
          <a:p>
            <a:pPr algn="ctr"/>
            <a:r>
              <a:rPr lang="fr-FR" sz="1050" dirty="0">
                <a:solidFill>
                  <a:schemeClr val="bg1"/>
                </a:solidFill>
              </a:rPr>
              <a:t>active 1 mois</a:t>
            </a:r>
          </a:p>
        </p:txBody>
      </p:sp>
    </p:spTree>
    <p:extLst>
      <p:ext uri="{BB962C8B-B14F-4D97-AF65-F5344CB8AC3E}">
        <p14:creationId xmlns:p14="http://schemas.microsoft.com/office/powerpoint/2010/main" val="165929765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Image 14">
            <a:extLst>
              <a:ext uri="{FF2B5EF4-FFF2-40B4-BE49-F238E27FC236}">
                <a16:creationId xmlns:a16="http://schemas.microsoft.com/office/drawing/2014/main" id="{D97AB261-DEA0-417D-AC80-130A95D38820}"/>
              </a:ext>
            </a:extLst>
          </p:cNvPr>
          <p:cNvPicPr>
            <a:picLocks noChangeAspect="1"/>
          </p:cNvPicPr>
          <p:nvPr/>
        </p:nvPicPr>
        <p:blipFill>
          <a:blip r:embed="rId2">
            <a:clrChange>
              <a:clrFrom>
                <a:srgbClr val="FFFFFF"/>
              </a:clrFrom>
              <a:clrTo>
                <a:srgbClr val="FFFFFF">
                  <a:alpha val="0"/>
                </a:srgbClr>
              </a:clrTo>
            </a:clrChange>
            <a:duotone>
              <a:schemeClr val="accent4">
                <a:shade val="45000"/>
                <a:satMod val="135000"/>
              </a:schemeClr>
              <a:prstClr val="white"/>
            </a:duotone>
          </a:blip>
          <a:stretch>
            <a:fillRect/>
          </a:stretch>
        </p:blipFill>
        <p:spPr>
          <a:xfrm>
            <a:off x="1264952" y="1636114"/>
            <a:ext cx="1885021" cy="783772"/>
          </a:xfrm>
          <a:prstGeom prst="rect">
            <a:avLst/>
          </a:prstGeom>
        </p:spPr>
      </p:pic>
      <p:sp>
        <p:nvSpPr>
          <p:cNvPr id="6" name="Espace réservé du texte 5"/>
          <p:cNvSpPr>
            <a:spLocks noGrp="1"/>
          </p:cNvSpPr>
          <p:nvPr>
            <p:ph type="body" sz="quarter" idx="12"/>
          </p:nvPr>
        </p:nvSpPr>
        <p:spPr/>
        <p:txBody>
          <a:bodyPr/>
          <a:lstStyle/>
          <a:p>
            <a:r>
              <a:rPr lang="fr-FR" dirty="0"/>
              <a:t>5</a:t>
            </a:r>
            <a:r>
              <a:rPr lang="fr-FR" baseline="30000" dirty="0"/>
              <a:t>ème</a:t>
            </a:r>
            <a:r>
              <a:rPr lang="fr-FR" dirty="0"/>
              <a:t> prise de parole : </a:t>
            </a:r>
            <a:r>
              <a:rPr lang="fr-FR" u="sng" dirty="0"/>
              <a:t>une action est attendue de votre part</a:t>
            </a:r>
            <a:r>
              <a:rPr lang="fr-FR" dirty="0"/>
              <a:t> pour équiper votre client et échanger sur ses projets.</a:t>
            </a:r>
          </a:p>
        </p:txBody>
      </p:sp>
      <p:sp>
        <p:nvSpPr>
          <p:cNvPr id="7" name="Espace réservé du texte 6"/>
          <p:cNvSpPr>
            <a:spLocks noGrp="1"/>
          </p:cNvSpPr>
          <p:nvPr>
            <p:ph type="body" sz="quarter" idx="14"/>
          </p:nvPr>
        </p:nvSpPr>
        <p:spPr/>
        <p:txBody>
          <a:bodyPr/>
          <a:lstStyle/>
          <a:p>
            <a:r>
              <a:rPr lang="fr-FR" dirty="0"/>
              <a:t>Programme Relationnel EER</a:t>
            </a:r>
          </a:p>
        </p:txBody>
      </p:sp>
      <p:sp>
        <p:nvSpPr>
          <p:cNvPr id="8" name="Espace réservé du texte 7"/>
          <p:cNvSpPr>
            <a:spLocks noGrp="1"/>
          </p:cNvSpPr>
          <p:nvPr>
            <p:ph type="body" sz="quarter" idx="16"/>
          </p:nvPr>
        </p:nvSpPr>
        <p:spPr/>
        <p:txBody>
          <a:bodyPr/>
          <a:lstStyle/>
          <a:p>
            <a:r>
              <a:rPr lang="fr-FR" dirty="0"/>
              <a:t>3</a:t>
            </a:r>
          </a:p>
        </p:txBody>
      </p:sp>
      <p:sp>
        <p:nvSpPr>
          <p:cNvPr id="9" name="Espace réservé du contenu 8">
            <a:extLst>
              <a:ext uri="{FF2B5EF4-FFF2-40B4-BE49-F238E27FC236}">
                <a16:creationId xmlns:a16="http://schemas.microsoft.com/office/drawing/2014/main" id="{C21C4437-7F5D-4F92-9942-4E5CE400CEA5}"/>
              </a:ext>
            </a:extLst>
          </p:cNvPr>
          <p:cNvSpPr txBox="1">
            <a:spLocks/>
          </p:cNvSpPr>
          <p:nvPr/>
        </p:nvSpPr>
        <p:spPr>
          <a:xfrm>
            <a:off x="550911" y="2376342"/>
            <a:ext cx="3033387" cy="3673901"/>
          </a:xfrm>
          <a:prstGeom prst="rect">
            <a:avLst/>
          </a:prstGeom>
        </p:spPr>
        <p:txBody>
          <a:bodyPr/>
          <a:lstStyle>
            <a:lvl1pPr marL="216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600" kern="1200" baseline="0">
                <a:solidFill>
                  <a:schemeClr val="tx1">
                    <a:lumMod val="75000"/>
                    <a:lumOff val="25000"/>
                  </a:schemeClr>
                </a:solidFill>
                <a:latin typeface="+mn-lt"/>
                <a:ea typeface="+mn-ea"/>
                <a:cs typeface="+mn-cs"/>
              </a:defRPr>
            </a:lvl1pPr>
            <a:lvl2pPr marL="684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400" kern="1200">
                <a:solidFill>
                  <a:schemeClr val="tx1">
                    <a:lumMod val="75000"/>
                    <a:lumOff val="25000"/>
                  </a:schemeClr>
                </a:solidFill>
                <a:latin typeface="+mn-lt"/>
                <a:ea typeface="+mn-ea"/>
                <a:cs typeface="+mn-cs"/>
              </a:defRPr>
            </a:lvl2pPr>
            <a:lvl3pPr marL="1143000" marR="0" indent="-216000" algn="l" defTabSz="914400" rtl="0" eaLnBrk="1" fontAlgn="auto" latinLnBrk="0" hangingPunct="1">
              <a:lnSpc>
                <a:spcPct val="100000"/>
              </a:lnSpc>
              <a:spcBef>
                <a:spcPts val="600"/>
              </a:spcBef>
              <a:spcAft>
                <a:spcPts val="0"/>
              </a:spcAft>
              <a:buClr>
                <a:schemeClr val="accent4">
                  <a:lumMod val="75000"/>
                </a:schemeClr>
              </a:buClr>
              <a:buSzTx/>
              <a:buFont typeface="Wingdings" panose="05000000000000000000" pitchFamily="2" charset="2"/>
              <a:buChar char="§"/>
              <a:tabLst/>
              <a:defRPr sz="1200" kern="1200">
                <a:solidFill>
                  <a:schemeClr val="tx1">
                    <a:lumMod val="75000"/>
                    <a:lumOff val="25000"/>
                  </a:schemeClr>
                </a:solidFill>
                <a:latin typeface="+mn-lt"/>
                <a:ea typeface="+mn-ea"/>
                <a:cs typeface="+mn-cs"/>
              </a:defRPr>
            </a:lvl3pPr>
            <a:lvl4pPr marL="165735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100" kern="1200" baseline="0">
                <a:solidFill>
                  <a:schemeClr val="tx1">
                    <a:lumMod val="75000"/>
                    <a:lumOff val="25000"/>
                  </a:schemeClr>
                </a:solidFill>
                <a:latin typeface="+mn-lt"/>
                <a:ea typeface="+mn-ea"/>
                <a:cs typeface="+mn-cs"/>
              </a:defRPr>
            </a:lvl4pPr>
            <a:lvl5pPr marL="20574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fr-FR" b="1" dirty="0">
                <a:solidFill>
                  <a:schemeClr val="accent4">
                    <a:lumMod val="75000"/>
                  </a:schemeClr>
                </a:solidFill>
              </a:rPr>
              <a:t>Equipement, Activation, Projets, Solutions</a:t>
            </a:r>
            <a:endParaRPr lang="fr-FR" sz="1000" b="1" dirty="0">
              <a:solidFill>
                <a:schemeClr val="accent4">
                  <a:lumMod val="75000"/>
                </a:schemeClr>
              </a:solidFill>
            </a:endParaRPr>
          </a:p>
          <a:p>
            <a:pPr marL="0" indent="0" algn="just">
              <a:buNone/>
            </a:pPr>
            <a:r>
              <a:rPr lang="fr-FR" dirty="0"/>
              <a:t>Envoi d’un email à 4 profils : Clients inactifs, clients actifs avec ou sans crédit immobilier, clients jeunes 18/28 ans. </a:t>
            </a:r>
          </a:p>
        </p:txBody>
      </p:sp>
      <p:sp>
        <p:nvSpPr>
          <p:cNvPr id="11" name="Rectangle 10">
            <a:extLst>
              <a:ext uri="{FF2B5EF4-FFF2-40B4-BE49-F238E27FC236}">
                <a16:creationId xmlns:a16="http://schemas.microsoft.com/office/drawing/2014/main" id="{3AAF951E-4935-47C1-BEAB-46229B019A04}"/>
              </a:ext>
            </a:extLst>
          </p:cNvPr>
          <p:cNvSpPr/>
          <p:nvPr/>
        </p:nvSpPr>
        <p:spPr>
          <a:xfrm>
            <a:off x="550911" y="4095203"/>
            <a:ext cx="3033387" cy="1955040"/>
          </a:xfrm>
          <a:prstGeom prst="rect">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fr-FR" sz="1600" b="1" dirty="0"/>
              <a:t>Le programme relationnel est un véritable appui pour faciliter et soutenir l’atteinte de vos objectifs commerciaux en vous aidant à équiper, activer et satisfaire vos clients. </a:t>
            </a:r>
          </a:p>
        </p:txBody>
      </p:sp>
      <p:sp>
        <p:nvSpPr>
          <p:cNvPr id="16" name="Espace réservé du contenu 8">
            <a:extLst>
              <a:ext uri="{FF2B5EF4-FFF2-40B4-BE49-F238E27FC236}">
                <a16:creationId xmlns:a16="http://schemas.microsoft.com/office/drawing/2014/main" id="{1E3F3B3C-BC45-4D4E-9235-595C483F6613}"/>
              </a:ext>
            </a:extLst>
          </p:cNvPr>
          <p:cNvSpPr>
            <a:spLocks noGrp="1"/>
          </p:cNvSpPr>
          <p:nvPr>
            <p:ph idx="17"/>
          </p:nvPr>
        </p:nvSpPr>
        <p:spPr>
          <a:xfrm>
            <a:off x="4004303" y="1583275"/>
            <a:ext cx="7755576" cy="4466968"/>
          </a:xfrm>
          <a:ln w="38100">
            <a:solidFill>
              <a:schemeClr val="accent4">
                <a:lumMod val="75000"/>
              </a:schemeClr>
            </a:solidFill>
          </a:ln>
        </p:spPr>
        <p:txBody>
          <a:bodyPr/>
          <a:lstStyle/>
          <a:p>
            <a:r>
              <a:rPr lang="fr-FR" b="1" dirty="0"/>
              <a:t>ACTION ATTENDUE DE VOTRE PART</a:t>
            </a:r>
          </a:p>
          <a:p>
            <a:endParaRPr lang="fr-FR" b="1" dirty="0"/>
          </a:p>
          <a:p>
            <a:r>
              <a:rPr lang="fr-FR" dirty="0"/>
              <a:t>Déjà 3 mois que votre client nous a rejoint. Vous visualisez maintenant son comportement bancaire et c’est le moment de dialoguer sur ses besoins et ses projets. </a:t>
            </a:r>
          </a:p>
          <a:p>
            <a:endParaRPr lang="fr-FR" sz="500" dirty="0"/>
          </a:p>
          <a:p>
            <a:r>
              <a:rPr lang="fr-FR" dirty="0"/>
              <a:t>En analysant l’équipement de votre client, vous pouvez rebondir                        sur des besoins complémentaires liés à son entrée en                                                                 relation et ouvrir la discussion sur ses projets à venir. </a:t>
            </a:r>
          </a:p>
          <a:p>
            <a:endParaRPr lang="fr-FR" sz="500" dirty="0"/>
          </a:p>
          <a:p>
            <a:r>
              <a:rPr lang="fr-FR" dirty="0"/>
              <a:t>Proposez lui un rendez-vous (physique, téléphonique ou visio).</a:t>
            </a:r>
          </a:p>
          <a:p>
            <a:pPr marL="0" indent="0">
              <a:buNone/>
            </a:pPr>
            <a:endParaRPr lang="fr-FR" dirty="0"/>
          </a:p>
          <a:p>
            <a:endParaRPr lang="fr-FR" dirty="0"/>
          </a:p>
        </p:txBody>
      </p:sp>
      <p:sp>
        <p:nvSpPr>
          <p:cNvPr id="20" name="Rectangle 19">
            <a:extLst>
              <a:ext uri="{FF2B5EF4-FFF2-40B4-BE49-F238E27FC236}">
                <a16:creationId xmlns:a16="http://schemas.microsoft.com/office/drawing/2014/main" id="{55AE06C7-09FC-4923-B4FF-2977B741205F}"/>
              </a:ext>
            </a:extLst>
          </p:cNvPr>
          <p:cNvSpPr/>
          <p:nvPr/>
        </p:nvSpPr>
        <p:spPr>
          <a:xfrm>
            <a:off x="4004302" y="1583275"/>
            <a:ext cx="7755576" cy="322727"/>
          </a:xfrm>
          <a:prstGeom prst="rect">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600" b="1" dirty="0"/>
              <a:t>ACTION ATTENDUE DE VOTRE PART</a:t>
            </a:r>
          </a:p>
        </p:txBody>
      </p:sp>
      <p:sp>
        <p:nvSpPr>
          <p:cNvPr id="4" name="Rectangle 3">
            <a:hlinkClick r:id="rId3" action="ppaction://hlinksldjump"/>
            <a:extLst>
              <a:ext uri="{FF2B5EF4-FFF2-40B4-BE49-F238E27FC236}">
                <a16:creationId xmlns:a16="http://schemas.microsoft.com/office/drawing/2014/main" id="{3DD0C1B2-B598-409B-97CF-AD6B15CF69D8}"/>
              </a:ext>
            </a:extLst>
          </p:cNvPr>
          <p:cNvSpPr/>
          <p:nvPr/>
        </p:nvSpPr>
        <p:spPr>
          <a:xfrm>
            <a:off x="4241075" y="4784152"/>
            <a:ext cx="7289074" cy="878593"/>
          </a:xfrm>
          <a:prstGeom prst="rect">
            <a:avLst/>
          </a:prstGeom>
          <a:solidFill>
            <a:schemeClr val="bg1">
              <a:lumMod val="95000"/>
            </a:schemeClr>
          </a:solidFill>
          <a:ln>
            <a:solidFill>
              <a:schemeClr val="accent4">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a:solidFill>
                  <a:schemeClr val="accent4">
                    <a:lumMod val="75000"/>
                  </a:schemeClr>
                </a:solidFill>
              </a:rPr>
              <a:t>Cliquez ici pour accéder au script téléphonique</a:t>
            </a:r>
          </a:p>
        </p:txBody>
      </p:sp>
      <p:pic>
        <p:nvPicPr>
          <p:cNvPr id="4098" name="Picture 2" descr="NOS CONTRATS | Sarl Juliengris">
            <a:hlinkClick r:id="rId3" action="ppaction://hlinksldjump"/>
            <a:extLst>
              <a:ext uri="{FF2B5EF4-FFF2-40B4-BE49-F238E27FC236}">
                <a16:creationId xmlns:a16="http://schemas.microsoft.com/office/drawing/2014/main" id="{EEF5E938-6DB0-4A2B-BD90-A182EF85F584}"/>
              </a:ext>
            </a:extLst>
          </p:cNvPr>
          <p:cNvPicPr>
            <a:picLocks noChangeAspect="1" noChangeArrowheads="1"/>
          </p:cNvPicPr>
          <p:nvPr/>
        </p:nvPicPr>
        <p:blipFill>
          <a:blip r:embed="rId4" cstate="print">
            <a:duotone>
              <a:schemeClr val="accent5">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10901521" y="5035233"/>
            <a:ext cx="567727" cy="567727"/>
          </a:xfrm>
          <a:prstGeom prst="rect">
            <a:avLst/>
          </a:prstGeom>
          <a:noFill/>
          <a:extLst>
            <a:ext uri="{909E8E84-426E-40DD-AFC4-6F175D3DCCD1}">
              <a14:hiddenFill xmlns:a14="http://schemas.microsoft.com/office/drawing/2010/main">
                <a:solidFill>
                  <a:srgbClr val="FFFFFF"/>
                </a:solidFill>
              </a14:hiddenFill>
            </a:ext>
          </a:extLst>
        </p:spPr>
      </p:pic>
      <p:pic>
        <p:nvPicPr>
          <p:cNvPr id="17" name="Image 16">
            <a:extLst>
              <a:ext uri="{FF2B5EF4-FFF2-40B4-BE49-F238E27FC236}">
                <a16:creationId xmlns:a16="http://schemas.microsoft.com/office/drawing/2014/main" id="{6424F4BE-5D8B-4580-B142-58AD454BFD05}"/>
              </a:ext>
            </a:extLst>
          </p:cNvPr>
          <p:cNvPicPr>
            <a:picLocks noChangeAspect="1"/>
          </p:cNvPicPr>
          <p:nvPr/>
        </p:nvPicPr>
        <p:blipFill rotWithShape="1">
          <a:blip r:embed="rId5">
            <a:extLst>
              <a:ext uri="{BEBA8EAE-BF5A-486C-A8C5-ECC9F3942E4B}">
                <a14:imgProps xmlns:a14="http://schemas.microsoft.com/office/drawing/2010/main">
                  <a14:imgLayer r:embed="rId6">
                    <a14:imgEffect>
                      <a14:backgroundRemoval t="2964" b="94072" l="2645" r="90000">
                        <a14:foregroundMark x1="3802" y1="4056" x2="8347" y2="3120"/>
                        <a14:foregroundMark x1="8347" y1="3120" x2="13306" y2="5460"/>
                        <a14:foregroundMark x1="13306" y1="5460" x2="16033" y2="11544"/>
                        <a14:foregroundMark x1="16033" y1="11544" x2="14793" y2="20437"/>
                        <a14:foregroundMark x1="14793" y1="20437" x2="11736" y2="26677"/>
                        <a14:foregroundMark x1="11736" y1="26677" x2="7521" y2="29953"/>
                        <a14:foregroundMark x1="7521" y1="29953" x2="4215" y2="25117"/>
                        <a14:foregroundMark x1="4215" y1="25117" x2="1736" y2="18253"/>
                        <a14:foregroundMark x1="1736" y1="18253" x2="3884" y2="10608"/>
                        <a14:foregroundMark x1="3884" y1="10608" x2="9421" y2="5772"/>
                        <a14:foregroundMark x1="9421" y1="5772" x2="13719" y2="11076"/>
                        <a14:foregroundMark x1="13719" y1="11076" x2="15207" y2="20905"/>
                        <a14:foregroundMark x1="15207" y1="20905" x2="10413" y2="27769"/>
                        <a14:foregroundMark x1="10413" y1="27769" x2="4380" y2="24181"/>
                        <a14:foregroundMark x1="4380" y1="24181" x2="5041" y2="14821"/>
                        <a14:foregroundMark x1="5041" y1="14821" x2="10083" y2="10764"/>
                        <a14:foregroundMark x1="10083" y1="10764" x2="12066" y2="18877"/>
                        <a14:foregroundMark x1="12066" y1="18877" x2="7686" y2="23713"/>
                        <a14:foregroundMark x1="7686" y1="23713" x2="4959" y2="15913"/>
                        <a14:foregroundMark x1="4959" y1="15913" x2="11074" y2="14821"/>
                        <a14:foregroundMark x1="11074" y1="14821" x2="10165" y2="18565"/>
                        <a14:foregroundMark x1="1901" y1="15913" x2="2149" y2="7956"/>
                        <a14:foregroundMark x1="2149" y1="7956" x2="5950" y2="4212"/>
                        <a14:foregroundMark x1="5950" y1="4212" x2="10331" y2="3276"/>
                        <a14:foregroundMark x1="10331" y1="3276" x2="12893" y2="4524"/>
                        <a14:foregroundMark x1="15537" y1="9516" x2="16446" y2="17473"/>
                        <a14:foregroundMark x1="16446" y1="17473" x2="14215" y2="24805"/>
                        <a14:foregroundMark x1="14215" y1="24805" x2="10909" y2="29641"/>
                        <a14:foregroundMark x1="10909" y1="29641" x2="5785" y2="30109"/>
                        <a14:foregroundMark x1="5785" y1="30109" x2="2893" y2="23713"/>
                        <a14:foregroundMark x1="2893" y1="23713" x2="2645" y2="19033"/>
                        <a14:foregroundMark x1="16612" y1="18877" x2="14132" y2="25585"/>
                        <a14:foregroundMark x1="14132" y1="25585" x2="10744" y2="29797"/>
                        <a14:foregroundMark x1="45455" y1="36037" x2="44463" y2="72075"/>
                        <a14:foregroundMark x1="44463" y1="72075" x2="43719" y2="76443"/>
                        <a14:foregroundMark x1="48678" y1="94072" x2="47521" y2="90796"/>
                        <a14:foregroundMark x1="53884" y1="93760" x2="49669" y2="78159"/>
                        <a14:foregroundMark x1="49669" y1="78159" x2="49587" y2="76755"/>
                        <a14:foregroundMark x1="59669" y1="66771" x2="47521" y2="67083"/>
                        <a14:foregroundMark x1="64545" y1="59438" x2="55950" y2="52106"/>
                        <a14:foregroundMark x1="55950" y1="52106" x2="53967" y2="48674"/>
                        <a14:foregroundMark x1="55702" y1="49454" x2="60661" y2="48830"/>
                        <a14:foregroundMark x1="60661" y1="48830" x2="64628" y2="49454"/>
                        <a14:foregroundMark x1="34380" y1="66927" x2="41405" y2="65055"/>
                        <a14:foregroundMark x1="34215" y1="66147" x2="34132" y2="67083"/>
                        <a14:foregroundMark x1="36942" y1="49298" x2="35702" y2="50390"/>
                        <a14:foregroundMark x1="37851" y1="52418" x2="35289" y2="52574"/>
                        <a14:foregroundMark x1="36529" y1="53354" x2="36612" y2="64119"/>
                        <a14:foregroundMark x1="37355" y1="56474" x2="36364" y2="57410"/>
                        <a14:foregroundMark x1="68926" y1="33541" x2="68926" y2="33541"/>
                        <a14:foregroundMark x1="70413" y1="33541" x2="70413" y2="33541"/>
                        <a14:foregroundMark x1="72066" y1="33853" x2="72066" y2="33853"/>
                        <a14:foregroundMark x1="73636" y1="33853" x2="73636" y2="33853"/>
                        <a14:foregroundMark x1="75950" y1="33541" x2="75950" y2="33541"/>
                        <a14:foregroundMark x1="77355" y1="33853" x2="77355" y2="33853"/>
                        <a14:foregroundMark x1="79256" y1="33541" x2="79256" y2="33541"/>
                        <a14:foregroundMark x1="71653" y1="40718" x2="71653" y2="40718"/>
                        <a14:foregroundMark x1="73719" y1="39470" x2="73719" y2="39470"/>
                        <a14:foregroundMark x1="75950" y1="41342" x2="75950" y2="41342"/>
                      </a14:backgroundRemoval>
                    </a14:imgEffect>
                  </a14:imgLayer>
                </a14:imgProps>
              </a:ext>
            </a:extLst>
          </a:blip>
          <a:srcRect l="32377" t="29068" r="17554"/>
          <a:stretch/>
        </p:blipFill>
        <p:spPr>
          <a:xfrm>
            <a:off x="10021422" y="3589217"/>
            <a:ext cx="1706746" cy="1280898"/>
          </a:xfrm>
          <a:prstGeom prst="rect">
            <a:avLst/>
          </a:prstGeom>
        </p:spPr>
      </p:pic>
      <p:sp>
        <p:nvSpPr>
          <p:cNvPr id="18" name="Rectangle 17">
            <a:extLst>
              <a:ext uri="{FF2B5EF4-FFF2-40B4-BE49-F238E27FC236}">
                <a16:creationId xmlns:a16="http://schemas.microsoft.com/office/drawing/2014/main" id="{28AB1ADB-DAD5-4E83-9D9B-17A3D79BA08E}"/>
              </a:ext>
            </a:extLst>
          </p:cNvPr>
          <p:cNvSpPr/>
          <p:nvPr/>
        </p:nvSpPr>
        <p:spPr>
          <a:xfrm>
            <a:off x="4376057" y="4632734"/>
            <a:ext cx="2536370" cy="302835"/>
          </a:xfrm>
          <a:prstGeom prst="rect">
            <a:avLst/>
          </a:prstGeom>
          <a:solidFill>
            <a:schemeClr val="bg1"/>
          </a:solidFill>
          <a:ln>
            <a:solidFill>
              <a:schemeClr val="accent4">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050" dirty="0">
                <a:solidFill>
                  <a:schemeClr val="accent4">
                    <a:lumMod val="75000"/>
                  </a:schemeClr>
                </a:solidFill>
              </a:rPr>
              <a:t>Libellé GERC : EER M + 3 Projets</a:t>
            </a:r>
          </a:p>
        </p:txBody>
      </p:sp>
      <p:graphicFrame>
        <p:nvGraphicFramePr>
          <p:cNvPr id="21" name="Tableau 13">
            <a:extLst>
              <a:ext uri="{FF2B5EF4-FFF2-40B4-BE49-F238E27FC236}">
                <a16:creationId xmlns:a16="http://schemas.microsoft.com/office/drawing/2014/main" id="{AEFCC50C-6A20-473A-8A70-8C8EEC1AA7D5}"/>
              </a:ext>
            </a:extLst>
          </p:cNvPr>
          <p:cNvGraphicFramePr>
            <a:graphicFrameLocks noGrp="1"/>
          </p:cNvGraphicFramePr>
          <p:nvPr>
            <p:extLst>
              <p:ext uri="{D42A27DB-BD31-4B8C-83A1-F6EECF244321}">
                <p14:modId xmlns:p14="http://schemas.microsoft.com/office/powerpoint/2010/main" val="1865323203"/>
              </p:ext>
            </p:extLst>
          </p:nvPr>
        </p:nvGraphicFramePr>
        <p:xfrm>
          <a:off x="-3520" y="6200635"/>
          <a:ext cx="12188480" cy="243840"/>
        </p:xfrm>
        <a:graphic>
          <a:graphicData uri="http://schemas.openxmlformats.org/drawingml/2006/table">
            <a:tbl>
              <a:tblPr>
                <a:tableStyleId>{5C22544A-7EE6-4342-B048-85BDC9FD1C3A}</a:tableStyleId>
              </a:tblPr>
              <a:tblGrid>
                <a:gridCol w="1218848">
                  <a:extLst>
                    <a:ext uri="{9D8B030D-6E8A-4147-A177-3AD203B41FA5}">
                      <a16:colId xmlns:a16="http://schemas.microsoft.com/office/drawing/2014/main" val="11123696"/>
                    </a:ext>
                  </a:extLst>
                </a:gridCol>
                <a:gridCol w="1218848">
                  <a:extLst>
                    <a:ext uri="{9D8B030D-6E8A-4147-A177-3AD203B41FA5}">
                      <a16:colId xmlns:a16="http://schemas.microsoft.com/office/drawing/2014/main" val="1498477622"/>
                    </a:ext>
                  </a:extLst>
                </a:gridCol>
                <a:gridCol w="1218848">
                  <a:extLst>
                    <a:ext uri="{9D8B030D-6E8A-4147-A177-3AD203B41FA5}">
                      <a16:colId xmlns:a16="http://schemas.microsoft.com/office/drawing/2014/main" val="2750319254"/>
                    </a:ext>
                  </a:extLst>
                </a:gridCol>
                <a:gridCol w="1218848">
                  <a:extLst>
                    <a:ext uri="{9D8B030D-6E8A-4147-A177-3AD203B41FA5}">
                      <a16:colId xmlns:a16="http://schemas.microsoft.com/office/drawing/2014/main" val="1169807283"/>
                    </a:ext>
                  </a:extLst>
                </a:gridCol>
                <a:gridCol w="1218848">
                  <a:extLst>
                    <a:ext uri="{9D8B030D-6E8A-4147-A177-3AD203B41FA5}">
                      <a16:colId xmlns:a16="http://schemas.microsoft.com/office/drawing/2014/main" val="4179139866"/>
                    </a:ext>
                  </a:extLst>
                </a:gridCol>
                <a:gridCol w="1218848">
                  <a:extLst>
                    <a:ext uri="{9D8B030D-6E8A-4147-A177-3AD203B41FA5}">
                      <a16:colId xmlns:a16="http://schemas.microsoft.com/office/drawing/2014/main" val="3994597210"/>
                    </a:ext>
                  </a:extLst>
                </a:gridCol>
                <a:gridCol w="1218848">
                  <a:extLst>
                    <a:ext uri="{9D8B030D-6E8A-4147-A177-3AD203B41FA5}">
                      <a16:colId xmlns:a16="http://schemas.microsoft.com/office/drawing/2014/main" val="3279164017"/>
                    </a:ext>
                  </a:extLst>
                </a:gridCol>
                <a:gridCol w="1218848">
                  <a:extLst>
                    <a:ext uri="{9D8B030D-6E8A-4147-A177-3AD203B41FA5}">
                      <a16:colId xmlns:a16="http://schemas.microsoft.com/office/drawing/2014/main" val="3587514840"/>
                    </a:ext>
                  </a:extLst>
                </a:gridCol>
                <a:gridCol w="1218848">
                  <a:extLst>
                    <a:ext uri="{9D8B030D-6E8A-4147-A177-3AD203B41FA5}">
                      <a16:colId xmlns:a16="http://schemas.microsoft.com/office/drawing/2014/main" val="2689001915"/>
                    </a:ext>
                  </a:extLst>
                </a:gridCol>
                <a:gridCol w="1218848">
                  <a:extLst>
                    <a:ext uri="{9D8B030D-6E8A-4147-A177-3AD203B41FA5}">
                      <a16:colId xmlns:a16="http://schemas.microsoft.com/office/drawing/2014/main" val="956466355"/>
                    </a:ext>
                  </a:extLst>
                </a:gridCol>
              </a:tblGrid>
              <a:tr h="223517">
                <a:tc>
                  <a:txBody>
                    <a:bodyPr/>
                    <a:lstStyle/>
                    <a:p>
                      <a:pPr algn="ctr"/>
                      <a:r>
                        <a:rPr lang="fr-FR" sz="1000" b="0" dirty="0">
                          <a:solidFill>
                            <a:schemeClr val="tx1">
                              <a:lumMod val="75000"/>
                              <a:lumOff val="25000"/>
                            </a:schemeClr>
                          </a:solidFill>
                        </a:rPr>
                        <a:t>J+2</a:t>
                      </a:r>
                    </a:p>
                  </a:txBody>
                  <a:tcPr anchor="ctr">
                    <a:solidFill>
                      <a:schemeClr val="bg1">
                        <a:lumMod val="95000"/>
                      </a:schemeClr>
                    </a:solidFill>
                  </a:tcPr>
                </a:tc>
                <a:tc>
                  <a:txBody>
                    <a:bodyPr/>
                    <a:lstStyle/>
                    <a:p>
                      <a:pPr algn="ctr"/>
                      <a:r>
                        <a:rPr lang="fr-FR" sz="1000" b="0" dirty="0">
                          <a:solidFill>
                            <a:schemeClr val="tx1">
                              <a:lumMod val="75000"/>
                              <a:lumOff val="25000"/>
                            </a:schemeClr>
                          </a:solidFill>
                        </a:rPr>
                        <a:t>J+7</a:t>
                      </a:r>
                    </a:p>
                  </a:txBody>
                  <a:tcPr anchor="ctr">
                    <a:solidFill>
                      <a:schemeClr val="bg1">
                        <a:lumMod val="95000"/>
                      </a:schemeClr>
                    </a:solidFill>
                  </a:tcPr>
                </a:tc>
                <a:tc>
                  <a:txBody>
                    <a:bodyPr/>
                    <a:lstStyle/>
                    <a:p>
                      <a:pPr algn="ctr"/>
                      <a:r>
                        <a:rPr lang="fr-FR" sz="1000" b="0" dirty="0">
                          <a:solidFill>
                            <a:schemeClr val="tx1">
                              <a:lumMod val="75000"/>
                              <a:lumOff val="25000"/>
                            </a:schemeClr>
                          </a:solidFill>
                        </a:rPr>
                        <a:t>J+15</a:t>
                      </a:r>
                    </a:p>
                  </a:txBody>
                  <a:tcPr anchor="ctr">
                    <a:solidFill>
                      <a:schemeClr val="bg1">
                        <a:lumMod val="95000"/>
                      </a:schemeClr>
                    </a:solidFill>
                  </a:tcPr>
                </a:tc>
                <a:tc>
                  <a:txBody>
                    <a:bodyPr/>
                    <a:lstStyle/>
                    <a:p>
                      <a:pPr algn="ctr"/>
                      <a:r>
                        <a:rPr lang="fr-FR" sz="1000" b="0" dirty="0">
                          <a:solidFill>
                            <a:schemeClr val="tx1">
                              <a:lumMod val="75000"/>
                              <a:lumOff val="25000"/>
                            </a:schemeClr>
                          </a:solidFill>
                        </a:rPr>
                        <a:t>M+1</a:t>
                      </a:r>
                    </a:p>
                  </a:txBody>
                  <a:tcPr anchor="ctr">
                    <a:solidFill>
                      <a:schemeClr val="bg1">
                        <a:lumMod val="95000"/>
                      </a:schemeClr>
                    </a:solidFill>
                  </a:tcPr>
                </a:tc>
                <a:tc>
                  <a:txBody>
                    <a:bodyPr/>
                    <a:lstStyle/>
                    <a:p>
                      <a:pPr algn="ctr"/>
                      <a:r>
                        <a:rPr lang="fr-FR" sz="1000" b="1" dirty="0">
                          <a:solidFill>
                            <a:schemeClr val="tx1">
                              <a:lumMod val="75000"/>
                              <a:lumOff val="25000"/>
                            </a:schemeClr>
                          </a:solidFill>
                        </a:rPr>
                        <a:t>M+3</a:t>
                      </a:r>
                    </a:p>
                  </a:txBody>
                  <a:tcPr anchor="ctr">
                    <a:solidFill>
                      <a:schemeClr val="accent4">
                        <a:lumMod val="60000"/>
                        <a:lumOff val="40000"/>
                      </a:schemeClr>
                    </a:solidFill>
                  </a:tcPr>
                </a:tc>
                <a:tc>
                  <a:txBody>
                    <a:bodyPr/>
                    <a:lstStyle/>
                    <a:p>
                      <a:pPr algn="ctr"/>
                      <a:r>
                        <a:rPr lang="fr-FR" sz="1000" dirty="0">
                          <a:solidFill>
                            <a:schemeClr val="tx1">
                              <a:lumMod val="75000"/>
                              <a:lumOff val="25000"/>
                            </a:schemeClr>
                          </a:solidFill>
                        </a:rPr>
                        <a:t>M+5</a:t>
                      </a:r>
                    </a:p>
                  </a:txBody>
                  <a:tcPr anchor="ctr">
                    <a:solidFill>
                      <a:srgbClr val="F2F2F2"/>
                    </a:solidFill>
                  </a:tcPr>
                </a:tc>
                <a:tc>
                  <a:txBody>
                    <a:bodyPr/>
                    <a:lstStyle/>
                    <a:p>
                      <a:pPr algn="ctr"/>
                      <a:r>
                        <a:rPr lang="fr-FR" sz="1000" dirty="0">
                          <a:solidFill>
                            <a:schemeClr val="tx1">
                              <a:lumMod val="75000"/>
                              <a:lumOff val="25000"/>
                            </a:schemeClr>
                          </a:solidFill>
                        </a:rPr>
                        <a:t>M+6</a:t>
                      </a:r>
                    </a:p>
                  </a:txBody>
                  <a:tcPr anchor="ctr">
                    <a:solidFill>
                      <a:srgbClr val="F2F2F2"/>
                    </a:solidFill>
                  </a:tcPr>
                </a:tc>
                <a:tc>
                  <a:txBody>
                    <a:bodyPr/>
                    <a:lstStyle/>
                    <a:p>
                      <a:pPr algn="ctr"/>
                      <a:r>
                        <a:rPr lang="fr-FR" sz="1000" dirty="0">
                          <a:solidFill>
                            <a:schemeClr val="tx1">
                              <a:lumMod val="75000"/>
                              <a:lumOff val="25000"/>
                            </a:schemeClr>
                          </a:solidFill>
                        </a:rPr>
                        <a:t>M+9</a:t>
                      </a:r>
                    </a:p>
                  </a:txBody>
                  <a:tcPr anchor="ctr">
                    <a:solidFill>
                      <a:srgbClr val="F2F2F2"/>
                    </a:solidFill>
                  </a:tcPr>
                </a:tc>
                <a:tc>
                  <a:txBody>
                    <a:bodyPr/>
                    <a:lstStyle/>
                    <a:p>
                      <a:pPr algn="ctr"/>
                      <a:r>
                        <a:rPr lang="fr-FR" sz="1000" dirty="0">
                          <a:solidFill>
                            <a:schemeClr val="tx1">
                              <a:lumMod val="75000"/>
                              <a:lumOff val="25000"/>
                            </a:schemeClr>
                          </a:solidFill>
                        </a:rPr>
                        <a:t>M+10</a:t>
                      </a:r>
                    </a:p>
                  </a:txBody>
                  <a:tcPr anchor="ctr">
                    <a:solidFill>
                      <a:srgbClr val="F2F2F2"/>
                    </a:solidFill>
                  </a:tcPr>
                </a:tc>
                <a:tc>
                  <a:txBody>
                    <a:bodyPr/>
                    <a:lstStyle/>
                    <a:p>
                      <a:pPr algn="ctr"/>
                      <a:r>
                        <a:rPr lang="fr-FR" sz="1000" dirty="0">
                          <a:solidFill>
                            <a:schemeClr val="tx1">
                              <a:lumMod val="75000"/>
                              <a:lumOff val="25000"/>
                            </a:schemeClr>
                          </a:solidFill>
                        </a:rPr>
                        <a:t>M+12</a:t>
                      </a:r>
                    </a:p>
                  </a:txBody>
                  <a:tcPr anchor="ctr">
                    <a:solidFill>
                      <a:srgbClr val="F2F2F2"/>
                    </a:solidFill>
                  </a:tcPr>
                </a:tc>
                <a:extLst>
                  <a:ext uri="{0D108BD9-81ED-4DB2-BD59-A6C34878D82A}">
                    <a16:rowId xmlns:a16="http://schemas.microsoft.com/office/drawing/2014/main" val="340540879"/>
                  </a:ext>
                </a:extLst>
              </a:tr>
            </a:tbl>
          </a:graphicData>
        </a:graphic>
      </p:graphicFrame>
      <p:pic>
        <p:nvPicPr>
          <p:cNvPr id="22" name="Image 21">
            <a:extLst>
              <a:ext uri="{FF2B5EF4-FFF2-40B4-BE49-F238E27FC236}">
                <a16:creationId xmlns:a16="http://schemas.microsoft.com/office/drawing/2014/main" id="{68DC1357-D556-42E7-93C5-5DEA23D0F54D}"/>
              </a:ext>
            </a:extLst>
          </p:cNvPr>
          <p:cNvPicPr>
            <a:picLocks noChangeAspect="1"/>
          </p:cNvPicPr>
          <p:nvPr/>
        </p:nvPicPr>
        <p:blipFill>
          <a:blip r:embed="rId7">
            <a:extLst>
              <a:ext uri="{BEBA8EAE-BF5A-486C-A8C5-ECC9F3942E4B}">
                <a14:imgProps xmlns:a14="http://schemas.microsoft.com/office/drawing/2010/main">
                  <a14:imgLayer r:embed="rId8">
                    <a14:imgEffect>
                      <a14:backgroundRemoval t="7853" b="95673" l="9930" r="89720">
                        <a14:foregroundMark x1="11799" y1="8974" x2="82593" y2="14423"/>
                        <a14:foregroundMark x1="82593" y1="14423" x2="76869" y2="9455"/>
                        <a14:foregroundMark x1="76869" y1="9455" x2="18808" y2="13622"/>
                        <a14:foregroundMark x1="18808" y1="13622" x2="24182" y2="8333"/>
                        <a14:foregroundMark x1="24182" y1="8333" x2="31192" y2="7853"/>
                        <a14:foregroundMark x1="31192" y1="7853" x2="75234" y2="13462"/>
                        <a14:foregroundMark x1="87383" y1="8494" x2="75935" y2="8494"/>
                        <a14:foregroundMark x1="86799" y1="10417" x2="83061" y2="12019"/>
                        <a14:foregroundMark x1="74299" y1="15865" x2="12150" y2="14583"/>
                        <a14:foregroundMark x1="13668" y1="11218" x2="19626" y2="13301"/>
                        <a14:foregroundMark x1="68341" y1="85577" x2="58294" y2="94712"/>
                        <a14:foregroundMark x1="58294" y1="94712" x2="45444" y2="96795"/>
                        <a14:foregroundMark x1="45444" y1="96795" x2="33879" y2="90224"/>
                        <a14:foregroundMark x1="33879" y1="90224" x2="28154" y2="81731"/>
                        <a14:foregroundMark x1="64019" y1="84776" x2="44509" y2="81250"/>
                        <a14:foregroundMark x1="59229" y1="94071" x2="40187" y2="95673"/>
                        <a14:foregroundMark x1="40187" y1="95673" x2="38084" y2="93750"/>
                      </a14:backgroundRemoval>
                    </a14:imgEffect>
                  </a14:imgLayer>
                </a14:imgProps>
              </a:ext>
            </a:extLst>
          </a:blip>
          <a:stretch>
            <a:fillRect/>
          </a:stretch>
        </p:blipFill>
        <p:spPr>
          <a:xfrm>
            <a:off x="10255478" y="1147913"/>
            <a:ext cx="1564998" cy="1140840"/>
          </a:xfrm>
          <a:prstGeom prst="rect">
            <a:avLst/>
          </a:prstGeom>
        </p:spPr>
      </p:pic>
    </p:spTree>
    <p:extLst>
      <p:ext uri="{BB962C8B-B14F-4D97-AF65-F5344CB8AC3E}">
        <p14:creationId xmlns:p14="http://schemas.microsoft.com/office/powerpoint/2010/main" val="144460093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19" name="Image 18">
            <a:extLst>
              <a:ext uri="{FF2B5EF4-FFF2-40B4-BE49-F238E27FC236}">
                <a16:creationId xmlns:a16="http://schemas.microsoft.com/office/drawing/2014/main" id="{F6F72BBB-1BFC-48C0-A429-1EE95893979B}"/>
              </a:ext>
            </a:extLst>
          </p:cNvPr>
          <p:cNvPicPr>
            <a:picLocks noChangeAspect="1"/>
          </p:cNvPicPr>
          <p:nvPr/>
        </p:nvPicPr>
        <p:blipFill>
          <a:blip r:embed="rId2">
            <a:extLst>
              <a:ext uri="{BEBA8EAE-BF5A-486C-A8C5-ECC9F3942E4B}">
                <a14:imgProps xmlns:a14="http://schemas.microsoft.com/office/drawing/2010/main">
                  <a14:imgLayer r:embed="rId3">
                    <a14:imgEffect>
                      <a14:backgroundRemoval t="9605" b="93785" l="4286" r="90000">
                        <a14:foregroundMark x1="4603" y1="22316" x2="24762" y2="26271"/>
                        <a14:foregroundMark x1="4286" y1="33616" x2="4286" y2="33616"/>
                        <a14:foregroundMark x1="7460" y1="32768" x2="7460" y2="32768"/>
                        <a14:foregroundMark x1="9365" y1="32768" x2="9365" y2="32768"/>
                        <a14:foregroundMark x1="12063" y1="32768" x2="12063" y2="32768"/>
                        <a14:foregroundMark x1="13968" y1="32768" x2="13968" y2="32768"/>
                        <a14:foregroundMark x1="16508" y1="32768" x2="16508" y2="32768"/>
                        <a14:foregroundMark x1="21587" y1="32768" x2="21587" y2="32768"/>
                        <a14:foregroundMark x1="23968" y1="33616" x2="23968" y2="33616"/>
                        <a14:foregroundMark x1="26984" y1="33333" x2="26984" y2="33333"/>
                        <a14:foregroundMark x1="62381" y1="13277" x2="65238" y2="20056"/>
                        <a14:foregroundMark x1="65238" y1="20056" x2="62063" y2="25706"/>
                        <a14:foregroundMark x1="62063" y1="25706" x2="56508" y2="27966"/>
                        <a14:foregroundMark x1="56508" y1="27966" x2="56032" y2="18927"/>
                        <a14:foregroundMark x1="56032" y1="18927" x2="60635" y2="16667"/>
                        <a14:foregroundMark x1="60635" y1="16667" x2="61746" y2="25141"/>
                        <a14:foregroundMark x1="61746" y1="25141" x2="61905" y2="23446"/>
                        <a14:foregroundMark x1="74603" y1="28814" x2="79841" y2="29379"/>
                        <a14:foregroundMark x1="79841" y1="29379" x2="82063" y2="36441"/>
                        <a14:foregroundMark x1="82063" y1="36441" x2="76984" y2="39831"/>
                        <a14:foregroundMark x1="76984" y1="39831" x2="75873" y2="31921"/>
                        <a14:foregroundMark x1="75873" y1="31921" x2="80476" y2="33051"/>
                        <a14:foregroundMark x1="80476" y1="33051" x2="77778" y2="39548"/>
                        <a14:foregroundMark x1="77778" y1="39548" x2="77302" y2="35311"/>
                        <a14:foregroundMark x1="78730" y1="63277" x2="83492" y2="62994"/>
                        <a14:foregroundMark x1="83492" y1="62994" x2="86190" y2="69492"/>
                        <a14:foregroundMark x1="86190" y1="69492" x2="81587" y2="72034"/>
                        <a14:foregroundMark x1="81587" y1="72034" x2="84127" y2="65254"/>
                        <a14:foregroundMark x1="84127" y1="65254" x2="84127" y2="73446"/>
                        <a14:foregroundMark x1="84127" y1="73446" x2="79365" y2="73446"/>
                        <a14:foregroundMark x1="79365" y1="73446" x2="80476" y2="64689"/>
                        <a14:foregroundMark x1="80476" y1="64689" x2="79841" y2="69209"/>
                        <a14:foregroundMark x1="85079" y1="81638" x2="85079" y2="81638"/>
                        <a14:foregroundMark x1="85714" y1="81638" x2="85714" y2="81638"/>
                        <a14:foregroundMark x1="73175" y1="48023" x2="73175" y2="48023"/>
                        <a14:foregroundMark x1="75873" y1="47458" x2="75873" y2="47458"/>
                        <a14:foregroundMark x1="79524" y1="48023" x2="79524" y2="48023"/>
                        <a14:foregroundMark x1="80635" y1="48305" x2="80635" y2="48305"/>
                        <a14:foregroundMark x1="83333" y1="48305" x2="83333" y2="48305"/>
                        <a14:foregroundMark x1="79206" y1="49435" x2="79206" y2="49435"/>
                        <a14:foregroundMark x1="75873" y1="47458" x2="75873" y2="47458"/>
                        <a14:foregroundMark x1="76984" y1="47458" x2="76984" y2="47458"/>
                        <a14:foregroundMark x1="78413" y1="47458" x2="78413" y2="47458"/>
                        <a14:foregroundMark x1="53651" y1="33616" x2="53651" y2="33616"/>
                        <a14:foregroundMark x1="54603" y1="32486" x2="54603" y2="32486"/>
                        <a14:foregroundMark x1="57619" y1="32203" x2="57619" y2="32203"/>
                        <a14:foregroundMark x1="58095" y1="35311" x2="58095" y2="35311"/>
                        <a14:foregroundMark x1="60317" y1="34181" x2="60317" y2="34181"/>
                        <a14:foregroundMark x1="59206" y1="33051" x2="59206" y2="33051"/>
                        <a14:foregroundMark x1="62540" y1="33333" x2="62540" y2="33333"/>
                        <a14:foregroundMark x1="64921" y1="33898" x2="64921" y2="33898"/>
                        <a14:foregroundMark x1="67302" y1="33333" x2="67302" y2="33333"/>
                        <a14:foregroundMark x1="66667" y1="34463" x2="66667" y2="34463"/>
                        <a14:foregroundMark x1="73175" y1="49435" x2="73175" y2="49435"/>
                        <a14:foregroundMark x1="29524" y1="33616" x2="29524" y2="33616"/>
                        <a14:foregroundMark x1="41111" y1="34746" x2="43333" y2="43785"/>
                        <a14:foregroundMark x1="43333" y1="43785" x2="43651" y2="51695"/>
                        <a14:foregroundMark x1="43651" y1="51695" x2="42540" y2="52825"/>
                        <a14:foregroundMark x1="42222" y1="48588" x2="41111" y2="53955"/>
                        <a14:foregroundMark x1="45556" y1="42090" x2="48413" y2="49718"/>
                        <a14:foregroundMark x1="39365" y1="41808" x2="40794" y2="40960"/>
                        <a14:foregroundMark x1="29524" y1="36158" x2="29524" y2="36158"/>
                        <a14:foregroundMark x1="31429" y1="34181" x2="31429" y2="34181"/>
                        <a14:foregroundMark x1="30952" y1="33051" x2="30952" y2="33051"/>
                        <a14:foregroundMark x1="30794" y1="48023" x2="32222" y2="49435"/>
                        <a14:foregroundMark x1="30952" y1="55650" x2="31429" y2="55367"/>
                        <a14:foregroundMark x1="31270" y1="52542" x2="31111" y2="63559"/>
                        <a14:foregroundMark x1="41587" y1="67514" x2="46349" y2="66667"/>
                        <a14:foregroundMark x1="46349" y1="66667" x2="68413" y2="67797"/>
                        <a14:foregroundMark x1="40952" y1="96893" x2="31429" y2="93785"/>
                        <a14:foregroundMark x1="31429" y1="93785" x2="28889" y2="91243"/>
                        <a14:foregroundMark x1="78889" y1="82486" x2="78889" y2="82486"/>
                        <a14:foregroundMark x1="79206" y1="80791" x2="79206" y2="80791"/>
                        <a14:foregroundMark x1="79206" y1="84181" x2="79206" y2="84181"/>
                        <a14:foregroundMark x1="80635" y1="82203" x2="80635" y2="82203"/>
                        <a14:foregroundMark x1="80159" y1="81921" x2="80159" y2="81921"/>
                        <a14:foregroundMark x1="80794" y1="81921" x2="80794" y2="81921"/>
                        <a14:foregroundMark x1="81746" y1="84181" x2="81746" y2="84181"/>
                        <a14:foregroundMark x1="82222" y1="81921" x2="82222" y2="81921"/>
                        <a14:foregroundMark x1="84286" y1="83898" x2="84286" y2="83898"/>
                        <a14:foregroundMark x1="74921" y1="48870" x2="74921" y2="48870"/>
                        <a14:foregroundMark x1="76190" y1="49718" x2="76190" y2="49718"/>
                        <a14:foregroundMark x1="55556" y1="34181" x2="55556" y2="34181"/>
                        <a14:foregroundMark x1="18730" y1="34746" x2="18730" y2="34746"/>
                        <a14:foregroundMark x1="18095" y1="35593" x2="18095" y2="35593"/>
                        <a14:foregroundMark x1="80317" y1="48870" x2="80317" y2="48870"/>
                        <a14:foregroundMark x1="67778" y1="35028" x2="67778" y2="35028"/>
                        <a14:foregroundMark x1="82063" y1="47458" x2="82063" y2="47458"/>
                        <a14:backgroundMark x1="79365" y1="79661" x2="83968" y2="80226"/>
                        <a14:backgroundMark x1="83968" y1="80226" x2="85556" y2="79661"/>
                      </a14:backgroundRemoval>
                    </a14:imgEffect>
                  </a14:imgLayer>
                </a14:imgProps>
              </a:ext>
            </a:extLst>
          </a:blip>
          <a:stretch>
            <a:fillRect/>
          </a:stretch>
        </p:blipFill>
        <p:spPr>
          <a:xfrm>
            <a:off x="7709002" y="3594242"/>
            <a:ext cx="4447822" cy="2499252"/>
          </a:xfrm>
          <a:prstGeom prst="rect">
            <a:avLst/>
          </a:prstGeom>
        </p:spPr>
      </p:pic>
      <p:pic>
        <p:nvPicPr>
          <p:cNvPr id="22" name="Image 21">
            <a:extLst>
              <a:ext uri="{FF2B5EF4-FFF2-40B4-BE49-F238E27FC236}">
                <a16:creationId xmlns:a16="http://schemas.microsoft.com/office/drawing/2014/main" id="{743E1EA8-4EFE-47D1-AD03-9D5DEBD97A0C}"/>
              </a:ext>
            </a:extLst>
          </p:cNvPr>
          <p:cNvPicPr>
            <a:picLocks noChangeAspect="1"/>
          </p:cNvPicPr>
          <p:nvPr/>
        </p:nvPicPr>
        <p:blipFill>
          <a:blip r:embed="rId4">
            <a:clrChange>
              <a:clrFrom>
                <a:srgbClr val="FFFFFF"/>
              </a:clrFrom>
              <a:clrTo>
                <a:srgbClr val="FFFFFF">
                  <a:alpha val="0"/>
                </a:srgbClr>
              </a:clrTo>
            </a:clrChange>
            <a:duotone>
              <a:schemeClr val="accent4">
                <a:shade val="45000"/>
                <a:satMod val="135000"/>
              </a:schemeClr>
              <a:prstClr val="white"/>
            </a:duotone>
          </a:blip>
          <a:stretch>
            <a:fillRect/>
          </a:stretch>
        </p:blipFill>
        <p:spPr>
          <a:xfrm>
            <a:off x="3321500" y="486687"/>
            <a:ext cx="1885021" cy="783772"/>
          </a:xfrm>
          <a:prstGeom prst="rect">
            <a:avLst/>
          </a:prstGeom>
        </p:spPr>
      </p:pic>
      <p:sp>
        <p:nvSpPr>
          <p:cNvPr id="6" name="Espace réservé du texte 5"/>
          <p:cNvSpPr>
            <a:spLocks noGrp="1"/>
          </p:cNvSpPr>
          <p:nvPr>
            <p:ph type="body" sz="quarter" idx="12"/>
          </p:nvPr>
        </p:nvSpPr>
        <p:spPr/>
        <p:txBody>
          <a:bodyPr/>
          <a:lstStyle/>
          <a:p>
            <a:r>
              <a:rPr lang="fr-FR" dirty="0"/>
              <a:t>Script téléphonique </a:t>
            </a:r>
          </a:p>
        </p:txBody>
      </p:sp>
      <p:sp>
        <p:nvSpPr>
          <p:cNvPr id="7" name="Espace réservé du texte 6"/>
          <p:cNvSpPr>
            <a:spLocks noGrp="1"/>
          </p:cNvSpPr>
          <p:nvPr>
            <p:ph type="body" sz="quarter" idx="14"/>
          </p:nvPr>
        </p:nvSpPr>
        <p:spPr/>
        <p:txBody>
          <a:bodyPr/>
          <a:lstStyle/>
          <a:p>
            <a:r>
              <a:rPr lang="fr-FR" dirty="0"/>
              <a:t>Programme Relationnel EER</a:t>
            </a:r>
          </a:p>
        </p:txBody>
      </p:sp>
      <p:sp>
        <p:nvSpPr>
          <p:cNvPr id="8" name="Espace réservé du texte 7"/>
          <p:cNvSpPr>
            <a:spLocks noGrp="1"/>
          </p:cNvSpPr>
          <p:nvPr>
            <p:ph type="body" sz="quarter" idx="16"/>
          </p:nvPr>
        </p:nvSpPr>
        <p:spPr/>
        <p:txBody>
          <a:bodyPr/>
          <a:lstStyle/>
          <a:p>
            <a:r>
              <a:rPr lang="fr-FR" dirty="0"/>
              <a:t>3</a:t>
            </a:r>
          </a:p>
        </p:txBody>
      </p:sp>
      <p:sp>
        <p:nvSpPr>
          <p:cNvPr id="16" name="Espace réservé du contenu 8">
            <a:extLst>
              <a:ext uri="{FF2B5EF4-FFF2-40B4-BE49-F238E27FC236}">
                <a16:creationId xmlns:a16="http://schemas.microsoft.com/office/drawing/2014/main" id="{1E3F3B3C-BC45-4D4E-9235-595C483F6613}"/>
              </a:ext>
            </a:extLst>
          </p:cNvPr>
          <p:cNvSpPr>
            <a:spLocks noGrp="1"/>
          </p:cNvSpPr>
          <p:nvPr>
            <p:ph idx="17"/>
          </p:nvPr>
        </p:nvSpPr>
        <p:spPr>
          <a:xfrm>
            <a:off x="465195" y="1570241"/>
            <a:ext cx="11294684" cy="4480001"/>
          </a:xfrm>
          <a:ln w="38100">
            <a:solidFill>
              <a:schemeClr val="accent4">
                <a:lumMod val="75000"/>
              </a:schemeClr>
            </a:solidFill>
          </a:ln>
        </p:spPr>
        <p:txBody>
          <a:bodyPr/>
          <a:lstStyle/>
          <a:p>
            <a:endParaRPr lang="fr-FR" b="1" dirty="0"/>
          </a:p>
          <a:p>
            <a:endParaRPr lang="fr-FR" dirty="0"/>
          </a:p>
        </p:txBody>
      </p:sp>
      <p:sp>
        <p:nvSpPr>
          <p:cNvPr id="23" name="Rectangle 22">
            <a:extLst>
              <a:ext uri="{FF2B5EF4-FFF2-40B4-BE49-F238E27FC236}">
                <a16:creationId xmlns:a16="http://schemas.microsoft.com/office/drawing/2014/main" id="{A8D676C7-B9F1-44B8-BD38-90377C12F41C}"/>
              </a:ext>
            </a:extLst>
          </p:cNvPr>
          <p:cNvSpPr/>
          <p:nvPr/>
        </p:nvSpPr>
        <p:spPr>
          <a:xfrm>
            <a:off x="622168" y="2325149"/>
            <a:ext cx="10980738" cy="2900794"/>
          </a:xfrm>
          <a:prstGeom prst="rect">
            <a:avLst/>
          </a:prstGeom>
        </p:spPr>
        <p:txBody>
          <a:bodyPr wrap="square">
            <a:spAutoFit/>
          </a:bodyPr>
          <a:lstStyle/>
          <a:p>
            <a:pPr>
              <a:lnSpc>
                <a:spcPts val="1200"/>
              </a:lnSpc>
              <a:spcBef>
                <a:spcPts val="300"/>
              </a:spcBef>
            </a:pPr>
            <a:r>
              <a:rPr lang="fr-FR" sz="1200" dirty="0">
                <a:solidFill>
                  <a:schemeClr val="tx1">
                    <a:lumMod val="75000"/>
                    <a:lumOff val="25000"/>
                  </a:schemeClr>
                </a:solidFill>
                <a:latin typeface="Arial" panose="020B0604020202020204" pitchFamily="34" charset="0"/>
                <a:cs typeface="Arial" panose="020B0604020202020204" pitchFamily="34" charset="0"/>
              </a:rPr>
              <a:t>L'équipement de vos clients se fait durant les premiers mois de la relation. Ces cibles du plan de contact (plus restreintes que les cibles de l’email)      permettent de contacter vos clients qui ne sont pas encore actifs ou équipés. </a:t>
            </a:r>
          </a:p>
          <a:p>
            <a:pPr>
              <a:lnSpc>
                <a:spcPts val="1200"/>
              </a:lnSpc>
              <a:spcBef>
                <a:spcPts val="300"/>
              </a:spcBef>
            </a:pPr>
            <a:r>
              <a:rPr lang="fr-FR" sz="1200" dirty="0">
                <a:solidFill>
                  <a:schemeClr val="tx1">
                    <a:lumMod val="75000"/>
                    <a:lumOff val="25000"/>
                  </a:schemeClr>
                </a:solidFill>
                <a:latin typeface="Arial" panose="020B0604020202020204" pitchFamily="34" charset="0"/>
                <a:cs typeface="Arial" panose="020B0604020202020204" pitchFamily="34" charset="0"/>
              </a:rPr>
              <a:t>Suite à vos échanges précédents, vous avez pu identifier le profil de votre client et ses premiers besoins. C’est à vous d’agir pour le conseiller et lui proposer la solution adéquate.</a:t>
            </a:r>
          </a:p>
          <a:p>
            <a:pPr>
              <a:lnSpc>
                <a:spcPts val="1200"/>
              </a:lnSpc>
              <a:spcBef>
                <a:spcPts val="300"/>
              </a:spcBef>
            </a:pPr>
            <a:r>
              <a:rPr lang="fr-FR" sz="1200" dirty="0">
                <a:solidFill>
                  <a:schemeClr val="tx1">
                    <a:lumMod val="75000"/>
                    <a:lumOff val="25000"/>
                  </a:schemeClr>
                </a:solidFill>
                <a:latin typeface="Arial" panose="020B0604020202020204" pitchFamily="34" charset="0"/>
                <a:cs typeface="Arial" panose="020B0604020202020204" pitchFamily="34" charset="0"/>
              </a:rPr>
              <a:t> </a:t>
            </a:r>
          </a:p>
          <a:p>
            <a:pPr>
              <a:lnSpc>
                <a:spcPts val="1200"/>
              </a:lnSpc>
              <a:spcBef>
                <a:spcPts val="300"/>
              </a:spcBef>
            </a:pPr>
            <a:r>
              <a:rPr lang="fr-FR" sz="1200" b="1" dirty="0">
                <a:solidFill>
                  <a:srgbClr val="D7000F"/>
                </a:solidFill>
                <a:latin typeface="Arial" panose="020B0604020202020204" pitchFamily="34" charset="0"/>
                <a:cs typeface="Arial" panose="020B0604020202020204" pitchFamily="34" charset="0"/>
              </a:rPr>
              <a:t>Proposez-lui d’échanger au cours d’un rendez-vous !</a:t>
            </a:r>
          </a:p>
          <a:p>
            <a:pPr>
              <a:lnSpc>
                <a:spcPts val="1200"/>
              </a:lnSpc>
              <a:spcBef>
                <a:spcPts val="300"/>
              </a:spcBef>
            </a:pPr>
            <a:endParaRPr lang="fr-FR" sz="500" b="1" dirty="0">
              <a:solidFill>
                <a:srgbClr val="D7000F"/>
              </a:solidFill>
              <a:latin typeface="Arial" panose="020B0604020202020204" pitchFamily="34" charset="0"/>
              <a:cs typeface="Arial" panose="020B0604020202020204" pitchFamily="34" charset="0"/>
            </a:endParaRPr>
          </a:p>
          <a:p>
            <a:pPr marL="171450" indent="-171450">
              <a:lnSpc>
                <a:spcPts val="1200"/>
              </a:lnSpc>
              <a:spcBef>
                <a:spcPts val="300"/>
              </a:spcBef>
              <a:buClr>
                <a:srgbClr val="D7000F"/>
              </a:buClr>
              <a:buFont typeface="Wingdings" pitchFamily="2" charset="2"/>
              <a:buChar char="§"/>
            </a:pPr>
            <a:r>
              <a:rPr lang="fr-FR" sz="1200" i="1" dirty="0">
                <a:solidFill>
                  <a:schemeClr val="tx1">
                    <a:lumMod val="75000"/>
                    <a:lumOff val="25000"/>
                  </a:schemeClr>
                </a:solidFill>
                <a:latin typeface="Arial" panose="020B0604020202020204" pitchFamily="34" charset="0"/>
                <a:cs typeface="Arial" panose="020B0604020202020204" pitchFamily="34" charset="0"/>
              </a:rPr>
              <a:t>« Lors de notre dernier échange, vous m’avez précisé vouloir agrandir vote logement. Si vous le souhaitez,                                                                                 je peux vous accompagner dans votre démarche, faisons une simulation de prêt. »</a:t>
            </a:r>
          </a:p>
          <a:p>
            <a:pPr marL="171450" indent="-171450">
              <a:lnSpc>
                <a:spcPts val="1200"/>
              </a:lnSpc>
              <a:spcBef>
                <a:spcPts val="300"/>
              </a:spcBef>
              <a:buClr>
                <a:srgbClr val="D7000F"/>
              </a:buClr>
              <a:buFont typeface="Wingdings" pitchFamily="2" charset="2"/>
              <a:buChar char="§"/>
            </a:pPr>
            <a:endParaRPr lang="fr-FR" sz="500" i="1" dirty="0">
              <a:solidFill>
                <a:schemeClr val="tx1">
                  <a:lumMod val="75000"/>
                  <a:lumOff val="25000"/>
                </a:schemeClr>
              </a:solidFill>
              <a:latin typeface="Arial" panose="020B0604020202020204" pitchFamily="34" charset="0"/>
              <a:cs typeface="Arial" panose="020B0604020202020204" pitchFamily="34" charset="0"/>
            </a:endParaRPr>
          </a:p>
          <a:p>
            <a:pPr marL="171450" indent="-171450">
              <a:lnSpc>
                <a:spcPts val="1200"/>
              </a:lnSpc>
              <a:spcBef>
                <a:spcPts val="300"/>
              </a:spcBef>
              <a:buClr>
                <a:srgbClr val="D7000F"/>
              </a:buClr>
              <a:buFont typeface="Wingdings" pitchFamily="2" charset="2"/>
              <a:buChar char="§"/>
            </a:pPr>
            <a:r>
              <a:rPr lang="fr-FR" sz="1200" i="1" dirty="0">
                <a:solidFill>
                  <a:schemeClr val="tx1">
                    <a:lumMod val="75000"/>
                    <a:lumOff val="25000"/>
                  </a:schemeClr>
                </a:solidFill>
                <a:latin typeface="Arial" panose="020B0604020202020204" pitchFamily="34" charset="0"/>
                <a:cs typeface="Arial" panose="020B0604020202020204" pitchFamily="34" charset="0"/>
              </a:rPr>
              <a:t>« Il me semble que la dernière fois, vous m’avez dit que votre fille attendait les résultats d’admission                                                                                            dans son école de commerce. Alors ça a marché ? Nous avons un prêt étudiant qui pourrait l’aider                                                                                              à aborder cette future dépense. »</a:t>
            </a:r>
          </a:p>
          <a:p>
            <a:pPr marL="171450" indent="-171450">
              <a:lnSpc>
                <a:spcPts val="1200"/>
              </a:lnSpc>
              <a:spcBef>
                <a:spcPts val="300"/>
              </a:spcBef>
              <a:buClr>
                <a:srgbClr val="D7000F"/>
              </a:buClr>
              <a:buFont typeface="Wingdings" pitchFamily="2" charset="2"/>
              <a:buChar char="§"/>
            </a:pPr>
            <a:endParaRPr lang="fr-FR" sz="1200" i="1" dirty="0">
              <a:solidFill>
                <a:schemeClr val="tx1">
                  <a:lumMod val="75000"/>
                  <a:lumOff val="25000"/>
                </a:schemeClr>
              </a:solidFill>
              <a:latin typeface="Arial" panose="020B0604020202020204" pitchFamily="34" charset="0"/>
              <a:cs typeface="Arial" panose="020B0604020202020204" pitchFamily="34" charset="0"/>
            </a:endParaRPr>
          </a:p>
          <a:p>
            <a:pPr marL="171450" indent="-171450">
              <a:lnSpc>
                <a:spcPts val="1200"/>
              </a:lnSpc>
              <a:spcBef>
                <a:spcPts val="300"/>
              </a:spcBef>
              <a:buClr>
                <a:srgbClr val="D7000F"/>
              </a:buClr>
              <a:buFont typeface="Wingdings" pitchFamily="2" charset="2"/>
              <a:buChar char="§"/>
            </a:pPr>
            <a:r>
              <a:rPr lang="fr-FR" sz="1200" i="1" dirty="0">
                <a:solidFill>
                  <a:schemeClr val="tx1">
                    <a:lumMod val="75000"/>
                    <a:lumOff val="25000"/>
                  </a:schemeClr>
                </a:solidFill>
                <a:latin typeface="Arial" panose="020B0604020202020204" pitchFamily="34" charset="0"/>
                <a:cs typeface="Arial" panose="020B0604020202020204" pitchFamily="34" charset="0"/>
              </a:rPr>
              <a:t>« Vous m’aviez dit avoir changé de véhicule récemment, qu’attendez-vous de votre assurance auto ?                                                                                       Je vous propose de réaliser une simulation.»</a:t>
            </a:r>
          </a:p>
        </p:txBody>
      </p:sp>
      <p:sp>
        <p:nvSpPr>
          <p:cNvPr id="13" name="Rectangle 12">
            <a:extLst>
              <a:ext uri="{FF2B5EF4-FFF2-40B4-BE49-F238E27FC236}">
                <a16:creationId xmlns:a16="http://schemas.microsoft.com/office/drawing/2014/main" id="{102DCC7F-01D3-4678-B29A-769BCBAD6477}"/>
              </a:ext>
            </a:extLst>
          </p:cNvPr>
          <p:cNvSpPr/>
          <p:nvPr/>
        </p:nvSpPr>
        <p:spPr>
          <a:xfrm>
            <a:off x="481732" y="1575299"/>
            <a:ext cx="11261610" cy="322727"/>
          </a:xfrm>
          <a:prstGeom prst="rect">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600" b="1" dirty="0"/>
              <a:t>IDÉES POUR ENGAGER LA DISCUSSION</a:t>
            </a:r>
          </a:p>
        </p:txBody>
      </p:sp>
      <p:sp>
        <p:nvSpPr>
          <p:cNvPr id="15" name="Titre 10">
            <a:extLst>
              <a:ext uri="{FF2B5EF4-FFF2-40B4-BE49-F238E27FC236}">
                <a16:creationId xmlns:a16="http://schemas.microsoft.com/office/drawing/2014/main" id="{26BAAADD-A4D2-46F1-9410-E9B0DD71952B}"/>
              </a:ext>
            </a:extLst>
          </p:cNvPr>
          <p:cNvSpPr txBox="1">
            <a:spLocks/>
          </p:cNvSpPr>
          <p:nvPr/>
        </p:nvSpPr>
        <p:spPr>
          <a:xfrm>
            <a:off x="695325" y="2003923"/>
            <a:ext cx="2517253" cy="197300"/>
          </a:xfrm>
          <a:prstGeom prst="rect">
            <a:avLst/>
          </a:prstGeom>
          <a:ln>
            <a:solidFill>
              <a:srgbClr val="C52922"/>
            </a:solidFill>
          </a:ln>
        </p:spPr>
        <p:txBody>
          <a:bodyPr anchor="ct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fr-FR" sz="1050" b="1" dirty="0">
                <a:solidFill>
                  <a:srgbClr val="3E454A"/>
                </a:solidFill>
                <a:latin typeface="Arial" panose="020B0604020202020204" pitchFamily="34" charset="0"/>
                <a:cs typeface="Arial" panose="020B0604020202020204" pitchFamily="34" charset="0"/>
              </a:rPr>
              <a:t>Libellé GERC : EER M+3 Projets</a:t>
            </a:r>
          </a:p>
        </p:txBody>
      </p:sp>
      <p:graphicFrame>
        <p:nvGraphicFramePr>
          <p:cNvPr id="17" name="Tableau 13">
            <a:extLst>
              <a:ext uri="{FF2B5EF4-FFF2-40B4-BE49-F238E27FC236}">
                <a16:creationId xmlns:a16="http://schemas.microsoft.com/office/drawing/2014/main" id="{A66FA06E-9DB5-4AB0-B719-C06449C99E09}"/>
              </a:ext>
            </a:extLst>
          </p:cNvPr>
          <p:cNvGraphicFramePr>
            <a:graphicFrameLocks noGrp="1"/>
          </p:cNvGraphicFramePr>
          <p:nvPr>
            <p:extLst>
              <p:ext uri="{D42A27DB-BD31-4B8C-83A1-F6EECF244321}">
                <p14:modId xmlns:p14="http://schemas.microsoft.com/office/powerpoint/2010/main" val="3810955283"/>
              </p:ext>
            </p:extLst>
          </p:nvPr>
        </p:nvGraphicFramePr>
        <p:xfrm>
          <a:off x="-3520" y="6200635"/>
          <a:ext cx="12188480" cy="243840"/>
        </p:xfrm>
        <a:graphic>
          <a:graphicData uri="http://schemas.openxmlformats.org/drawingml/2006/table">
            <a:tbl>
              <a:tblPr>
                <a:tableStyleId>{5C22544A-7EE6-4342-B048-85BDC9FD1C3A}</a:tableStyleId>
              </a:tblPr>
              <a:tblGrid>
                <a:gridCol w="1218848">
                  <a:extLst>
                    <a:ext uri="{9D8B030D-6E8A-4147-A177-3AD203B41FA5}">
                      <a16:colId xmlns:a16="http://schemas.microsoft.com/office/drawing/2014/main" val="11123696"/>
                    </a:ext>
                  </a:extLst>
                </a:gridCol>
                <a:gridCol w="1218848">
                  <a:extLst>
                    <a:ext uri="{9D8B030D-6E8A-4147-A177-3AD203B41FA5}">
                      <a16:colId xmlns:a16="http://schemas.microsoft.com/office/drawing/2014/main" val="1498477622"/>
                    </a:ext>
                  </a:extLst>
                </a:gridCol>
                <a:gridCol w="1218848">
                  <a:extLst>
                    <a:ext uri="{9D8B030D-6E8A-4147-A177-3AD203B41FA5}">
                      <a16:colId xmlns:a16="http://schemas.microsoft.com/office/drawing/2014/main" val="2750319254"/>
                    </a:ext>
                  </a:extLst>
                </a:gridCol>
                <a:gridCol w="1218848">
                  <a:extLst>
                    <a:ext uri="{9D8B030D-6E8A-4147-A177-3AD203B41FA5}">
                      <a16:colId xmlns:a16="http://schemas.microsoft.com/office/drawing/2014/main" val="1169807283"/>
                    </a:ext>
                  </a:extLst>
                </a:gridCol>
                <a:gridCol w="1218848">
                  <a:extLst>
                    <a:ext uri="{9D8B030D-6E8A-4147-A177-3AD203B41FA5}">
                      <a16:colId xmlns:a16="http://schemas.microsoft.com/office/drawing/2014/main" val="4179139866"/>
                    </a:ext>
                  </a:extLst>
                </a:gridCol>
                <a:gridCol w="1218848">
                  <a:extLst>
                    <a:ext uri="{9D8B030D-6E8A-4147-A177-3AD203B41FA5}">
                      <a16:colId xmlns:a16="http://schemas.microsoft.com/office/drawing/2014/main" val="3994597210"/>
                    </a:ext>
                  </a:extLst>
                </a:gridCol>
                <a:gridCol w="1218848">
                  <a:extLst>
                    <a:ext uri="{9D8B030D-6E8A-4147-A177-3AD203B41FA5}">
                      <a16:colId xmlns:a16="http://schemas.microsoft.com/office/drawing/2014/main" val="3279164017"/>
                    </a:ext>
                  </a:extLst>
                </a:gridCol>
                <a:gridCol w="1218848">
                  <a:extLst>
                    <a:ext uri="{9D8B030D-6E8A-4147-A177-3AD203B41FA5}">
                      <a16:colId xmlns:a16="http://schemas.microsoft.com/office/drawing/2014/main" val="3587514840"/>
                    </a:ext>
                  </a:extLst>
                </a:gridCol>
                <a:gridCol w="1218848">
                  <a:extLst>
                    <a:ext uri="{9D8B030D-6E8A-4147-A177-3AD203B41FA5}">
                      <a16:colId xmlns:a16="http://schemas.microsoft.com/office/drawing/2014/main" val="2689001915"/>
                    </a:ext>
                  </a:extLst>
                </a:gridCol>
                <a:gridCol w="1218848">
                  <a:extLst>
                    <a:ext uri="{9D8B030D-6E8A-4147-A177-3AD203B41FA5}">
                      <a16:colId xmlns:a16="http://schemas.microsoft.com/office/drawing/2014/main" val="956466355"/>
                    </a:ext>
                  </a:extLst>
                </a:gridCol>
              </a:tblGrid>
              <a:tr h="223517">
                <a:tc>
                  <a:txBody>
                    <a:bodyPr/>
                    <a:lstStyle/>
                    <a:p>
                      <a:pPr algn="ctr"/>
                      <a:r>
                        <a:rPr lang="fr-FR" sz="1000" b="0" dirty="0">
                          <a:solidFill>
                            <a:schemeClr val="tx1">
                              <a:lumMod val="75000"/>
                              <a:lumOff val="25000"/>
                            </a:schemeClr>
                          </a:solidFill>
                        </a:rPr>
                        <a:t>J+2</a:t>
                      </a:r>
                    </a:p>
                  </a:txBody>
                  <a:tcPr anchor="ctr">
                    <a:solidFill>
                      <a:schemeClr val="bg1">
                        <a:lumMod val="95000"/>
                      </a:schemeClr>
                    </a:solidFill>
                  </a:tcPr>
                </a:tc>
                <a:tc>
                  <a:txBody>
                    <a:bodyPr/>
                    <a:lstStyle/>
                    <a:p>
                      <a:pPr algn="ctr"/>
                      <a:r>
                        <a:rPr lang="fr-FR" sz="1000" b="0" dirty="0">
                          <a:solidFill>
                            <a:schemeClr val="tx1">
                              <a:lumMod val="75000"/>
                              <a:lumOff val="25000"/>
                            </a:schemeClr>
                          </a:solidFill>
                        </a:rPr>
                        <a:t>J+7</a:t>
                      </a:r>
                    </a:p>
                  </a:txBody>
                  <a:tcPr anchor="ctr">
                    <a:solidFill>
                      <a:schemeClr val="bg1">
                        <a:lumMod val="95000"/>
                      </a:schemeClr>
                    </a:solidFill>
                  </a:tcPr>
                </a:tc>
                <a:tc>
                  <a:txBody>
                    <a:bodyPr/>
                    <a:lstStyle/>
                    <a:p>
                      <a:pPr algn="ctr"/>
                      <a:r>
                        <a:rPr lang="fr-FR" sz="1000" b="0" dirty="0">
                          <a:solidFill>
                            <a:schemeClr val="tx1">
                              <a:lumMod val="75000"/>
                              <a:lumOff val="25000"/>
                            </a:schemeClr>
                          </a:solidFill>
                        </a:rPr>
                        <a:t>J+15</a:t>
                      </a:r>
                    </a:p>
                  </a:txBody>
                  <a:tcPr anchor="ctr">
                    <a:solidFill>
                      <a:schemeClr val="bg1">
                        <a:lumMod val="95000"/>
                      </a:schemeClr>
                    </a:solidFill>
                  </a:tcPr>
                </a:tc>
                <a:tc>
                  <a:txBody>
                    <a:bodyPr/>
                    <a:lstStyle/>
                    <a:p>
                      <a:pPr algn="ctr"/>
                      <a:r>
                        <a:rPr lang="fr-FR" sz="1000" b="0" dirty="0">
                          <a:solidFill>
                            <a:schemeClr val="tx1">
                              <a:lumMod val="75000"/>
                              <a:lumOff val="25000"/>
                            </a:schemeClr>
                          </a:solidFill>
                        </a:rPr>
                        <a:t>M+1</a:t>
                      </a:r>
                    </a:p>
                  </a:txBody>
                  <a:tcPr anchor="ctr">
                    <a:solidFill>
                      <a:schemeClr val="bg1">
                        <a:lumMod val="95000"/>
                      </a:schemeClr>
                    </a:solidFill>
                  </a:tcPr>
                </a:tc>
                <a:tc>
                  <a:txBody>
                    <a:bodyPr/>
                    <a:lstStyle/>
                    <a:p>
                      <a:pPr algn="ctr"/>
                      <a:r>
                        <a:rPr lang="fr-FR" sz="1000" b="1" dirty="0">
                          <a:solidFill>
                            <a:schemeClr val="tx1">
                              <a:lumMod val="75000"/>
                              <a:lumOff val="25000"/>
                            </a:schemeClr>
                          </a:solidFill>
                        </a:rPr>
                        <a:t>M+3</a:t>
                      </a:r>
                    </a:p>
                  </a:txBody>
                  <a:tcPr anchor="ctr">
                    <a:solidFill>
                      <a:schemeClr val="accent4">
                        <a:lumMod val="60000"/>
                        <a:lumOff val="40000"/>
                      </a:schemeClr>
                    </a:solidFill>
                  </a:tcPr>
                </a:tc>
                <a:tc>
                  <a:txBody>
                    <a:bodyPr/>
                    <a:lstStyle/>
                    <a:p>
                      <a:pPr algn="ctr"/>
                      <a:r>
                        <a:rPr lang="fr-FR" sz="1000" dirty="0">
                          <a:solidFill>
                            <a:schemeClr val="tx1">
                              <a:lumMod val="75000"/>
                              <a:lumOff val="25000"/>
                            </a:schemeClr>
                          </a:solidFill>
                        </a:rPr>
                        <a:t>M+5</a:t>
                      </a:r>
                    </a:p>
                  </a:txBody>
                  <a:tcPr anchor="ctr">
                    <a:solidFill>
                      <a:srgbClr val="F2F2F2"/>
                    </a:solidFill>
                  </a:tcPr>
                </a:tc>
                <a:tc>
                  <a:txBody>
                    <a:bodyPr/>
                    <a:lstStyle/>
                    <a:p>
                      <a:pPr algn="ctr"/>
                      <a:r>
                        <a:rPr lang="fr-FR" sz="1000" dirty="0">
                          <a:solidFill>
                            <a:schemeClr val="tx1">
                              <a:lumMod val="75000"/>
                              <a:lumOff val="25000"/>
                            </a:schemeClr>
                          </a:solidFill>
                        </a:rPr>
                        <a:t>M+6</a:t>
                      </a:r>
                    </a:p>
                  </a:txBody>
                  <a:tcPr anchor="ctr">
                    <a:solidFill>
                      <a:srgbClr val="F2F2F2"/>
                    </a:solidFill>
                  </a:tcPr>
                </a:tc>
                <a:tc>
                  <a:txBody>
                    <a:bodyPr/>
                    <a:lstStyle/>
                    <a:p>
                      <a:pPr algn="ctr"/>
                      <a:r>
                        <a:rPr lang="fr-FR" sz="1000" dirty="0">
                          <a:solidFill>
                            <a:schemeClr val="tx1">
                              <a:lumMod val="75000"/>
                              <a:lumOff val="25000"/>
                            </a:schemeClr>
                          </a:solidFill>
                        </a:rPr>
                        <a:t>M+9</a:t>
                      </a:r>
                    </a:p>
                  </a:txBody>
                  <a:tcPr anchor="ctr">
                    <a:solidFill>
                      <a:srgbClr val="F2F2F2"/>
                    </a:solidFill>
                  </a:tcPr>
                </a:tc>
                <a:tc>
                  <a:txBody>
                    <a:bodyPr/>
                    <a:lstStyle/>
                    <a:p>
                      <a:pPr algn="ctr"/>
                      <a:r>
                        <a:rPr lang="fr-FR" sz="1000" dirty="0">
                          <a:solidFill>
                            <a:schemeClr val="tx1">
                              <a:lumMod val="75000"/>
                              <a:lumOff val="25000"/>
                            </a:schemeClr>
                          </a:solidFill>
                        </a:rPr>
                        <a:t>M+10</a:t>
                      </a:r>
                    </a:p>
                  </a:txBody>
                  <a:tcPr anchor="ctr">
                    <a:solidFill>
                      <a:srgbClr val="F2F2F2"/>
                    </a:solidFill>
                  </a:tcPr>
                </a:tc>
                <a:tc>
                  <a:txBody>
                    <a:bodyPr/>
                    <a:lstStyle/>
                    <a:p>
                      <a:pPr algn="ctr"/>
                      <a:r>
                        <a:rPr lang="fr-FR" sz="1000" dirty="0">
                          <a:solidFill>
                            <a:schemeClr val="tx1">
                              <a:lumMod val="75000"/>
                              <a:lumOff val="25000"/>
                            </a:schemeClr>
                          </a:solidFill>
                        </a:rPr>
                        <a:t>M+12</a:t>
                      </a:r>
                    </a:p>
                  </a:txBody>
                  <a:tcPr anchor="ctr">
                    <a:solidFill>
                      <a:srgbClr val="F2F2F2"/>
                    </a:solidFill>
                  </a:tcPr>
                </a:tc>
                <a:extLst>
                  <a:ext uri="{0D108BD9-81ED-4DB2-BD59-A6C34878D82A}">
                    <a16:rowId xmlns:a16="http://schemas.microsoft.com/office/drawing/2014/main" val="340540879"/>
                  </a:ext>
                </a:extLst>
              </a:tr>
            </a:tbl>
          </a:graphicData>
        </a:graphic>
      </p:graphicFrame>
      <p:pic>
        <p:nvPicPr>
          <p:cNvPr id="18" name="Image 17">
            <a:extLst>
              <a:ext uri="{FF2B5EF4-FFF2-40B4-BE49-F238E27FC236}">
                <a16:creationId xmlns:a16="http://schemas.microsoft.com/office/drawing/2014/main" id="{AF2FC665-AFCF-41FD-8C2E-C9C15C254428}"/>
              </a:ext>
            </a:extLst>
          </p:cNvPr>
          <p:cNvPicPr>
            <a:picLocks noChangeAspect="1"/>
          </p:cNvPicPr>
          <p:nvPr/>
        </p:nvPicPr>
        <p:blipFill>
          <a:blip r:embed="rId5">
            <a:extLst>
              <a:ext uri="{BEBA8EAE-BF5A-486C-A8C5-ECC9F3942E4B}">
                <a14:imgProps xmlns:a14="http://schemas.microsoft.com/office/drawing/2010/main">
                  <a14:imgLayer r:embed="rId6">
                    <a14:imgEffect>
                      <a14:backgroundRemoval t="7853" b="95673" l="9930" r="89720">
                        <a14:foregroundMark x1="11799" y1="8974" x2="82593" y2="14423"/>
                        <a14:foregroundMark x1="82593" y1="14423" x2="76869" y2="9455"/>
                        <a14:foregroundMark x1="76869" y1="9455" x2="18808" y2="13622"/>
                        <a14:foregroundMark x1="18808" y1="13622" x2="24182" y2="8333"/>
                        <a14:foregroundMark x1="24182" y1="8333" x2="31192" y2="7853"/>
                        <a14:foregroundMark x1="31192" y1="7853" x2="75234" y2="13462"/>
                        <a14:foregroundMark x1="87383" y1="8494" x2="75935" y2="8494"/>
                        <a14:foregroundMark x1="86799" y1="10417" x2="83061" y2="12019"/>
                        <a14:foregroundMark x1="74299" y1="15865" x2="12150" y2="14583"/>
                        <a14:foregroundMark x1="13668" y1="11218" x2="19626" y2="13301"/>
                        <a14:foregroundMark x1="68341" y1="85577" x2="58294" y2="94712"/>
                        <a14:foregroundMark x1="58294" y1="94712" x2="45444" y2="96795"/>
                        <a14:foregroundMark x1="45444" y1="96795" x2="33879" y2="90224"/>
                        <a14:foregroundMark x1="33879" y1="90224" x2="28154" y2="81731"/>
                        <a14:foregroundMark x1="64019" y1="84776" x2="44509" y2="81250"/>
                        <a14:foregroundMark x1="59229" y1="94071" x2="40187" y2="95673"/>
                        <a14:foregroundMark x1="40187" y1="95673" x2="38084" y2="93750"/>
                      </a14:backgroundRemoval>
                    </a14:imgEffect>
                  </a14:imgLayer>
                </a14:imgProps>
              </a:ext>
            </a:extLst>
          </a:blip>
          <a:stretch>
            <a:fillRect/>
          </a:stretch>
        </p:blipFill>
        <p:spPr>
          <a:xfrm>
            <a:off x="10255478" y="1147913"/>
            <a:ext cx="1564998" cy="1140840"/>
          </a:xfrm>
          <a:prstGeom prst="rect">
            <a:avLst/>
          </a:prstGeom>
        </p:spPr>
      </p:pic>
      <p:sp>
        <p:nvSpPr>
          <p:cNvPr id="14" name="Rectangle 13">
            <a:extLst>
              <a:ext uri="{FF2B5EF4-FFF2-40B4-BE49-F238E27FC236}">
                <a16:creationId xmlns:a16="http://schemas.microsoft.com/office/drawing/2014/main" id="{F2590FA2-725B-4FAD-8328-B4F9ED6816C1}"/>
              </a:ext>
            </a:extLst>
          </p:cNvPr>
          <p:cNvSpPr/>
          <p:nvPr/>
        </p:nvSpPr>
        <p:spPr>
          <a:xfrm rot="20717070">
            <a:off x="122761" y="1565344"/>
            <a:ext cx="1663532" cy="401652"/>
          </a:xfrm>
          <a:prstGeom prst="rect">
            <a:avLst/>
          </a:prstGeom>
          <a:solidFill>
            <a:schemeClr val="accent4">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050" dirty="0">
                <a:solidFill>
                  <a:schemeClr val="bg1"/>
                </a:solidFill>
              </a:rPr>
              <a:t>Cible GERC </a:t>
            </a:r>
          </a:p>
          <a:p>
            <a:pPr algn="ctr"/>
            <a:r>
              <a:rPr lang="fr-FR" sz="1050" dirty="0">
                <a:solidFill>
                  <a:schemeClr val="bg1"/>
                </a:solidFill>
              </a:rPr>
              <a:t>active 1 mois</a:t>
            </a:r>
          </a:p>
        </p:txBody>
      </p:sp>
    </p:spTree>
    <p:extLst>
      <p:ext uri="{BB962C8B-B14F-4D97-AF65-F5344CB8AC3E}">
        <p14:creationId xmlns:p14="http://schemas.microsoft.com/office/powerpoint/2010/main" val="347534025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lèche : bas 4">
            <a:extLst>
              <a:ext uri="{FF2B5EF4-FFF2-40B4-BE49-F238E27FC236}">
                <a16:creationId xmlns:a16="http://schemas.microsoft.com/office/drawing/2014/main" id="{6D452395-1C43-415C-9B2B-A9656AC325ED}"/>
              </a:ext>
            </a:extLst>
          </p:cNvPr>
          <p:cNvSpPr/>
          <p:nvPr/>
        </p:nvSpPr>
        <p:spPr>
          <a:xfrm>
            <a:off x="4249132" y="4101721"/>
            <a:ext cx="484632" cy="1662721"/>
          </a:xfrm>
          <a:prstGeom prst="downArrow">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6" name="Espace réservé du contenu 8">
            <a:extLst>
              <a:ext uri="{FF2B5EF4-FFF2-40B4-BE49-F238E27FC236}">
                <a16:creationId xmlns:a16="http://schemas.microsoft.com/office/drawing/2014/main" id="{1E3F3B3C-BC45-4D4E-9235-595C483F6613}"/>
              </a:ext>
            </a:extLst>
          </p:cNvPr>
          <p:cNvSpPr>
            <a:spLocks noGrp="1"/>
          </p:cNvSpPr>
          <p:nvPr>
            <p:ph idx="17"/>
          </p:nvPr>
        </p:nvSpPr>
        <p:spPr>
          <a:xfrm>
            <a:off x="4004303" y="1485301"/>
            <a:ext cx="7755576" cy="4466968"/>
          </a:xfrm>
          <a:ln w="38100">
            <a:noFill/>
          </a:ln>
        </p:spPr>
        <p:txBody>
          <a:bodyPr/>
          <a:lstStyle/>
          <a:p>
            <a:endParaRPr lang="fr-FR" b="1" dirty="0"/>
          </a:p>
          <a:p>
            <a:endParaRPr lang="fr-FR" b="1" dirty="0"/>
          </a:p>
          <a:p>
            <a:endParaRPr lang="fr-FR" b="1" dirty="0"/>
          </a:p>
          <a:p>
            <a:endParaRPr lang="fr-FR" sz="1000" b="1" dirty="0"/>
          </a:p>
          <a:p>
            <a:r>
              <a:rPr lang="fr-FR" dirty="0"/>
              <a:t>Envoi d’un email à tous les clients venant d’entrer en relation avec un ciblage permettant de présenter un univers d’équipement qu’il n’a pas encore exploré. </a:t>
            </a:r>
          </a:p>
          <a:p>
            <a:r>
              <a:rPr lang="fr-FR" dirty="0"/>
              <a:t>Votre client ne recevra qu’un seul email selon son ciblage. Si ce dernier a déjà souscrit à un produit du 1</a:t>
            </a:r>
            <a:r>
              <a:rPr lang="fr-FR" baseline="30000" dirty="0"/>
              <a:t>er</a:t>
            </a:r>
            <a:r>
              <a:rPr lang="fr-FR" dirty="0"/>
              <a:t> univers (bancarisation), alors il recevra l’email du 2</a:t>
            </a:r>
            <a:r>
              <a:rPr lang="fr-FR" baseline="30000" dirty="0"/>
              <a:t>nd</a:t>
            </a:r>
            <a:r>
              <a:rPr lang="fr-FR" dirty="0"/>
              <a:t> univers (crédit), et ainsi de suite… </a:t>
            </a:r>
          </a:p>
          <a:p>
            <a:pPr lvl="1"/>
            <a:r>
              <a:rPr lang="fr-FR" dirty="0"/>
              <a:t>Bancarisation</a:t>
            </a:r>
          </a:p>
          <a:p>
            <a:pPr lvl="1"/>
            <a:r>
              <a:rPr lang="fr-FR" dirty="0"/>
              <a:t>Crédit</a:t>
            </a:r>
          </a:p>
          <a:p>
            <a:pPr lvl="1"/>
            <a:r>
              <a:rPr lang="fr-FR" dirty="0"/>
              <a:t>Epargne</a:t>
            </a:r>
          </a:p>
          <a:p>
            <a:pPr lvl="1"/>
            <a:r>
              <a:rPr lang="fr-FR" dirty="0"/>
              <a:t>Epargne focus défiscalisation</a:t>
            </a:r>
          </a:p>
          <a:p>
            <a:pPr lvl="1"/>
            <a:r>
              <a:rPr lang="fr-FR" dirty="0"/>
              <a:t>Assurances</a:t>
            </a:r>
          </a:p>
          <a:p>
            <a:pPr lvl="1"/>
            <a:r>
              <a:rPr lang="fr-FR" dirty="0"/>
              <a:t>Prévoyance</a:t>
            </a:r>
          </a:p>
          <a:p>
            <a:endParaRPr lang="fr-FR" sz="1000" b="1" dirty="0"/>
          </a:p>
          <a:p>
            <a:endParaRPr lang="fr-FR" dirty="0"/>
          </a:p>
        </p:txBody>
      </p:sp>
      <p:pic>
        <p:nvPicPr>
          <p:cNvPr id="14" name="Image 13">
            <a:extLst>
              <a:ext uri="{FF2B5EF4-FFF2-40B4-BE49-F238E27FC236}">
                <a16:creationId xmlns:a16="http://schemas.microsoft.com/office/drawing/2014/main" id="{5459B2F1-05B0-4C85-9E79-C0E0244FDB37}"/>
              </a:ext>
            </a:extLst>
          </p:cNvPr>
          <p:cNvPicPr>
            <a:picLocks noChangeAspect="1"/>
          </p:cNvPicPr>
          <p:nvPr/>
        </p:nvPicPr>
        <p:blipFill>
          <a:blip r:embed="rId2">
            <a:clrChange>
              <a:clrFrom>
                <a:srgbClr val="FFFFFF"/>
              </a:clrFrom>
              <a:clrTo>
                <a:srgbClr val="FFFFFF">
                  <a:alpha val="0"/>
                </a:srgbClr>
              </a:clrTo>
            </a:clrChange>
            <a:duotone>
              <a:schemeClr val="accent4">
                <a:shade val="45000"/>
                <a:satMod val="135000"/>
              </a:schemeClr>
              <a:prstClr val="white"/>
            </a:duotone>
          </a:blip>
          <a:stretch>
            <a:fillRect/>
          </a:stretch>
        </p:blipFill>
        <p:spPr>
          <a:xfrm>
            <a:off x="1211618" y="1530366"/>
            <a:ext cx="1740588" cy="793049"/>
          </a:xfrm>
          <a:prstGeom prst="rect">
            <a:avLst/>
          </a:prstGeom>
        </p:spPr>
      </p:pic>
      <p:sp>
        <p:nvSpPr>
          <p:cNvPr id="6" name="Espace réservé du texte 5"/>
          <p:cNvSpPr>
            <a:spLocks noGrp="1"/>
          </p:cNvSpPr>
          <p:nvPr>
            <p:ph type="body" sz="quarter" idx="12"/>
          </p:nvPr>
        </p:nvSpPr>
        <p:spPr/>
        <p:txBody>
          <a:bodyPr>
            <a:normAutofit/>
          </a:bodyPr>
          <a:lstStyle/>
          <a:p>
            <a:r>
              <a:rPr lang="fr-FR" dirty="0"/>
              <a:t>La 6</a:t>
            </a:r>
            <a:r>
              <a:rPr lang="fr-FR" baseline="30000" dirty="0"/>
              <a:t>ème</a:t>
            </a:r>
            <a:r>
              <a:rPr lang="fr-FR" dirty="0"/>
              <a:t> prise de parole a pour objectif de faire découvrir à votre client un univers de produit qu’il ne détient pas encore.  </a:t>
            </a:r>
          </a:p>
        </p:txBody>
      </p:sp>
      <p:sp>
        <p:nvSpPr>
          <p:cNvPr id="7" name="Espace réservé du texte 6"/>
          <p:cNvSpPr>
            <a:spLocks noGrp="1"/>
          </p:cNvSpPr>
          <p:nvPr>
            <p:ph type="body" sz="quarter" idx="14"/>
          </p:nvPr>
        </p:nvSpPr>
        <p:spPr/>
        <p:txBody>
          <a:bodyPr/>
          <a:lstStyle/>
          <a:p>
            <a:r>
              <a:rPr lang="fr-FR" dirty="0"/>
              <a:t>Programme Relationnel EER</a:t>
            </a:r>
          </a:p>
        </p:txBody>
      </p:sp>
      <p:sp>
        <p:nvSpPr>
          <p:cNvPr id="8" name="Espace réservé du texte 7"/>
          <p:cNvSpPr>
            <a:spLocks noGrp="1"/>
          </p:cNvSpPr>
          <p:nvPr>
            <p:ph type="body" sz="quarter" idx="16"/>
          </p:nvPr>
        </p:nvSpPr>
        <p:spPr/>
        <p:txBody>
          <a:bodyPr/>
          <a:lstStyle/>
          <a:p>
            <a:r>
              <a:rPr lang="fr-FR" dirty="0"/>
              <a:t>4</a:t>
            </a:r>
          </a:p>
        </p:txBody>
      </p:sp>
      <p:sp>
        <p:nvSpPr>
          <p:cNvPr id="9" name="Espace réservé du contenu 8">
            <a:extLst>
              <a:ext uri="{FF2B5EF4-FFF2-40B4-BE49-F238E27FC236}">
                <a16:creationId xmlns:a16="http://schemas.microsoft.com/office/drawing/2014/main" id="{C21C4437-7F5D-4F92-9942-4E5CE400CEA5}"/>
              </a:ext>
            </a:extLst>
          </p:cNvPr>
          <p:cNvSpPr txBox="1">
            <a:spLocks/>
          </p:cNvSpPr>
          <p:nvPr/>
        </p:nvSpPr>
        <p:spPr>
          <a:xfrm>
            <a:off x="550911" y="2242457"/>
            <a:ext cx="3033387" cy="644897"/>
          </a:xfrm>
          <a:prstGeom prst="rect">
            <a:avLst/>
          </a:prstGeom>
        </p:spPr>
        <p:txBody>
          <a:bodyPr/>
          <a:lstStyle>
            <a:lvl1pPr marL="216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600" kern="1200" baseline="0">
                <a:solidFill>
                  <a:schemeClr val="tx1">
                    <a:lumMod val="75000"/>
                    <a:lumOff val="25000"/>
                  </a:schemeClr>
                </a:solidFill>
                <a:latin typeface="+mn-lt"/>
                <a:ea typeface="+mn-ea"/>
                <a:cs typeface="+mn-cs"/>
              </a:defRPr>
            </a:lvl1pPr>
            <a:lvl2pPr marL="684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400" kern="1200">
                <a:solidFill>
                  <a:schemeClr val="tx1">
                    <a:lumMod val="75000"/>
                    <a:lumOff val="25000"/>
                  </a:schemeClr>
                </a:solidFill>
                <a:latin typeface="+mn-lt"/>
                <a:ea typeface="+mn-ea"/>
                <a:cs typeface="+mn-cs"/>
              </a:defRPr>
            </a:lvl2pPr>
            <a:lvl3pPr marL="1143000" marR="0" indent="-216000" algn="l" defTabSz="914400" rtl="0" eaLnBrk="1" fontAlgn="auto" latinLnBrk="0" hangingPunct="1">
              <a:lnSpc>
                <a:spcPct val="100000"/>
              </a:lnSpc>
              <a:spcBef>
                <a:spcPts val="600"/>
              </a:spcBef>
              <a:spcAft>
                <a:spcPts val="0"/>
              </a:spcAft>
              <a:buClr>
                <a:schemeClr val="accent4">
                  <a:lumMod val="75000"/>
                </a:schemeClr>
              </a:buClr>
              <a:buSzTx/>
              <a:buFont typeface="Wingdings" panose="05000000000000000000" pitchFamily="2" charset="2"/>
              <a:buChar char="§"/>
              <a:tabLst/>
              <a:defRPr sz="1200" kern="1200">
                <a:solidFill>
                  <a:schemeClr val="tx1">
                    <a:lumMod val="75000"/>
                    <a:lumOff val="25000"/>
                  </a:schemeClr>
                </a:solidFill>
                <a:latin typeface="+mn-lt"/>
                <a:ea typeface="+mn-ea"/>
                <a:cs typeface="+mn-cs"/>
              </a:defRPr>
            </a:lvl3pPr>
            <a:lvl4pPr marL="165735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100" kern="1200" baseline="0">
                <a:solidFill>
                  <a:schemeClr val="tx1">
                    <a:lumMod val="75000"/>
                    <a:lumOff val="25000"/>
                  </a:schemeClr>
                </a:solidFill>
                <a:latin typeface="+mn-lt"/>
                <a:ea typeface="+mn-ea"/>
                <a:cs typeface="+mn-cs"/>
              </a:defRPr>
            </a:lvl4pPr>
            <a:lvl5pPr marL="20574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fr-FR" b="1" dirty="0">
                <a:solidFill>
                  <a:schemeClr val="accent4">
                    <a:lumMod val="75000"/>
                  </a:schemeClr>
                </a:solidFill>
              </a:rPr>
              <a:t>Être présent, Ecouter, Fidéliser</a:t>
            </a:r>
            <a:endParaRPr lang="fr-FR" sz="1000" b="1" dirty="0">
              <a:solidFill>
                <a:schemeClr val="accent4">
                  <a:lumMod val="75000"/>
                </a:schemeClr>
              </a:solidFill>
            </a:endParaRPr>
          </a:p>
        </p:txBody>
      </p:sp>
      <p:sp>
        <p:nvSpPr>
          <p:cNvPr id="11" name="Rectangle 10">
            <a:extLst>
              <a:ext uri="{FF2B5EF4-FFF2-40B4-BE49-F238E27FC236}">
                <a16:creationId xmlns:a16="http://schemas.microsoft.com/office/drawing/2014/main" id="{3AAF951E-4935-47C1-BEAB-46229B019A04}"/>
              </a:ext>
            </a:extLst>
          </p:cNvPr>
          <p:cNvSpPr/>
          <p:nvPr/>
        </p:nvSpPr>
        <p:spPr>
          <a:xfrm>
            <a:off x="4004303" y="1485301"/>
            <a:ext cx="7755576" cy="1014053"/>
          </a:xfrm>
          <a:prstGeom prst="rect">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600" b="1" dirty="0"/>
              <a:t>Aujourd’hui, naturellement, 50 % de nos clients deviennent BP. </a:t>
            </a:r>
          </a:p>
          <a:p>
            <a:pPr algn="ctr"/>
            <a:r>
              <a:rPr lang="fr-FR" sz="1600" b="1" dirty="0"/>
              <a:t>Avec le programme relationnel et votre accompagnement personnalisé, </a:t>
            </a:r>
          </a:p>
          <a:p>
            <a:pPr algn="ctr"/>
            <a:r>
              <a:rPr lang="fr-FR" sz="1600" b="1" dirty="0"/>
              <a:t>nous estimons que 80 % de nos clients seront BPe. </a:t>
            </a:r>
          </a:p>
        </p:txBody>
      </p:sp>
      <p:pic>
        <p:nvPicPr>
          <p:cNvPr id="9218" name="Picture 2" descr="Homme d'affaires volant sur le concept d'entreprise de fusée Vecteur gratuit">
            <a:extLst>
              <a:ext uri="{FF2B5EF4-FFF2-40B4-BE49-F238E27FC236}">
                <a16:creationId xmlns:a16="http://schemas.microsoft.com/office/drawing/2014/main" id="{6E83A0EC-D459-407E-83D0-19E4508B888F}"/>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2147"/>
          <a:stretch/>
        </p:blipFill>
        <p:spPr bwMode="auto">
          <a:xfrm>
            <a:off x="695325" y="3049227"/>
            <a:ext cx="2903041" cy="2903042"/>
          </a:xfrm>
          <a:prstGeom prst="rect">
            <a:avLst/>
          </a:prstGeom>
          <a:noFill/>
          <a:extLst>
            <a:ext uri="{909E8E84-426E-40DD-AFC4-6F175D3DCCD1}">
              <a14:hiddenFill xmlns:a14="http://schemas.microsoft.com/office/drawing/2010/main">
                <a:solidFill>
                  <a:srgbClr val="FFFFFF"/>
                </a:solidFill>
              </a14:hiddenFill>
            </a:ext>
          </a:extLst>
        </p:spPr>
      </p:pic>
      <p:pic>
        <p:nvPicPr>
          <p:cNvPr id="9220" name="Picture 4" descr="Number 1 icon">
            <a:extLst>
              <a:ext uri="{FF2B5EF4-FFF2-40B4-BE49-F238E27FC236}">
                <a16:creationId xmlns:a16="http://schemas.microsoft.com/office/drawing/2014/main" id="{0D9B8823-8DA7-45CE-B432-3F1025645C22}"/>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497980" y="4101722"/>
            <a:ext cx="213360" cy="213360"/>
          </a:xfrm>
          <a:prstGeom prst="rect">
            <a:avLst/>
          </a:prstGeom>
          <a:noFill/>
          <a:extLst>
            <a:ext uri="{909E8E84-426E-40DD-AFC4-6F175D3DCCD1}">
              <a14:hiddenFill xmlns:a14="http://schemas.microsoft.com/office/drawing/2010/main">
                <a:solidFill>
                  <a:srgbClr val="FFFFFF"/>
                </a:solidFill>
              </a14:hiddenFill>
            </a:ext>
          </a:extLst>
        </p:spPr>
      </p:pic>
      <p:pic>
        <p:nvPicPr>
          <p:cNvPr id="9222" name="Picture 6" descr="Number 2 icon">
            <a:extLst>
              <a:ext uri="{FF2B5EF4-FFF2-40B4-BE49-F238E27FC236}">
                <a16:creationId xmlns:a16="http://schemas.microsoft.com/office/drawing/2014/main" id="{0D162FCB-3FA1-4E58-AE5E-D624C72A2F09}"/>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497980" y="4391594"/>
            <a:ext cx="213360" cy="213360"/>
          </a:xfrm>
          <a:prstGeom prst="rect">
            <a:avLst/>
          </a:prstGeom>
          <a:noFill/>
          <a:extLst>
            <a:ext uri="{909E8E84-426E-40DD-AFC4-6F175D3DCCD1}">
              <a14:hiddenFill xmlns:a14="http://schemas.microsoft.com/office/drawing/2010/main">
                <a:solidFill>
                  <a:srgbClr val="FFFFFF"/>
                </a:solidFill>
              </a14:hiddenFill>
            </a:ext>
          </a:extLst>
        </p:spPr>
      </p:pic>
      <p:pic>
        <p:nvPicPr>
          <p:cNvPr id="9224" name="Picture 8" descr="Number 3 icon">
            <a:extLst>
              <a:ext uri="{FF2B5EF4-FFF2-40B4-BE49-F238E27FC236}">
                <a16:creationId xmlns:a16="http://schemas.microsoft.com/office/drawing/2014/main" id="{D188E123-1C77-4FCA-AC8D-B42F8FF9ED86}"/>
              </a:ext>
            </a:extLst>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4497980" y="4681466"/>
            <a:ext cx="213360" cy="213360"/>
          </a:xfrm>
          <a:prstGeom prst="rect">
            <a:avLst/>
          </a:prstGeom>
          <a:noFill/>
          <a:extLst>
            <a:ext uri="{909E8E84-426E-40DD-AFC4-6F175D3DCCD1}">
              <a14:hiddenFill xmlns:a14="http://schemas.microsoft.com/office/drawing/2010/main">
                <a:solidFill>
                  <a:srgbClr val="FFFFFF"/>
                </a:solidFill>
              </a14:hiddenFill>
            </a:ext>
          </a:extLst>
        </p:spPr>
      </p:pic>
      <p:pic>
        <p:nvPicPr>
          <p:cNvPr id="9226" name="Picture 10" descr="Number 4 icon">
            <a:extLst>
              <a:ext uri="{FF2B5EF4-FFF2-40B4-BE49-F238E27FC236}">
                <a16:creationId xmlns:a16="http://schemas.microsoft.com/office/drawing/2014/main" id="{ED7858B2-B968-43B1-9CF7-0A9406141556}"/>
              </a:ext>
            </a:extLst>
          </p:cNvPr>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4497980" y="4971338"/>
            <a:ext cx="213360" cy="213360"/>
          </a:xfrm>
          <a:prstGeom prst="rect">
            <a:avLst/>
          </a:prstGeom>
          <a:noFill/>
          <a:extLst>
            <a:ext uri="{909E8E84-426E-40DD-AFC4-6F175D3DCCD1}">
              <a14:hiddenFill xmlns:a14="http://schemas.microsoft.com/office/drawing/2010/main">
                <a:solidFill>
                  <a:srgbClr val="FFFFFF"/>
                </a:solidFill>
              </a14:hiddenFill>
            </a:ext>
          </a:extLst>
        </p:spPr>
      </p:pic>
      <p:pic>
        <p:nvPicPr>
          <p:cNvPr id="9228" name="Picture 12" descr="Number 5 icon">
            <a:extLst>
              <a:ext uri="{FF2B5EF4-FFF2-40B4-BE49-F238E27FC236}">
                <a16:creationId xmlns:a16="http://schemas.microsoft.com/office/drawing/2014/main" id="{624FB0B4-1A96-4CF6-B740-48F96E63E30F}"/>
              </a:ext>
            </a:extLst>
          </p:cNvPr>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4497980" y="5261210"/>
            <a:ext cx="213360" cy="213360"/>
          </a:xfrm>
          <a:prstGeom prst="rect">
            <a:avLst/>
          </a:prstGeom>
          <a:noFill/>
          <a:extLst>
            <a:ext uri="{909E8E84-426E-40DD-AFC4-6F175D3DCCD1}">
              <a14:hiddenFill xmlns:a14="http://schemas.microsoft.com/office/drawing/2010/main">
                <a:solidFill>
                  <a:srgbClr val="FFFFFF"/>
                </a:solidFill>
              </a14:hiddenFill>
            </a:ext>
          </a:extLst>
        </p:spPr>
      </p:pic>
      <p:pic>
        <p:nvPicPr>
          <p:cNvPr id="9230" name="Picture 14" descr="Number 6 icon">
            <a:extLst>
              <a:ext uri="{FF2B5EF4-FFF2-40B4-BE49-F238E27FC236}">
                <a16:creationId xmlns:a16="http://schemas.microsoft.com/office/drawing/2014/main" id="{4E152710-C01A-420C-8CDF-63B62FE6BBFF}"/>
              </a:ext>
            </a:extLst>
          </p:cNvPr>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4491448" y="5551083"/>
            <a:ext cx="213360" cy="213360"/>
          </a:xfrm>
          <a:prstGeom prst="rect">
            <a:avLst/>
          </a:prstGeom>
          <a:noFill/>
          <a:extLst>
            <a:ext uri="{909E8E84-426E-40DD-AFC4-6F175D3DCCD1}">
              <a14:hiddenFill xmlns:a14="http://schemas.microsoft.com/office/drawing/2010/main">
                <a:solidFill>
                  <a:srgbClr val="FFFFFF"/>
                </a:solidFill>
              </a14:hiddenFill>
            </a:ext>
          </a:extLst>
        </p:spPr>
      </p:pic>
      <p:pic>
        <p:nvPicPr>
          <p:cNvPr id="20" name="Image 19">
            <a:extLst>
              <a:ext uri="{FF2B5EF4-FFF2-40B4-BE49-F238E27FC236}">
                <a16:creationId xmlns:a16="http://schemas.microsoft.com/office/drawing/2014/main" id="{C1CE4D7B-C6DC-4A02-BEEC-8B765A922A7E}"/>
              </a:ext>
            </a:extLst>
          </p:cNvPr>
          <p:cNvPicPr>
            <a:picLocks noChangeAspect="1"/>
          </p:cNvPicPr>
          <p:nvPr/>
        </p:nvPicPr>
        <p:blipFill rotWithShape="1">
          <a:blip r:embed="rId10">
            <a:extLst>
              <a:ext uri="{BEBA8EAE-BF5A-486C-A8C5-ECC9F3942E4B}">
                <a14:imgProps xmlns:a14="http://schemas.microsoft.com/office/drawing/2010/main">
                  <a14:imgLayer r:embed="rId11">
                    <a14:imgEffect>
                      <a14:backgroundRemoval t="4299" b="94268" l="3196" r="89992">
                        <a14:foregroundMark x1="3112" y1="4299" x2="26409" y2="11306"/>
                        <a14:foregroundMark x1="26409" y1="11306" x2="23633" y2="4777"/>
                        <a14:foregroundMark x1="23633" y1="4777" x2="3364" y2="10510"/>
                        <a14:foregroundMark x1="48192" y1="10510" x2="50126" y2="28344"/>
                        <a14:foregroundMark x1="54331" y1="17675" x2="49790" y2="18312"/>
                        <a14:foregroundMark x1="49790" y1="18312" x2="48865" y2="17994"/>
                        <a14:foregroundMark x1="26409" y1="29140" x2="31203" y2="46975"/>
                        <a14:foregroundMark x1="29605" y1="31847" x2="28091" y2="33599"/>
                        <a14:foregroundMark x1="21362" y1="77389" x2="26241" y2="76911"/>
                        <a14:foregroundMark x1="26241" y1="76911" x2="30698" y2="78662"/>
                        <a14:foregroundMark x1="30698" y1="78662" x2="31203" y2="79140"/>
                        <a14:foregroundMark x1="26241" y1="67994" x2="26409" y2="88057"/>
                        <a14:foregroundMark x1="68545" y1="35510" x2="76955" y2="41879"/>
                        <a14:foregroundMark x1="74853" y1="30414" x2="71320" y2="35350"/>
                        <a14:foregroundMark x1="71320" y1="35350" x2="71152" y2="36146"/>
                        <a14:foregroundMark x1="71993" y1="73726" x2="76198" y2="76115"/>
                        <a14:foregroundMark x1="76198" y1="76115" x2="79983" y2="81369"/>
                        <a14:foregroundMark x1="74012" y1="83439" x2="77124" y2="77070"/>
                        <a14:foregroundMark x1="77124" y1="77070" x2="81245" y2="72611"/>
                        <a14:foregroundMark x1="58032" y1="83599" x2="60219" y2="73726"/>
                        <a14:foregroundMark x1="60219" y1="73726" x2="60723" y2="65446"/>
                        <a14:foregroundMark x1="60723" y1="65446" x2="59209" y2="56847"/>
                        <a14:foregroundMark x1="59209" y1="56847" x2="57443" y2="52866"/>
                        <a14:foregroundMark x1="57191" y1="49841" x2="52481" y2="47930"/>
                        <a14:foregroundMark x1="52481" y1="47930" x2="47771" y2="49045"/>
                        <a14:foregroundMark x1="47771" y1="49045" x2="44743" y2="52070"/>
                        <a14:foregroundMark x1="44407" y1="53025" x2="42136" y2="63217"/>
                        <a14:foregroundMark x1="42136" y1="63217" x2="41548" y2="73089"/>
                        <a14:foregroundMark x1="41548" y1="73089" x2="43902" y2="84395"/>
                        <a14:foregroundMark x1="51220" y1="90924" x2="51220" y2="90924"/>
                        <a14:foregroundMark x1="43987" y1="34076" x2="48780" y2="34395"/>
                        <a14:foregroundMark x1="48780" y1="34395" x2="55593" y2="33917"/>
                        <a14:foregroundMark x1="25568" y1="53503" x2="32464" y2="53822"/>
                        <a14:foregroundMark x1="68713" y1="53185" x2="73087" y2="53503"/>
                        <a14:foregroundMark x1="73087" y1="53503" x2="77460" y2="53185"/>
                        <a14:foregroundMark x1="77460" y1="53185" x2="77460" y2="53185"/>
                        <a14:foregroundMark x1="77712" y1="54140" x2="68545" y2="53822"/>
                        <a14:foregroundMark x1="77544" y1="52389" x2="68293" y2="52866"/>
                        <a14:foregroundMark x1="56182" y1="33121" x2="47014" y2="33758"/>
                        <a14:foregroundMark x1="47014" y1="33758" x2="55425" y2="33758"/>
                        <a14:foregroundMark x1="54920" y1="35350" x2="43987" y2="34713"/>
                        <a14:foregroundMark x1="56266" y1="34395" x2="55088" y2="35669"/>
                        <a14:foregroundMark x1="32380" y1="52707" x2="27586" y2="53344"/>
                        <a14:foregroundMark x1="27586" y1="53344" x2="32380" y2="53981"/>
                        <a14:foregroundMark x1="30446" y1="47611" x2="25988" y2="44108"/>
                        <a14:foregroundMark x1="25988" y1="44108" x2="23970" y2="38057"/>
                        <a14:foregroundMark x1="23465" y1="93790" x2="23465" y2="93790"/>
                        <a14:foregroundMark x1="24390" y1="92675" x2="24390" y2="92675"/>
                        <a14:foregroundMark x1="25736" y1="91561" x2="25736" y2="91561"/>
                        <a14:foregroundMark x1="26913" y1="92516" x2="26913" y2="92516"/>
                        <a14:foregroundMark x1="28511" y1="92675" x2="28511" y2="92675"/>
                        <a14:foregroundMark x1="29352" y1="93312" x2="29352" y2="93312"/>
                        <a14:foregroundMark x1="28427" y1="93949" x2="28427" y2="93949"/>
                        <a14:foregroundMark x1="29521" y1="93949" x2="29521" y2="93949"/>
                        <a14:foregroundMark x1="29352" y1="92675" x2="29352" y2="92675"/>
                        <a14:foregroundMark x1="25652" y1="40924" x2="33978" y2="39172"/>
                        <a14:foregroundMark x1="72582" y1="92834" x2="72582" y2="92834"/>
                        <a14:foregroundMark x1="72834" y1="94268" x2="72834" y2="94268"/>
                        <a14:foregroundMark x1="73255" y1="93471" x2="73255" y2="93471"/>
                        <a14:foregroundMark x1="74264" y1="93312" x2="74264" y2="93312"/>
                        <a14:foregroundMark x1="75105" y1="92675" x2="75105" y2="92675"/>
                        <a14:foregroundMark x1="75778" y1="92675" x2="75778" y2="92675"/>
                        <a14:foregroundMark x1="77628" y1="92994" x2="77628" y2="92994"/>
                        <a14:foregroundMark x1="78217" y1="92675" x2="78217" y2="92675"/>
                        <a14:foregroundMark x1="80572" y1="92675" x2="80572" y2="92675"/>
                        <a14:foregroundMark x1="80992" y1="94108" x2="80992" y2="94108"/>
                        <a14:foregroundMark x1="81581" y1="93790" x2="81581" y2="93790"/>
                        <a14:foregroundMark x1="72246" y1="93790" x2="72246" y2="93790"/>
                        <a14:foregroundMark x1="63415" y1="81529" x2="63415" y2="81529"/>
                        <a14:foregroundMark x1="64676" y1="80892" x2="64676" y2="80892"/>
                        <a14:foregroundMark x1="64760" y1="82803" x2="64760" y2="82803"/>
                        <a14:foregroundMark x1="66106" y1="84076" x2="66106" y2="84076"/>
                        <a14:foregroundMark x1="67115" y1="84713" x2="67115" y2="84713"/>
                        <a14:foregroundMark x1="68209" y1="84713" x2="68209" y2="84713"/>
                        <a14:foregroundMark x1="69722" y1="83917" x2="69722" y2="83917"/>
                        <a14:foregroundMark x1="61648" y1="50637" x2="61648" y2="50637"/>
                        <a14:foregroundMark x1="62742" y1="50318" x2="62742" y2="50318"/>
                        <a14:foregroundMark x1="62742" y1="48567" x2="62742" y2="48567"/>
                        <a14:foregroundMark x1="64003" y1="47293" x2="64003" y2="47293"/>
                        <a14:foregroundMark x1="65013" y1="46178" x2="65013" y2="46178"/>
                        <a14:foregroundMark x1="66106" y1="44586" x2="66106" y2="44586"/>
                        <a14:foregroundMark x1="56350" y1="43153" x2="56350" y2="43153"/>
                        <a14:foregroundMark x1="55845" y1="41561" x2="55845" y2="41561"/>
                        <a14:foregroundMark x1="57611" y1="42197" x2="57611" y2="42197"/>
                        <a14:foregroundMark x1="56854" y1="41083" x2="56854" y2="41083"/>
                        <a14:foregroundMark x1="57191" y1="38694" x2="57191" y2="38694"/>
                        <a14:foregroundMark x1="57611" y1="35828" x2="57611" y2="35828"/>
                        <a14:foregroundMark x1="57443" y1="34076" x2="57443" y2="34076"/>
                        <a14:foregroundMark x1="57191" y1="32006" x2="57191" y2="32006"/>
                        <a14:foregroundMark x1="56770" y1="29618" x2="56770" y2="29618"/>
                        <a14:foregroundMark x1="56013" y1="27866" x2="56013" y2="27866"/>
                        <a14:foregroundMark x1="41968" y1="47771" x2="41968" y2="47771"/>
                        <a14:foregroundMark x1="41127" y1="45223" x2="41127" y2="45223"/>
                        <a14:foregroundMark x1="40370" y1="43312" x2="40370" y2="43312"/>
                        <a14:foregroundMark x1="39108" y1="41561" x2="39108" y2="41561"/>
                        <a14:foregroundMark x1="38015" y1="40287" x2="38015" y2="40287"/>
                        <a14:foregroundMark x1="37258" y1="40287" x2="37258" y2="40287"/>
                        <a14:foregroundMark x1="37342" y1="64650" x2="37342" y2="64650"/>
                        <a14:foregroundMark x1="35997" y1="64331" x2="35997" y2="64331"/>
                        <a14:foregroundMark x1="34567" y1="64013" x2="34567" y2="64013"/>
                        <a14:foregroundMark x1="33642" y1="64331" x2="33642" y2="64331"/>
                        <a14:foregroundMark x1="32128" y1="65287" x2="32128" y2="65287"/>
                        <a14:foregroundMark x1="31203" y1="66561" x2="31203" y2="66561"/>
                        <a14:foregroundMark x1="28175" y1="4299" x2="25484" y2="5096"/>
                      </a14:backgroundRemoval>
                    </a14:imgEffect>
                  </a14:imgLayer>
                </a14:imgProps>
              </a:ext>
            </a:extLst>
          </a:blip>
          <a:srcRect r="67533" b="85333"/>
          <a:stretch/>
        </p:blipFill>
        <p:spPr>
          <a:xfrm>
            <a:off x="8959061" y="5626565"/>
            <a:ext cx="1273742" cy="303932"/>
          </a:xfrm>
          <a:prstGeom prst="rect">
            <a:avLst/>
          </a:prstGeom>
        </p:spPr>
      </p:pic>
      <p:grpSp>
        <p:nvGrpSpPr>
          <p:cNvPr id="4" name="Groupe 3">
            <a:extLst>
              <a:ext uri="{FF2B5EF4-FFF2-40B4-BE49-F238E27FC236}">
                <a16:creationId xmlns:a16="http://schemas.microsoft.com/office/drawing/2014/main" id="{7F46400C-0FFD-4821-AFF1-390BA812AB7E}"/>
              </a:ext>
            </a:extLst>
          </p:cNvPr>
          <p:cNvGrpSpPr/>
          <p:nvPr/>
        </p:nvGrpSpPr>
        <p:grpSpPr>
          <a:xfrm>
            <a:off x="7882091" y="3719412"/>
            <a:ext cx="3037443" cy="2072152"/>
            <a:chOff x="7882091" y="4152672"/>
            <a:chExt cx="3037443" cy="2072152"/>
          </a:xfrm>
        </p:grpSpPr>
        <p:pic>
          <p:nvPicPr>
            <p:cNvPr id="18" name="Image 17">
              <a:extLst>
                <a:ext uri="{FF2B5EF4-FFF2-40B4-BE49-F238E27FC236}">
                  <a16:creationId xmlns:a16="http://schemas.microsoft.com/office/drawing/2014/main" id="{02C7D8CA-0E75-42E5-9C1B-5D6598B378F2}"/>
                </a:ext>
              </a:extLst>
            </p:cNvPr>
            <p:cNvPicPr>
              <a:picLocks noChangeAspect="1"/>
            </p:cNvPicPr>
            <p:nvPr/>
          </p:nvPicPr>
          <p:blipFill rotWithShape="1">
            <a:blip r:embed="rId10">
              <a:extLst>
                <a:ext uri="{BEBA8EAE-BF5A-486C-A8C5-ECC9F3942E4B}">
                  <a14:imgProps xmlns:a14="http://schemas.microsoft.com/office/drawing/2010/main">
                    <a14:imgLayer r:embed="rId11">
                      <a14:imgEffect>
                        <a14:backgroundRemoval t="4299" b="94268" l="3196" r="89992">
                          <a14:foregroundMark x1="3112" y1="4299" x2="26409" y2="11306"/>
                          <a14:foregroundMark x1="26409" y1="11306" x2="23633" y2="4777"/>
                          <a14:foregroundMark x1="23633" y1="4777" x2="3364" y2="10510"/>
                          <a14:foregroundMark x1="48192" y1="10510" x2="50126" y2="28344"/>
                          <a14:foregroundMark x1="54331" y1="17675" x2="49790" y2="18312"/>
                          <a14:foregroundMark x1="49790" y1="18312" x2="48865" y2="17994"/>
                          <a14:foregroundMark x1="26409" y1="29140" x2="31203" y2="46975"/>
                          <a14:foregroundMark x1="29605" y1="31847" x2="28091" y2="33599"/>
                          <a14:foregroundMark x1="21362" y1="77389" x2="26241" y2="76911"/>
                          <a14:foregroundMark x1="26241" y1="76911" x2="30698" y2="78662"/>
                          <a14:foregroundMark x1="30698" y1="78662" x2="31203" y2="79140"/>
                          <a14:foregroundMark x1="26241" y1="67994" x2="26409" y2="88057"/>
                          <a14:foregroundMark x1="68545" y1="35510" x2="76955" y2="41879"/>
                          <a14:foregroundMark x1="74853" y1="30414" x2="71320" y2="35350"/>
                          <a14:foregroundMark x1="71320" y1="35350" x2="71152" y2="36146"/>
                          <a14:foregroundMark x1="71993" y1="73726" x2="76198" y2="76115"/>
                          <a14:foregroundMark x1="76198" y1="76115" x2="79983" y2="81369"/>
                          <a14:foregroundMark x1="74012" y1="83439" x2="77124" y2="77070"/>
                          <a14:foregroundMark x1="77124" y1="77070" x2="81245" y2="72611"/>
                          <a14:foregroundMark x1="58032" y1="83599" x2="60219" y2="73726"/>
                          <a14:foregroundMark x1="60219" y1="73726" x2="60723" y2="65446"/>
                          <a14:foregroundMark x1="60723" y1="65446" x2="59209" y2="56847"/>
                          <a14:foregroundMark x1="59209" y1="56847" x2="57443" y2="52866"/>
                          <a14:foregroundMark x1="57191" y1="49841" x2="52481" y2="47930"/>
                          <a14:foregroundMark x1="52481" y1="47930" x2="47771" y2="49045"/>
                          <a14:foregroundMark x1="47771" y1="49045" x2="44743" y2="52070"/>
                          <a14:foregroundMark x1="44407" y1="53025" x2="42136" y2="63217"/>
                          <a14:foregroundMark x1="42136" y1="63217" x2="41548" y2="73089"/>
                          <a14:foregroundMark x1="41548" y1="73089" x2="43902" y2="84395"/>
                          <a14:foregroundMark x1="51220" y1="90924" x2="51220" y2="90924"/>
                          <a14:foregroundMark x1="43987" y1="34076" x2="48780" y2="34395"/>
                          <a14:foregroundMark x1="48780" y1="34395" x2="55593" y2="33917"/>
                          <a14:foregroundMark x1="25568" y1="53503" x2="32464" y2="53822"/>
                          <a14:foregroundMark x1="68713" y1="53185" x2="73087" y2="53503"/>
                          <a14:foregroundMark x1="73087" y1="53503" x2="77460" y2="53185"/>
                          <a14:foregroundMark x1="77460" y1="53185" x2="77460" y2="53185"/>
                          <a14:foregroundMark x1="77712" y1="54140" x2="68545" y2="53822"/>
                          <a14:foregroundMark x1="77544" y1="52389" x2="68293" y2="52866"/>
                          <a14:foregroundMark x1="56182" y1="33121" x2="47014" y2="33758"/>
                          <a14:foregroundMark x1="47014" y1="33758" x2="55425" y2="33758"/>
                          <a14:foregroundMark x1="54920" y1="35350" x2="43987" y2="34713"/>
                          <a14:foregroundMark x1="56266" y1="34395" x2="55088" y2="35669"/>
                          <a14:foregroundMark x1="32380" y1="52707" x2="27586" y2="53344"/>
                          <a14:foregroundMark x1="27586" y1="53344" x2="32380" y2="53981"/>
                          <a14:foregroundMark x1="30446" y1="47611" x2="25988" y2="44108"/>
                          <a14:foregroundMark x1="25988" y1="44108" x2="23970" y2="38057"/>
                          <a14:foregroundMark x1="23465" y1="93790" x2="23465" y2="93790"/>
                          <a14:foregroundMark x1="24390" y1="92675" x2="24390" y2="92675"/>
                          <a14:foregroundMark x1="25736" y1="91561" x2="25736" y2="91561"/>
                          <a14:foregroundMark x1="26913" y1="92516" x2="26913" y2="92516"/>
                          <a14:foregroundMark x1="28511" y1="92675" x2="28511" y2="92675"/>
                          <a14:foregroundMark x1="29352" y1="93312" x2="29352" y2="93312"/>
                          <a14:foregroundMark x1="28427" y1="93949" x2="28427" y2="93949"/>
                          <a14:foregroundMark x1="29521" y1="93949" x2="29521" y2="93949"/>
                          <a14:foregroundMark x1="29352" y1="92675" x2="29352" y2="92675"/>
                          <a14:foregroundMark x1="25652" y1="40924" x2="33978" y2="39172"/>
                          <a14:foregroundMark x1="72582" y1="92834" x2="72582" y2="92834"/>
                          <a14:foregroundMark x1="72834" y1="94268" x2="72834" y2="94268"/>
                          <a14:foregroundMark x1="73255" y1="93471" x2="73255" y2="93471"/>
                          <a14:foregroundMark x1="74264" y1="93312" x2="74264" y2="93312"/>
                          <a14:foregroundMark x1="75105" y1="92675" x2="75105" y2="92675"/>
                          <a14:foregroundMark x1="75778" y1="92675" x2="75778" y2="92675"/>
                          <a14:foregroundMark x1="77628" y1="92994" x2="77628" y2="92994"/>
                          <a14:foregroundMark x1="78217" y1="92675" x2="78217" y2="92675"/>
                          <a14:foregroundMark x1="80572" y1="92675" x2="80572" y2="92675"/>
                          <a14:foregroundMark x1="80992" y1="94108" x2="80992" y2="94108"/>
                          <a14:foregroundMark x1="81581" y1="93790" x2="81581" y2="93790"/>
                          <a14:foregroundMark x1="72246" y1="93790" x2="72246" y2="93790"/>
                          <a14:foregroundMark x1="63415" y1="81529" x2="63415" y2="81529"/>
                          <a14:foregroundMark x1="64676" y1="80892" x2="64676" y2="80892"/>
                          <a14:foregroundMark x1="64760" y1="82803" x2="64760" y2="82803"/>
                          <a14:foregroundMark x1="66106" y1="84076" x2="66106" y2="84076"/>
                          <a14:foregroundMark x1="67115" y1="84713" x2="67115" y2="84713"/>
                          <a14:foregroundMark x1="68209" y1="84713" x2="68209" y2="84713"/>
                          <a14:foregroundMark x1="69722" y1="83917" x2="69722" y2="83917"/>
                          <a14:foregroundMark x1="61648" y1="50637" x2="61648" y2="50637"/>
                          <a14:foregroundMark x1="62742" y1="50318" x2="62742" y2="50318"/>
                          <a14:foregroundMark x1="62742" y1="48567" x2="62742" y2="48567"/>
                          <a14:foregroundMark x1="64003" y1="47293" x2="64003" y2="47293"/>
                          <a14:foregroundMark x1="65013" y1="46178" x2="65013" y2="46178"/>
                          <a14:foregroundMark x1="66106" y1="44586" x2="66106" y2="44586"/>
                          <a14:foregroundMark x1="56350" y1="43153" x2="56350" y2="43153"/>
                          <a14:foregroundMark x1="55845" y1="41561" x2="55845" y2="41561"/>
                          <a14:foregroundMark x1="57611" y1="42197" x2="57611" y2="42197"/>
                          <a14:foregroundMark x1="56854" y1="41083" x2="56854" y2="41083"/>
                          <a14:foregroundMark x1="57191" y1="38694" x2="57191" y2="38694"/>
                          <a14:foregroundMark x1="57611" y1="35828" x2="57611" y2="35828"/>
                          <a14:foregroundMark x1="57443" y1="34076" x2="57443" y2="34076"/>
                          <a14:foregroundMark x1="57191" y1="32006" x2="57191" y2="32006"/>
                          <a14:foregroundMark x1="56770" y1="29618" x2="56770" y2="29618"/>
                          <a14:foregroundMark x1="56013" y1="27866" x2="56013" y2="27866"/>
                          <a14:foregroundMark x1="41968" y1="47771" x2="41968" y2="47771"/>
                          <a14:foregroundMark x1="41127" y1="45223" x2="41127" y2="45223"/>
                          <a14:foregroundMark x1="40370" y1="43312" x2="40370" y2="43312"/>
                          <a14:foregroundMark x1="39108" y1="41561" x2="39108" y2="41561"/>
                          <a14:foregroundMark x1="38015" y1="40287" x2="38015" y2="40287"/>
                          <a14:foregroundMark x1="37258" y1="40287" x2="37258" y2="40287"/>
                          <a14:foregroundMark x1="37342" y1="64650" x2="37342" y2="64650"/>
                          <a14:foregroundMark x1="35997" y1="64331" x2="35997" y2="64331"/>
                          <a14:foregroundMark x1="34567" y1="64013" x2="34567" y2="64013"/>
                          <a14:foregroundMark x1="33642" y1="64331" x2="33642" y2="64331"/>
                          <a14:foregroundMark x1="32128" y1="65287" x2="32128" y2="65287"/>
                          <a14:foregroundMark x1="31203" y1="66561" x2="31203" y2="66561"/>
                          <a14:foregroundMark x1="28175" y1="4299" x2="25484" y2="5096"/>
                        </a14:backgroundRemoval>
                      </a14:imgEffect>
                    </a14:imgLayer>
                  </a14:imgProps>
                </a:ext>
              </a:extLst>
            </a:blip>
            <a:srcRect l="17795" r="13640"/>
            <a:stretch/>
          </p:blipFill>
          <p:spPr>
            <a:xfrm>
              <a:off x="8229600" y="4152672"/>
              <a:ext cx="2689934" cy="2072152"/>
            </a:xfrm>
            <a:prstGeom prst="rect">
              <a:avLst/>
            </a:prstGeom>
          </p:spPr>
        </p:pic>
        <p:sp>
          <p:nvSpPr>
            <p:cNvPr id="3" name="Rectangle 2">
              <a:extLst>
                <a:ext uri="{FF2B5EF4-FFF2-40B4-BE49-F238E27FC236}">
                  <a16:creationId xmlns:a16="http://schemas.microsoft.com/office/drawing/2014/main" id="{DE76BAB3-CD13-4C81-B458-B4111056375D}"/>
                </a:ext>
              </a:extLst>
            </p:cNvPr>
            <p:cNvSpPr/>
            <p:nvPr/>
          </p:nvSpPr>
          <p:spPr>
            <a:xfrm>
              <a:off x="7882091" y="4164721"/>
              <a:ext cx="914400" cy="34513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graphicFrame>
        <p:nvGraphicFramePr>
          <p:cNvPr id="22" name="Tableau 13">
            <a:extLst>
              <a:ext uri="{FF2B5EF4-FFF2-40B4-BE49-F238E27FC236}">
                <a16:creationId xmlns:a16="http://schemas.microsoft.com/office/drawing/2014/main" id="{9ACF9372-5A2B-4DEB-B71B-858CEC6DBA0E}"/>
              </a:ext>
            </a:extLst>
          </p:cNvPr>
          <p:cNvGraphicFramePr>
            <a:graphicFrameLocks noGrp="1"/>
          </p:cNvGraphicFramePr>
          <p:nvPr>
            <p:extLst>
              <p:ext uri="{D42A27DB-BD31-4B8C-83A1-F6EECF244321}">
                <p14:modId xmlns:p14="http://schemas.microsoft.com/office/powerpoint/2010/main" val="1690392057"/>
              </p:ext>
            </p:extLst>
          </p:nvPr>
        </p:nvGraphicFramePr>
        <p:xfrm>
          <a:off x="-3520" y="6200635"/>
          <a:ext cx="12188480" cy="243840"/>
        </p:xfrm>
        <a:graphic>
          <a:graphicData uri="http://schemas.openxmlformats.org/drawingml/2006/table">
            <a:tbl>
              <a:tblPr>
                <a:tableStyleId>{5C22544A-7EE6-4342-B048-85BDC9FD1C3A}</a:tableStyleId>
              </a:tblPr>
              <a:tblGrid>
                <a:gridCol w="1218848">
                  <a:extLst>
                    <a:ext uri="{9D8B030D-6E8A-4147-A177-3AD203B41FA5}">
                      <a16:colId xmlns:a16="http://schemas.microsoft.com/office/drawing/2014/main" val="11123696"/>
                    </a:ext>
                  </a:extLst>
                </a:gridCol>
                <a:gridCol w="1218848">
                  <a:extLst>
                    <a:ext uri="{9D8B030D-6E8A-4147-A177-3AD203B41FA5}">
                      <a16:colId xmlns:a16="http://schemas.microsoft.com/office/drawing/2014/main" val="1498477622"/>
                    </a:ext>
                  </a:extLst>
                </a:gridCol>
                <a:gridCol w="1218848">
                  <a:extLst>
                    <a:ext uri="{9D8B030D-6E8A-4147-A177-3AD203B41FA5}">
                      <a16:colId xmlns:a16="http://schemas.microsoft.com/office/drawing/2014/main" val="2750319254"/>
                    </a:ext>
                  </a:extLst>
                </a:gridCol>
                <a:gridCol w="1218848">
                  <a:extLst>
                    <a:ext uri="{9D8B030D-6E8A-4147-A177-3AD203B41FA5}">
                      <a16:colId xmlns:a16="http://schemas.microsoft.com/office/drawing/2014/main" val="1169807283"/>
                    </a:ext>
                  </a:extLst>
                </a:gridCol>
                <a:gridCol w="1218848">
                  <a:extLst>
                    <a:ext uri="{9D8B030D-6E8A-4147-A177-3AD203B41FA5}">
                      <a16:colId xmlns:a16="http://schemas.microsoft.com/office/drawing/2014/main" val="4179139866"/>
                    </a:ext>
                  </a:extLst>
                </a:gridCol>
                <a:gridCol w="1218848">
                  <a:extLst>
                    <a:ext uri="{9D8B030D-6E8A-4147-A177-3AD203B41FA5}">
                      <a16:colId xmlns:a16="http://schemas.microsoft.com/office/drawing/2014/main" val="3994597210"/>
                    </a:ext>
                  </a:extLst>
                </a:gridCol>
                <a:gridCol w="1218848">
                  <a:extLst>
                    <a:ext uri="{9D8B030D-6E8A-4147-A177-3AD203B41FA5}">
                      <a16:colId xmlns:a16="http://schemas.microsoft.com/office/drawing/2014/main" val="3279164017"/>
                    </a:ext>
                  </a:extLst>
                </a:gridCol>
                <a:gridCol w="1218848">
                  <a:extLst>
                    <a:ext uri="{9D8B030D-6E8A-4147-A177-3AD203B41FA5}">
                      <a16:colId xmlns:a16="http://schemas.microsoft.com/office/drawing/2014/main" val="3587514840"/>
                    </a:ext>
                  </a:extLst>
                </a:gridCol>
                <a:gridCol w="1218848">
                  <a:extLst>
                    <a:ext uri="{9D8B030D-6E8A-4147-A177-3AD203B41FA5}">
                      <a16:colId xmlns:a16="http://schemas.microsoft.com/office/drawing/2014/main" val="2689001915"/>
                    </a:ext>
                  </a:extLst>
                </a:gridCol>
                <a:gridCol w="1218848">
                  <a:extLst>
                    <a:ext uri="{9D8B030D-6E8A-4147-A177-3AD203B41FA5}">
                      <a16:colId xmlns:a16="http://schemas.microsoft.com/office/drawing/2014/main" val="956466355"/>
                    </a:ext>
                  </a:extLst>
                </a:gridCol>
              </a:tblGrid>
              <a:tr h="223517">
                <a:tc>
                  <a:txBody>
                    <a:bodyPr/>
                    <a:lstStyle/>
                    <a:p>
                      <a:pPr algn="ctr"/>
                      <a:r>
                        <a:rPr lang="fr-FR" sz="1000" b="0" dirty="0">
                          <a:solidFill>
                            <a:schemeClr val="tx1">
                              <a:lumMod val="75000"/>
                              <a:lumOff val="25000"/>
                            </a:schemeClr>
                          </a:solidFill>
                        </a:rPr>
                        <a:t>J+2</a:t>
                      </a:r>
                    </a:p>
                  </a:txBody>
                  <a:tcPr anchor="ctr">
                    <a:solidFill>
                      <a:schemeClr val="bg1">
                        <a:lumMod val="95000"/>
                      </a:schemeClr>
                    </a:solidFill>
                  </a:tcPr>
                </a:tc>
                <a:tc>
                  <a:txBody>
                    <a:bodyPr/>
                    <a:lstStyle/>
                    <a:p>
                      <a:pPr algn="ctr"/>
                      <a:r>
                        <a:rPr lang="fr-FR" sz="1000" b="0" dirty="0">
                          <a:solidFill>
                            <a:schemeClr val="tx1">
                              <a:lumMod val="75000"/>
                              <a:lumOff val="25000"/>
                            </a:schemeClr>
                          </a:solidFill>
                        </a:rPr>
                        <a:t>J+7</a:t>
                      </a:r>
                    </a:p>
                  </a:txBody>
                  <a:tcPr anchor="ctr">
                    <a:solidFill>
                      <a:schemeClr val="bg1">
                        <a:lumMod val="95000"/>
                      </a:schemeClr>
                    </a:solidFill>
                  </a:tcPr>
                </a:tc>
                <a:tc>
                  <a:txBody>
                    <a:bodyPr/>
                    <a:lstStyle/>
                    <a:p>
                      <a:pPr algn="ctr"/>
                      <a:r>
                        <a:rPr lang="fr-FR" sz="1000" b="0" dirty="0">
                          <a:solidFill>
                            <a:schemeClr val="tx1">
                              <a:lumMod val="75000"/>
                              <a:lumOff val="25000"/>
                            </a:schemeClr>
                          </a:solidFill>
                        </a:rPr>
                        <a:t>J+15</a:t>
                      </a:r>
                    </a:p>
                  </a:txBody>
                  <a:tcPr anchor="ctr">
                    <a:solidFill>
                      <a:schemeClr val="bg1">
                        <a:lumMod val="95000"/>
                      </a:schemeClr>
                    </a:solidFill>
                  </a:tcPr>
                </a:tc>
                <a:tc>
                  <a:txBody>
                    <a:bodyPr/>
                    <a:lstStyle/>
                    <a:p>
                      <a:pPr algn="ctr"/>
                      <a:r>
                        <a:rPr lang="fr-FR" sz="1000" b="0" dirty="0">
                          <a:solidFill>
                            <a:schemeClr val="tx1">
                              <a:lumMod val="75000"/>
                              <a:lumOff val="25000"/>
                            </a:schemeClr>
                          </a:solidFill>
                        </a:rPr>
                        <a:t>M+1</a:t>
                      </a:r>
                    </a:p>
                  </a:txBody>
                  <a:tcPr anchor="ctr">
                    <a:solidFill>
                      <a:schemeClr val="bg1">
                        <a:lumMod val="95000"/>
                      </a:schemeClr>
                    </a:solidFill>
                  </a:tcPr>
                </a:tc>
                <a:tc>
                  <a:txBody>
                    <a:bodyPr/>
                    <a:lstStyle/>
                    <a:p>
                      <a:pPr algn="ctr"/>
                      <a:r>
                        <a:rPr lang="fr-FR" sz="1000" b="0" dirty="0">
                          <a:solidFill>
                            <a:schemeClr val="tx1">
                              <a:lumMod val="75000"/>
                              <a:lumOff val="25000"/>
                            </a:schemeClr>
                          </a:solidFill>
                        </a:rPr>
                        <a:t>M+3</a:t>
                      </a:r>
                    </a:p>
                  </a:txBody>
                  <a:tcPr anchor="ctr">
                    <a:solidFill>
                      <a:schemeClr val="bg1">
                        <a:lumMod val="95000"/>
                      </a:schemeClr>
                    </a:solidFill>
                  </a:tcPr>
                </a:tc>
                <a:tc>
                  <a:txBody>
                    <a:bodyPr/>
                    <a:lstStyle/>
                    <a:p>
                      <a:pPr algn="ctr"/>
                      <a:r>
                        <a:rPr lang="fr-FR" sz="1000" b="1" dirty="0">
                          <a:solidFill>
                            <a:schemeClr val="tx1">
                              <a:lumMod val="75000"/>
                              <a:lumOff val="25000"/>
                            </a:schemeClr>
                          </a:solidFill>
                        </a:rPr>
                        <a:t>M+5</a:t>
                      </a:r>
                    </a:p>
                  </a:txBody>
                  <a:tcPr anchor="ctr">
                    <a:solidFill>
                      <a:schemeClr val="accent4">
                        <a:lumMod val="60000"/>
                        <a:lumOff val="40000"/>
                      </a:schemeClr>
                    </a:solidFill>
                  </a:tcPr>
                </a:tc>
                <a:tc>
                  <a:txBody>
                    <a:bodyPr/>
                    <a:lstStyle/>
                    <a:p>
                      <a:pPr algn="ctr"/>
                      <a:r>
                        <a:rPr lang="fr-FR" sz="1000" dirty="0">
                          <a:solidFill>
                            <a:schemeClr val="tx1">
                              <a:lumMod val="75000"/>
                              <a:lumOff val="25000"/>
                            </a:schemeClr>
                          </a:solidFill>
                        </a:rPr>
                        <a:t>M+6</a:t>
                      </a:r>
                    </a:p>
                  </a:txBody>
                  <a:tcPr anchor="ctr">
                    <a:solidFill>
                      <a:srgbClr val="F2F2F2"/>
                    </a:solidFill>
                  </a:tcPr>
                </a:tc>
                <a:tc>
                  <a:txBody>
                    <a:bodyPr/>
                    <a:lstStyle/>
                    <a:p>
                      <a:pPr algn="ctr"/>
                      <a:r>
                        <a:rPr lang="fr-FR" sz="1000" dirty="0">
                          <a:solidFill>
                            <a:schemeClr val="tx1">
                              <a:lumMod val="75000"/>
                              <a:lumOff val="25000"/>
                            </a:schemeClr>
                          </a:solidFill>
                        </a:rPr>
                        <a:t>M+9</a:t>
                      </a:r>
                    </a:p>
                  </a:txBody>
                  <a:tcPr anchor="ctr">
                    <a:solidFill>
                      <a:srgbClr val="F2F2F2"/>
                    </a:solidFill>
                  </a:tcPr>
                </a:tc>
                <a:tc>
                  <a:txBody>
                    <a:bodyPr/>
                    <a:lstStyle/>
                    <a:p>
                      <a:pPr algn="ctr"/>
                      <a:r>
                        <a:rPr lang="fr-FR" sz="1000" dirty="0">
                          <a:solidFill>
                            <a:schemeClr val="tx1">
                              <a:lumMod val="75000"/>
                              <a:lumOff val="25000"/>
                            </a:schemeClr>
                          </a:solidFill>
                        </a:rPr>
                        <a:t>M+10</a:t>
                      </a:r>
                    </a:p>
                  </a:txBody>
                  <a:tcPr anchor="ctr">
                    <a:solidFill>
                      <a:srgbClr val="F2F2F2"/>
                    </a:solidFill>
                  </a:tcPr>
                </a:tc>
                <a:tc>
                  <a:txBody>
                    <a:bodyPr/>
                    <a:lstStyle/>
                    <a:p>
                      <a:pPr algn="ctr"/>
                      <a:r>
                        <a:rPr lang="fr-FR" sz="1000" dirty="0">
                          <a:solidFill>
                            <a:schemeClr val="tx1">
                              <a:lumMod val="75000"/>
                              <a:lumOff val="25000"/>
                            </a:schemeClr>
                          </a:solidFill>
                        </a:rPr>
                        <a:t>M+12</a:t>
                      </a:r>
                    </a:p>
                  </a:txBody>
                  <a:tcPr anchor="ctr">
                    <a:solidFill>
                      <a:srgbClr val="F2F2F2"/>
                    </a:solidFill>
                  </a:tcPr>
                </a:tc>
                <a:extLst>
                  <a:ext uri="{0D108BD9-81ED-4DB2-BD59-A6C34878D82A}">
                    <a16:rowId xmlns:a16="http://schemas.microsoft.com/office/drawing/2014/main" val="340540879"/>
                  </a:ext>
                </a:extLst>
              </a:tr>
            </a:tbl>
          </a:graphicData>
        </a:graphic>
      </p:graphicFrame>
    </p:spTree>
    <p:extLst>
      <p:ext uri="{BB962C8B-B14F-4D97-AF65-F5344CB8AC3E}">
        <p14:creationId xmlns:p14="http://schemas.microsoft.com/office/powerpoint/2010/main" val="164948798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Image 14">
            <a:extLst>
              <a:ext uri="{FF2B5EF4-FFF2-40B4-BE49-F238E27FC236}">
                <a16:creationId xmlns:a16="http://schemas.microsoft.com/office/drawing/2014/main" id="{1DE2F682-435B-47FB-92FE-102F415986CA}"/>
              </a:ext>
            </a:extLst>
          </p:cNvPr>
          <p:cNvPicPr>
            <a:picLocks noChangeAspect="1"/>
          </p:cNvPicPr>
          <p:nvPr/>
        </p:nvPicPr>
        <p:blipFill>
          <a:blip r:embed="rId2">
            <a:clrChange>
              <a:clrFrom>
                <a:srgbClr val="FFFFFF"/>
              </a:clrFrom>
              <a:clrTo>
                <a:srgbClr val="FFFFFF">
                  <a:alpha val="0"/>
                </a:srgbClr>
              </a:clrTo>
            </a:clrChange>
            <a:duotone>
              <a:schemeClr val="accent4">
                <a:shade val="45000"/>
                <a:satMod val="135000"/>
              </a:schemeClr>
              <a:prstClr val="white"/>
            </a:duotone>
          </a:blip>
          <a:stretch>
            <a:fillRect/>
          </a:stretch>
        </p:blipFill>
        <p:spPr>
          <a:xfrm>
            <a:off x="1211617" y="1637680"/>
            <a:ext cx="1818966" cy="769163"/>
          </a:xfrm>
          <a:prstGeom prst="rect">
            <a:avLst/>
          </a:prstGeom>
        </p:spPr>
      </p:pic>
      <p:sp>
        <p:nvSpPr>
          <p:cNvPr id="6" name="Espace réservé du texte 5"/>
          <p:cNvSpPr>
            <a:spLocks noGrp="1"/>
          </p:cNvSpPr>
          <p:nvPr>
            <p:ph type="body" sz="quarter" idx="12"/>
          </p:nvPr>
        </p:nvSpPr>
        <p:spPr/>
        <p:txBody>
          <a:bodyPr/>
          <a:lstStyle/>
          <a:p>
            <a:r>
              <a:rPr lang="fr-FR" dirty="0"/>
              <a:t>7</a:t>
            </a:r>
            <a:r>
              <a:rPr lang="fr-FR" baseline="30000" dirty="0"/>
              <a:t>ème</a:t>
            </a:r>
            <a:r>
              <a:rPr lang="fr-FR" dirty="0"/>
              <a:t> prise de parole : </a:t>
            </a:r>
            <a:r>
              <a:rPr lang="fr-FR" u="sng" dirty="0"/>
              <a:t>une action est attendue de votre part</a:t>
            </a:r>
            <a:r>
              <a:rPr lang="fr-FR" dirty="0"/>
              <a:t> pour reprendre contact avec les clients si aucun moment d’échange n’a été formalisé depuis l’EER. </a:t>
            </a:r>
          </a:p>
        </p:txBody>
      </p:sp>
      <p:sp>
        <p:nvSpPr>
          <p:cNvPr id="7" name="Espace réservé du texte 6"/>
          <p:cNvSpPr>
            <a:spLocks noGrp="1"/>
          </p:cNvSpPr>
          <p:nvPr>
            <p:ph type="body" sz="quarter" idx="14"/>
          </p:nvPr>
        </p:nvSpPr>
        <p:spPr/>
        <p:txBody>
          <a:bodyPr/>
          <a:lstStyle/>
          <a:p>
            <a:r>
              <a:rPr lang="fr-FR" dirty="0"/>
              <a:t>Programme Relationnel EER</a:t>
            </a:r>
          </a:p>
        </p:txBody>
      </p:sp>
      <p:sp>
        <p:nvSpPr>
          <p:cNvPr id="9" name="Espace réservé du contenu 8">
            <a:extLst>
              <a:ext uri="{FF2B5EF4-FFF2-40B4-BE49-F238E27FC236}">
                <a16:creationId xmlns:a16="http://schemas.microsoft.com/office/drawing/2014/main" id="{C21C4437-7F5D-4F92-9942-4E5CE400CEA5}"/>
              </a:ext>
            </a:extLst>
          </p:cNvPr>
          <p:cNvSpPr txBox="1">
            <a:spLocks/>
          </p:cNvSpPr>
          <p:nvPr/>
        </p:nvSpPr>
        <p:spPr>
          <a:xfrm>
            <a:off x="550911" y="2373087"/>
            <a:ext cx="3033387" cy="1765661"/>
          </a:xfrm>
          <a:prstGeom prst="rect">
            <a:avLst/>
          </a:prstGeom>
        </p:spPr>
        <p:txBody>
          <a:bodyPr/>
          <a:lstStyle>
            <a:lvl1pPr marL="216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600" kern="1200" baseline="0">
                <a:solidFill>
                  <a:schemeClr val="tx1">
                    <a:lumMod val="75000"/>
                    <a:lumOff val="25000"/>
                  </a:schemeClr>
                </a:solidFill>
                <a:latin typeface="+mn-lt"/>
                <a:ea typeface="+mn-ea"/>
                <a:cs typeface="+mn-cs"/>
              </a:defRPr>
            </a:lvl1pPr>
            <a:lvl2pPr marL="684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400" kern="1200">
                <a:solidFill>
                  <a:schemeClr val="tx1">
                    <a:lumMod val="75000"/>
                    <a:lumOff val="25000"/>
                  </a:schemeClr>
                </a:solidFill>
                <a:latin typeface="+mn-lt"/>
                <a:ea typeface="+mn-ea"/>
                <a:cs typeface="+mn-cs"/>
              </a:defRPr>
            </a:lvl2pPr>
            <a:lvl3pPr marL="1143000" marR="0" indent="-216000" algn="l" defTabSz="914400" rtl="0" eaLnBrk="1" fontAlgn="auto" latinLnBrk="0" hangingPunct="1">
              <a:lnSpc>
                <a:spcPct val="100000"/>
              </a:lnSpc>
              <a:spcBef>
                <a:spcPts val="600"/>
              </a:spcBef>
              <a:spcAft>
                <a:spcPts val="0"/>
              </a:spcAft>
              <a:buClr>
                <a:schemeClr val="accent4">
                  <a:lumMod val="75000"/>
                </a:schemeClr>
              </a:buClr>
              <a:buSzTx/>
              <a:buFont typeface="Wingdings" panose="05000000000000000000" pitchFamily="2" charset="2"/>
              <a:buChar char="§"/>
              <a:tabLst/>
              <a:defRPr sz="1200" kern="1200">
                <a:solidFill>
                  <a:schemeClr val="tx1">
                    <a:lumMod val="75000"/>
                    <a:lumOff val="25000"/>
                  </a:schemeClr>
                </a:solidFill>
                <a:latin typeface="+mn-lt"/>
                <a:ea typeface="+mn-ea"/>
                <a:cs typeface="+mn-cs"/>
              </a:defRPr>
            </a:lvl3pPr>
            <a:lvl4pPr marL="165735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100" kern="1200" baseline="0">
                <a:solidFill>
                  <a:schemeClr val="tx1">
                    <a:lumMod val="75000"/>
                    <a:lumOff val="25000"/>
                  </a:schemeClr>
                </a:solidFill>
                <a:latin typeface="+mn-lt"/>
                <a:ea typeface="+mn-ea"/>
                <a:cs typeface="+mn-cs"/>
              </a:defRPr>
            </a:lvl4pPr>
            <a:lvl5pPr marL="20574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fr-FR" b="1" dirty="0">
                <a:solidFill>
                  <a:schemeClr val="accent4">
                    <a:lumMod val="75000"/>
                  </a:schemeClr>
                </a:solidFill>
              </a:rPr>
              <a:t>Être présent, Ecouter, Fidéliser</a:t>
            </a:r>
            <a:endParaRPr lang="fr-FR" sz="1000" b="1" dirty="0">
              <a:solidFill>
                <a:schemeClr val="accent4">
                  <a:lumMod val="75000"/>
                </a:schemeClr>
              </a:solidFill>
            </a:endParaRPr>
          </a:p>
          <a:p>
            <a:pPr marL="0" indent="0" algn="just">
              <a:buNone/>
            </a:pPr>
            <a:r>
              <a:rPr lang="fr-FR" b="1" dirty="0"/>
              <a:t>Les jeunes et les clients non contactés pendant les 6 premiers mois sont ciblés par un évènement GERC.</a:t>
            </a:r>
          </a:p>
        </p:txBody>
      </p:sp>
      <p:sp>
        <p:nvSpPr>
          <p:cNvPr id="11" name="Rectangle 10">
            <a:extLst>
              <a:ext uri="{FF2B5EF4-FFF2-40B4-BE49-F238E27FC236}">
                <a16:creationId xmlns:a16="http://schemas.microsoft.com/office/drawing/2014/main" id="{3AAF951E-4935-47C1-BEAB-46229B019A04}"/>
              </a:ext>
            </a:extLst>
          </p:cNvPr>
          <p:cNvSpPr/>
          <p:nvPr/>
        </p:nvSpPr>
        <p:spPr>
          <a:xfrm>
            <a:off x="550912" y="4095204"/>
            <a:ext cx="3033387" cy="1955040"/>
          </a:xfrm>
          <a:prstGeom prst="rect">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fr-FR" sz="1600" b="1" dirty="0"/>
              <a:t>Le 6</a:t>
            </a:r>
            <a:r>
              <a:rPr lang="fr-FR" sz="1600" b="1" baseline="30000" dirty="0"/>
              <a:t>ème</a:t>
            </a:r>
            <a:r>
              <a:rPr lang="fr-FR" sz="1600" b="1" dirty="0"/>
              <a:t> mois est un moment important de la relation car l’on constate les 1ers signes d’attrition, notamment sur les jeunes, en forte attente d’accompagnement. </a:t>
            </a:r>
          </a:p>
        </p:txBody>
      </p:sp>
      <p:sp>
        <p:nvSpPr>
          <p:cNvPr id="16" name="Espace réservé du contenu 8">
            <a:extLst>
              <a:ext uri="{FF2B5EF4-FFF2-40B4-BE49-F238E27FC236}">
                <a16:creationId xmlns:a16="http://schemas.microsoft.com/office/drawing/2014/main" id="{1E3F3B3C-BC45-4D4E-9235-595C483F6613}"/>
              </a:ext>
            </a:extLst>
          </p:cNvPr>
          <p:cNvSpPr>
            <a:spLocks noGrp="1"/>
          </p:cNvSpPr>
          <p:nvPr>
            <p:ph idx="17"/>
          </p:nvPr>
        </p:nvSpPr>
        <p:spPr>
          <a:xfrm>
            <a:off x="4004303" y="1583275"/>
            <a:ext cx="7755576" cy="4466968"/>
          </a:xfrm>
          <a:ln w="38100">
            <a:solidFill>
              <a:schemeClr val="accent4">
                <a:lumMod val="75000"/>
              </a:schemeClr>
            </a:solidFill>
          </a:ln>
        </p:spPr>
        <p:txBody>
          <a:bodyPr/>
          <a:lstStyle/>
          <a:p>
            <a:r>
              <a:rPr lang="fr-FR" b="1" dirty="0"/>
              <a:t>ACTION ATTENDUE DE VOTRE PART</a:t>
            </a:r>
          </a:p>
          <a:p>
            <a:endParaRPr lang="fr-FR" b="1" dirty="0"/>
          </a:p>
          <a:p>
            <a:r>
              <a:rPr lang="fr-FR" dirty="0"/>
              <a:t>Il est primordial de contacter votre client avec qui vous n’avez pas encore eu de contact depuis son Entrée En Relation. </a:t>
            </a:r>
          </a:p>
          <a:p>
            <a:endParaRPr lang="fr-FR" sz="1000" dirty="0"/>
          </a:p>
          <a:p>
            <a:r>
              <a:rPr lang="fr-FR" dirty="0"/>
              <a:t>Il est important d’être présent et à l’écoute pour fidéliser notre client, en attente d’accompagnement : Contactez-le pour identifier ses besoins                              et ses projets. </a:t>
            </a:r>
          </a:p>
          <a:p>
            <a:endParaRPr lang="fr-FR" sz="1000" dirty="0"/>
          </a:p>
          <a:p>
            <a:r>
              <a:rPr lang="fr-FR" dirty="0"/>
              <a:t>Proposez lui un rendez-vous (physique, téléphonique ou visio).</a:t>
            </a:r>
          </a:p>
          <a:p>
            <a:pPr marL="0" indent="0">
              <a:buNone/>
            </a:pPr>
            <a:endParaRPr lang="fr-FR" dirty="0"/>
          </a:p>
          <a:p>
            <a:endParaRPr lang="fr-FR" dirty="0"/>
          </a:p>
        </p:txBody>
      </p:sp>
      <p:sp>
        <p:nvSpPr>
          <p:cNvPr id="20" name="Rectangle 19">
            <a:extLst>
              <a:ext uri="{FF2B5EF4-FFF2-40B4-BE49-F238E27FC236}">
                <a16:creationId xmlns:a16="http://schemas.microsoft.com/office/drawing/2014/main" id="{55AE06C7-09FC-4923-B4FF-2977B741205F}"/>
              </a:ext>
            </a:extLst>
          </p:cNvPr>
          <p:cNvSpPr/>
          <p:nvPr/>
        </p:nvSpPr>
        <p:spPr>
          <a:xfrm>
            <a:off x="4004302" y="1583275"/>
            <a:ext cx="7755576" cy="322727"/>
          </a:xfrm>
          <a:prstGeom prst="rect">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600" b="1" dirty="0"/>
              <a:t>ACTION ATTENDUE DE VOTRE PART</a:t>
            </a:r>
          </a:p>
        </p:txBody>
      </p:sp>
      <p:sp>
        <p:nvSpPr>
          <p:cNvPr id="4" name="Rectangle 3">
            <a:hlinkClick r:id="rId3" action="ppaction://hlinksldjump"/>
            <a:extLst>
              <a:ext uri="{FF2B5EF4-FFF2-40B4-BE49-F238E27FC236}">
                <a16:creationId xmlns:a16="http://schemas.microsoft.com/office/drawing/2014/main" id="{3DD0C1B2-B598-409B-97CF-AD6B15CF69D8}"/>
              </a:ext>
            </a:extLst>
          </p:cNvPr>
          <p:cNvSpPr/>
          <p:nvPr/>
        </p:nvSpPr>
        <p:spPr>
          <a:xfrm>
            <a:off x="4241075" y="4784152"/>
            <a:ext cx="7289074" cy="878593"/>
          </a:xfrm>
          <a:prstGeom prst="rect">
            <a:avLst/>
          </a:prstGeom>
          <a:solidFill>
            <a:schemeClr val="bg1">
              <a:lumMod val="95000"/>
            </a:schemeClr>
          </a:solidFill>
          <a:ln>
            <a:solidFill>
              <a:schemeClr val="accent4">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a:solidFill>
                  <a:schemeClr val="accent4">
                    <a:lumMod val="75000"/>
                  </a:schemeClr>
                </a:solidFill>
              </a:rPr>
              <a:t>Cliquez ici pour accéder au script téléphonique</a:t>
            </a:r>
          </a:p>
        </p:txBody>
      </p:sp>
      <p:pic>
        <p:nvPicPr>
          <p:cNvPr id="4098" name="Picture 2" descr="NOS CONTRATS | Sarl Juliengris">
            <a:hlinkClick r:id="rId3" action="ppaction://hlinksldjump"/>
            <a:extLst>
              <a:ext uri="{FF2B5EF4-FFF2-40B4-BE49-F238E27FC236}">
                <a16:creationId xmlns:a16="http://schemas.microsoft.com/office/drawing/2014/main" id="{EEF5E938-6DB0-4A2B-BD90-A182EF85F584}"/>
              </a:ext>
            </a:extLst>
          </p:cNvPr>
          <p:cNvPicPr>
            <a:picLocks noChangeAspect="1" noChangeArrowheads="1"/>
          </p:cNvPicPr>
          <p:nvPr/>
        </p:nvPicPr>
        <p:blipFill>
          <a:blip r:embed="rId4" cstate="print">
            <a:duotone>
              <a:schemeClr val="accent5">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10901521" y="5035233"/>
            <a:ext cx="567727" cy="567727"/>
          </a:xfrm>
          <a:prstGeom prst="rect">
            <a:avLst/>
          </a:prstGeom>
          <a:noFill/>
          <a:extLst>
            <a:ext uri="{909E8E84-426E-40DD-AFC4-6F175D3DCCD1}">
              <a14:hiddenFill xmlns:a14="http://schemas.microsoft.com/office/drawing/2010/main">
                <a:solidFill>
                  <a:srgbClr val="FFFFFF"/>
                </a:solidFill>
              </a14:hiddenFill>
            </a:ext>
          </a:extLst>
        </p:spPr>
      </p:pic>
      <p:sp>
        <p:nvSpPr>
          <p:cNvPr id="3" name="Espace réservé du texte 2">
            <a:extLst>
              <a:ext uri="{FF2B5EF4-FFF2-40B4-BE49-F238E27FC236}">
                <a16:creationId xmlns:a16="http://schemas.microsoft.com/office/drawing/2014/main" id="{7208E7D5-588A-4DC1-8159-4C02ADE826C0}"/>
              </a:ext>
            </a:extLst>
          </p:cNvPr>
          <p:cNvSpPr>
            <a:spLocks noGrp="1"/>
          </p:cNvSpPr>
          <p:nvPr>
            <p:ph type="body" sz="quarter" idx="16"/>
          </p:nvPr>
        </p:nvSpPr>
        <p:spPr/>
        <p:txBody>
          <a:bodyPr/>
          <a:lstStyle/>
          <a:p>
            <a:r>
              <a:rPr lang="fr-FR" dirty="0"/>
              <a:t>5</a:t>
            </a:r>
          </a:p>
        </p:txBody>
      </p:sp>
      <p:pic>
        <p:nvPicPr>
          <p:cNvPr id="18" name="Image 17">
            <a:extLst>
              <a:ext uri="{FF2B5EF4-FFF2-40B4-BE49-F238E27FC236}">
                <a16:creationId xmlns:a16="http://schemas.microsoft.com/office/drawing/2014/main" id="{8D6EFECE-44C6-419C-8696-2380BC5B0929}"/>
              </a:ext>
            </a:extLst>
          </p:cNvPr>
          <p:cNvPicPr>
            <a:picLocks noChangeAspect="1"/>
          </p:cNvPicPr>
          <p:nvPr/>
        </p:nvPicPr>
        <p:blipFill rotWithShape="1">
          <a:blip r:embed="rId5">
            <a:extLst>
              <a:ext uri="{BEBA8EAE-BF5A-486C-A8C5-ECC9F3942E4B}">
                <a14:imgProps xmlns:a14="http://schemas.microsoft.com/office/drawing/2010/main">
                  <a14:imgLayer r:embed="rId6">
                    <a14:imgEffect>
                      <a14:backgroundRemoval t="2964" b="94072" l="2645" r="90000">
                        <a14:foregroundMark x1="3802" y1="4056" x2="8347" y2="3120"/>
                        <a14:foregroundMark x1="8347" y1="3120" x2="13306" y2="5460"/>
                        <a14:foregroundMark x1="13306" y1="5460" x2="16033" y2="11544"/>
                        <a14:foregroundMark x1="16033" y1="11544" x2="14793" y2="20437"/>
                        <a14:foregroundMark x1="14793" y1="20437" x2="11736" y2="26677"/>
                        <a14:foregroundMark x1="11736" y1="26677" x2="7521" y2="29953"/>
                        <a14:foregroundMark x1="7521" y1="29953" x2="4215" y2="25117"/>
                        <a14:foregroundMark x1="4215" y1="25117" x2="1736" y2="18253"/>
                        <a14:foregroundMark x1="1736" y1="18253" x2="3884" y2="10608"/>
                        <a14:foregroundMark x1="3884" y1="10608" x2="9421" y2="5772"/>
                        <a14:foregroundMark x1="9421" y1="5772" x2="13719" y2="11076"/>
                        <a14:foregroundMark x1="13719" y1="11076" x2="15207" y2="20905"/>
                        <a14:foregroundMark x1="15207" y1="20905" x2="10413" y2="27769"/>
                        <a14:foregroundMark x1="10413" y1="27769" x2="4380" y2="24181"/>
                        <a14:foregroundMark x1="4380" y1="24181" x2="5041" y2="14821"/>
                        <a14:foregroundMark x1="5041" y1="14821" x2="10083" y2="10764"/>
                        <a14:foregroundMark x1="10083" y1="10764" x2="12066" y2="18877"/>
                        <a14:foregroundMark x1="12066" y1="18877" x2="7686" y2="23713"/>
                        <a14:foregroundMark x1="7686" y1="23713" x2="4959" y2="15913"/>
                        <a14:foregroundMark x1="4959" y1="15913" x2="11074" y2="14821"/>
                        <a14:foregroundMark x1="11074" y1="14821" x2="10165" y2="18565"/>
                        <a14:foregroundMark x1="1901" y1="15913" x2="2149" y2="7956"/>
                        <a14:foregroundMark x1="2149" y1="7956" x2="5950" y2="4212"/>
                        <a14:foregroundMark x1="5950" y1="4212" x2="10331" y2="3276"/>
                        <a14:foregroundMark x1="10331" y1="3276" x2="12893" y2="4524"/>
                        <a14:foregroundMark x1="15537" y1="9516" x2="16446" y2="17473"/>
                        <a14:foregroundMark x1="16446" y1="17473" x2="14215" y2="24805"/>
                        <a14:foregroundMark x1="14215" y1="24805" x2="10909" y2="29641"/>
                        <a14:foregroundMark x1="10909" y1="29641" x2="5785" y2="30109"/>
                        <a14:foregroundMark x1="5785" y1="30109" x2="2893" y2="23713"/>
                        <a14:foregroundMark x1="2893" y1="23713" x2="2645" y2="19033"/>
                        <a14:foregroundMark x1="16612" y1="18877" x2="14132" y2="25585"/>
                        <a14:foregroundMark x1="14132" y1="25585" x2="10744" y2="29797"/>
                        <a14:foregroundMark x1="45455" y1="36037" x2="44463" y2="72075"/>
                        <a14:foregroundMark x1="44463" y1="72075" x2="43719" y2="76443"/>
                        <a14:foregroundMark x1="48678" y1="94072" x2="47521" y2="90796"/>
                        <a14:foregroundMark x1="53884" y1="93760" x2="49669" y2="78159"/>
                        <a14:foregroundMark x1="49669" y1="78159" x2="49587" y2="76755"/>
                        <a14:foregroundMark x1="59669" y1="66771" x2="47521" y2="67083"/>
                        <a14:foregroundMark x1="64545" y1="59438" x2="55950" y2="52106"/>
                        <a14:foregroundMark x1="55950" y1="52106" x2="53967" y2="48674"/>
                        <a14:foregroundMark x1="55702" y1="49454" x2="60661" y2="48830"/>
                        <a14:foregroundMark x1="60661" y1="48830" x2="64628" y2="49454"/>
                        <a14:foregroundMark x1="34380" y1="66927" x2="41405" y2="65055"/>
                        <a14:foregroundMark x1="34215" y1="66147" x2="34132" y2="67083"/>
                        <a14:foregroundMark x1="36942" y1="49298" x2="35702" y2="50390"/>
                        <a14:foregroundMark x1="37851" y1="52418" x2="35289" y2="52574"/>
                        <a14:foregroundMark x1="36529" y1="53354" x2="36612" y2="64119"/>
                        <a14:foregroundMark x1="37355" y1="56474" x2="36364" y2="57410"/>
                        <a14:foregroundMark x1="68926" y1="33541" x2="68926" y2="33541"/>
                        <a14:foregroundMark x1="70413" y1="33541" x2="70413" y2="33541"/>
                        <a14:foregroundMark x1="72066" y1="33853" x2="72066" y2="33853"/>
                        <a14:foregroundMark x1="73636" y1="33853" x2="73636" y2="33853"/>
                        <a14:foregroundMark x1="75950" y1="33541" x2="75950" y2="33541"/>
                        <a14:foregroundMark x1="77355" y1="33853" x2="77355" y2="33853"/>
                        <a14:foregroundMark x1="79256" y1="33541" x2="79256" y2="33541"/>
                        <a14:foregroundMark x1="71653" y1="40718" x2="71653" y2="40718"/>
                        <a14:foregroundMark x1="73719" y1="39470" x2="73719" y2="39470"/>
                        <a14:foregroundMark x1="75950" y1="41342" x2="75950" y2="41342"/>
                      </a14:backgroundRemoval>
                    </a14:imgEffect>
                  </a14:imgLayer>
                </a14:imgProps>
              </a:ext>
            </a:extLst>
          </a:blip>
          <a:srcRect l="32377" t="29068" r="17554"/>
          <a:stretch/>
        </p:blipFill>
        <p:spPr>
          <a:xfrm>
            <a:off x="10021422" y="3589217"/>
            <a:ext cx="1706746" cy="1280898"/>
          </a:xfrm>
          <a:prstGeom prst="rect">
            <a:avLst/>
          </a:prstGeom>
        </p:spPr>
      </p:pic>
      <p:sp>
        <p:nvSpPr>
          <p:cNvPr id="19" name="Rectangle 18">
            <a:extLst>
              <a:ext uri="{FF2B5EF4-FFF2-40B4-BE49-F238E27FC236}">
                <a16:creationId xmlns:a16="http://schemas.microsoft.com/office/drawing/2014/main" id="{5170803C-B809-4438-9B10-22B6109CE578}"/>
              </a:ext>
            </a:extLst>
          </p:cNvPr>
          <p:cNvSpPr/>
          <p:nvPr/>
        </p:nvSpPr>
        <p:spPr>
          <a:xfrm>
            <a:off x="4376057" y="4632734"/>
            <a:ext cx="2536370" cy="302835"/>
          </a:xfrm>
          <a:prstGeom prst="rect">
            <a:avLst/>
          </a:prstGeom>
          <a:solidFill>
            <a:schemeClr val="bg1"/>
          </a:solidFill>
          <a:ln>
            <a:solidFill>
              <a:schemeClr val="accent4">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050" dirty="0">
                <a:solidFill>
                  <a:schemeClr val="accent4">
                    <a:lumMod val="75000"/>
                  </a:schemeClr>
                </a:solidFill>
              </a:rPr>
              <a:t>Libellé GERC : EER M + 6 Fidélisation</a:t>
            </a:r>
          </a:p>
        </p:txBody>
      </p:sp>
      <p:graphicFrame>
        <p:nvGraphicFramePr>
          <p:cNvPr id="21" name="Tableau 13">
            <a:extLst>
              <a:ext uri="{FF2B5EF4-FFF2-40B4-BE49-F238E27FC236}">
                <a16:creationId xmlns:a16="http://schemas.microsoft.com/office/drawing/2014/main" id="{8E148DA4-1897-4788-9E05-87613052DA9C}"/>
              </a:ext>
            </a:extLst>
          </p:cNvPr>
          <p:cNvGraphicFramePr>
            <a:graphicFrameLocks noGrp="1"/>
          </p:cNvGraphicFramePr>
          <p:nvPr>
            <p:extLst>
              <p:ext uri="{D42A27DB-BD31-4B8C-83A1-F6EECF244321}">
                <p14:modId xmlns:p14="http://schemas.microsoft.com/office/powerpoint/2010/main" val="451525246"/>
              </p:ext>
            </p:extLst>
          </p:nvPr>
        </p:nvGraphicFramePr>
        <p:xfrm>
          <a:off x="-3520" y="6200635"/>
          <a:ext cx="12188480" cy="243840"/>
        </p:xfrm>
        <a:graphic>
          <a:graphicData uri="http://schemas.openxmlformats.org/drawingml/2006/table">
            <a:tbl>
              <a:tblPr>
                <a:tableStyleId>{5C22544A-7EE6-4342-B048-85BDC9FD1C3A}</a:tableStyleId>
              </a:tblPr>
              <a:tblGrid>
                <a:gridCol w="1218848">
                  <a:extLst>
                    <a:ext uri="{9D8B030D-6E8A-4147-A177-3AD203B41FA5}">
                      <a16:colId xmlns:a16="http://schemas.microsoft.com/office/drawing/2014/main" val="11123696"/>
                    </a:ext>
                  </a:extLst>
                </a:gridCol>
                <a:gridCol w="1218848">
                  <a:extLst>
                    <a:ext uri="{9D8B030D-6E8A-4147-A177-3AD203B41FA5}">
                      <a16:colId xmlns:a16="http://schemas.microsoft.com/office/drawing/2014/main" val="1498477622"/>
                    </a:ext>
                  </a:extLst>
                </a:gridCol>
                <a:gridCol w="1218848">
                  <a:extLst>
                    <a:ext uri="{9D8B030D-6E8A-4147-A177-3AD203B41FA5}">
                      <a16:colId xmlns:a16="http://schemas.microsoft.com/office/drawing/2014/main" val="2750319254"/>
                    </a:ext>
                  </a:extLst>
                </a:gridCol>
                <a:gridCol w="1218848">
                  <a:extLst>
                    <a:ext uri="{9D8B030D-6E8A-4147-A177-3AD203B41FA5}">
                      <a16:colId xmlns:a16="http://schemas.microsoft.com/office/drawing/2014/main" val="1169807283"/>
                    </a:ext>
                  </a:extLst>
                </a:gridCol>
                <a:gridCol w="1218848">
                  <a:extLst>
                    <a:ext uri="{9D8B030D-6E8A-4147-A177-3AD203B41FA5}">
                      <a16:colId xmlns:a16="http://schemas.microsoft.com/office/drawing/2014/main" val="4179139866"/>
                    </a:ext>
                  </a:extLst>
                </a:gridCol>
                <a:gridCol w="1218848">
                  <a:extLst>
                    <a:ext uri="{9D8B030D-6E8A-4147-A177-3AD203B41FA5}">
                      <a16:colId xmlns:a16="http://schemas.microsoft.com/office/drawing/2014/main" val="3994597210"/>
                    </a:ext>
                  </a:extLst>
                </a:gridCol>
                <a:gridCol w="1218848">
                  <a:extLst>
                    <a:ext uri="{9D8B030D-6E8A-4147-A177-3AD203B41FA5}">
                      <a16:colId xmlns:a16="http://schemas.microsoft.com/office/drawing/2014/main" val="3279164017"/>
                    </a:ext>
                  </a:extLst>
                </a:gridCol>
                <a:gridCol w="1218848">
                  <a:extLst>
                    <a:ext uri="{9D8B030D-6E8A-4147-A177-3AD203B41FA5}">
                      <a16:colId xmlns:a16="http://schemas.microsoft.com/office/drawing/2014/main" val="3587514840"/>
                    </a:ext>
                  </a:extLst>
                </a:gridCol>
                <a:gridCol w="1218848">
                  <a:extLst>
                    <a:ext uri="{9D8B030D-6E8A-4147-A177-3AD203B41FA5}">
                      <a16:colId xmlns:a16="http://schemas.microsoft.com/office/drawing/2014/main" val="2689001915"/>
                    </a:ext>
                  </a:extLst>
                </a:gridCol>
                <a:gridCol w="1218848">
                  <a:extLst>
                    <a:ext uri="{9D8B030D-6E8A-4147-A177-3AD203B41FA5}">
                      <a16:colId xmlns:a16="http://schemas.microsoft.com/office/drawing/2014/main" val="956466355"/>
                    </a:ext>
                  </a:extLst>
                </a:gridCol>
              </a:tblGrid>
              <a:tr h="223517">
                <a:tc>
                  <a:txBody>
                    <a:bodyPr/>
                    <a:lstStyle/>
                    <a:p>
                      <a:pPr algn="ctr"/>
                      <a:r>
                        <a:rPr lang="fr-FR" sz="1000" b="0" dirty="0">
                          <a:solidFill>
                            <a:schemeClr val="tx1">
                              <a:lumMod val="75000"/>
                              <a:lumOff val="25000"/>
                            </a:schemeClr>
                          </a:solidFill>
                        </a:rPr>
                        <a:t>J+2</a:t>
                      </a:r>
                    </a:p>
                  </a:txBody>
                  <a:tcPr anchor="ctr">
                    <a:solidFill>
                      <a:schemeClr val="bg1">
                        <a:lumMod val="95000"/>
                      </a:schemeClr>
                    </a:solidFill>
                  </a:tcPr>
                </a:tc>
                <a:tc>
                  <a:txBody>
                    <a:bodyPr/>
                    <a:lstStyle/>
                    <a:p>
                      <a:pPr algn="ctr"/>
                      <a:r>
                        <a:rPr lang="fr-FR" sz="1000" b="0" dirty="0">
                          <a:solidFill>
                            <a:schemeClr val="tx1">
                              <a:lumMod val="75000"/>
                              <a:lumOff val="25000"/>
                            </a:schemeClr>
                          </a:solidFill>
                        </a:rPr>
                        <a:t>J+7</a:t>
                      </a:r>
                    </a:p>
                  </a:txBody>
                  <a:tcPr anchor="ctr">
                    <a:solidFill>
                      <a:schemeClr val="bg1">
                        <a:lumMod val="95000"/>
                      </a:schemeClr>
                    </a:solidFill>
                  </a:tcPr>
                </a:tc>
                <a:tc>
                  <a:txBody>
                    <a:bodyPr/>
                    <a:lstStyle/>
                    <a:p>
                      <a:pPr algn="ctr"/>
                      <a:r>
                        <a:rPr lang="fr-FR" sz="1000" b="0" dirty="0">
                          <a:solidFill>
                            <a:schemeClr val="tx1">
                              <a:lumMod val="75000"/>
                              <a:lumOff val="25000"/>
                            </a:schemeClr>
                          </a:solidFill>
                        </a:rPr>
                        <a:t>J+15</a:t>
                      </a:r>
                    </a:p>
                  </a:txBody>
                  <a:tcPr anchor="ctr">
                    <a:solidFill>
                      <a:schemeClr val="bg1">
                        <a:lumMod val="95000"/>
                      </a:schemeClr>
                    </a:solidFill>
                  </a:tcPr>
                </a:tc>
                <a:tc>
                  <a:txBody>
                    <a:bodyPr/>
                    <a:lstStyle/>
                    <a:p>
                      <a:pPr algn="ctr"/>
                      <a:r>
                        <a:rPr lang="fr-FR" sz="1000" b="0" dirty="0">
                          <a:solidFill>
                            <a:schemeClr val="tx1">
                              <a:lumMod val="75000"/>
                              <a:lumOff val="25000"/>
                            </a:schemeClr>
                          </a:solidFill>
                        </a:rPr>
                        <a:t>M+1</a:t>
                      </a:r>
                    </a:p>
                  </a:txBody>
                  <a:tcPr anchor="ctr">
                    <a:solidFill>
                      <a:schemeClr val="bg1">
                        <a:lumMod val="95000"/>
                      </a:schemeClr>
                    </a:solidFill>
                  </a:tcPr>
                </a:tc>
                <a:tc>
                  <a:txBody>
                    <a:bodyPr/>
                    <a:lstStyle/>
                    <a:p>
                      <a:pPr algn="ctr"/>
                      <a:r>
                        <a:rPr lang="fr-FR" sz="1000" b="0" dirty="0">
                          <a:solidFill>
                            <a:schemeClr val="tx1">
                              <a:lumMod val="75000"/>
                              <a:lumOff val="25000"/>
                            </a:schemeClr>
                          </a:solidFill>
                        </a:rPr>
                        <a:t>M+3</a:t>
                      </a:r>
                    </a:p>
                  </a:txBody>
                  <a:tcPr anchor="ctr">
                    <a:solidFill>
                      <a:schemeClr val="bg1">
                        <a:lumMod val="95000"/>
                      </a:schemeClr>
                    </a:solidFill>
                  </a:tcPr>
                </a:tc>
                <a:tc>
                  <a:txBody>
                    <a:bodyPr/>
                    <a:lstStyle/>
                    <a:p>
                      <a:pPr algn="ctr"/>
                      <a:r>
                        <a:rPr lang="fr-FR" sz="1000" b="0" dirty="0">
                          <a:solidFill>
                            <a:schemeClr val="tx1">
                              <a:lumMod val="75000"/>
                              <a:lumOff val="25000"/>
                            </a:schemeClr>
                          </a:solidFill>
                        </a:rPr>
                        <a:t>M+5</a:t>
                      </a:r>
                    </a:p>
                  </a:txBody>
                  <a:tcPr anchor="ctr">
                    <a:solidFill>
                      <a:schemeClr val="bg1">
                        <a:lumMod val="95000"/>
                      </a:schemeClr>
                    </a:solidFill>
                  </a:tcPr>
                </a:tc>
                <a:tc>
                  <a:txBody>
                    <a:bodyPr/>
                    <a:lstStyle/>
                    <a:p>
                      <a:pPr algn="ctr"/>
                      <a:r>
                        <a:rPr lang="fr-FR" sz="1000" b="1" dirty="0">
                          <a:solidFill>
                            <a:schemeClr val="tx1">
                              <a:lumMod val="75000"/>
                              <a:lumOff val="25000"/>
                            </a:schemeClr>
                          </a:solidFill>
                        </a:rPr>
                        <a:t>M+6</a:t>
                      </a:r>
                    </a:p>
                  </a:txBody>
                  <a:tcPr anchor="ctr">
                    <a:solidFill>
                      <a:schemeClr val="accent4">
                        <a:lumMod val="60000"/>
                        <a:lumOff val="40000"/>
                      </a:schemeClr>
                    </a:solidFill>
                  </a:tcPr>
                </a:tc>
                <a:tc>
                  <a:txBody>
                    <a:bodyPr/>
                    <a:lstStyle/>
                    <a:p>
                      <a:pPr algn="ctr"/>
                      <a:r>
                        <a:rPr lang="fr-FR" sz="1000" dirty="0">
                          <a:solidFill>
                            <a:schemeClr val="tx1">
                              <a:lumMod val="75000"/>
                              <a:lumOff val="25000"/>
                            </a:schemeClr>
                          </a:solidFill>
                        </a:rPr>
                        <a:t>M+9</a:t>
                      </a:r>
                    </a:p>
                  </a:txBody>
                  <a:tcPr anchor="ctr">
                    <a:solidFill>
                      <a:srgbClr val="F2F2F2"/>
                    </a:solidFill>
                  </a:tcPr>
                </a:tc>
                <a:tc>
                  <a:txBody>
                    <a:bodyPr/>
                    <a:lstStyle/>
                    <a:p>
                      <a:pPr algn="ctr"/>
                      <a:r>
                        <a:rPr lang="fr-FR" sz="1000" dirty="0">
                          <a:solidFill>
                            <a:schemeClr val="tx1">
                              <a:lumMod val="75000"/>
                              <a:lumOff val="25000"/>
                            </a:schemeClr>
                          </a:solidFill>
                        </a:rPr>
                        <a:t>M+10</a:t>
                      </a:r>
                    </a:p>
                  </a:txBody>
                  <a:tcPr anchor="ctr">
                    <a:solidFill>
                      <a:srgbClr val="F2F2F2"/>
                    </a:solidFill>
                  </a:tcPr>
                </a:tc>
                <a:tc>
                  <a:txBody>
                    <a:bodyPr/>
                    <a:lstStyle/>
                    <a:p>
                      <a:pPr algn="ctr"/>
                      <a:r>
                        <a:rPr lang="fr-FR" sz="1000" dirty="0">
                          <a:solidFill>
                            <a:schemeClr val="tx1">
                              <a:lumMod val="75000"/>
                              <a:lumOff val="25000"/>
                            </a:schemeClr>
                          </a:solidFill>
                        </a:rPr>
                        <a:t>M+12</a:t>
                      </a:r>
                    </a:p>
                  </a:txBody>
                  <a:tcPr anchor="ctr">
                    <a:solidFill>
                      <a:srgbClr val="F2F2F2"/>
                    </a:solidFill>
                  </a:tcPr>
                </a:tc>
                <a:extLst>
                  <a:ext uri="{0D108BD9-81ED-4DB2-BD59-A6C34878D82A}">
                    <a16:rowId xmlns:a16="http://schemas.microsoft.com/office/drawing/2014/main" val="340540879"/>
                  </a:ext>
                </a:extLst>
              </a:tr>
            </a:tbl>
          </a:graphicData>
        </a:graphic>
      </p:graphicFrame>
      <p:pic>
        <p:nvPicPr>
          <p:cNvPr id="22" name="Image 21">
            <a:extLst>
              <a:ext uri="{FF2B5EF4-FFF2-40B4-BE49-F238E27FC236}">
                <a16:creationId xmlns:a16="http://schemas.microsoft.com/office/drawing/2014/main" id="{39CCA8C8-EBED-4AF6-B51F-C3729FFA9201}"/>
              </a:ext>
            </a:extLst>
          </p:cNvPr>
          <p:cNvPicPr>
            <a:picLocks noChangeAspect="1"/>
          </p:cNvPicPr>
          <p:nvPr/>
        </p:nvPicPr>
        <p:blipFill>
          <a:blip r:embed="rId7">
            <a:extLst>
              <a:ext uri="{BEBA8EAE-BF5A-486C-A8C5-ECC9F3942E4B}">
                <a14:imgProps xmlns:a14="http://schemas.microsoft.com/office/drawing/2010/main">
                  <a14:imgLayer r:embed="rId8">
                    <a14:imgEffect>
                      <a14:backgroundRemoval t="7853" b="95673" l="9930" r="89720">
                        <a14:foregroundMark x1="11799" y1="8974" x2="82593" y2="14423"/>
                        <a14:foregroundMark x1="82593" y1="14423" x2="76869" y2="9455"/>
                        <a14:foregroundMark x1="76869" y1="9455" x2="18808" y2="13622"/>
                        <a14:foregroundMark x1="18808" y1="13622" x2="24182" y2="8333"/>
                        <a14:foregroundMark x1="24182" y1="8333" x2="31192" y2="7853"/>
                        <a14:foregroundMark x1="31192" y1="7853" x2="75234" y2="13462"/>
                        <a14:foregroundMark x1="87383" y1="8494" x2="75935" y2="8494"/>
                        <a14:foregroundMark x1="86799" y1="10417" x2="83061" y2="12019"/>
                        <a14:foregroundMark x1="74299" y1="15865" x2="12150" y2="14583"/>
                        <a14:foregroundMark x1="13668" y1="11218" x2="19626" y2="13301"/>
                        <a14:foregroundMark x1="68341" y1="85577" x2="58294" y2="94712"/>
                        <a14:foregroundMark x1="58294" y1="94712" x2="45444" y2="96795"/>
                        <a14:foregroundMark x1="45444" y1="96795" x2="33879" y2="90224"/>
                        <a14:foregroundMark x1="33879" y1="90224" x2="28154" y2="81731"/>
                        <a14:foregroundMark x1="64019" y1="84776" x2="44509" y2="81250"/>
                        <a14:foregroundMark x1="59229" y1="94071" x2="40187" y2="95673"/>
                        <a14:foregroundMark x1="40187" y1="95673" x2="38084" y2="93750"/>
                      </a14:backgroundRemoval>
                    </a14:imgEffect>
                  </a14:imgLayer>
                </a14:imgProps>
              </a:ext>
            </a:extLst>
          </a:blip>
          <a:stretch>
            <a:fillRect/>
          </a:stretch>
        </p:blipFill>
        <p:spPr>
          <a:xfrm>
            <a:off x="10255478" y="1147913"/>
            <a:ext cx="1564998" cy="1140840"/>
          </a:xfrm>
          <a:prstGeom prst="rect">
            <a:avLst/>
          </a:prstGeom>
        </p:spPr>
      </p:pic>
    </p:spTree>
    <p:extLst>
      <p:ext uri="{BB962C8B-B14F-4D97-AF65-F5344CB8AC3E}">
        <p14:creationId xmlns:p14="http://schemas.microsoft.com/office/powerpoint/2010/main" val="341814604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cxnSp>
        <p:nvCxnSpPr>
          <p:cNvPr id="19" name="Connecteur droit 18">
            <a:extLst>
              <a:ext uri="{FF2B5EF4-FFF2-40B4-BE49-F238E27FC236}">
                <a16:creationId xmlns:a16="http://schemas.microsoft.com/office/drawing/2014/main" id="{B28FFD94-88DF-4A41-98B1-0A55F9A6272C}"/>
              </a:ext>
            </a:extLst>
          </p:cNvPr>
          <p:cNvCxnSpPr>
            <a:cxnSpLocks/>
          </p:cNvCxnSpPr>
          <p:nvPr/>
        </p:nvCxnSpPr>
        <p:spPr>
          <a:xfrm>
            <a:off x="5590741" y="3062545"/>
            <a:ext cx="0" cy="2591492"/>
          </a:xfrm>
          <a:prstGeom prst="line">
            <a:avLst/>
          </a:prstGeom>
          <a:ln w="9525">
            <a:solidFill>
              <a:schemeClr val="tx1">
                <a:lumMod val="75000"/>
                <a:lumOff val="25000"/>
              </a:schemeClr>
            </a:solidFill>
            <a:prstDash val="sysDash"/>
          </a:ln>
        </p:spPr>
        <p:style>
          <a:lnRef idx="1">
            <a:schemeClr val="accent1"/>
          </a:lnRef>
          <a:fillRef idx="0">
            <a:schemeClr val="accent1"/>
          </a:fillRef>
          <a:effectRef idx="0">
            <a:schemeClr val="accent1"/>
          </a:effectRef>
          <a:fontRef idx="minor">
            <a:schemeClr val="tx1"/>
          </a:fontRef>
        </p:style>
      </p:cxnSp>
      <p:pic>
        <p:nvPicPr>
          <p:cNvPr id="26" name="Picture 6" descr="Portrait de jeune adolescente adolescent heureux dans des vêtements décontractés Vecteur gratuit">
            <a:extLst>
              <a:ext uri="{FF2B5EF4-FFF2-40B4-BE49-F238E27FC236}">
                <a16:creationId xmlns:a16="http://schemas.microsoft.com/office/drawing/2014/main" id="{6F4399AC-2798-43B7-BE81-E921725A92AB}"/>
              </a:ext>
            </a:extLst>
          </p:cNvPr>
          <p:cNvPicPr>
            <a:picLocks noChangeAspect="1" noChangeArrowheads="1"/>
          </p:cNvPicPr>
          <p:nvPr/>
        </p:nvPicPr>
        <p:blipFill>
          <a:blip r:embed="rId2"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3942964" y="3606067"/>
            <a:ext cx="2449651" cy="2449651"/>
          </a:xfrm>
          <a:prstGeom prst="rect">
            <a:avLst/>
          </a:prstGeom>
          <a:noFill/>
          <a:extLst>
            <a:ext uri="{909E8E84-426E-40DD-AFC4-6F175D3DCCD1}">
              <a14:hiddenFill xmlns:a14="http://schemas.microsoft.com/office/drawing/2010/main">
                <a:solidFill>
                  <a:srgbClr val="FFFFFF"/>
                </a:solidFill>
              </a14:hiddenFill>
            </a:ext>
          </a:extLst>
        </p:spPr>
      </p:pic>
      <p:pic>
        <p:nvPicPr>
          <p:cNvPr id="12" name="Image 11">
            <a:extLst>
              <a:ext uri="{FF2B5EF4-FFF2-40B4-BE49-F238E27FC236}">
                <a16:creationId xmlns:a16="http://schemas.microsoft.com/office/drawing/2014/main" id="{7D92959B-5ADA-477E-B7B0-647B48F315AF}"/>
              </a:ext>
            </a:extLst>
          </p:cNvPr>
          <p:cNvPicPr>
            <a:picLocks noChangeAspect="1"/>
          </p:cNvPicPr>
          <p:nvPr/>
        </p:nvPicPr>
        <p:blipFill>
          <a:blip r:embed="rId3">
            <a:clrChange>
              <a:clrFrom>
                <a:srgbClr val="FFFFFF"/>
              </a:clrFrom>
              <a:clrTo>
                <a:srgbClr val="FFFFFF">
                  <a:alpha val="0"/>
                </a:srgbClr>
              </a:clrTo>
            </a:clrChange>
            <a:duotone>
              <a:schemeClr val="accent4">
                <a:shade val="45000"/>
                <a:satMod val="135000"/>
              </a:schemeClr>
              <a:prstClr val="white"/>
            </a:duotone>
          </a:blip>
          <a:stretch>
            <a:fillRect/>
          </a:stretch>
        </p:blipFill>
        <p:spPr>
          <a:xfrm>
            <a:off x="3254221" y="476642"/>
            <a:ext cx="1818966" cy="769163"/>
          </a:xfrm>
          <a:prstGeom prst="rect">
            <a:avLst/>
          </a:prstGeom>
        </p:spPr>
      </p:pic>
      <p:sp>
        <p:nvSpPr>
          <p:cNvPr id="6" name="Espace réservé du texte 5"/>
          <p:cNvSpPr>
            <a:spLocks noGrp="1"/>
          </p:cNvSpPr>
          <p:nvPr>
            <p:ph type="body" sz="quarter" idx="12"/>
          </p:nvPr>
        </p:nvSpPr>
        <p:spPr/>
        <p:txBody>
          <a:bodyPr/>
          <a:lstStyle/>
          <a:p>
            <a:r>
              <a:rPr lang="fr-FR" dirty="0"/>
              <a:t>Script téléphonique </a:t>
            </a:r>
          </a:p>
        </p:txBody>
      </p:sp>
      <p:sp>
        <p:nvSpPr>
          <p:cNvPr id="7" name="Espace réservé du texte 6"/>
          <p:cNvSpPr>
            <a:spLocks noGrp="1"/>
          </p:cNvSpPr>
          <p:nvPr>
            <p:ph type="body" sz="quarter" idx="14"/>
          </p:nvPr>
        </p:nvSpPr>
        <p:spPr/>
        <p:txBody>
          <a:bodyPr/>
          <a:lstStyle/>
          <a:p>
            <a:r>
              <a:rPr lang="fr-FR" dirty="0"/>
              <a:t>Programme Relationnel EER</a:t>
            </a:r>
          </a:p>
        </p:txBody>
      </p:sp>
      <p:sp>
        <p:nvSpPr>
          <p:cNvPr id="8" name="Espace réservé du texte 7"/>
          <p:cNvSpPr>
            <a:spLocks noGrp="1"/>
          </p:cNvSpPr>
          <p:nvPr>
            <p:ph type="body" sz="quarter" idx="16"/>
          </p:nvPr>
        </p:nvSpPr>
        <p:spPr/>
        <p:txBody>
          <a:bodyPr/>
          <a:lstStyle/>
          <a:p>
            <a:r>
              <a:rPr lang="fr-FR" dirty="0"/>
              <a:t>5</a:t>
            </a:r>
          </a:p>
        </p:txBody>
      </p:sp>
      <p:sp>
        <p:nvSpPr>
          <p:cNvPr id="16" name="Espace réservé du contenu 8">
            <a:extLst>
              <a:ext uri="{FF2B5EF4-FFF2-40B4-BE49-F238E27FC236}">
                <a16:creationId xmlns:a16="http://schemas.microsoft.com/office/drawing/2014/main" id="{1E3F3B3C-BC45-4D4E-9235-595C483F6613}"/>
              </a:ext>
            </a:extLst>
          </p:cNvPr>
          <p:cNvSpPr>
            <a:spLocks noGrp="1"/>
          </p:cNvSpPr>
          <p:nvPr>
            <p:ph idx="17"/>
          </p:nvPr>
        </p:nvSpPr>
        <p:spPr>
          <a:xfrm>
            <a:off x="465195" y="1570241"/>
            <a:ext cx="11294684" cy="4480001"/>
          </a:xfrm>
          <a:ln w="38100">
            <a:solidFill>
              <a:schemeClr val="accent4">
                <a:lumMod val="75000"/>
              </a:schemeClr>
            </a:solidFill>
          </a:ln>
        </p:spPr>
        <p:txBody>
          <a:bodyPr/>
          <a:lstStyle/>
          <a:p>
            <a:endParaRPr lang="fr-FR" b="1" dirty="0"/>
          </a:p>
          <a:p>
            <a:endParaRPr lang="fr-FR" dirty="0"/>
          </a:p>
        </p:txBody>
      </p:sp>
      <p:sp>
        <p:nvSpPr>
          <p:cNvPr id="15" name="Espace réservé du texte 12">
            <a:extLst>
              <a:ext uri="{FF2B5EF4-FFF2-40B4-BE49-F238E27FC236}">
                <a16:creationId xmlns:a16="http://schemas.microsoft.com/office/drawing/2014/main" id="{BE24EEA3-C018-4647-9691-C28D1158A559}"/>
              </a:ext>
            </a:extLst>
          </p:cNvPr>
          <p:cNvSpPr txBox="1">
            <a:spLocks/>
          </p:cNvSpPr>
          <p:nvPr/>
        </p:nvSpPr>
        <p:spPr>
          <a:xfrm>
            <a:off x="805551" y="3057069"/>
            <a:ext cx="8186210" cy="1701547"/>
          </a:xfrm>
          <a:custGeom>
            <a:avLst/>
            <a:gdLst>
              <a:gd name="connsiteX0" fmla="*/ 0 w 4838703"/>
              <a:gd name="connsiteY0" fmla="*/ 0 h 1612310"/>
              <a:gd name="connsiteX1" fmla="*/ 4838703 w 4838703"/>
              <a:gd name="connsiteY1" fmla="*/ 0 h 1612310"/>
              <a:gd name="connsiteX2" fmla="*/ 4838703 w 4838703"/>
              <a:gd name="connsiteY2" fmla="*/ 1612310 h 1612310"/>
              <a:gd name="connsiteX3" fmla="*/ 2459367 w 4838703"/>
              <a:gd name="connsiteY3" fmla="*/ 1612310 h 1612310"/>
              <a:gd name="connsiteX4" fmla="*/ 2459367 w 4838703"/>
              <a:gd name="connsiteY4" fmla="*/ 1532150 h 1612310"/>
              <a:gd name="connsiteX5" fmla="*/ 0 w 4838703"/>
              <a:gd name="connsiteY5" fmla="*/ 1532150 h 16123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838703" h="1612310">
                <a:moveTo>
                  <a:pt x="0" y="0"/>
                </a:moveTo>
                <a:lnTo>
                  <a:pt x="4838703" y="0"/>
                </a:lnTo>
                <a:lnTo>
                  <a:pt x="4838703" y="1612310"/>
                </a:lnTo>
                <a:lnTo>
                  <a:pt x="2459367" y="1612310"/>
                </a:lnTo>
                <a:lnTo>
                  <a:pt x="2459367" y="1532150"/>
                </a:lnTo>
                <a:lnTo>
                  <a:pt x="0" y="1532150"/>
                </a:lnTo>
                <a:close/>
              </a:path>
            </a:pathLst>
          </a:custGeom>
          <a:noFill/>
        </p:spPr>
        <p:txBody>
          <a:bodyPr vert="horz" wrap="square" lIns="0" tIns="0" rIns="0" bIns="0" rtlCol="0">
            <a:noAutofit/>
          </a:bodyPr>
          <a:lstStyle>
            <a:lvl1pPr marL="0" indent="0" algn="l" defTabSz="914400" rtl="0" eaLnBrk="1" latinLnBrk="0" hangingPunct="1">
              <a:lnSpc>
                <a:spcPct val="100000"/>
              </a:lnSpc>
              <a:spcBef>
                <a:spcPts val="1500"/>
              </a:spcBef>
              <a:buFont typeface="Arial" panose="020B0604020202020204" pitchFamily="34" charset="0"/>
              <a:buNone/>
              <a:defRPr sz="1600" b="1" kern="1200">
                <a:solidFill>
                  <a:schemeClr val="tx1"/>
                </a:solidFill>
                <a:latin typeface="+mn-lt"/>
                <a:ea typeface="+mn-ea"/>
                <a:cs typeface="+mn-cs"/>
              </a:defRPr>
            </a:lvl1pPr>
            <a:lvl2pPr marL="0" indent="0" algn="l" defTabSz="914400" rtl="0" eaLnBrk="1" latinLnBrk="0" hangingPunct="1">
              <a:lnSpc>
                <a:spcPct val="100000"/>
              </a:lnSpc>
              <a:spcBef>
                <a:spcPts val="600"/>
              </a:spcBef>
              <a:buClr>
                <a:schemeClr val="tx2"/>
              </a:buClr>
              <a:buFont typeface="Wingdings 2" panose="05020102010507070707" pitchFamily="18" charset="2"/>
              <a:buNone/>
              <a:defRPr sz="1400" kern="1200">
                <a:solidFill>
                  <a:schemeClr val="tx1"/>
                </a:solidFill>
                <a:latin typeface="+mn-lt"/>
                <a:ea typeface="+mn-ea"/>
                <a:cs typeface="+mn-cs"/>
              </a:defRPr>
            </a:lvl2pPr>
            <a:lvl3pPr marL="180000" indent="-180000" algn="l" defTabSz="914400" rtl="0" eaLnBrk="1" latinLnBrk="0" hangingPunct="1">
              <a:lnSpc>
                <a:spcPct val="100000"/>
              </a:lnSpc>
              <a:spcBef>
                <a:spcPts val="300"/>
              </a:spcBef>
              <a:buClr>
                <a:schemeClr val="tx2"/>
              </a:buClr>
              <a:buFont typeface="Wingdings 2" panose="05020102010507070707" pitchFamily="18" charset="2"/>
              <a:buChar char=""/>
              <a:defRPr sz="1400" i="0" kern="1200">
                <a:solidFill>
                  <a:schemeClr val="tx1"/>
                </a:solidFill>
                <a:latin typeface="+mn-lt"/>
                <a:ea typeface="+mn-ea"/>
                <a:cs typeface="+mn-cs"/>
              </a:defRPr>
            </a:lvl3pPr>
            <a:lvl4pPr marL="360000" indent="-144000" algn="l" defTabSz="914400" rtl="0" eaLnBrk="1" latinLnBrk="0" hangingPunct="1">
              <a:lnSpc>
                <a:spcPct val="100000"/>
              </a:lnSpc>
              <a:spcBef>
                <a:spcPts val="300"/>
              </a:spcBef>
              <a:buClr>
                <a:schemeClr val="tx1"/>
              </a:buClr>
              <a:buFont typeface="Arial" panose="020B0604020202020204" pitchFamily="34" charset="0"/>
              <a:buChar char="•"/>
              <a:defRPr sz="1200" kern="1200">
                <a:solidFill>
                  <a:schemeClr val="tx1"/>
                </a:solidFill>
                <a:latin typeface="+mn-lt"/>
                <a:ea typeface="+mn-ea"/>
                <a:cs typeface="+mn-cs"/>
              </a:defRPr>
            </a:lvl4pPr>
            <a:lvl5pPr marL="540000" indent="-144000" algn="l" defTabSz="914400" rtl="0" eaLnBrk="1" latinLnBrk="0" hangingPunct="1">
              <a:lnSpc>
                <a:spcPct val="100000"/>
              </a:lnSpc>
              <a:spcBef>
                <a:spcPts val="300"/>
              </a:spcBef>
              <a:buClr>
                <a:schemeClr val="tx1"/>
              </a:buClr>
              <a:buFont typeface="Arial" panose="020B0604020202020204" pitchFamily="34" charset="0"/>
              <a:buChar char="-"/>
              <a:defRPr sz="1200" b="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1"/>
            <a:r>
              <a:rPr lang="fr-FR" sz="1200" dirty="0">
                <a:solidFill>
                  <a:srgbClr val="D7000F"/>
                </a:solidFill>
                <a:latin typeface="Arial" panose="020B0604020202020204" pitchFamily="34" charset="0"/>
                <a:cs typeface="Arial" panose="020B0604020202020204" pitchFamily="34" charset="0"/>
              </a:rPr>
              <a:t>Jeunes – point budget : </a:t>
            </a:r>
          </a:p>
          <a:p>
            <a:pPr lvl="1">
              <a:buClr>
                <a:srgbClr val="D7000F"/>
              </a:buClr>
            </a:pPr>
            <a:r>
              <a:rPr lang="fr-FR" sz="1200" i="1" dirty="0">
                <a:solidFill>
                  <a:srgbClr val="3E454A"/>
                </a:solidFill>
                <a:latin typeface="Arial" panose="020B0604020202020204" pitchFamily="34" charset="0"/>
                <a:cs typeface="Arial" panose="020B0604020202020204" pitchFamily="34" charset="0"/>
              </a:rPr>
              <a:t>« Et si nous échangions sur votre situation actuelle et budgétaire ? </a:t>
            </a:r>
          </a:p>
          <a:p>
            <a:pPr lvl="1">
              <a:buClr>
                <a:srgbClr val="D7000F"/>
              </a:buClr>
            </a:pPr>
            <a:r>
              <a:rPr lang="fr-FR" sz="1200" i="1" dirty="0">
                <a:solidFill>
                  <a:srgbClr val="3E454A"/>
                </a:solidFill>
                <a:latin typeface="Arial" panose="020B0604020202020204" pitchFamily="34" charset="0"/>
                <a:cs typeface="Arial" panose="020B0604020202020204" pitchFamily="34" charset="0"/>
              </a:rPr>
              <a:t>Quels sont vos besoins et vos projets à court terme ?</a:t>
            </a:r>
          </a:p>
          <a:p>
            <a:pPr lvl="1">
              <a:buClr>
                <a:srgbClr val="D7000F"/>
              </a:buClr>
            </a:pPr>
            <a:r>
              <a:rPr lang="fr-FR" sz="1200" i="1" dirty="0">
                <a:solidFill>
                  <a:srgbClr val="3E454A"/>
                </a:solidFill>
                <a:latin typeface="Arial" panose="020B0604020202020204" pitchFamily="34" charset="0"/>
                <a:cs typeface="Arial" panose="020B0604020202020204" pitchFamily="34" charset="0"/>
              </a:rPr>
              <a:t>Comment puis-je vous accompagner ? »</a:t>
            </a:r>
            <a:endParaRPr lang="fr-FR" sz="1200" dirty="0">
              <a:latin typeface="Arial" panose="020B0604020202020204" pitchFamily="34" charset="0"/>
              <a:cs typeface="Arial" panose="020B0604020202020204" pitchFamily="34" charset="0"/>
            </a:endParaRPr>
          </a:p>
        </p:txBody>
      </p:sp>
      <p:sp>
        <p:nvSpPr>
          <p:cNvPr id="17" name="Espace réservé du texte 12">
            <a:extLst>
              <a:ext uri="{FF2B5EF4-FFF2-40B4-BE49-F238E27FC236}">
                <a16:creationId xmlns:a16="http://schemas.microsoft.com/office/drawing/2014/main" id="{FC75C9A1-AB54-41ED-8855-15A36A4ED996}"/>
              </a:ext>
            </a:extLst>
          </p:cNvPr>
          <p:cNvSpPr txBox="1">
            <a:spLocks/>
          </p:cNvSpPr>
          <p:nvPr/>
        </p:nvSpPr>
        <p:spPr>
          <a:xfrm>
            <a:off x="5802097" y="3062545"/>
            <a:ext cx="3820871" cy="1145107"/>
          </a:xfrm>
          <a:custGeom>
            <a:avLst/>
            <a:gdLst>
              <a:gd name="connsiteX0" fmla="*/ 0 w 4838703"/>
              <a:gd name="connsiteY0" fmla="*/ 0 h 1612310"/>
              <a:gd name="connsiteX1" fmla="*/ 4838703 w 4838703"/>
              <a:gd name="connsiteY1" fmla="*/ 0 h 1612310"/>
              <a:gd name="connsiteX2" fmla="*/ 4838703 w 4838703"/>
              <a:gd name="connsiteY2" fmla="*/ 1612310 h 1612310"/>
              <a:gd name="connsiteX3" fmla="*/ 2459367 w 4838703"/>
              <a:gd name="connsiteY3" fmla="*/ 1612310 h 1612310"/>
              <a:gd name="connsiteX4" fmla="*/ 2459367 w 4838703"/>
              <a:gd name="connsiteY4" fmla="*/ 1532150 h 1612310"/>
              <a:gd name="connsiteX5" fmla="*/ 0 w 4838703"/>
              <a:gd name="connsiteY5" fmla="*/ 1532150 h 16123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838703" h="1612310">
                <a:moveTo>
                  <a:pt x="0" y="0"/>
                </a:moveTo>
                <a:lnTo>
                  <a:pt x="4838703" y="0"/>
                </a:lnTo>
                <a:lnTo>
                  <a:pt x="4838703" y="1612310"/>
                </a:lnTo>
                <a:lnTo>
                  <a:pt x="2459367" y="1612310"/>
                </a:lnTo>
                <a:lnTo>
                  <a:pt x="2459367" y="1532150"/>
                </a:lnTo>
                <a:lnTo>
                  <a:pt x="0" y="1532150"/>
                </a:lnTo>
                <a:close/>
              </a:path>
            </a:pathLst>
          </a:custGeom>
          <a:noFill/>
        </p:spPr>
        <p:txBody>
          <a:bodyPr vert="horz" wrap="square" lIns="0" tIns="0" rIns="0" bIns="0" rtlCol="0">
            <a:noAutofit/>
          </a:bodyPr>
          <a:lstStyle>
            <a:lvl1pPr marL="0" indent="0" algn="l" defTabSz="914400" rtl="0" eaLnBrk="1" latinLnBrk="0" hangingPunct="1">
              <a:lnSpc>
                <a:spcPct val="100000"/>
              </a:lnSpc>
              <a:spcBef>
                <a:spcPts val="1500"/>
              </a:spcBef>
              <a:buFont typeface="Arial" panose="020B0604020202020204" pitchFamily="34" charset="0"/>
              <a:buNone/>
              <a:defRPr sz="1600" b="1" kern="1200">
                <a:solidFill>
                  <a:schemeClr val="tx1"/>
                </a:solidFill>
                <a:latin typeface="+mn-lt"/>
                <a:ea typeface="+mn-ea"/>
                <a:cs typeface="+mn-cs"/>
              </a:defRPr>
            </a:lvl1pPr>
            <a:lvl2pPr marL="0" indent="0" algn="l" defTabSz="914400" rtl="0" eaLnBrk="1" latinLnBrk="0" hangingPunct="1">
              <a:lnSpc>
                <a:spcPct val="100000"/>
              </a:lnSpc>
              <a:spcBef>
                <a:spcPts val="600"/>
              </a:spcBef>
              <a:buClr>
                <a:schemeClr val="tx2"/>
              </a:buClr>
              <a:buFont typeface="Wingdings 2" panose="05020102010507070707" pitchFamily="18" charset="2"/>
              <a:buNone/>
              <a:defRPr sz="1400" kern="1200">
                <a:solidFill>
                  <a:schemeClr val="tx1"/>
                </a:solidFill>
                <a:latin typeface="+mn-lt"/>
                <a:ea typeface="+mn-ea"/>
                <a:cs typeface="+mn-cs"/>
              </a:defRPr>
            </a:lvl2pPr>
            <a:lvl3pPr marL="180000" indent="-180000" algn="l" defTabSz="914400" rtl="0" eaLnBrk="1" latinLnBrk="0" hangingPunct="1">
              <a:lnSpc>
                <a:spcPct val="100000"/>
              </a:lnSpc>
              <a:spcBef>
                <a:spcPts val="300"/>
              </a:spcBef>
              <a:buClr>
                <a:schemeClr val="tx2"/>
              </a:buClr>
              <a:buFont typeface="Wingdings 2" panose="05020102010507070707" pitchFamily="18" charset="2"/>
              <a:buChar char=""/>
              <a:defRPr sz="1400" i="0" kern="1200">
                <a:solidFill>
                  <a:schemeClr val="tx1"/>
                </a:solidFill>
                <a:latin typeface="+mn-lt"/>
                <a:ea typeface="+mn-ea"/>
                <a:cs typeface="+mn-cs"/>
              </a:defRPr>
            </a:lvl3pPr>
            <a:lvl4pPr marL="360000" indent="-144000" algn="l" defTabSz="914400" rtl="0" eaLnBrk="1" latinLnBrk="0" hangingPunct="1">
              <a:lnSpc>
                <a:spcPct val="100000"/>
              </a:lnSpc>
              <a:spcBef>
                <a:spcPts val="300"/>
              </a:spcBef>
              <a:buClr>
                <a:schemeClr val="tx1"/>
              </a:buClr>
              <a:buFont typeface="Arial" panose="020B0604020202020204" pitchFamily="34" charset="0"/>
              <a:buChar char="•"/>
              <a:defRPr sz="1200" kern="1200">
                <a:solidFill>
                  <a:schemeClr val="tx1"/>
                </a:solidFill>
                <a:latin typeface="+mn-lt"/>
                <a:ea typeface="+mn-ea"/>
                <a:cs typeface="+mn-cs"/>
              </a:defRPr>
            </a:lvl4pPr>
            <a:lvl5pPr marL="540000" indent="-144000" algn="l" defTabSz="914400" rtl="0" eaLnBrk="1" latinLnBrk="0" hangingPunct="1">
              <a:lnSpc>
                <a:spcPct val="100000"/>
              </a:lnSpc>
              <a:spcBef>
                <a:spcPts val="300"/>
              </a:spcBef>
              <a:buClr>
                <a:schemeClr val="tx1"/>
              </a:buClr>
              <a:buFont typeface="Arial" panose="020B0604020202020204" pitchFamily="34" charset="0"/>
              <a:buChar char="-"/>
              <a:defRPr sz="1200" b="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1"/>
            <a:r>
              <a:rPr lang="fr-FR" sz="1200" dirty="0">
                <a:solidFill>
                  <a:srgbClr val="D7000F"/>
                </a:solidFill>
                <a:latin typeface="Arial" panose="020B0604020202020204" pitchFamily="34" charset="0"/>
                <a:cs typeface="Arial" panose="020B0604020202020204" pitchFamily="34" charset="0"/>
              </a:rPr>
              <a:t>Clients non contactés pendant les 6 premiers mois : </a:t>
            </a:r>
          </a:p>
          <a:p>
            <a:pPr lvl="1"/>
            <a:r>
              <a:rPr lang="fr-FR" sz="1200" i="1" dirty="0">
                <a:solidFill>
                  <a:srgbClr val="3E454A"/>
                </a:solidFill>
                <a:latin typeface="Arial" panose="020B0604020202020204" pitchFamily="34" charset="0"/>
                <a:cs typeface="Arial" panose="020B0604020202020204" pitchFamily="34" charset="0"/>
              </a:rPr>
              <a:t>« Cela fait déjà 6 mois que nous vous comptons parmi nos clients, échangeons sur votre situation actuelle et vos projets en cours ou à venir. </a:t>
            </a:r>
          </a:p>
          <a:p>
            <a:pPr lvl="1"/>
            <a:r>
              <a:rPr lang="fr-FR" sz="1200" i="1" dirty="0">
                <a:solidFill>
                  <a:srgbClr val="3E454A"/>
                </a:solidFill>
                <a:latin typeface="Arial" panose="020B0604020202020204" pitchFamily="34" charset="0"/>
                <a:cs typeface="Arial" panose="020B0604020202020204" pitchFamily="34" charset="0"/>
              </a:rPr>
              <a:t>Comment puis-je vous accompagner ? »</a:t>
            </a:r>
            <a:endParaRPr lang="fr-FR" sz="1200" dirty="0">
              <a:solidFill>
                <a:srgbClr val="3E454A"/>
              </a:solidFill>
              <a:latin typeface="Arial" panose="020B0604020202020204" pitchFamily="34" charset="0"/>
              <a:cs typeface="Arial" panose="020B0604020202020204" pitchFamily="34" charset="0"/>
            </a:endParaRPr>
          </a:p>
        </p:txBody>
      </p:sp>
      <p:sp>
        <p:nvSpPr>
          <p:cNvPr id="18" name="Rectangle 17">
            <a:extLst>
              <a:ext uri="{FF2B5EF4-FFF2-40B4-BE49-F238E27FC236}">
                <a16:creationId xmlns:a16="http://schemas.microsoft.com/office/drawing/2014/main" id="{CF16F7DB-1ADB-40AC-86F7-67A6EA3512BD}"/>
              </a:ext>
            </a:extLst>
          </p:cNvPr>
          <p:cNvSpPr/>
          <p:nvPr/>
        </p:nvSpPr>
        <p:spPr>
          <a:xfrm>
            <a:off x="712836" y="2407423"/>
            <a:ext cx="10766327" cy="525785"/>
          </a:xfrm>
          <a:prstGeom prst="rect">
            <a:avLst/>
          </a:prstGeom>
        </p:spPr>
        <p:txBody>
          <a:bodyPr wrap="square">
            <a:spAutoFit/>
          </a:bodyPr>
          <a:lstStyle/>
          <a:p>
            <a:pPr>
              <a:spcBef>
                <a:spcPts val="500"/>
              </a:spcBef>
            </a:pPr>
            <a:r>
              <a:rPr lang="fr-FR" sz="1200" dirty="0">
                <a:solidFill>
                  <a:schemeClr val="tx1">
                    <a:lumMod val="75000"/>
                    <a:lumOff val="25000"/>
                  </a:schemeClr>
                </a:solidFill>
                <a:latin typeface="Arial" panose="020B0604020202020204" pitchFamily="34" charset="0"/>
                <a:cs typeface="Arial" panose="020B0604020202020204" pitchFamily="34" charset="0"/>
              </a:rPr>
              <a:t>Comme vous l’aurez compris, il est primordial ne pas perdre les clients que vous n’avez pas réussi à joindre. </a:t>
            </a:r>
          </a:p>
          <a:p>
            <a:pPr>
              <a:spcBef>
                <a:spcPts val="500"/>
              </a:spcBef>
            </a:pPr>
            <a:r>
              <a:rPr lang="fr-FR" sz="1200" b="1" dirty="0">
                <a:solidFill>
                  <a:srgbClr val="D7000F"/>
                </a:solidFill>
                <a:latin typeface="Arial" panose="020B0604020202020204" pitchFamily="34" charset="0"/>
                <a:cs typeface="Arial" panose="020B0604020202020204" pitchFamily="34" charset="0"/>
              </a:rPr>
              <a:t>Etablissez un contact avec eux dès maintenant et proposez un RDV à ces cibles. </a:t>
            </a:r>
          </a:p>
        </p:txBody>
      </p:sp>
      <p:pic>
        <p:nvPicPr>
          <p:cNvPr id="19458" name="Picture 2" descr="Recherche Dans Le Ciel Vecteur gratuit">
            <a:extLst>
              <a:ext uri="{FF2B5EF4-FFF2-40B4-BE49-F238E27FC236}">
                <a16:creationId xmlns:a16="http://schemas.microsoft.com/office/drawing/2014/main" id="{5DF19730-5C9E-41A7-B829-2835FAECDF9A}"/>
              </a:ext>
            </a:extLst>
          </p:cNvPr>
          <p:cNvPicPr>
            <a:picLocks noChangeAspect="1" noChangeArrowheads="1"/>
          </p:cNvPicPr>
          <p:nvPr/>
        </p:nvPicPr>
        <p:blipFill rotWithShape="1">
          <a:blip r:embed="rId4">
            <a:extLst>
              <a:ext uri="{BEBA8EAE-BF5A-486C-A8C5-ECC9F3942E4B}">
                <a14:imgProps xmlns:a14="http://schemas.microsoft.com/office/drawing/2010/main">
                  <a14:imgLayer r:embed="rId5">
                    <a14:imgEffect>
                      <a14:backgroundRemoval t="3355" b="88658" l="5911" r="92173">
                        <a14:foregroundMark x1="54952" y1="7987" x2="54952" y2="7987"/>
                        <a14:foregroundMark x1="54633" y1="7987" x2="52396" y2="10863"/>
                        <a14:foregroundMark x1="18690" y1="8786" x2="12460" y2="14058"/>
                        <a14:foregroundMark x1="12460" y1="14058" x2="9425" y2="14696"/>
                        <a14:foregroundMark x1="6230" y1="13898" x2="7508" y2="13738"/>
                        <a14:foregroundMark x1="16773" y1="33706" x2="6550" y2="34185"/>
                        <a14:foregroundMark x1="32428" y1="51438" x2="14537" y2="52556"/>
                        <a14:foregroundMark x1="82428" y1="51917" x2="74760" y2="49042"/>
                        <a14:foregroundMark x1="74760" y1="49042" x2="66454" y2="53355"/>
                        <a14:foregroundMark x1="66454" y1="53355" x2="66454" y2="53514"/>
                        <a14:foregroundMark x1="88658" y1="8307" x2="82109" y2="9265"/>
                        <a14:foregroundMark x1="87540" y1="3355" x2="87380" y2="6230"/>
                        <a14:foregroundMark x1="92492" y1="9585" x2="91054" y2="9265"/>
                        <a14:foregroundMark x1="50799" y1="87859" x2="50958" y2="83706"/>
                        <a14:foregroundMark x1="61342" y1="79872" x2="63898" y2="66773"/>
                        <a14:foregroundMark x1="44409" y1="88658" x2="45048" y2="87700"/>
                        <a14:foregroundMark x1="48562" y1="32588" x2="46006" y2="27955"/>
                        <a14:foregroundMark x1="47604" y1="54633" x2="47604" y2="54633"/>
                        <a14:foregroundMark x1="47923" y1="60863" x2="47923" y2="60863"/>
                        <a14:foregroundMark x1="48083" y1="75719" x2="48083" y2="75719"/>
                        <a14:foregroundMark x1="46486" y1="75559" x2="46486" y2="75559"/>
                        <a14:foregroundMark x1="47444" y1="78594" x2="47444" y2="78594"/>
                        <a14:backgroundMark x1="61182" y1="66773" x2="61182" y2="66773"/>
                        <a14:backgroundMark x1="65335" y1="76997" x2="65335" y2="76997"/>
                        <a14:backgroundMark x1="48243" y1="65655" x2="48243" y2="65655"/>
                        <a14:backgroundMark x1="47604" y1="62300" x2="47604" y2="62300"/>
                        <a14:backgroundMark x1="47444" y1="59265" x2="47444" y2="59265"/>
                        <a14:backgroundMark x1="46965" y1="56070" x2="46965" y2="56070"/>
                        <a14:backgroundMark x1="46805" y1="53674" x2="46805" y2="53674"/>
                        <a14:backgroundMark x1="46965" y1="50319" x2="46965" y2="50319"/>
                        <a14:backgroundMark x1="46965" y1="47604" x2="46965" y2="47604"/>
                        <a14:backgroundMark x1="46965" y1="44089" x2="46965" y2="44089"/>
                        <a14:backgroundMark x1="47604" y1="41534" x2="47604" y2="41534"/>
                        <a14:backgroundMark x1="48243" y1="38658" x2="48243" y2="38658"/>
                        <a14:backgroundMark x1="47923" y1="71246" x2="47923" y2="71246"/>
                        <a14:backgroundMark x1="47444" y1="75399" x2="47444" y2="75399"/>
                        <a14:backgroundMark x1="47284" y1="77316" x2="47284" y2="77316"/>
                        <a14:backgroundMark x1="47604" y1="80990" x2="47604" y2="80990"/>
                        <a14:backgroundMark x1="47444" y1="84185" x2="47444" y2="84185"/>
                        <a14:backgroundMark x1="49201" y1="28754" x2="49201" y2="28754"/>
                        <a14:backgroundMark x1="47125" y1="32748" x2="47125" y2="32748"/>
                        <a14:backgroundMark x1="47284" y1="35144" x2="47284" y2="35144"/>
                        <a14:backgroundMark x1="49681" y1="34984" x2="49681" y2="34984"/>
                        <a14:backgroundMark x1="49681" y1="30990" x2="49681" y2="30990"/>
                      </a14:backgroundRemoval>
                    </a14:imgEffect>
                  </a14:imgLayer>
                </a14:imgProps>
              </a:ext>
              <a:ext uri="{28A0092B-C50C-407E-A947-70E740481C1C}">
                <a14:useLocalDpi xmlns:a14="http://schemas.microsoft.com/office/drawing/2010/main" val="0"/>
              </a:ext>
            </a:extLst>
          </a:blip>
          <a:srcRect b="7462"/>
          <a:stretch/>
        </p:blipFill>
        <p:spPr bwMode="auto">
          <a:xfrm>
            <a:off x="9301302" y="3586692"/>
            <a:ext cx="2762964" cy="2556782"/>
          </a:xfrm>
          <a:prstGeom prst="rect">
            <a:avLst/>
          </a:prstGeom>
          <a:noFill/>
          <a:extLst>
            <a:ext uri="{909E8E84-426E-40DD-AFC4-6F175D3DCCD1}">
              <a14:hiddenFill xmlns:a14="http://schemas.microsoft.com/office/drawing/2010/main">
                <a:solidFill>
                  <a:srgbClr val="FFFFFF"/>
                </a:solidFill>
              </a14:hiddenFill>
            </a:ext>
          </a:extLst>
        </p:spPr>
      </p:pic>
      <p:sp>
        <p:nvSpPr>
          <p:cNvPr id="23" name="Rectangle 22">
            <a:extLst>
              <a:ext uri="{FF2B5EF4-FFF2-40B4-BE49-F238E27FC236}">
                <a16:creationId xmlns:a16="http://schemas.microsoft.com/office/drawing/2014/main" id="{E87A5F38-FCD1-4DE6-AAF2-249004795037}"/>
              </a:ext>
            </a:extLst>
          </p:cNvPr>
          <p:cNvSpPr/>
          <p:nvPr/>
        </p:nvSpPr>
        <p:spPr>
          <a:xfrm>
            <a:off x="481732" y="1575299"/>
            <a:ext cx="11261610" cy="322727"/>
          </a:xfrm>
          <a:prstGeom prst="rect">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600" b="1" dirty="0"/>
              <a:t>IDÉES POUR ENGAGER LA DISCUSSION</a:t>
            </a:r>
          </a:p>
        </p:txBody>
      </p:sp>
      <p:sp>
        <p:nvSpPr>
          <p:cNvPr id="20" name="Titre 10">
            <a:extLst>
              <a:ext uri="{FF2B5EF4-FFF2-40B4-BE49-F238E27FC236}">
                <a16:creationId xmlns:a16="http://schemas.microsoft.com/office/drawing/2014/main" id="{95ACCCBD-A50B-4A84-9886-1F2ACBBD555B}"/>
              </a:ext>
            </a:extLst>
          </p:cNvPr>
          <p:cNvSpPr txBox="1">
            <a:spLocks/>
          </p:cNvSpPr>
          <p:nvPr/>
        </p:nvSpPr>
        <p:spPr>
          <a:xfrm>
            <a:off x="695325" y="2003923"/>
            <a:ext cx="2517253" cy="197300"/>
          </a:xfrm>
          <a:prstGeom prst="rect">
            <a:avLst/>
          </a:prstGeom>
          <a:ln>
            <a:solidFill>
              <a:srgbClr val="C52922"/>
            </a:solidFill>
          </a:ln>
        </p:spPr>
        <p:txBody>
          <a:bodyPr anchor="ct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fr-FR" sz="1050" b="1" dirty="0">
                <a:solidFill>
                  <a:schemeClr val="tx1">
                    <a:lumMod val="75000"/>
                    <a:lumOff val="25000"/>
                  </a:schemeClr>
                </a:solidFill>
                <a:latin typeface="Arial" panose="020B0604020202020204" pitchFamily="34" charset="0"/>
                <a:cs typeface="Arial" panose="020B0604020202020204" pitchFamily="34" charset="0"/>
              </a:rPr>
              <a:t>Libellé GERC : EER M+6 Fidélisation</a:t>
            </a:r>
          </a:p>
        </p:txBody>
      </p:sp>
      <p:graphicFrame>
        <p:nvGraphicFramePr>
          <p:cNvPr id="27" name="Tableau 13">
            <a:extLst>
              <a:ext uri="{FF2B5EF4-FFF2-40B4-BE49-F238E27FC236}">
                <a16:creationId xmlns:a16="http://schemas.microsoft.com/office/drawing/2014/main" id="{44A7DAE4-B257-40B8-8D30-2CB27552B09B}"/>
              </a:ext>
            </a:extLst>
          </p:cNvPr>
          <p:cNvGraphicFramePr>
            <a:graphicFrameLocks noGrp="1"/>
          </p:cNvGraphicFramePr>
          <p:nvPr>
            <p:extLst>
              <p:ext uri="{D42A27DB-BD31-4B8C-83A1-F6EECF244321}">
                <p14:modId xmlns:p14="http://schemas.microsoft.com/office/powerpoint/2010/main" val="205437536"/>
              </p:ext>
            </p:extLst>
          </p:nvPr>
        </p:nvGraphicFramePr>
        <p:xfrm>
          <a:off x="-3520" y="6200635"/>
          <a:ext cx="12188480" cy="243840"/>
        </p:xfrm>
        <a:graphic>
          <a:graphicData uri="http://schemas.openxmlformats.org/drawingml/2006/table">
            <a:tbl>
              <a:tblPr>
                <a:tableStyleId>{5C22544A-7EE6-4342-B048-85BDC9FD1C3A}</a:tableStyleId>
              </a:tblPr>
              <a:tblGrid>
                <a:gridCol w="1218848">
                  <a:extLst>
                    <a:ext uri="{9D8B030D-6E8A-4147-A177-3AD203B41FA5}">
                      <a16:colId xmlns:a16="http://schemas.microsoft.com/office/drawing/2014/main" val="11123696"/>
                    </a:ext>
                  </a:extLst>
                </a:gridCol>
                <a:gridCol w="1218848">
                  <a:extLst>
                    <a:ext uri="{9D8B030D-6E8A-4147-A177-3AD203B41FA5}">
                      <a16:colId xmlns:a16="http://schemas.microsoft.com/office/drawing/2014/main" val="1498477622"/>
                    </a:ext>
                  </a:extLst>
                </a:gridCol>
                <a:gridCol w="1218848">
                  <a:extLst>
                    <a:ext uri="{9D8B030D-6E8A-4147-A177-3AD203B41FA5}">
                      <a16:colId xmlns:a16="http://schemas.microsoft.com/office/drawing/2014/main" val="2750319254"/>
                    </a:ext>
                  </a:extLst>
                </a:gridCol>
                <a:gridCol w="1218848">
                  <a:extLst>
                    <a:ext uri="{9D8B030D-6E8A-4147-A177-3AD203B41FA5}">
                      <a16:colId xmlns:a16="http://schemas.microsoft.com/office/drawing/2014/main" val="1169807283"/>
                    </a:ext>
                  </a:extLst>
                </a:gridCol>
                <a:gridCol w="1218848">
                  <a:extLst>
                    <a:ext uri="{9D8B030D-6E8A-4147-A177-3AD203B41FA5}">
                      <a16:colId xmlns:a16="http://schemas.microsoft.com/office/drawing/2014/main" val="4179139866"/>
                    </a:ext>
                  </a:extLst>
                </a:gridCol>
                <a:gridCol w="1218848">
                  <a:extLst>
                    <a:ext uri="{9D8B030D-6E8A-4147-A177-3AD203B41FA5}">
                      <a16:colId xmlns:a16="http://schemas.microsoft.com/office/drawing/2014/main" val="3994597210"/>
                    </a:ext>
                  </a:extLst>
                </a:gridCol>
                <a:gridCol w="1218848">
                  <a:extLst>
                    <a:ext uri="{9D8B030D-6E8A-4147-A177-3AD203B41FA5}">
                      <a16:colId xmlns:a16="http://schemas.microsoft.com/office/drawing/2014/main" val="3279164017"/>
                    </a:ext>
                  </a:extLst>
                </a:gridCol>
                <a:gridCol w="1218848">
                  <a:extLst>
                    <a:ext uri="{9D8B030D-6E8A-4147-A177-3AD203B41FA5}">
                      <a16:colId xmlns:a16="http://schemas.microsoft.com/office/drawing/2014/main" val="3587514840"/>
                    </a:ext>
                  </a:extLst>
                </a:gridCol>
                <a:gridCol w="1218848">
                  <a:extLst>
                    <a:ext uri="{9D8B030D-6E8A-4147-A177-3AD203B41FA5}">
                      <a16:colId xmlns:a16="http://schemas.microsoft.com/office/drawing/2014/main" val="2689001915"/>
                    </a:ext>
                  </a:extLst>
                </a:gridCol>
                <a:gridCol w="1218848">
                  <a:extLst>
                    <a:ext uri="{9D8B030D-6E8A-4147-A177-3AD203B41FA5}">
                      <a16:colId xmlns:a16="http://schemas.microsoft.com/office/drawing/2014/main" val="956466355"/>
                    </a:ext>
                  </a:extLst>
                </a:gridCol>
              </a:tblGrid>
              <a:tr h="223517">
                <a:tc>
                  <a:txBody>
                    <a:bodyPr/>
                    <a:lstStyle/>
                    <a:p>
                      <a:pPr algn="ctr"/>
                      <a:r>
                        <a:rPr lang="fr-FR" sz="1000" b="0" dirty="0">
                          <a:solidFill>
                            <a:schemeClr val="tx1">
                              <a:lumMod val="75000"/>
                              <a:lumOff val="25000"/>
                            </a:schemeClr>
                          </a:solidFill>
                        </a:rPr>
                        <a:t>J+2</a:t>
                      </a:r>
                    </a:p>
                  </a:txBody>
                  <a:tcPr anchor="ctr">
                    <a:solidFill>
                      <a:schemeClr val="bg1">
                        <a:lumMod val="95000"/>
                      </a:schemeClr>
                    </a:solidFill>
                  </a:tcPr>
                </a:tc>
                <a:tc>
                  <a:txBody>
                    <a:bodyPr/>
                    <a:lstStyle/>
                    <a:p>
                      <a:pPr algn="ctr"/>
                      <a:r>
                        <a:rPr lang="fr-FR" sz="1000" b="0" dirty="0">
                          <a:solidFill>
                            <a:schemeClr val="tx1">
                              <a:lumMod val="75000"/>
                              <a:lumOff val="25000"/>
                            </a:schemeClr>
                          </a:solidFill>
                        </a:rPr>
                        <a:t>J+7</a:t>
                      </a:r>
                    </a:p>
                  </a:txBody>
                  <a:tcPr anchor="ctr">
                    <a:solidFill>
                      <a:schemeClr val="bg1">
                        <a:lumMod val="95000"/>
                      </a:schemeClr>
                    </a:solidFill>
                  </a:tcPr>
                </a:tc>
                <a:tc>
                  <a:txBody>
                    <a:bodyPr/>
                    <a:lstStyle/>
                    <a:p>
                      <a:pPr algn="ctr"/>
                      <a:r>
                        <a:rPr lang="fr-FR" sz="1000" b="0" dirty="0">
                          <a:solidFill>
                            <a:schemeClr val="tx1">
                              <a:lumMod val="75000"/>
                              <a:lumOff val="25000"/>
                            </a:schemeClr>
                          </a:solidFill>
                        </a:rPr>
                        <a:t>J+15</a:t>
                      </a:r>
                    </a:p>
                  </a:txBody>
                  <a:tcPr anchor="ctr">
                    <a:solidFill>
                      <a:schemeClr val="bg1">
                        <a:lumMod val="95000"/>
                      </a:schemeClr>
                    </a:solidFill>
                  </a:tcPr>
                </a:tc>
                <a:tc>
                  <a:txBody>
                    <a:bodyPr/>
                    <a:lstStyle/>
                    <a:p>
                      <a:pPr algn="ctr"/>
                      <a:r>
                        <a:rPr lang="fr-FR" sz="1000" b="0" dirty="0">
                          <a:solidFill>
                            <a:schemeClr val="tx1">
                              <a:lumMod val="75000"/>
                              <a:lumOff val="25000"/>
                            </a:schemeClr>
                          </a:solidFill>
                        </a:rPr>
                        <a:t>M+1</a:t>
                      </a:r>
                    </a:p>
                  </a:txBody>
                  <a:tcPr anchor="ctr">
                    <a:solidFill>
                      <a:schemeClr val="bg1">
                        <a:lumMod val="95000"/>
                      </a:schemeClr>
                    </a:solidFill>
                  </a:tcPr>
                </a:tc>
                <a:tc>
                  <a:txBody>
                    <a:bodyPr/>
                    <a:lstStyle/>
                    <a:p>
                      <a:pPr algn="ctr"/>
                      <a:r>
                        <a:rPr lang="fr-FR" sz="1000" b="0" dirty="0">
                          <a:solidFill>
                            <a:schemeClr val="tx1">
                              <a:lumMod val="75000"/>
                              <a:lumOff val="25000"/>
                            </a:schemeClr>
                          </a:solidFill>
                        </a:rPr>
                        <a:t>M+3</a:t>
                      </a:r>
                    </a:p>
                  </a:txBody>
                  <a:tcPr anchor="ctr">
                    <a:solidFill>
                      <a:schemeClr val="bg1">
                        <a:lumMod val="95000"/>
                      </a:schemeClr>
                    </a:solidFill>
                  </a:tcPr>
                </a:tc>
                <a:tc>
                  <a:txBody>
                    <a:bodyPr/>
                    <a:lstStyle/>
                    <a:p>
                      <a:pPr algn="ctr"/>
                      <a:r>
                        <a:rPr lang="fr-FR" sz="1000" b="0" dirty="0">
                          <a:solidFill>
                            <a:schemeClr val="tx1">
                              <a:lumMod val="75000"/>
                              <a:lumOff val="25000"/>
                            </a:schemeClr>
                          </a:solidFill>
                        </a:rPr>
                        <a:t>M+5</a:t>
                      </a:r>
                    </a:p>
                  </a:txBody>
                  <a:tcPr anchor="ctr">
                    <a:solidFill>
                      <a:schemeClr val="bg1">
                        <a:lumMod val="95000"/>
                      </a:schemeClr>
                    </a:solidFill>
                  </a:tcPr>
                </a:tc>
                <a:tc>
                  <a:txBody>
                    <a:bodyPr/>
                    <a:lstStyle/>
                    <a:p>
                      <a:pPr algn="ctr"/>
                      <a:r>
                        <a:rPr lang="fr-FR" sz="1000" b="1" dirty="0">
                          <a:solidFill>
                            <a:schemeClr val="tx1">
                              <a:lumMod val="75000"/>
                              <a:lumOff val="25000"/>
                            </a:schemeClr>
                          </a:solidFill>
                        </a:rPr>
                        <a:t>M+6</a:t>
                      </a:r>
                    </a:p>
                  </a:txBody>
                  <a:tcPr anchor="ctr">
                    <a:solidFill>
                      <a:schemeClr val="accent4">
                        <a:lumMod val="60000"/>
                        <a:lumOff val="40000"/>
                      </a:schemeClr>
                    </a:solidFill>
                  </a:tcPr>
                </a:tc>
                <a:tc>
                  <a:txBody>
                    <a:bodyPr/>
                    <a:lstStyle/>
                    <a:p>
                      <a:pPr algn="ctr"/>
                      <a:r>
                        <a:rPr lang="fr-FR" sz="1000" dirty="0">
                          <a:solidFill>
                            <a:schemeClr val="tx1">
                              <a:lumMod val="75000"/>
                              <a:lumOff val="25000"/>
                            </a:schemeClr>
                          </a:solidFill>
                        </a:rPr>
                        <a:t>M+9</a:t>
                      </a:r>
                    </a:p>
                  </a:txBody>
                  <a:tcPr anchor="ctr">
                    <a:solidFill>
                      <a:srgbClr val="F2F2F2"/>
                    </a:solidFill>
                  </a:tcPr>
                </a:tc>
                <a:tc>
                  <a:txBody>
                    <a:bodyPr/>
                    <a:lstStyle/>
                    <a:p>
                      <a:pPr algn="ctr"/>
                      <a:r>
                        <a:rPr lang="fr-FR" sz="1000" dirty="0">
                          <a:solidFill>
                            <a:schemeClr val="tx1">
                              <a:lumMod val="75000"/>
                              <a:lumOff val="25000"/>
                            </a:schemeClr>
                          </a:solidFill>
                        </a:rPr>
                        <a:t>M+10</a:t>
                      </a:r>
                    </a:p>
                  </a:txBody>
                  <a:tcPr anchor="ctr">
                    <a:solidFill>
                      <a:srgbClr val="F2F2F2"/>
                    </a:solidFill>
                  </a:tcPr>
                </a:tc>
                <a:tc>
                  <a:txBody>
                    <a:bodyPr/>
                    <a:lstStyle/>
                    <a:p>
                      <a:pPr algn="ctr"/>
                      <a:r>
                        <a:rPr lang="fr-FR" sz="1000" dirty="0">
                          <a:solidFill>
                            <a:schemeClr val="tx1">
                              <a:lumMod val="75000"/>
                              <a:lumOff val="25000"/>
                            </a:schemeClr>
                          </a:solidFill>
                        </a:rPr>
                        <a:t>M+12</a:t>
                      </a:r>
                    </a:p>
                  </a:txBody>
                  <a:tcPr anchor="ctr">
                    <a:solidFill>
                      <a:srgbClr val="F2F2F2"/>
                    </a:solidFill>
                  </a:tcPr>
                </a:tc>
                <a:extLst>
                  <a:ext uri="{0D108BD9-81ED-4DB2-BD59-A6C34878D82A}">
                    <a16:rowId xmlns:a16="http://schemas.microsoft.com/office/drawing/2014/main" val="340540879"/>
                  </a:ext>
                </a:extLst>
              </a:tr>
            </a:tbl>
          </a:graphicData>
        </a:graphic>
      </p:graphicFrame>
      <p:pic>
        <p:nvPicPr>
          <p:cNvPr id="28" name="Image 27">
            <a:extLst>
              <a:ext uri="{FF2B5EF4-FFF2-40B4-BE49-F238E27FC236}">
                <a16:creationId xmlns:a16="http://schemas.microsoft.com/office/drawing/2014/main" id="{0B425D9D-AA40-448E-BDCB-0C272210A6C9}"/>
              </a:ext>
            </a:extLst>
          </p:cNvPr>
          <p:cNvPicPr>
            <a:picLocks noChangeAspect="1"/>
          </p:cNvPicPr>
          <p:nvPr/>
        </p:nvPicPr>
        <p:blipFill>
          <a:blip r:embed="rId6">
            <a:extLst>
              <a:ext uri="{BEBA8EAE-BF5A-486C-A8C5-ECC9F3942E4B}">
                <a14:imgProps xmlns:a14="http://schemas.microsoft.com/office/drawing/2010/main">
                  <a14:imgLayer r:embed="rId7">
                    <a14:imgEffect>
                      <a14:backgroundRemoval t="7853" b="95673" l="9930" r="89720">
                        <a14:foregroundMark x1="11799" y1="8974" x2="82593" y2="14423"/>
                        <a14:foregroundMark x1="82593" y1="14423" x2="76869" y2="9455"/>
                        <a14:foregroundMark x1="76869" y1="9455" x2="18808" y2="13622"/>
                        <a14:foregroundMark x1="18808" y1="13622" x2="24182" y2="8333"/>
                        <a14:foregroundMark x1="24182" y1="8333" x2="31192" y2="7853"/>
                        <a14:foregroundMark x1="31192" y1="7853" x2="75234" y2="13462"/>
                        <a14:foregroundMark x1="87383" y1="8494" x2="75935" y2="8494"/>
                        <a14:foregroundMark x1="86799" y1="10417" x2="83061" y2="12019"/>
                        <a14:foregroundMark x1="74299" y1="15865" x2="12150" y2="14583"/>
                        <a14:foregroundMark x1="13668" y1="11218" x2="19626" y2="13301"/>
                        <a14:foregroundMark x1="68341" y1="85577" x2="58294" y2="94712"/>
                        <a14:foregroundMark x1="58294" y1="94712" x2="45444" y2="96795"/>
                        <a14:foregroundMark x1="45444" y1="96795" x2="33879" y2="90224"/>
                        <a14:foregroundMark x1="33879" y1="90224" x2="28154" y2="81731"/>
                        <a14:foregroundMark x1="64019" y1="84776" x2="44509" y2="81250"/>
                        <a14:foregroundMark x1="59229" y1="94071" x2="40187" y2="95673"/>
                        <a14:foregroundMark x1="40187" y1="95673" x2="38084" y2="93750"/>
                      </a14:backgroundRemoval>
                    </a14:imgEffect>
                  </a14:imgLayer>
                </a14:imgProps>
              </a:ext>
            </a:extLst>
          </a:blip>
          <a:stretch>
            <a:fillRect/>
          </a:stretch>
        </p:blipFill>
        <p:spPr>
          <a:xfrm>
            <a:off x="10255478" y="1147913"/>
            <a:ext cx="1564998" cy="1140840"/>
          </a:xfrm>
          <a:prstGeom prst="rect">
            <a:avLst/>
          </a:prstGeom>
        </p:spPr>
      </p:pic>
      <p:sp>
        <p:nvSpPr>
          <p:cNvPr id="21" name="Rectangle 20">
            <a:extLst>
              <a:ext uri="{FF2B5EF4-FFF2-40B4-BE49-F238E27FC236}">
                <a16:creationId xmlns:a16="http://schemas.microsoft.com/office/drawing/2014/main" id="{58B9A941-5777-4B76-9F41-A02BA4F61CAE}"/>
              </a:ext>
            </a:extLst>
          </p:cNvPr>
          <p:cNvSpPr/>
          <p:nvPr/>
        </p:nvSpPr>
        <p:spPr>
          <a:xfrm rot="20717070">
            <a:off x="122761" y="1565344"/>
            <a:ext cx="1663532" cy="401652"/>
          </a:xfrm>
          <a:prstGeom prst="rect">
            <a:avLst/>
          </a:prstGeom>
          <a:solidFill>
            <a:schemeClr val="accent4">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050" dirty="0">
                <a:solidFill>
                  <a:schemeClr val="bg1"/>
                </a:solidFill>
              </a:rPr>
              <a:t>Cible GERC </a:t>
            </a:r>
          </a:p>
          <a:p>
            <a:pPr algn="ctr"/>
            <a:r>
              <a:rPr lang="fr-FR" sz="1050" dirty="0">
                <a:solidFill>
                  <a:schemeClr val="bg1"/>
                </a:solidFill>
              </a:rPr>
              <a:t>active 1 mois</a:t>
            </a:r>
          </a:p>
        </p:txBody>
      </p:sp>
    </p:spTree>
    <p:extLst>
      <p:ext uri="{BB962C8B-B14F-4D97-AF65-F5344CB8AC3E}">
        <p14:creationId xmlns:p14="http://schemas.microsoft.com/office/powerpoint/2010/main" val="194911919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Image 13">
            <a:extLst>
              <a:ext uri="{FF2B5EF4-FFF2-40B4-BE49-F238E27FC236}">
                <a16:creationId xmlns:a16="http://schemas.microsoft.com/office/drawing/2014/main" id="{305461A3-991B-4318-A5F7-D11A22650E7E}"/>
              </a:ext>
            </a:extLst>
          </p:cNvPr>
          <p:cNvPicPr>
            <a:picLocks noChangeAspect="1"/>
          </p:cNvPicPr>
          <p:nvPr/>
        </p:nvPicPr>
        <p:blipFill>
          <a:blip r:embed="rId2">
            <a:clrChange>
              <a:clrFrom>
                <a:srgbClr val="FFFFFF"/>
              </a:clrFrom>
              <a:clrTo>
                <a:srgbClr val="FFFFFF">
                  <a:alpha val="0"/>
                </a:srgbClr>
              </a:clrTo>
            </a:clrChange>
            <a:duotone>
              <a:schemeClr val="accent4">
                <a:shade val="45000"/>
                <a:satMod val="135000"/>
              </a:schemeClr>
              <a:prstClr val="white"/>
            </a:duotone>
          </a:blip>
          <a:stretch>
            <a:fillRect/>
          </a:stretch>
        </p:blipFill>
        <p:spPr>
          <a:xfrm>
            <a:off x="1185490" y="1620475"/>
            <a:ext cx="2045389" cy="781154"/>
          </a:xfrm>
          <a:prstGeom prst="rect">
            <a:avLst/>
          </a:prstGeom>
        </p:spPr>
      </p:pic>
      <p:sp>
        <p:nvSpPr>
          <p:cNvPr id="6" name="Espace réservé du texte 5"/>
          <p:cNvSpPr>
            <a:spLocks noGrp="1"/>
          </p:cNvSpPr>
          <p:nvPr>
            <p:ph type="body" sz="quarter" idx="12"/>
          </p:nvPr>
        </p:nvSpPr>
        <p:spPr/>
        <p:txBody>
          <a:bodyPr>
            <a:normAutofit/>
          </a:bodyPr>
          <a:lstStyle/>
          <a:p>
            <a:r>
              <a:rPr lang="fr-FR" dirty="0"/>
              <a:t>8</a:t>
            </a:r>
            <a:r>
              <a:rPr lang="fr-FR" baseline="30000" dirty="0"/>
              <a:t>ème</a:t>
            </a:r>
            <a:r>
              <a:rPr lang="fr-FR" dirty="0"/>
              <a:t> prise de parole : </a:t>
            </a:r>
            <a:r>
              <a:rPr lang="fr-FR" u="sng" dirty="0"/>
              <a:t>une action est attendue de votre part</a:t>
            </a:r>
            <a:r>
              <a:rPr lang="fr-FR" dirty="0"/>
              <a:t> pour valoriser la CEGEE en tant qu’expert en assurances et prévoyance.  </a:t>
            </a:r>
          </a:p>
        </p:txBody>
      </p:sp>
      <p:sp>
        <p:nvSpPr>
          <p:cNvPr id="7" name="Espace réservé du texte 6"/>
          <p:cNvSpPr>
            <a:spLocks noGrp="1"/>
          </p:cNvSpPr>
          <p:nvPr>
            <p:ph type="body" sz="quarter" idx="14"/>
          </p:nvPr>
        </p:nvSpPr>
        <p:spPr/>
        <p:txBody>
          <a:bodyPr/>
          <a:lstStyle/>
          <a:p>
            <a:r>
              <a:rPr lang="fr-FR" dirty="0"/>
              <a:t>Programme Relationnel EER</a:t>
            </a:r>
          </a:p>
        </p:txBody>
      </p:sp>
      <p:sp>
        <p:nvSpPr>
          <p:cNvPr id="9" name="Espace réservé du contenu 8">
            <a:extLst>
              <a:ext uri="{FF2B5EF4-FFF2-40B4-BE49-F238E27FC236}">
                <a16:creationId xmlns:a16="http://schemas.microsoft.com/office/drawing/2014/main" id="{C21C4437-7F5D-4F92-9942-4E5CE400CEA5}"/>
              </a:ext>
            </a:extLst>
          </p:cNvPr>
          <p:cNvSpPr txBox="1">
            <a:spLocks/>
          </p:cNvSpPr>
          <p:nvPr/>
        </p:nvSpPr>
        <p:spPr>
          <a:xfrm>
            <a:off x="550911" y="2408582"/>
            <a:ext cx="3033387" cy="1686622"/>
          </a:xfrm>
          <a:prstGeom prst="rect">
            <a:avLst/>
          </a:prstGeom>
        </p:spPr>
        <p:txBody>
          <a:bodyPr/>
          <a:lstStyle>
            <a:lvl1pPr marL="216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600" kern="1200" baseline="0">
                <a:solidFill>
                  <a:schemeClr val="tx1">
                    <a:lumMod val="75000"/>
                    <a:lumOff val="25000"/>
                  </a:schemeClr>
                </a:solidFill>
                <a:latin typeface="+mn-lt"/>
                <a:ea typeface="+mn-ea"/>
                <a:cs typeface="+mn-cs"/>
              </a:defRPr>
            </a:lvl1pPr>
            <a:lvl2pPr marL="684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400" kern="1200">
                <a:solidFill>
                  <a:schemeClr val="tx1">
                    <a:lumMod val="75000"/>
                    <a:lumOff val="25000"/>
                  </a:schemeClr>
                </a:solidFill>
                <a:latin typeface="+mn-lt"/>
                <a:ea typeface="+mn-ea"/>
                <a:cs typeface="+mn-cs"/>
              </a:defRPr>
            </a:lvl2pPr>
            <a:lvl3pPr marL="1143000" marR="0" indent="-216000" algn="l" defTabSz="914400" rtl="0" eaLnBrk="1" fontAlgn="auto" latinLnBrk="0" hangingPunct="1">
              <a:lnSpc>
                <a:spcPct val="100000"/>
              </a:lnSpc>
              <a:spcBef>
                <a:spcPts val="600"/>
              </a:spcBef>
              <a:spcAft>
                <a:spcPts val="0"/>
              </a:spcAft>
              <a:buClr>
                <a:schemeClr val="accent4">
                  <a:lumMod val="75000"/>
                </a:schemeClr>
              </a:buClr>
              <a:buSzTx/>
              <a:buFont typeface="Wingdings" panose="05000000000000000000" pitchFamily="2" charset="2"/>
              <a:buChar char="§"/>
              <a:tabLst/>
              <a:defRPr sz="1200" kern="1200">
                <a:solidFill>
                  <a:schemeClr val="tx1">
                    <a:lumMod val="75000"/>
                    <a:lumOff val="25000"/>
                  </a:schemeClr>
                </a:solidFill>
                <a:latin typeface="+mn-lt"/>
                <a:ea typeface="+mn-ea"/>
                <a:cs typeface="+mn-cs"/>
              </a:defRPr>
            </a:lvl3pPr>
            <a:lvl4pPr marL="165735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100" kern="1200" baseline="0">
                <a:solidFill>
                  <a:schemeClr val="tx1">
                    <a:lumMod val="75000"/>
                    <a:lumOff val="25000"/>
                  </a:schemeClr>
                </a:solidFill>
                <a:latin typeface="+mn-lt"/>
                <a:ea typeface="+mn-ea"/>
                <a:cs typeface="+mn-cs"/>
              </a:defRPr>
            </a:lvl4pPr>
            <a:lvl5pPr marL="20574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fr-FR" b="1" dirty="0">
                <a:solidFill>
                  <a:schemeClr val="accent4">
                    <a:lumMod val="75000"/>
                  </a:schemeClr>
                </a:solidFill>
              </a:rPr>
              <a:t>Découverte, Conseil, Solutions, Activation univers</a:t>
            </a:r>
            <a:endParaRPr lang="fr-FR" sz="1000" b="1" dirty="0">
              <a:solidFill>
                <a:schemeClr val="accent4">
                  <a:lumMod val="75000"/>
                </a:schemeClr>
              </a:solidFill>
            </a:endParaRPr>
          </a:p>
          <a:p>
            <a:pPr marL="0" indent="0" algn="just">
              <a:buNone/>
            </a:pPr>
            <a:r>
              <a:rPr lang="fr-FR" b="1" dirty="0"/>
              <a:t>Un email est envoyé aux clients non détenteurs IARD (Auto / MRH) et aux non détenteurs Prévoyance.</a:t>
            </a:r>
          </a:p>
        </p:txBody>
      </p:sp>
      <p:sp>
        <p:nvSpPr>
          <p:cNvPr id="11" name="Rectangle 10">
            <a:extLst>
              <a:ext uri="{FF2B5EF4-FFF2-40B4-BE49-F238E27FC236}">
                <a16:creationId xmlns:a16="http://schemas.microsoft.com/office/drawing/2014/main" id="{3AAF951E-4935-47C1-BEAB-46229B019A04}"/>
              </a:ext>
            </a:extLst>
          </p:cNvPr>
          <p:cNvSpPr/>
          <p:nvPr/>
        </p:nvSpPr>
        <p:spPr>
          <a:xfrm>
            <a:off x="550912" y="4095204"/>
            <a:ext cx="3033387" cy="1955040"/>
          </a:xfrm>
          <a:prstGeom prst="rect">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fr-FR" sz="1600" b="1" dirty="0"/>
              <a:t>76 % de nos clients ne détiennent pas de contrat d’assurance en CEGEE, autant de potentiel à équiper et ce dès l’entrée en relation.</a:t>
            </a:r>
          </a:p>
        </p:txBody>
      </p:sp>
      <p:sp>
        <p:nvSpPr>
          <p:cNvPr id="16" name="Espace réservé du contenu 8">
            <a:extLst>
              <a:ext uri="{FF2B5EF4-FFF2-40B4-BE49-F238E27FC236}">
                <a16:creationId xmlns:a16="http://schemas.microsoft.com/office/drawing/2014/main" id="{1E3F3B3C-BC45-4D4E-9235-595C483F6613}"/>
              </a:ext>
            </a:extLst>
          </p:cNvPr>
          <p:cNvSpPr>
            <a:spLocks noGrp="1"/>
          </p:cNvSpPr>
          <p:nvPr>
            <p:ph idx="17"/>
          </p:nvPr>
        </p:nvSpPr>
        <p:spPr>
          <a:xfrm>
            <a:off x="4004303" y="1583275"/>
            <a:ext cx="7755576" cy="4466968"/>
          </a:xfrm>
          <a:ln w="38100">
            <a:solidFill>
              <a:schemeClr val="accent4">
                <a:lumMod val="75000"/>
              </a:schemeClr>
            </a:solidFill>
          </a:ln>
        </p:spPr>
        <p:txBody>
          <a:bodyPr/>
          <a:lstStyle/>
          <a:p>
            <a:r>
              <a:rPr lang="fr-FR" b="1" dirty="0"/>
              <a:t>ACTION ATTENDUE DE VOTRE PART</a:t>
            </a:r>
          </a:p>
          <a:p>
            <a:endParaRPr lang="fr-FR" b="1" dirty="0"/>
          </a:p>
          <a:p>
            <a:r>
              <a:rPr lang="fr-FR" dirty="0"/>
              <a:t>C’est le moment d’insister sur nos produits d’Assurances et Prévoyance pour que votre client puisse se prémunir des aléas de la vie. Montrez-lui que nous pouvons devenir son assureur au quotidien. </a:t>
            </a:r>
          </a:p>
          <a:p>
            <a:endParaRPr lang="fr-FR" sz="1000" dirty="0"/>
          </a:p>
          <a:p>
            <a:r>
              <a:rPr lang="fr-FR" dirty="0"/>
              <a:t>Appelez-le pour découvrir ses besoins et lui proposer                                            la solution adaptée. </a:t>
            </a:r>
          </a:p>
          <a:p>
            <a:endParaRPr lang="fr-FR" sz="1000" dirty="0"/>
          </a:p>
          <a:p>
            <a:r>
              <a:rPr lang="fr-FR" dirty="0"/>
              <a:t>Proposez lui un rendez-vous (physique, téléphonique ou visio).</a:t>
            </a:r>
          </a:p>
          <a:p>
            <a:endParaRPr lang="fr-FR" dirty="0"/>
          </a:p>
        </p:txBody>
      </p:sp>
      <p:sp>
        <p:nvSpPr>
          <p:cNvPr id="20" name="Rectangle 19">
            <a:extLst>
              <a:ext uri="{FF2B5EF4-FFF2-40B4-BE49-F238E27FC236}">
                <a16:creationId xmlns:a16="http://schemas.microsoft.com/office/drawing/2014/main" id="{55AE06C7-09FC-4923-B4FF-2977B741205F}"/>
              </a:ext>
            </a:extLst>
          </p:cNvPr>
          <p:cNvSpPr/>
          <p:nvPr/>
        </p:nvSpPr>
        <p:spPr>
          <a:xfrm>
            <a:off x="4004302" y="1583275"/>
            <a:ext cx="7755576" cy="322727"/>
          </a:xfrm>
          <a:prstGeom prst="rect">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600" b="1" dirty="0"/>
              <a:t>ACTION ATTENDUE DE VOTRE PART</a:t>
            </a:r>
          </a:p>
        </p:txBody>
      </p:sp>
      <p:sp>
        <p:nvSpPr>
          <p:cNvPr id="4" name="Rectangle 3">
            <a:hlinkClick r:id="rId3" action="ppaction://hlinksldjump"/>
            <a:extLst>
              <a:ext uri="{FF2B5EF4-FFF2-40B4-BE49-F238E27FC236}">
                <a16:creationId xmlns:a16="http://schemas.microsoft.com/office/drawing/2014/main" id="{3DD0C1B2-B598-409B-97CF-AD6B15CF69D8}"/>
              </a:ext>
            </a:extLst>
          </p:cNvPr>
          <p:cNvSpPr/>
          <p:nvPr/>
        </p:nvSpPr>
        <p:spPr>
          <a:xfrm>
            <a:off x="4241075" y="4784152"/>
            <a:ext cx="7289074" cy="878593"/>
          </a:xfrm>
          <a:prstGeom prst="rect">
            <a:avLst/>
          </a:prstGeom>
          <a:solidFill>
            <a:schemeClr val="bg1">
              <a:lumMod val="95000"/>
            </a:schemeClr>
          </a:solidFill>
          <a:ln>
            <a:solidFill>
              <a:schemeClr val="accent4">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a:solidFill>
                  <a:schemeClr val="accent4">
                    <a:lumMod val="75000"/>
                  </a:schemeClr>
                </a:solidFill>
              </a:rPr>
              <a:t>Cliquez ici pour accéder au script téléphonique</a:t>
            </a:r>
          </a:p>
        </p:txBody>
      </p:sp>
      <p:pic>
        <p:nvPicPr>
          <p:cNvPr id="4098" name="Picture 2" descr="NOS CONTRATS | Sarl Juliengris">
            <a:hlinkClick r:id="rId3" action="ppaction://hlinksldjump"/>
            <a:extLst>
              <a:ext uri="{FF2B5EF4-FFF2-40B4-BE49-F238E27FC236}">
                <a16:creationId xmlns:a16="http://schemas.microsoft.com/office/drawing/2014/main" id="{EEF5E938-6DB0-4A2B-BD90-A182EF85F584}"/>
              </a:ext>
            </a:extLst>
          </p:cNvPr>
          <p:cNvPicPr>
            <a:picLocks noChangeAspect="1" noChangeArrowheads="1"/>
          </p:cNvPicPr>
          <p:nvPr/>
        </p:nvPicPr>
        <p:blipFill>
          <a:blip r:embed="rId4" cstate="print">
            <a:duotone>
              <a:schemeClr val="accent5">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10901521" y="5035233"/>
            <a:ext cx="567727" cy="567727"/>
          </a:xfrm>
          <a:prstGeom prst="rect">
            <a:avLst/>
          </a:prstGeom>
          <a:noFill/>
          <a:extLst>
            <a:ext uri="{909E8E84-426E-40DD-AFC4-6F175D3DCCD1}">
              <a14:hiddenFill xmlns:a14="http://schemas.microsoft.com/office/drawing/2010/main">
                <a:solidFill>
                  <a:srgbClr val="FFFFFF"/>
                </a:solidFill>
              </a14:hiddenFill>
            </a:ext>
          </a:extLst>
        </p:spPr>
      </p:pic>
      <p:sp>
        <p:nvSpPr>
          <p:cNvPr id="3" name="Espace réservé du texte 2">
            <a:extLst>
              <a:ext uri="{FF2B5EF4-FFF2-40B4-BE49-F238E27FC236}">
                <a16:creationId xmlns:a16="http://schemas.microsoft.com/office/drawing/2014/main" id="{3C878A7E-9EA1-4441-9D8A-4A79C06EA6E4}"/>
              </a:ext>
            </a:extLst>
          </p:cNvPr>
          <p:cNvSpPr>
            <a:spLocks noGrp="1"/>
          </p:cNvSpPr>
          <p:nvPr>
            <p:ph type="body" sz="quarter" idx="16"/>
          </p:nvPr>
        </p:nvSpPr>
        <p:spPr/>
        <p:txBody>
          <a:bodyPr/>
          <a:lstStyle/>
          <a:p>
            <a:r>
              <a:rPr lang="fr-FR" dirty="0"/>
              <a:t>6</a:t>
            </a:r>
          </a:p>
        </p:txBody>
      </p:sp>
      <p:pic>
        <p:nvPicPr>
          <p:cNvPr id="18" name="Image 17">
            <a:extLst>
              <a:ext uri="{FF2B5EF4-FFF2-40B4-BE49-F238E27FC236}">
                <a16:creationId xmlns:a16="http://schemas.microsoft.com/office/drawing/2014/main" id="{067D15FC-59BD-4968-9622-9E1005E2A6C3}"/>
              </a:ext>
            </a:extLst>
          </p:cNvPr>
          <p:cNvPicPr>
            <a:picLocks noChangeAspect="1"/>
          </p:cNvPicPr>
          <p:nvPr/>
        </p:nvPicPr>
        <p:blipFill rotWithShape="1">
          <a:blip r:embed="rId5">
            <a:extLst>
              <a:ext uri="{BEBA8EAE-BF5A-486C-A8C5-ECC9F3942E4B}">
                <a14:imgProps xmlns:a14="http://schemas.microsoft.com/office/drawing/2010/main">
                  <a14:imgLayer r:embed="rId6">
                    <a14:imgEffect>
                      <a14:backgroundRemoval t="2964" b="94072" l="2645" r="90000">
                        <a14:foregroundMark x1="3802" y1="4056" x2="8347" y2="3120"/>
                        <a14:foregroundMark x1="8347" y1="3120" x2="13306" y2="5460"/>
                        <a14:foregroundMark x1="13306" y1="5460" x2="16033" y2="11544"/>
                        <a14:foregroundMark x1="16033" y1="11544" x2="14793" y2="20437"/>
                        <a14:foregroundMark x1="14793" y1="20437" x2="11736" y2="26677"/>
                        <a14:foregroundMark x1="11736" y1="26677" x2="7521" y2="29953"/>
                        <a14:foregroundMark x1="7521" y1="29953" x2="4215" y2="25117"/>
                        <a14:foregroundMark x1="4215" y1="25117" x2="1736" y2="18253"/>
                        <a14:foregroundMark x1="1736" y1="18253" x2="3884" y2="10608"/>
                        <a14:foregroundMark x1="3884" y1="10608" x2="9421" y2="5772"/>
                        <a14:foregroundMark x1="9421" y1="5772" x2="13719" y2="11076"/>
                        <a14:foregroundMark x1="13719" y1="11076" x2="15207" y2="20905"/>
                        <a14:foregroundMark x1="15207" y1="20905" x2="10413" y2="27769"/>
                        <a14:foregroundMark x1="10413" y1="27769" x2="4380" y2="24181"/>
                        <a14:foregroundMark x1="4380" y1="24181" x2="5041" y2="14821"/>
                        <a14:foregroundMark x1="5041" y1="14821" x2="10083" y2="10764"/>
                        <a14:foregroundMark x1="10083" y1="10764" x2="12066" y2="18877"/>
                        <a14:foregroundMark x1="12066" y1="18877" x2="7686" y2="23713"/>
                        <a14:foregroundMark x1="7686" y1="23713" x2="4959" y2="15913"/>
                        <a14:foregroundMark x1="4959" y1="15913" x2="11074" y2="14821"/>
                        <a14:foregroundMark x1="11074" y1="14821" x2="10165" y2="18565"/>
                        <a14:foregroundMark x1="1901" y1="15913" x2="2149" y2="7956"/>
                        <a14:foregroundMark x1="2149" y1="7956" x2="5950" y2="4212"/>
                        <a14:foregroundMark x1="5950" y1="4212" x2="10331" y2="3276"/>
                        <a14:foregroundMark x1="10331" y1="3276" x2="12893" y2="4524"/>
                        <a14:foregroundMark x1="15537" y1="9516" x2="16446" y2="17473"/>
                        <a14:foregroundMark x1="16446" y1="17473" x2="14215" y2="24805"/>
                        <a14:foregroundMark x1="14215" y1="24805" x2="10909" y2="29641"/>
                        <a14:foregroundMark x1="10909" y1="29641" x2="5785" y2="30109"/>
                        <a14:foregroundMark x1="5785" y1="30109" x2="2893" y2="23713"/>
                        <a14:foregroundMark x1="2893" y1="23713" x2="2645" y2="19033"/>
                        <a14:foregroundMark x1="16612" y1="18877" x2="14132" y2="25585"/>
                        <a14:foregroundMark x1="14132" y1="25585" x2="10744" y2="29797"/>
                        <a14:foregroundMark x1="45455" y1="36037" x2="44463" y2="72075"/>
                        <a14:foregroundMark x1="44463" y1="72075" x2="43719" y2="76443"/>
                        <a14:foregroundMark x1="48678" y1="94072" x2="47521" y2="90796"/>
                        <a14:foregroundMark x1="53884" y1="93760" x2="49669" y2="78159"/>
                        <a14:foregroundMark x1="49669" y1="78159" x2="49587" y2="76755"/>
                        <a14:foregroundMark x1="59669" y1="66771" x2="47521" y2="67083"/>
                        <a14:foregroundMark x1="64545" y1="59438" x2="55950" y2="52106"/>
                        <a14:foregroundMark x1="55950" y1="52106" x2="53967" y2="48674"/>
                        <a14:foregroundMark x1="55702" y1="49454" x2="60661" y2="48830"/>
                        <a14:foregroundMark x1="60661" y1="48830" x2="64628" y2="49454"/>
                        <a14:foregroundMark x1="34380" y1="66927" x2="41405" y2="65055"/>
                        <a14:foregroundMark x1="34215" y1="66147" x2="34132" y2="67083"/>
                        <a14:foregroundMark x1="36942" y1="49298" x2="35702" y2="50390"/>
                        <a14:foregroundMark x1="37851" y1="52418" x2="35289" y2="52574"/>
                        <a14:foregroundMark x1="36529" y1="53354" x2="36612" y2="64119"/>
                        <a14:foregroundMark x1="37355" y1="56474" x2="36364" y2="57410"/>
                        <a14:foregroundMark x1="68926" y1="33541" x2="68926" y2="33541"/>
                        <a14:foregroundMark x1="70413" y1="33541" x2="70413" y2="33541"/>
                        <a14:foregroundMark x1="72066" y1="33853" x2="72066" y2="33853"/>
                        <a14:foregroundMark x1="73636" y1="33853" x2="73636" y2="33853"/>
                        <a14:foregroundMark x1="75950" y1="33541" x2="75950" y2="33541"/>
                        <a14:foregroundMark x1="77355" y1="33853" x2="77355" y2="33853"/>
                        <a14:foregroundMark x1="79256" y1="33541" x2="79256" y2="33541"/>
                        <a14:foregroundMark x1="71653" y1="40718" x2="71653" y2="40718"/>
                        <a14:foregroundMark x1="73719" y1="39470" x2="73719" y2="39470"/>
                        <a14:foregroundMark x1="75950" y1="41342" x2="75950" y2="41342"/>
                      </a14:backgroundRemoval>
                    </a14:imgEffect>
                  </a14:imgLayer>
                </a14:imgProps>
              </a:ext>
            </a:extLst>
          </a:blip>
          <a:srcRect l="32377" t="29068" r="17554"/>
          <a:stretch/>
        </p:blipFill>
        <p:spPr>
          <a:xfrm>
            <a:off x="10021422" y="3589217"/>
            <a:ext cx="1706746" cy="1280898"/>
          </a:xfrm>
          <a:prstGeom prst="rect">
            <a:avLst/>
          </a:prstGeom>
        </p:spPr>
      </p:pic>
      <p:sp>
        <p:nvSpPr>
          <p:cNvPr id="19" name="Rectangle 18">
            <a:extLst>
              <a:ext uri="{FF2B5EF4-FFF2-40B4-BE49-F238E27FC236}">
                <a16:creationId xmlns:a16="http://schemas.microsoft.com/office/drawing/2014/main" id="{2DD63841-2296-45C3-B3FF-786BA16DA2AB}"/>
              </a:ext>
            </a:extLst>
          </p:cNvPr>
          <p:cNvSpPr/>
          <p:nvPr/>
        </p:nvSpPr>
        <p:spPr>
          <a:xfrm>
            <a:off x="4376057" y="4632734"/>
            <a:ext cx="2536370" cy="302835"/>
          </a:xfrm>
          <a:prstGeom prst="rect">
            <a:avLst/>
          </a:prstGeom>
          <a:solidFill>
            <a:schemeClr val="bg1"/>
          </a:solidFill>
          <a:ln>
            <a:solidFill>
              <a:schemeClr val="accent4">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050" dirty="0">
                <a:solidFill>
                  <a:schemeClr val="accent4">
                    <a:lumMod val="75000"/>
                  </a:schemeClr>
                </a:solidFill>
              </a:rPr>
              <a:t>Libellé GERC : EER M + 9 Assurances</a:t>
            </a:r>
          </a:p>
        </p:txBody>
      </p:sp>
      <p:graphicFrame>
        <p:nvGraphicFramePr>
          <p:cNvPr id="21" name="Tableau 13">
            <a:extLst>
              <a:ext uri="{FF2B5EF4-FFF2-40B4-BE49-F238E27FC236}">
                <a16:creationId xmlns:a16="http://schemas.microsoft.com/office/drawing/2014/main" id="{6F9C21AE-3C7A-469F-9BDF-73D42FB7FA2C}"/>
              </a:ext>
            </a:extLst>
          </p:cNvPr>
          <p:cNvGraphicFramePr>
            <a:graphicFrameLocks noGrp="1"/>
          </p:cNvGraphicFramePr>
          <p:nvPr>
            <p:extLst>
              <p:ext uri="{D42A27DB-BD31-4B8C-83A1-F6EECF244321}">
                <p14:modId xmlns:p14="http://schemas.microsoft.com/office/powerpoint/2010/main" val="2193234808"/>
              </p:ext>
            </p:extLst>
          </p:nvPr>
        </p:nvGraphicFramePr>
        <p:xfrm>
          <a:off x="-3520" y="6200635"/>
          <a:ext cx="12188480" cy="243840"/>
        </p:xfrm>
        <a:graphic>
          <a:graphicData uri="http://schemas.openxmlformats.org/drawingml/2006/table">
            <a:tbl>
              <a:tblPr>
                <a:tableStyleId>{5C22544A-7EE6-4342-B048-85BDC9FD1C3A}</a:tableStyleId>
              </a:tblPr>
              <a:tblGrid>
                <a:gridCol w="1218848">
                  <a:extLst>
                    <a:ext uri="{9D8B030D-6E8A-4147-A177-3AD203B41FA5}">
                      <a16:colId xmlns:a16="http://schemas.microsoft.com/office/drawing/2014/main" val="11123696"/>
                    </a:ext>
                  </a:extLst>
                </a:gridCol>
                <a:gridCol w="1218848">
                  <a:extLst>
                    <a:ext uri="{9D8B030D-6E8A-4147-A177-3AD203B41FA5}">
                      <a16:colId xmlns:a16="http://schemas.microsoft.com/office/drawing/2014/main" val="1498477622"/>
                    </a:ext>
                  </a:extLst>
                </a:gridCol>
                <a:gridCol w="1218848">
                  <a:extLst>
                    <a:ext uri="{9D8B030D-6E8A-4147-A177-3AD203B41FA5}">
                      <a16:colId xmlns:a16="http://schemas.microsoft.com/office/drawing/2014/main" val="2750319254"/>
                    </a:ext>
                  </a:extLst>
                </a:gridCol>
                <a:gridCol w="1218848">
                  <a:extLst>
                    <a:ext uri="{9D8B030D-6E8A-4147-A177-3AD203B41FA5}">
                      <a16:colId xmlns:a16="http://schemas.microsoft.com/office/drawing/2014/main" val="1169807283"/>
                    </a:ext>
                  </a:extLst>
                </a:gridCol>
                <a:gridCol w="1218848">
                  <a:extLst>
                    <a:ext uri="{9D8B030D-6E8A-4147-A177-3AD203B41FA5}">
                      <a16:colId xmlns:a16="http://schemas.microsoft.com/office/drawing/2014/main" val="4179139866"/>
                    </a:ext>
                  </a:extLst>
                </a:gridCol>
                <a:gridCol w="1218848">
                  <a:extLst>
                    <a:ext uri="{9D8B030D-6E8A-4147-A177-3AD203B41FA5}">
                      <a16:colId xmlns:a16="http://schemas.microsoft.com/office/drawing/2014/main" val="3994597210"/>
                    </a:ext>
                  </a:extLst>
                </a:gridCol>
                <a:gridCol w="1218848">
                  <a:extLst>
                    <a:ext uri="{9D8B030D-6E8A-4147-A177-3AD203B41FA5}">
                      <a16:colId xmlns:a16="http://schemas.microsoft.com/office/drawing/2014/main" val="3279164017"/>
                    </a:ext>
                  </a:extLst>
                </a:gridCol>
                <a:gridCol w="1218848">
                  <a:extLst>
                    <a:ext uri="{9D8B030D-6E8A-4147-A177-3AD203B41FA5}">
                      <a16:colId xmlns:a16="http://schemas.microsoft.com/office/drawing/2014/main" val="3587514840"/>
                    </a:ext>
                  </a:extLst>
                </a:gridCol>
                <a:gridCol w="1218848">
                  <a:extLst>
                    <a:ext uri="{9D8B030D-6E8A-4147-A177-3AD203B41FA5}">
                      <a16:colId xmlns:a16="http://schemas.microsoft.com/office/drawing/2014/main" val="2689001915"/>
                    </a:ext>
                  </a:extLst>
                </a:gridCol>
                <a:gridCol w="1218848">
                  <a:extLst>
                    <a:ext uri="{9D8B030D-6E8A-4147-A177-3AD203B41FA5}">
                      <a16:colId xmlns:a16="http://schemas.microsoft.com/office/drawing/2014/main" val="956466355"/>
                    </a:ext>
                  </a:extLst>
                </a:gridCol>
              </a:tblGrid>
              <a:tr h="223517">
                <a:tc>
                  <a:txBody>
                    <a:bodyPr/>
                    <a:lstStyle/>
                    <a:p>
                      <a:pPr algn="ctr"/>
                      <a:r>
                        <a:rPr lang="fr-FR" sz="1000" b="0" dirty="0">
                          <a:solidFill>
                            <a:schemeClr val="tx1">
                              <a:lumMod val="75000"/>
                              <a:lumOff val="25000"/>
                            </a:schemeClr>
                          </a:solidFill>
                        </a:rPr>
                        <a:t>J+2</a:t>
                      </a:r>
                    </a:p>
                  </a:txBody>
                  <a:tcPr anchor="ctr">
                    <a:solidFill>
                      <a:schemeClr val="bg1">
                        <a:lumMod val="95000"/>
                      </a:schemeClr>
                    </a:solidFill>
                  </a:tcPr>
                </a:tc>
                <a:tc>
                  <a:txBody>
                    <a:bodyPr/>
                    <a:lstStyle/>
                    <a:p>
                      <a:pPr algn="ctr"/>
                      <a:r>
                        <a:rPr lang="fr-FR" sz="1000" b="0" dirty="0">
                          <a:solidFill>
                            <a:schemeClr val="tx1">
                              <a:lumMod val="75000"/>
                              <a:lumOff val="25000"/>
                            </a:schemeClr>
                          </a:solidFill>
                        </a:rPr>
                        <a:t>J+7</a:t>
                      </a:r>
                    </a:p>
                  </a:txBody>
                  <a:tcPr anchor="ctr">
                    <a:solidFill>
                      <a:schemeClr val="bg1">
                        <a:lumMod val="95000"/>
                      </a:schemeClr>
                    </a:solidFill>
                  </a:tcPr>
                </a:tc>
                <a:tc>
                  <a:txBody>
                    <a:bodyPr/>
                    <a:lstStyle/>
                    <a:p>
                      <a:pPr algn="ctr"/>
                      <a:r>
                        <a:rPr lang="fr-FR" sz="1000" b="0" dirty="0">
                          <a:solidFill>
                            <a:schemeClr val="tx1">
                              <a:lumMod val="75000"/>
                              <a:lumOff val="25000"/>
                            </a:schemeClr>
                          </a:solidFill>
                        </a:rPr>
                        <a:t>J+15</a:t>
                      </a:r>
                    </a:p>
                  </a:txBody>
                  <a:tcPr anchor="ctr">
                    <a:solidFill>
                      <a:schemeClr val="bg1">
                        <a:lumMod val="95000"/>
                      </a:schemeClr>
                    </a:solidFill>
                  </a:tcPr>
                </a:tc>
                <a:tc>
                  <a:txBody>
                    <a:bodyPr/>
                    <a:lstStyle/>
                    <a:p>
                      <a:pPr algn="ctr"/>
                      <a:r>
                        <a:rPr lang="fr-FR" sz="1000" b="0" dirty="0">
                          <a:solidFill>
                            <a:schemeClr val="tx1">
                              <a:lumMod val="75000"/>
                              <a:lumOff val="25000"/>
                            </a:schemeClr>
                          </a:solidFill>
                        </a:rPr>
                        <a:t>M+1</a:t>
                      </a:r>
                    </a:p>
                  </a:txBody>
                  <a:tcPr anchor="ctr">
                    <a:solidFill>
                      <a:schemeClr val="bg1">
                        <a:lumMod val="95000"/>
                      </a:schemeClr>
                    </a:solidFill>
                  </a:tcPr>
                </a:tc>
                <a:tc>
                  <a:txBody>
                    <a:bodyPr/>
                    <a:lstStyle/>
                    <a:p>
                      <a:pPr algn="ctr"/>
                      <a:r>
                        <a:rPr lang="fr-FR" sz="1000" b="0" dirty="0">
                          <a:solidFill>
                            <a:schemeClr val="tx1">
                              <a:lumMod val="75000"/>
                              <a:lumOff val="25000"/>
                            </a:schemeClr>
                          </a:solidFill>
                        </a:rPr>
                        <a:t>M+3</a:t>
                      </a:r>
                    </a:p>
                  </a:txBody>
                  <a:tcPr anchor="ctr">
                    <a:solidFill>
                      <a:schemeClr val="bg1">
                        <a:lumMod val="95000"/>
                      </a:schemeClr>
                    </a:solidFill>
                  </a:tcPr>
                </a:tc>
                <a:tc>
                  <a:txBody>
                    <a:bodyPr/>
                    <a:lstStyle/>
                    <a:p>
                      <a:pPr algn="ctr"/>
                      <a:r>
                        <a:rPr lang="fr-FR" sz="1000" b="0" dirty="0">
                          <a:solidFill>
                            <a:schemeClr val="tx1">
                              <a:lumMod val="75000"/>
                              <a:lumOff val="25000"/>
                            </a:schemeClr>
                          </a:solidFill>
                        </a:rPr>
                        <a:t>M+5</a:t>
                      </a:r>
                    </a:p>
                  </a:txBody>
                  <a:tcPr anchor="ctr">
                    <a:solidFill>
                      <a:schemeClr val="bg1">
                        <a:lumMod val="95000"/>
                      </a:schemeClr>
                    </a:solidFill>
                  </a:tcPr>
                </a:tc>
                <a:tc>
                  <a:txBody>
                    <a:bodyPr/>
                    <a:lstStyle/>
                    <a:p>
                      <a:pPr algn="ctr"/>
                      <a:r>
                        <a:rPr lang="fr-FR" sz="1000" b="0" dirty="0">
                          <a:solidFill>
                            <a:schemeClr val="tx1">
                              <a:lumMod val="75000"/>
                              <a:lumOff val="25000"/>
                            </a:schemeClr>
                          </a:solidFill>
                        </a:rPr>
                        <a:t>M+6</a:t>
                      </a:r>
                    </a:p>
                  </a:txBody>
                  <a:tcPr anchor="ctr">
                    <a:solidFill>
                      <a:schemeClr val="bg1">
                        <a:lumMod val="95000"/>
                      </a:schemeClr>
                    </a:solidFill>
                  </a:tcPr>
                </a:tc>
                <a:tc>
                  <a:txBody>
                    <a:bodyPr/>
                    <a:lstStyle/>
                    <a:p>
                      <a:pPr algn="ctr"/>
                      <a:r>
                        <a:rPr lang="fr-FR" sz="1000" b="1" dirty="0">
                          <a:solidFill>
                            <a:schemeClr val="tx1">
                              <a:lumMod val="75000"/>
                              <a:lumOff val="25000"/>
                            </a:schemeClr>
                          </a:solidFill>
                        </a:rPr>
                        <a:t>M+9</a:t>
                      </a:r>
                    </a:p>
                  </a:txBody>
                  <a:tcPr anchor="ctr">
                    <a:solidFill>
                      <a:schemeClr val="accent4">
                        <a:lumMod val="60000"/>
                        <a:lumOff val="40000"/>
                      </a:schemeClr>
                    </a:solidFill>
                  </a:tcPr>
                </a:tc>
                <a:tc>
                  <a:txBody>
                    <a:bodyPr/>
                    <a:lstStyle/>
                    <a:p>
                      <a:pPr algn="ctr"/>
                      <a:r>
                        <a:rPr lang="fr-FR" sz="1000" dirty="0">
                          <a:solidFill>
                            <a:schemeClr val="tx1">
                              <a:lumMod val="75000"/>
                              <a:lumOff val="25000"/>
                            </a:schemeClr>
                          </a:solidFill>
                        </a:rPr>
                        <a:t>M+10</a:t>
                      </a:r>
                    </a:p>
                  </a:txBody>
                  <a:tcPr anchor="ctr">
                    <a:solidFill>
                      <a:srgbClr val="F2F2F2"/>
                    </a:solidFill>
                  </a:tcPr>
                </a:tc>
                <a:tc>
                  <a:txBody>
                    <a:bodyPr/>
                    <a:lstStyle/>
                    <a:p>
                      <a:pPr algn="ctr"/>
                      <a:r>
                        <a:rPr lang="fr-FR" sz="1000" dirty="0">
                          <a:solidFill>
                            <a:schemeClr val="tx1">
                              <a:lumMod val="75000"/>
                              <a:lumOff val="25000"/>
                            </a:schemeClr>
                          </a:solidFill>
                        </a:rPr>
                        <a:t>M+12</a:t>
                      </a:r>
                    </a:p>
                  </a:txBody>
                  <a:tcPr anchor="ctr">
                    <a:solidFill>
                      <a:srgbClr val="F2F2F2"/>
                    </a:solidFill>
                  </a:tcPr>
                </a:tc>
                <a:extLst>
                  <a:ext uri="{0D108BD9-81ED-4DB2-BD59-A6C34878D82A}">
                    <a16:rowId xmlns:a16="http://schemas.microsoft.com/office/drawing/2014/main" val="340540879"/>
                  </a:ext>
                </a:extLst>
              </a:tr>
            </a:tbl>
          </a:graphicData>
        </a:graphic>
      </p:graphicFrame>
      <p:pic>
        <p:nvPicPr>
          <p:cNvPr id="22" name="Image 21">
            <a:extLst>
              <a:ext uri="{FF2B5EF4-FFF2-40B4-BE49-F238E27FC236}">
                <a16:creationId xmlns:a16="http://schemas.microsoft.com/office/drawing/2014/main" id="{8002A65F-312F-4299-A150-7C6DAA6F3BA5}"/>
              </a:ext>
            </a:extLst>
          </p:cNvPr>
          <p:cNvPicPr>
            <a:picLocks noChangeAspect="1"/>
          </p:cNvPicPr>
          <p:nvPr/>
        </p:nvPicPr>
        <p:blipFill>
          <a:blip r:embed="rId7">
            <a:extLst>
              <a:ext uri="{BEBA8EAE-BF5A-486C-A8C5-ECC9F3942E4B}">
                <a14:imgProps xmlns:a14="http://schemas.microsoft.com/office/drawing/2010/main">
                  <a14:imgLayer r:embed="rId8">
                    <a14:imgEffect>
                      <a14:backgroundRemoval t="7853" b="95673" l="9930" r="89720">
                        <a14:foregroundMark x1="11799" y1="8974" x2="82593" y2="14423"/>
                        <a14:foregroundMark x1="82593" y1="14423" x2="76869" y2="9455"/>
                        <a14:foregroundMark x1="76869" y1="9455" x2="18808" y2="13622"/>
                        <a14:foregroundMark x1="18808" y1="13622" x2="24182" y2="8333"/>
                        <a14:foregroundMark x1="24182" y1="8333" x2="31192" y2="7853"/>
                        <a14:foregroundMark x1="31192" y1="7853" x2="75234" y2="13462"/>
                        <a14:foregroundMark x1="87383" y1="8494" x2="75935" y2="8494"/>
                        <a14:foregroundMark x1="86799" y1="10417" x2="83061" y2="12019"/>
                        <a14:foregroundMark x1="74299" y1="15865" x2="12150" y2="14583"/>
                        <a14:foregroundMark x1="13668" y1="11218" x2="19626" y2="13301"/>
                        <a14:foregroundMark x1="68341" y1="85577" x2="58294" y2="94712"/>
                        <a14:foregroundMark x1="58294" y1="94712" x2="45444" y2="96795"/>
                        <a14:foregroundMark x1="45444" y1="96795" x2="33879" y2="90224"/>
                        <a14:foregroundMark x1="33879" y1="90224" x2="28154" y2="81731"/>
                        <a14:foregroundMark x1="64019" y1="84776" x2="44509" y2="81250"/>
                        <a14:foregroundMark x1="59229" y1="94071" x2="40187" y2="95673"/>
                        <a14:foregroundMark x1="40187" y1="95673" x2="38084" y2="93750"/>
                      </a14:backgroundRemoval>
                    </a14:imgEffect>
                  </a14:imgLayer>
                </a14:imgProps>
              </a:ext>
            </a:extLst>
          </a:blip>
          <a:stretch>
            <a:fillRect/>
          </a:stretch>
        </p:blipFill>
        <p:spPr>
          <a:xfrm>
            <a:off x="10255478" y="1147913"/>
            <a:ext cx="1564998" cy="1140840"/>
          </a:xfrm>
          <a:prstGeom prst="rect">
            <a:avLst/>
          </a:prstGeom>
        </p:spPr>
      </p:pic>
    </p:spTree>
    <p:extLst>
      <p:ext uri="{BB962C8B-B14F-4D97-AF65-F5344CB8AC3E}">
        <p14:creationId xmlns:p14="http://schemas.microsoft.com/office/powerpoint/2010/main" val="172093199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graphicFrame>
        <p:nvGraphicFramePr>
          <p:cNvPr id="20" name="Tableau 13">
            <a:extLst>
              <a:ext uri="{FF2B5EF4-FFF2-40B4-BE49-F238E27FC236}">
                <a16:creationId xmlns:a16="http://schemas.microsoft.com/office/drawing/2014/main" id="{AFAC33DE-D88D-4007-9FAF-64564C097A08}"/>
              </a:ext>
            </a:extLst>
          </p:cNvPr>
          <p:cNvGraphicFramePr>
            <a:graphicFrameLocks noGrp="1"/>
          </p:cNvGraphicFramePr>
          <p:nvPr>
            <p:extLst>
              <p:ext uri="{D42A27DB-BD31-4B8C-83A1-F6EECF244321}">
                <p14:modId xmlns:p14="http://schemas.microsoft.com/office/powerpoint/2010/main" val="2037577066"/>
              </p:ext>
            </p:extLst>
          </p:nvPr>
        </p:nvGraphicFramePr>
        <p:xfrm>
          <a:off x="-3520" y="6200635"/>
          <a:ext cx="12188480" cy="243840"/>
        </p:xfrm>
        <a:graphic>
          <a:graphicData uri="http://schemas.openxmlformats.org/drawingml/2006/table">
            <a:tbl>
              <a:tblPr>
                <a:tableStyleId>{5C22544A-7EE6-4342-B048-85BDC9FD1C3A}</a:tableStyleId>
              </a:tblPr>
              <a:tblGrid>
                <a:gridCol w="1218848">
                  <a:extLst>
                    <a:ext uri="{9D8B030D-6E8A-4147-A177-3AD203B41FA5}">
                      <a16:colId xmlns:a16="http://schemas.microsoft.com/office/drawing/2014/main" val="11123696"/>
                    </a:ext>
                  </a:extLst>
                </a:gridCol>
                <a:gridCol w="1218848">
                  <a:extLst>
                    <a:ext uri="{9D8B030D-6E8A-4147-A177-3AD203B41FA5}">
                      <a16:colId xmlns:a16="http://schemas.microsoft.com/office/drawing/2014/main" val="1498477622"/>
                    </a:ext>
                  </a:extLst>
                </a:gridCol>
                <a:gridCol w="1218848">
                  <a:extLst>
                    <a:ext uri="{9D8B030D-6E8A-4147-A177-3AD203B41FA5}">
                      <a16:colId xmlns:a16="http://schemas.microsoft.com/office/drawing/2014/main" val="2750319254"/>
                    </a:ext>
                  </a:extLst>
                </a:gridCol>
                <a:gridCol w="1218848">
                  <a:extLst>
                    <a:ext uri="{9D8B030D-6E8A-4147-A177-3AD203B41FA5}">
                      <a16:colId xmlns:a16="http://schemas.microsoft.com/office/drawing/2014/main" val="1169807283"/>
                    </a:ext>
                  </a:extLst>
                </a:gridCol>
                <a:gridCol w="1218848">
                  <a:extLst>
                    <a:ext uri="{9D8B030D-6E8A-4147-A177-3AD203B41FA5}">
                      <a16:colId xmlns:a16="http://schemas.microsoft.com/office/drawing/2014/main" val="4179139866"/>
                    </a:ext>
                  </a:extLst>
                </a:gridCol>
                <a:gridCol w="1218848">
                  <a:extLst>
                    <a:ext uri="{9D8B030D-6E8A-4147-A177-3AD203B41FA5}">
                      <a16:colId xmlns:a16="http://schemas.microsoft.com/office/drawing/2014/main" val="3994597210"/>
                    </a:ext>
                  </a:extLst>
                </a:gridCol>
                <a:gridCol w="1218848">
                  <a:extLst>
                    <a:ext uri="{9D8B030D-6E8A-4147-A177-3AD203B41FA5}">
                      <a16:colId xmlns:a16="http://schemas.microsoft.com/office/drawing/2014/main" val="3279164017"/>
                    </a:ext>
                  </a:extLst>
                </a:gridCol>
                <a:gridCol w="1218848">
                  <a:extLst>
                    <a:ext uri="{9D8B030D-6E8A-4147-A177-3AD203B41FA5}">
                      <a16:colId xmlns:a16="http://schemas.microsoft.com/office/drawing/2014/main" val="3587514840"/>
                    </a:ext>
                  </a:extLst>
                </a:gridCol>
                <a:gridCol w="1218848">
                  <a:extLst>
                    <a:ext uri="{9D8B030D-6E8A-4147-A177-3AD203B41FA5}">
                      <a16:colId xmlns:a16="http://schemas.microsoft.com/office/drawing/2014/main" val="2689001915"/>
                    </a:ext>
                  </a:extLst>
                </a:gridCol>
                <a:gridCol w="1218848">
                  <a:extLst>
                    <a:ext uri="{9D8B030D-6E8A-4147-A177-3AD203B41FA5}">
                      <a16:colId xmlns:a16="http://schemas.microsoft.com/office/drawing/2014/main" val="956466355"/>
                    </a:ext>
                  </a:extLst>
                </a:gridCol>
              </a:tblGrid>
              <a:tr h="223517">
                <a:tc>
                  <a:txBody>
                    <a:bodyPr/>
                    <a:lstStyle/>
                    <a:p>
                      <a:pPr algn="ctr"/>
                      <a:r>
                        <a:rPr lang="fr-FR" sz="1000" b="0" dirty="0">
                          <a:solidFill>
                            <a:schemeClr val="tx1">
                              <a:lumMod val="75000"/>
                              <a:lumOff val="25000"/>
                            </a:schemeClr>
                          </a:solidFill>
                        </a:rPr>
                        <a:t>J+2</a:t>
                      </a:r>
                    </a:p>
                  </a:txBody>
                  <a:tcPr anchor="ctr">
                    <a:solidFill>
                      <a:schemeClr val="bg1">
                        <a:lumMod val="95000"/>
                      </a:schemeClr>
                    </a:solidFill>
                  </a:tcPr>
                </a:tc>
                <a:tc>
                  <a:txBody>
                    <a:bodyPr/>
                    <a:lstStyle/>
                    <a:p>
                      <a:pPr algn="ctr"/>
                      <a:r>
                        <a:rPr lang="fr-FR" sz="1000" b="0" dirty="0">
                          <a:solidFill>
                            <a:schemeClr val="tx1">
                              <a:lumMod val="75000"/>
                              <a:lumOff val="25000"/>
                            </a:schemeClr>
                          </a:solidFill>
                        </a:rPr>
                        <a:t>J+7</a:t>
                      </a:r>
                    </a:p>
                  </a:txBody>
                  <a:tcPr anchor="ctr">
                    <a:solidFill>
                      <a:schemeClr val="bg1">
                        <a:lumMod val="95000"/>
                      </a:schemeClr>
                    </a:solidFill>
                  </a:tcPr>
                </a:tc>
                <a:tc>
                  <a:txBody>
                    <a:bodyPr/>
                    <a:lstStyle/>
                    <a:p>
                      <a:pPr algn="ctr"/>
                      <a:r>
                        <a:rPr lang="fr-FR" sz="1000" b="0" dirty="0">
                          <a:solidFill>
                            <a:schemeClr val="tx1">
                              <a:lumMod val="75000"/>
                              <a:lumOff val="25000"/>
                            </a:schemeClr>
                          </a:solidFill>
                        </a:rPr>
                        <a:t>J+15</a:t>
                      </a:r>
                    </a:p>
                  </a:txBody>
                  <a:tcPr anchor="ctr">
                    <a:solidFill>
                      <a:schemeClr val="bg1">
                        <a:lumMod val="95000"/>
                      </a:schemeClr>
                    </a:solidFill>
                  </a:tcPr>
                </a:tc>
                <a:tc>
                  <a:txBody>
                    <a:bodyPr/>
                    <a:lstStyle/>
                    <a:p>
                      <a:pPr algn="ctr"/>
                      <a:r>
                        <a:rPr lang="fr-FR" sz="1000" b="0" dirty="0">
                          <a:solidFill>
                            <a:schemeClr val="tx1">
                              <a:lumMod val="75000"/>
                              <a:lumOff val="25000"/>
                            </a:schemeClr>
                          </a:solidFill>
                        </a:rPr>
                        <a:t>M+1</a:t>
                      </a:r>
                    </a:p>
                  </a:txBody>
                  <a:tcPr anchor="ctr">
                    <a:solidFill>
                      <a:schemeClr val="bg1">
                        <a:lumMod val="95000"/>
                      </a:schemeClr>
                    </a:solidFill>
                  </a:tcPr>
                </a:tc>
                <a:tc>
                  <a:txBody>
                    <a:bodyPr/>
                    <a:lstStyle/>
                    <a:p>
                      <a:pPr algn="ctr"/>
                      <a:r>
                        <a:rPr lang="fr-FR" sz="1000" b="0" dirty="0">
                          <a:solidFill>
                            <a:schemeClr val="tx1">
                              <a:lumMod val="75000"/>
                              <a:lumOff val="25000"/>
                            </a:schemeClr>
                          </a:solidFill>
                        </a:rPr>
                        <a:t>M+3</a:t>
                      </a:r>
                    </a:p>
                  </a:txBody>
                  <a:tcPr anchor="ctr">
                    <a:solidFill>
                      <a:schemeClr val="bg1">
                        <a:lumMod val="95000"/>
                      </a:schemeClr>
                    </a:solidFill>
                  </a:tcPr>
                </a:tc>
                <a:tc>
                  <a:txBody>
                    <a:bodyPr/>
                    <a:lstStyle/>
                    <a:p>
                      <a:pPr algn="ctr"/>
                      <a:r>
                        <a:rPr lang="fr-FR" sz="1000" b="0" dirty="0">
                          <a:solidFill>
                            <a:schemeClr val="tx1">
                              <a:lumMod val="75000"/>
                              <a:lumOff val="25000"/>
                            </a:schemeClr>
                          </a:solidFill>
                        </a:rPr>
                        <a:t>M+5</a:t>
                      </a:r>
                    </a:p>
                  </a:txBody>
                  <a:tcPr anchor="ctr">
                    <a:solidFill>
                      <a:schemeClr val="bg1">
                        <a:lumMod val="95000"/>
                      </a:schemeClr>
                    </a:solidFill>
                  </a:tcPr>
                </a:tc>
                <a:tc>
                  <a:txBody>
                    <a:bodyPr/>
                    <a:lstStyle/>
                    <a:p>
                      <a:pPr algn="ctr"/>
                      <a:r>
                        <a:rPr lang="fr-FR" sz="1000" b="0" dirty="0">
                          <a:solidFill>
                            <a:schemeClr val="tx1">
                              <a:lumMod val="75000"/>
                              <a:lumOff val="25000"/>
                            </a:schemeClr>
                          </a:solidFill>
                        </a:rPr>
                        <a:t>M+6</a:t>
                      </a:r>
                    </a:p>
                  </a:txBody>
                  <a:tcPr anchor="ctr">
                    <a:solidFill>
                      <a:schemeClr val="bg1">
                        <a:lumMod val="95000"/>
                      </a:schemeClr>
                    </a:solidFill>
                  </a:tcPr>
                </a:tc>
                <a:tc>
                  <a:txBody>
                    <a:bodyPr/>
                    <a:lstStyle/>
                    <a:p>
                      <a:pPr algn="ctr"/>
                      <a:r>
                        <a:rPr lang="fr-FR" sz="1000" b="1" dirty="0">
                          <a:solidFill>
                            <a:schemeClr val="tx1">
                              <a:lumMod val="75000"/>
                              <a:lumOff val="25000"/>
                            </a:schemeClr>
                          </a:solidFill>
                        </a:rPr>
                        <a:t>M+9</a:t>
                      </a:r>
                    </a:p>
                  </a:txBody>
                  <a:tcPr anchor="ctr">
                    <a:solidFill>
                      <a:schemeClr val="accent4">
                        <a:lumMod val="60000"/>
                        <a:lumOff val="40000"/>
                      </a:schemeClr>
                    </a:solidFill>
                  </a:tcPr>
                </a:tc>
                <a:tc>
                  <a:txBody>
                    <a:bodyPr/>
                    <a:lstStyle/>
                    <a:p>
                      <a:pPr algn="ctr"/>
                      <a:r>
                        <a:rPr lang="fr-FR" sz="1000" dirty="0">
                          <a:solidFill>
                            <a:schemeClr val="tx1">
                              <a:lumMod val="75000"/>
                              <a:lumOff val="25000"/>
                            </a:schemeClr>
                          </a:solidFill>
                        </a:rPr>
                        <a:t>M+10</a:t>
                      </a:r>
                    </a:p>
                  </a:txBody>
                  <a:tcPr anchor="ctr">
                    <a:solidFill>
                      <a:srgbClr val="F2F2F2"/>
                    </a:solidFill>
                  </a:tcPr>
                </a:tc>
                <a:tc>
                  <a:txBody>
                    <a:bodyPr/>
                    <a:lstStyle/>
                    <a:p>
                      <a:pPr algn="ctr"/>
                      <a:r>
                        <a:rPr lang="fr-FR" sz="1000" dirty="0">
                          <a:solidFill>
                            <a:schemeClr val="tx1">
                              <a:lumMod val="75000"/>
                              <a:lumOff val="25000"/>
                            </a:schemeClr>
                          </a:solidFill>
                        </a:rPr>
                        <a:t>M+12</a:t>
                      </a:r>
                    </a:p>
                  </a:txBody>
                  <a:tcPr anchor="ctr">
                    <a:solidFill>
                      <a:srgbClr val="F2F2F2"/>
                    </a:solidFill>
                  </a:tcPr>
                </a:tc>
                <a:extLst>
                  <a:ext uri="{0D108BD9-81ED-4DB2-BD59-A6C34878D82A}">
                    <a16:rowId xmlns:a16="http://schemas.microsoft.com/office/drawing/2014/main" val="340540879"/>
                  </a:ext>
                </a:extLst>
              </a:tr>
            </a:tbl>
          </a:graphicData>
        </a:graphic>
      </p:graphicFrame>
      <p:pic>
        <p:nvPicPr>
          <p:cNvPr id="20486" name="Picture 6">
            <a:extLst>
              <a:ext uri="{FF2B5EF4-FFF2-40B4-BE49-F238E27FC236}">
                <a16:creationId xmlns:a16="http://schemas.microsoft.com/office/drawing/2014/main" id="{8A6453E5-E92F-4C8A-872F-38000B149C9F}"/>
              </a:ext>
            </a:extLst>
          </p:cNvPr>
          <p:cNvPicPr>
            <a:picLocks noChangeAspect="1" noChangeArrowheads="1"/>
          </p:cNvPicPr>
          <p:nvPr/>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2274882" y="4283272"/>
            <a:ext cx="3226074" cy="1824329"/>
          </a:xfrm>
          <a:prstGeom prst="rect">
            <a:avLst/>
          </a:prstGeom>
          <a:noFill/>
          <a:extLst>
            <a:ext uri="{909E8E84-426E-40DD-AFC4-6F175D3DCCD1}">
              <a14:hiddenFill xmlns:a14="http://schemas.microsoft.com/office/drawing/2010/main">
                <a:solidFill>
                  <a:srgbClr val="FFFFFF"/>
                </a:solidFill>
              </a14:hiddenFill>
            </a:ext>
          </a:extLst>
        </p:spPr>
      </p:pic>
      <p:pic>
        <p:nvPicPr>
          <p:cNvPr id="22" name="Image 21">
            <a:extLst>
              <a:ext uri="{FF2B5EF4-FFF2-40B4-BE49-F238E27FC236}">
                <a16:creationId xmlns:a16="http://schemas.microsoft.com/office/drawing/2014/main" id="{30A608DC-5968-4EF7-953E-670BE95DB5D1}"/>
              </a:ext>
            </a:extLst>
          </p:cNvPr>
          <p:cNvPicPr>
            <a:picLocks noChangeAspect="1"/>
          </p:cNvPicPr>
          <p:nvPr/>
        </p:nvPicPr>
        <p:blipFill>
          <a:blip r:embed="rId3">
            <a:clrChange>
              <a:clrFrom>
                <a:srgbClr val="FFFFFF"/>
              </a:clrFrom>
              <a:clrTo>
                <a:srgbClr val="FFFFFF">
                  <a:alpha val="0"/>
                </a:srgbClr>
              </a:clrTo>
            </a:clrChange>
            <a:duotone>
              <a:schemeClr val="accent4">
                <a:shade val="45000"/>
                <a:satMod val="135000"/>
              </a:schemeClr>
              <a:prstClr val="white"/>
            </a:duotone>
          </a:blip>
          <a:stretch>
            <a:fillRect/>
          </a:stretch>
        </p:blipFill>
        <p:spPr>
          <a:xfrm>
            <a:off x="3236283" y="476642"/>
            <a:ext cx="2045389" cy="781154"/>
          </a:xfrm>
          <a:prstGeom prst="rect">
            <a:avLst/>
          </a:prstGeom>
        </p:spPr>
      </p:pic>
      <p:sp>
        <p:nvSpPr>
          <p:cNvPr id="6" name="Espace réservé du texte 5"/>
          <p:cNvSpPr>
            <a:spLocks noGrp="1"/>
          </p:cNvSpPr>
          <p:nvPr>
            <p:ph type="body" sz="quarter" idx="12"/>
          </p:nvPr>
        </p:nvSpPr>
        <p:spPr/>
        <p:txBody>
          <a:bodyPr/>
          <a:lstStyle/>
          <a:p>
            <a:r>
              <a:rPr lang="fr-FR" dirty="0"/>
              <a:t>Script téléphonique </a:t>
            </a:r>
          </a:p>
        </p:txBody>
      </p:sp>
      <p:sp>
        <p:nvSpPr>
          <p:cNvPr id="7" name="Espace réservé du texte 6"/>
          <p:cNvSpPr>
            <a:spLocks noGrp="1"/>
          </p:cNvSpPr>
          <p:nvPr>
            <p:ph type="body" sz="quarter" idx="14"/>
          </p:nvPr>
        </p:nvSpPr>
        <p:spPr/>
        <p:txBody>
          <a:bodyPr/>
          <a:lstStyle/>
          <a:p>
            <a:r>
              <a:rPr lang="fr-FR" dirty="0"/>
              <a:t>Programme Relationnel EER</a:t>
            </a:r>
          </a:p>
        </p:txBody>
      </p:sp>
      <p:sp>
        <p:nvSpPr>
          <p:cNvPr id="8" name="Espace réservé du texte 7"/>
          <p:cNvSpPr>
            <a:spLocks noGrp="1"/>
          </p:cNvSpPr>
          <p:nvPr>
            <p:ph type="body" sz="quarter" idx="16"/>
          </p:nvPr>
        </p:nvSpPr>
        <p:spPr/>
        <p:txBody>
          <a:bodyPr/>
          <a:lstStyle/>
          <a:p>
            <a:r>
              <a:rPr lang="fr-FR" dirty="0"/>
              <a:t>6</a:t>
            </a:r>
          </a:p>
        </p:txBody>
      </p:sp>
      <p:sp>
        <p:nvSpPr>
          <p:cNvPr id="16" name="Espace réservé du contenu 8">
            <a:extLst>
              <a:ext uri="{FF2B5EF4-FFF2-40B4-BE49-F238E27FC236}">
                <a16:creationId xmlns:a16="http://schemas.microsoft.com/office/drawing/2014/main" id="{1E3F3B3C-BC45-4D4E-9235-595C483F6613}"/>
              </a:ext>
            </a:extLst>
          </p:cNvPr>
          <p:cNvSpPr>
            <a:spLocks noGrp="1"/>
          </p:cNvSpPr>
          <p:nvPr>
            <p:ph idx="17"/>
          </p:nvPr>
        </p:nvSpPr>
        <p:spPr>
          <a:xfrm>
            <a:off x="465195" y="1570241"/>
            <a:ext cx="11294684" cy="4480001"/>
          </a:xfrm>
          <a:ln w="38100">
            <a:solidFill>
              <a:schemeClr val="accent4">
                <a:lumMod val="75000"/>
              </a:schemeClr>
            </a:solidFill>
          </a:ln>
        </p:spPr>
        <p:txBody>
          <a:bodyPr/>
          <a:lstStyle/>
          <a:p>
            <a:endParaRPr lang="fr-FR" b="1" dirty="0"/>
          </a:p>
          <a:p>
            <a:endParaRPr lang="fr-FR" dirty="0"/>
          </a:p>
        </p:txBody>
      </p:sp>
      <p:sp>
        <p:nvSpPr>
          <p:cNvPr id="28" name="Espace réservé du texte 12">
            <a:extLst>
              <a:ext uri="{FF2B5EF4-FFF2-40B4-BE49-F238E27FC236}">
                <a16:creationId xmlns:a16="http://schemas.microsoft.com/office/drawing/2014/main" id="{5F30B1B4-08BD-46D3-8B36-8A112A51CF63}"/>
              </a:ext>
            </a:extLst>
          </p:cNvPr>
          <p:cNvSpPr txBox="1">
            <a:spLocks/>
          </p:cNvSpPr>
          <p:nvPr/>
        </p:nvSpPr>
        <p:spPr>
          <a:xfrm>
            <a:off x="6161284" y="2421695"/>
            <a:ext cx="5272962" cy="2265983"/>
          </a:xfrm>
          <a:custGeom>
            <a:avLst/>
            <a:gdLst>
              <a:gd name="connsiteX0" fmla="*/ 0 w 4838703"/>
              <a:gd name="connsiteY0" fmla="*/ 0 h 1612310"/>
              <a:gd name="connsiteX1" fmla="*/ 4838703 w 4838703"/>
              <a:gd name="connsiteY1" fmla="*/ 0 h 1612310"/>
              <a:gd name="connsiteX2" fmla="*/ 4838703 w 4838703"/>
              <a:gd name="connsiteY2" fmla="*/ 1612310 h 1612310"/>
              <a:gd name="connsiteX3" fmla="*/ 2459367 w 4838703"/>
              <a:gd name="connsiteY3" fmla="*/ 1612310 h 1612310"/>
              <a:gd name="connsiteX4" fmla="*/ 2459367 w 4838703"/>
              <a:gd name="connsiteY4" fmla="*/ 1532150 h 1612310"/>
              <a:gd name="connsiteX5" fmla="*/ 0 w 4838703"/>
              <a:gd name="connsiteY5" fmla="*/ 1532150 h 16123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838703" h="1612310">
                <a:moveTo>
                  <a:pt x="0" y="0"/>
                </a:moveTo>
                <a:lnTo>
                  <a:pt x="4838703" y="0"/>
                </a:lnTo>
                <a:lnTo>
                  <a:pt x="4838703" y="1612310"/>
                </a:lnTo>
                <a:lnTo>
                  <a:pt x="2459367" y="1612310"/>
                </a:lnTo>
                <a:lnTo>
                  <a:pt x="2459367" y="1532150"/>
                </a:lnTo>
                <a:lnTo>
                  <a:pt x="0" y="1532150"/>
                </a:lnTo>
                <a:close/>
              </a:path>
            </a:pathLst>
          </a:custGeom>
          <a:noFill/>
        </p:spPr>
        <p:txBody>
          <a:bodyPr vert="horz" wrap="square" lIns="0" tIns="0" rIns="0" bIns="0" rtlCol="0">
            <a:noAutofit/>
          </a:bodyPr>
          <a:lstStyle>
            <a:lvl1pPr marL="0" indent="0" algn="l" defTabSz="914400" rtl="0" eaLnBrk="1" latinLnBrk="0" hangingPunct="1">
              <a:lnSpc>
                <a:spcPct val="100000"/>
              </a:lnSpc>
              <a:spcBef>
                <a:spcPts val="1500"/>
              </a:spcBef>
              <a:buFont typeface="Arial" panose="020B0604020202020204" pitchFamily="34" charset="0"/>
              <a:buNone/>
              <a:defRPr sz="1600" b="1" kern="1200">
                <a:solidFill>
                  <a:schemeClr val="tx1"/>
                </a:solidFill>
                <a:latin typeface="+mn-lt"/>
                <a:ea typeface="+mn-ea"/>
                <a:cs typeface="+mn-cs"/>
              </a:defRPr>
            </a:lvl1pPr>
            <a:lvl2pPr marL="0" indent="0" algn="l" defTabSz="914400" rtl="0" eaLnBrk="1" latinLnBrk="0" hangingPunct="1">
              <a:lnSpc>
                <a:spcPct val="100000"/>
              </a:lnSpc>
              <a:spcBef>
                <a:spcPts val="600"/>
              </a:spcBef>
              <a:buClr>
                <a:schemeClr val="tx2"/>
              </a:buClr>
              <a:buFont typeface="Wingdings 2" panose="05020102010507070707" pitchFamily="18" charset="2"/>
              <a:buNone/>
              <a:defRPr sz="1400" kern="1200">
                <a:solidFill>
                  <a:schemeClr val="tx1"/>
                </a:solidFill>
                <a:latin typeface="+mn-lt"/>
                <a:ea typeface="+mn-ea"/>
                <a:cs typeface="+mn-cs"/>
              </a:defRPr>
            </a:lvl2pPr>
            <a:lvl3pPr marL="180000" indent="-180000" algn="l" defTabSz="914400" rtl="0" eaLnBrk="1" latinLnBrk="0" hangingPunct="1">
              <a:lnSpc>
                <a:spcPct val="100000"/>
              </a:lnSpc>
              <a:spcBef>
                <a:spcPts val="300"/>
              </a:spcBef>
              <a:buClr>
                <a:schemeClr val="tx2"/>
              </a:buClr>
              <a:buFont typeface="Wingdings 2" panose="05020102010507070707" pitchFamily="18" charset="2"/>
              <a:buChar char=""/>
              <a:defRPr sz="1400" i="0" kern="1200">
                <a:solidFill>
                  <a:schemeClr val="tx1"/>
                </a:solidFill>
                <a:latin typeface="+mn-lt"/>
                <a:ea typeface="+mn-ea"/>
                <a:cs typeface="+mn-cs"/>
              </a:defRPr>
            </a:lvl3pPr>
            <a:lvl4pPr marL="360000" indent="-144000" algn="l" defTabSz="914400" rtl="0" eaLnBrk="1" latinLnBrk="0" hangingPunct="1">
              <a:lnSpc>
                <a:spcPct val="100000"/>
              </a:lnSpc>
              <a:spcBef>
                <a:spcPts val="300"/>
              </a:spcBef>
              <a:buClr>
                <a:schemeClr val="tx1"/>
              </a:buClr>
              <a:buFont typeface="Arial" panose="020B0604020202020204" pitchFamily="34" charset="0"/>
              <a:buChar char="•"/>
              <a:defRPr sz="1200" kern="1200">
                <a:solidFill>
                  <a:schemeClr val="tx1"/>
                </a:solidFill>
                <a:latin typeface="+mn-lt"/>
                <a:ea typeface="+mn-ea"/>
                <a:cs typeface="+mn-cs"/>
              </a:defRPr>
            </a:lvl4pPr>
            <a:lvl5pPr marL="540000" indent="-144000" algn="l" defTabSz="914400" rtl="0" eaLnBrk="1" latinLnBrk="0" hangingPunct="1">
              <a:lnSpc>
                <a:spcPct val="100000"/>
              </a:lnSpc>
              <a:spcBef>
                <a:spcPts val="300"/>
              </a:spcBef>
              <a:buClr>
                <a:schemeClr val="tx1"/>
              </a:buClr>
              <a:buFont typeface="Arial" panose="020B0604020202020204" pitchFamily="34" charset="0"/>
              <a:buChar char="-"/>
              <a:defRPr sz="1200" b="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1">
              <a:lnSpc>
                <a:spcPts val="1200"/>
              </a:lnSpc>
              <a:spcBef>
                <a:spcPts val="300"/>
              </a:spcBef>
            </a:pPr>
            <a:r>
              <a:rPr lang="fr-FR" sz="1200" dirty="0">
                <a:solidFill>
                  <a:srgbClr val="D7000F"/>
                </a:solidFill>
                <a:latin typeface="Arial" panose="020B0604020202020204" pitchFamily="34" charset="0"/>
                <a:cs typeface="Arial" panose="020B0604020202020204" pitchFamily="34" charset="0"/>
              </a:rPr>
              <a:t>Prévoyance</a:t>
            </a:r>
          </a:p>
          <a:p>
            <a:pPr lvl="1">
              <a:lnSpc>
                <a:spcPts val="1200"/>
              </a:lnSpc>
              <a:spcBef>
                <a:spcPts val="300"/>
              </a:spcBef>
            </a:pPr>
            <a:endParaRPr lang="fr-FR" sz="1200" dirty="0">
              <a:solidFill>
                <a:srgbClr val="D7000F"/>
              </a:solidFill>
              <a:latin typeface="Arial" panose="020B0604020202020204" pitchFamily="34" charset="0"/>
              <a:cs typeface="Arial" panose="020B0604020202020204" pitchFamily="34" charset="0"/>
            </a:endParaRPr>
          </a:p>
          <a:p>
            <a:pPr>
              <a:lnSpc>
                <a:spcPts val="1200"/>
              </a:lnSpc>
              <a:spcBef>
                <a:spcPts val="300"/>
              </a:spcBef>
            </a:pPr>
            <a:r>
              <a:rPr lang="fr-FR" sz="1200" b="0" i="1" dirty="0">
                <a:solidFill>
                  <a:schemeClr val="tx1">
                    <a:lumMod val="75000"/>
                    <a:lumOff val="25000"/>
                  </a:schemeClr>
                </a:solidFill>
                <a:effectLst/>
                <a:latin typeface="Arial" panose="020B0604020202020204" pitchFamily="34" charset="0"/>
                <a:ea typeface="Calibri" panose="020F0502020204030204" pitchFamily="34" charset="0"/>
                <a:cs typeface="Arial" panose="020B0604020202020204" pitchFamily="34" charset="0"/>
              </a:rPr>
              <a:t>« Un accident en faisant votre jogging, par exemple une mauvaise chute ? Vous ne bénéficiez d’aucune couverture.</a:t>
            </a:r>
          </a:p>
          <a:p>
            <a:pPr>
              <a:lnSpc>
                <a:spcPts val="1200"/>
              </a:lnSpc>
              <a:spcBef>
                <a:spcPts val="300"/>
              </a:spcBef>
            </a:pPr>
            <a:r>
              <a:rPr lang="fr-FR" sz="1200" b="0" i="1" dirty="0">
                <a:solidFill>
                  <a:schemeClr val="tx1">
                    <a:lumMod val="75000"/>
                    <a:lumOff val="25000"/>
                  </a:schemeClr>
                </a:solidFill>
                <a:effectLst/>
                <a:latin typeface="Arial" panose="020B0604020202020204" pitchFamily="34" charset="0"/>
                <a:ea typeface="Calibri" panose="020F0502020204030204" pitchFamily="34" charset="0"/>
                <a:cs typeface="Arial" panose="020B0604020202020204" pitchFamily="34" charset="0"/>
              </a:rPr>
              <a:t>Le contrat Garantie des Accidents de la Vie (GAV)                                        est la solution pour vous protéger vous et votre famille                                face aux conséquences d’un accident de la vie quotidienne.</a:t>
            </a:r>
            <a:r>
              <a:rPr lang="fr-FR" sz="1200" b="0" i="1" dirty="0">
                <a:solidFill>
                  <a:schemeClr val="tx1">
                    <a:lumMod val="75000"/>
                    <a:lumOff val="25000"/>
                  </a:schemeClr>
                </a:solidFill>
                <a:latin typeface="Arial" panose="020B0604020202020204" pitchFamily="34" charset="0"/>
                <a:ea typeface="Calibri" panose="020F0502020204030204" pitchFamily="34" charset="0"/>
                <a:cs typeface="Arial" panose="020B0604020202020204" pitchFamily="34" charset="0"/>
              </a:rPr>
              <a:t>»</a:t>
            </a:r>
            <a:endParaRPr lang="fr-FR" sz="1200" b="0" i="1" dirty="0">
              <a:solidFill>
                <a:schemeClr val="tx1">
                  <a:lumMod val="75000"/>
                  <a:lumOff val="25000"/>
                </a:schemeClr>
              </a:solidFill>
              <a:effectLst/>
              <a:latin typeface="Arial" panose="020B0604020202020204" pitchFamily="34" charset="0"/>
              <a:ea typeface="Calibri" panose="020F0502020204030204" pitchFamily="34" charset="0"/>
              <a:cs typeface="Arial" panose="020B0604020202020204" pitchFamily="34" charset="0"/>
            </a:endParaRPr>
          </a:p>
          <a:p>
            <a:pPr lvl="1">
              <a:lnSpc>
                <a:spcPts val="1200"/>
              </a:lnSpc>
              <a:spcBef>
                <a:spcPts val="300"/>
              </a:spcBef>
              <a:buClr>
                <a:srgbClr val="D7000F"/>
              </a:buClr>
            </a:pPr>
            <a:endParaRPr lang="fr-FR" sz="1200" dirty="0">
              <a:latin typeface="Arial" panose="020B0604020202020204" pitchFamily="34" charset="0"/>
              <a:cs typeface="Arial" panose="020B0604020202020204" pitchFamily="34" charset="0"/>
            </a:endParaRPr>
          </a:p>
        </p:txBody>
      </p:sp>
      <p:cxnSp>
        <p:nvCxnSpPr>
          <p:cNvPr id="29" name="Connecteur droit 28">
            <a:extLst>
              <a:ext uri="{FF2B5EF4-FFF2-40B4-BE49-F238E27FC236}">
                <a16:creationId xmlns:a16="http://schemas.microsoft.com/office/drawing/2014/main" id="{9FDA9126-A91E-4C0F-A2C5-890C7AE594E8}"/>
              </a:ext>
            </a:extLst>
          </p:cNvPr>
          <p:cNvCxnSpPr>
            <a:cxnSpLocks/>
          </p:cNvCxnSpPr>
          <p:nvPr/>
        </p:nvCxnSpPr>
        <p:spPr>
          <a:xfrm>
            <a:off x="5797856" y="2334608"/>
            <a:ext cx="0" cy="2694589"/>
          </a:xfrm>
          <a:prstGeom prst="line">
            <a:avLst/>
          </a:prstGeom>
          <a:ln w="9525">
            <a:solidFill>
              <a:schemeClr val="tx1"/>
            </a:solidFill>
            <a:prstDash val="sysDash"/>
          </a:ln>
        </p:spPr>
        <p:style>
          <a:lnRef idx="1">
            <a:schemeClr val="accent1"/>
          </a:lnRef>
          <a:fillRef idx="0">
            <a:schemeClr val="accent1"/>
          </a:fillRef>
          <a:effectRef idx="0">
            <a:schemeClr val="accent1"/>
          </a:effectRef>
          <a:fontRef idx="minor">
            <a:schemeClr val="tx1"/>
          </a:fontRef>
        </p:style>
      </p:cxnSp>
      <p:sp>
        <p:nvSpPr>
          <p:cNvPr id="30" name="Espace réservé du texte 12">
            <a:extLst>
              <a:ext uri="{FF2B5EF4-FFF2-40B4-BE49-F238E27FC236}">
                <a16:creationId xmlns:a16="http://schemas.microsoft.com/office/drawing/2014/main" id="{71E7E825-5484-4B2D-B69A-D104F400CBB1}"/>
              </a:ext>
            </a:extLst>
          </p:cNvPr>
          <p:cNvSpPr txBox="1">
            <a:spLocks/>
          </p:cNvSpPr>
          <p:nvPr/>
        </p:nvSpPr>
        <p:spPr>
          <a:xfrm>
            <a:off x="696662" y="2421695"/>
            <a:ext cx="4759769" cy="2142166"/>
          </a:xfrm>
          <a:custGeom>
            <a:avLst/>
            <a:gdLst>
              <a:gd name="connsiteX0" fmla="*/ 0 w 4838703"/>
              <a:gd name="connsiteY0" fmla="*/ 0 h 1612310"/>
              <a:gd name="connsiteX1" fmla="*/ 4838703 w 4838703"/>
              <a:gd name="connsiteY1" fmla="*/ 0 h 1612310"/>
              <a:gd name="connsiteX2" fmla="*/ 4838703 w 4838703"/>
              <a:gd name="connsiteY2" fmla="*/ 1612310 h 1612310"/>
              <a:gd name="connsiteX3" fmla="*/ 2459367 w 4838703"/>
              <a:gd name="connsiteY3" fmla="*/ 1612310 h 1612310"/>
              <a:gd name="connsiteX4" fmla="*/ 2459367 w 4838703"/>
              <a:gd name="connsiteY4" fmla="*/ 1532150 h 1612310"/>
              <a:gd name="connsiteX5" fmla="*/ 0 w 4838703"/>
              <a:gd name="connsiteY5" fmla="*/ 1532150 h 16123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838703" h="1612310">
                <a:moveTo>
                  <a:pt x="0" y="0"/>
                </a:moveTo>
                <a:lnTo>
                  <a:pt x="4838703" y="0"/>
                </a:lnTo>
                <a:lnTo>
                  <a:pt x="4838703" y="1612310"/>
                </a:lnTo>
                <a:lnTo>
                  <a:pt x="2459367" y="1612310"/>
                </a:lnTo>
                <a:lnTo>
                  <a:pt x="2459367" y="1532150"/>
                </a:lnTo>
                <a:lnTo>
                  <a:pt x="0" y="1532150"/>
                </a:lnTo>
                <a:close/>
              </a:path>
            </a:pathLst>
          </a:custGeom>
          <a:noFill/>
        </p:spPr>
        <p:txBody>
          <a:bodyPr vert="horz" wrap="square" lIns="0" tIns="0" rIns="0" bIns="0" rtlCol="0">
            <a:noAutofit/>
          </a:bodyPr>
          <a:lstStyle>
            <a:lvl1pPr marL="0" indent="0" algn="l" defTabSz="914400" rtl="0" eaLnBrk="1" latinLnBrk="0" hangingPunct="1">
              <a:lnSpc>
                <a:spcPct val="100000"/>
              </a:lnSpc>
              <a:spcBef>
                <a:spcPts val="1500"/>
              </a:spcBef>
              <a:buFont typeface="Arial" panose="020B0604020202020204" pitchFamily="34" charset="0"/>
              <a:buNone/>
              <a:defRPr sz="1600" b="1" kern="1200">
                <a:solidFill>
                  <a:schemeClr val="tx1"/>
                </a:solidFill>
                <a:latin typeface="+mn-lt"/>
                <a:ea typeface="+mn-ea"/>
                <a:cs typeface="+mn-cs"/>
              </a:defRPr>
            </a:lvl1pPr>
            <a:lvl2pPr marL="0" indent="0" algn="l" defTabSz="914400" rtl="0" eaLnBrk="1" latinLnBrk="0" hangingPunct="1">
              <a:lnSpc>
                <a:spcPct val="100000"/>
              </a:lnSpc>
              <a:spcBef>
                <a:spcPts val="600"/>
              </a:spcBef>
              <a:buClr>
                <a:schemeClr val="tx2"/>
              </a:buClr>
              <a:buFont typeface="Wingdings 2" panose="05020102010507070707" pitchFamily="18" charset="2"/>
              <a:buNone/>
              <a:defRPr sz="1400" kern="1200">
                <a:solidFill>
                  <a:schemeClr val="tx1"/>
                </a:solidFill>
                <a:latin typeface="+mn-lt"/>
                <a:ea typeface="+mn-ea"/>
                <a:cs typeface="+mn-cs"/>
              </a:defRPr>
            </a:lvl2pPr>
            <a:lvl3pPr marL="180000" indent="-180000" algn="l" defTabSz="914400" rtl="0" eaLnBrk="1" latinLnBrk="0" hangingPunct="1">
              <a:lnSpc>
                <a:spcPct val="100000"/>
              </a:lnSpc>
              <a:spcBef>
                <a:spcPts val="300"/>
              </a:spcBef>
              <a:buClr>
                <a:schemeClr val="tx2"/>
              </a:buClr>
              <a:buFont typeface="Wingdings 2" panose="05020102010507070707" pitchFamily="18" charset="2"/>
              <a:buChar char=""/>
              <a:defRPr sz="1400" i="0" kern="1200">
                <a:solidFill>
                  <a:schemeClr val="tx1"/>
                </a:solidFill>
                <a:latin typeface="+mn-lt"/>
                <a:ea typeface="+mn-ea"/>
                <a:cs typeface="+mn-cs"/>
              </a:defRPr>
            </a:lvl3pPr>
            <a:lvl4pPr marL="360000" indent="-144000" algn="l" defTabSz="914400" rtl="0" eaLnBrk="1" latinLnBrk="0" hangingPunct="1">
              <a:lnSpc>
                <a:spcPct val="100000"/>
              </a:lnSpc>
              <a:spcBef>
                <a:spcPts val="300"/>
              </a:spcBef>
              <a:buClr>
                <a:schemeClr val="tx1"/>
              </a:buClr>
              <a:buFont typeface="Arial" panose="020B0604020202020204" pitchFamily="34" charset="0"/>
              <a:buChar char="•"/>
              <a:defRPr sz="1200" kern="1200">
                <a:solidFill>
                  <a:schemeClr val="tx1"/>
                </a:solidFill>
                <a:latin typeface="+mn-lt"/>
                <a:ea typeface="+mn-ea"/>
                <a:cs typeface="+mn-cs"/>
              </a:defRPr>
            </a:lvl4pPr>
            <a:lvl5pPr marL="540000" indent="-144000" algn="l" defTabSz="914400" rtl="0" eaLnBrk="1" latinLnBrk="0" hangingPunct="1">
              <a:lnSpc>
                <a:spcPct val="100000"/>
              </a:lnSpc>
              <a:spcBef>
                <a:spcPts val="300"/>
              </a:spcBef>
              <a:buClr>
                <a:schemeClr val="tx1"/>
              </a:buClr>
              <a:buFont typeface="Arial" panose="020B0604020202020204" pitchFamily="34" charset="0"/>
              <a:buChar char="-"/>
              <a:defRPr sz="1200" b="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1">
              <a:lnSpc>
                <a:spcPts val="1200"/>
              </a:lnSpc>
              <a:spcBef>
                <a:spcPts val="300"/>
              </a:spcBef>
            </a:pPr>
            <a:r>
              <a:rPr lang="fr-FR" sz="1200" dirty="0">
                <a:solidFill>
                  <a:srgbClr val="D7000F"/>
                </a:solidFill>
                <a:latin typeface="Arial" panose="020B0604020202020204" pitchFamily="34" charset="0"/>
                <a:cs typeface="Arial" panose="020B0604020202020204" pitchFamily="34" charset="0"/>
              </a:rPr>
              <a:t>Assurances</a:t>
            </a:r>
          </a:p>
          <a:p>
            <a:pPr lvl="1">
              <a:lnSpc>
                <a:spcPts val="1200"/>
              </a:lnSpc>
              <a:spcBef>
                <a:spcPts val="300"/>
              </a:spcBef>
            </a:pPr>
            <a:endParaRPr lang="fr-FR" sz="1200" dirty="0">
              <a:solidFill>
                <a:srgbClr val="D7000F"/>
              </a:solidFill>
              <a:latin typeface="Arial" panose="020B0604020202020204" pitchFamily="34" charset="0"/>
              <a:cs typeface="Arial" panose="020B0604020202020204" pitchFamily="34" charset="0"/>
            </a:endParaRPr>
          </a:p>
          <a:p>
            <a:pPr>
              <a:lnSpc>
                <a:spcPts val="1200"/>
              </a:lnSpc>
              <a:spcBef>
                <a:spcPts val="300"/>
              </a:spcBef>
            </a:pPr>
            <a:r>
              <a:rPr lang="fr-FR" sz="1200" b="0" i="1" dirty="0">
                <a:solidFill>
                  <a:schemeClr val="tx1">
                    <a:lumMod val="75000"/>
                    <a:lumOff val="25000"/>
                  </a:schemeClr>
                </a:solidFill>
                <a:latin typeface="Arial" panose="020B0604020202020204" pitchFamily="34" charset="0"/>
                <a:ea typeface="Calibri" panose="020F0502020204030204" pitchFamily="34" charset="0"/>
                <a:cs typeface="Arial" panose="020B0604020202020204" pitchFamily="34" charset="0"/>
              </a:rPr>
              <a:t>« </a:t>
            </a:r>
            <a:r>
              <a:rPr lang="fr-FR" sz="1200" b="0" i="1" dirty="0">
                <a:solidFill>
                  <a:schemeClr val="tx1">
                    <a:lumMod val="75000"/>
                    <a:lumOff val="25000"/>
                  </a:schemeClr>
                </a:solidFill>
                <a:effectLst/>
                <a:latin typeface="Arial" panose="020B0604020202020204" pitchFamily="34" charset="0"/>
                <a:ea typeface="Calibri" panose="020F0502020204030204" pitchFamily="34" charset="0"/>
                <a:cs typeface="Arial" panose="020B0604020202020204" pitchFamily="34" charset="0"/>
              </a:rPr>
              <a:t>Si votre véhicule tombait en panne en bas de chez vous. Souhaiteriez-vous que votre assureur vous vienne en aide ? Nous vous garantissons le dépannage même devant votre porte ! </a:t>
            </a:r>
          </a:p>
          <a:p>
            <a:pPr>
              <a:lnSpc>
                <a:spcPts val="1200"/>
              </a:lnSpc>
              <a:spcBef>
                <a:spcPts val="300"/>
              </a:spcBef>
            </a:pPr>
            <a:endParaRPr lang="fr-FR" sz="1200" b="0" i="1" dirty="0">
              <a:solidFill>
                <a:schemeClr val="tx1">
                  <a:lumMod val="75000"/>
                  <a:lumOff val="25000"/>
                </a:schemeClr>
              </a:solidFill>
              <a:effectLst/>
              <a:latin typeface="Arial" panose="020B0604020202020204" pitchFamily="34" charset="0"/>
              <a:ea typeface="Calibri" panose="020F0502020204030204" pitchFamily="34" charset="0"/>
              <a:cs typeface="Arial" panose="020B0604020202020204" pitchFamily="34" charset="0"/>
            </a:endParaRPr>
          </a:p>
          <a:p>
            <a:pPr>
              <a:lnSpc>
                <a:spcPts val="1200"/>
              </a:lnSpc>
              <a:spcBef>
                <a:spcPts val="300"/>
              </a:spcBef>
            </a:pPr>
            <a:r>
              <a:rPr lang="fr-FR" sz="1200" b="0" i="1" dirty="0">
                <a:solidFill>
                  <a:schemeClr val="tx1">
                    <a:lumMod val="75000"/>
                    <a:lumOff val="25000"/>
                  </a:schemeClr>
                </a:solidFill>
                <a:effectLst/>
                <a:latin typeface="Arial" panose="020B0604020202020204" pitchFamily="34" charset="0"/>
                <a:ea typeface="Calibri" panose="020F0502020204030204" pitchFamily="34" charset="0"/>
                <a:cs typeface="Arial" panose="020B0604020202020204" pitchFamily="34" charset="0"/>
              </a:rPr>
              <a:t>Si votre bloc rétroviseur était cassé. Comment souhaiteriez-vous être indemnisé ? Nous assurons vos rétroviseurs extérieurs </a:t>
            </a:r>
            <a:br>
              <a:rPr lang="fr-FR" sz="1200" b="0" i="1" dirty="0">
                <a:solidFill>
                  <a:schemeClr val="tx1">
                    <a:lumMod val="75000"/>
                    <a:lumOff val="25000"/>
                  </a:schemeClr>
                </a:solidFill>
                <a:effectLst/>
                <a:latin typeface="Arial" panose="020B0604020202020204" pitchFamily="34" charset="0"/>
                <a:ea typeface="Calibri" panose="020F0502020204030204" pitchFamily="34" charset="0"/>
                <a:cs typeface="Arial" panose="020B0604020202020204" pitchFamily="34" charset="0"/>
              </a:rPr>
            </a:br>
            <a:r>
              <a:rPr lang="fr-FR" sz="1200" b="0" i="1" dirty="0">
                <a:solidFill>
                  <a:schemeClr val="tx1">
                    <a:lumMod val="75000"/>
                    <a:lumOff val="25000"/>
                  </a:schemeClr>
                </a:solidFill>
                <a:effectLst/>
                <a:latin typeface="Arial" panose="020B0604020202020204" pitchFamily="34" charset="0"/>
                <a:ea typeface="Calibri" panose="020F0502020204030204" pitchFamily="34" charset="0"/>
                <a:cs typeface="Arial" panose="020B0604020202020204" pitchFamily="34" charset="0"/>
              </a:rPr>
              <a:t>(le bloc et le miroir), sans application de plafond, ni franchise</a:t>
            </a:r>
            <a:r>
              <a:rPr lang="fr-FR" sz="1200" b="0" i="1" baseline="40000" dirty="0">
                <a:solidFill>
                  <a:schemeClr val="tx1">
                    <a:lumMod val="75000"/>
                    <a:lumOff val="25000"/>
                  </a:schemeClr>
                </a:solidFill>
                <a:effectLst/>
                <a:latin typeface="Arial" panose="020B0604020202020204" pitchFamily="34" charset="0"/>
                <a:ea typeface="Calibri" panose="020F0502020204030204" pitchFamily="34" charset="0"/>
                <a:cs typeface="Arial" panose="020B0604020202020204" pitchFamily="34" charset="0"/>
              </a:rPr>
              <a:t>(1) </a:t>
            </a:r>
            <a:r>
              <a:rPr lang="fr-FR" sz="1200" b="0" i="1" dirty="0">
                <a:solidFill>
                  <a:schemeClr val="tx1">
                    <a:lumMod val="75000"/>
                    <a:lumOff val="25000"/>
                  </a:schemeClr>
                </a:solidFill>
                <a:effectLst/>
                <a:latin typeface="Arial" panose="020B0604020202020204" pitchFamily="34" charset="0"/>
                <a:ea typeface="Calibri" panose="020F0502020204030204" pitchFamily="34" charset="0"/>
                <a:cs typeface="Arial" panose="020B0604020202020204" pitchFamily="34" charset="0"/>
              </a:rPr>
              <a:t>! »</a:t>
            </a:r>
          </a:p>
          <a:p>
            <a:pPr>
              <a:lnSpc>
                <a:spcPts val="1200"/>
              </a:lnSpc>
              <a:spcBef>
                <a:spcPts val="300"/>
              </a:spcBef>
            </a:pPr>
            <a:endParaRPr lang="fr-FR" sz="1200" b="0" i="1" dirty="0">
              <a:solidFill>
                <a:srgbClr val="3E454A"/>
              </a:solidFill>
              <a:effectLst/>
              <a:latin typeface="Arial" panose="020B0604020202020204" pitchFamily="34" charset="0"/>
              <a:ea typeface="Calibri" panose="020F0502020204030204" pitchFamily="34" charset="0"/>
              <a:cs typeface="Arial" panose="020B0604020202020204" pitchFamily="34" charset="0"/>
            </a:endParaRPr>
          </a:p>
          <a:p>
            <a:pPr>
              <a:lnSpc>
                <a:spcPts val="1200"/>
              </a:lnSpc>
              <a:spcBef>
                <a:spcPts val="300"/>
              </a:spcBef>
              <a:spcAft>
                <a:spcPts val="800"/>
              </a:spcAft>
            </a:pPr>
            <a:endParaRPr lang="fr-FR" sz="1200" dirty="0">
              <a:latin typeface="Arial" panose="020B0604020202020204" pitchFamily="34" charset="0"/>
              <a:cs typeface="Arial" panose="020B0604020202020204" pitchFamily="34" charset="0"/>
            </a:endParaRPr>
          </a:p>
        </p:txBody>
      </p:sp>
      <p:sp>
        <p:nvSpPr>
          <p:cNvPr id="33" name="ZoneTexte 32">
            <a:extLst>
              <a:ext uri="{FF2B5EF4-FFF2-40B4-BE49-F238E27FC236}">
                <a16:creationId xmlns:a16="http://schemas.microsoft.com/office/drawing/2014/main" id="{5420E525-E3A2-43B6-8554-3982EF72A5DE}"/>
              </a:ext>
            </a:extLst>
          </p:cNvPr>
          <p:cNvSpPr txBox="1"/>
          <p:nvPr/>
        </p:nvSpPr>
        <p:spPr>
          <a:xfrm>
            <a:off x="602303" y="3980076"/>
            <a:ext cx="4415666" cy="200055"/>
          </a:xfrm>
          <a:prstGeom prst="rect">
            <a:avLst/>
          </a:prstGeom>
          <a:noFill/>
        </p:spPr>
        <p:txBody>
          <a:bodyPr wrap="square">
            <a:spAutoFit/>
          </a:bodyPr>
          <a:lstStyle/>
          <a:p>
            <a:r>
              <a:rPr lang="fr-FR" sz="700" b="0" baseline="40000" dirty="0">
                <a:solidFill>
                  <a:srgbClr val="3E454A"/>
                </a:solidFill>
                <a:effectLst/>
                <a:latin typeface="Arial" panose="020B0604020202020204" pitchFamily="34" charset="0"/>
                <a:ea typeface="Calibri" panose="020F0502020204030204" pitchFamily="34" charset="0"/>
                <a:cs typeface="Arial" panose="020B0604020202020204" pitchFamily="34" charset="0"/>
              </a:rPr>
              <a:t>(1) </a:t>
            </a:r>
            <a:r>
              <a:rPr lang="fr-FR" sz="700" b="0" dirty="0">
                <a:solidFill>
                  <a:srgbClr val="3E454A"/>
                </a:solidFill>
                <a:effectLst/>
                <a:latin typeface="Arial" panose="020B0604020202020204" pitchFamily="34" charset="0"/>
                <a:ea typeface="Calibri" panose="020F0502020204030204" pitchFamily="34" charset="0"/>
                <a:cs typeface="Arial" panose="020B0604020202020204" pitchFamily="34" charset="0"/>
              </a:rPr>
              <a:t>Voir limites, conditions et exclusions prévues dans les engagements contractuels en vigueur.</a:t>
            </a:r>
            <a:endParaRPr lang="fr-FR" sz="700" dirty="0"/>
          </a:p>
        </p:txBody>
      </p:sp>
      <p:pic>
        <p:nvPicPr>
          <p:cNvPr id="20484" name="Picture 4" descr="Homme blessé avec des béquilles Vecteur gratuit">
            <a:extLst>
              <a:ext uri="{FF2B5EF4-FFF2-40B4-BE49-F238E27FC236}">
                <a16:creationId xmlns:a16="http://schemas.microsoft.com/office/drawing/2014/main" id="{033617F4-1F20-40FC-BD42-3266DDCEC3E9}"/>
              </a:ext>
            </a:extLst>
          </p:cNvPr>
          <p:cNvPicPr>
            <a:picLocks noChangeAspect="1" noChangeArrowheads="1"/>
          </p:cNvPicPr>
          <p:nvPr/>
        </p:nvPicPr>
        <p:blipFill>
          <a:blip r:embed="rId4">
            <a:clrChange>
              <a:clrFrom>
                <a:srgbClr val="B39D85"/>
              </a:clrFrom>
              <a:clrTo>
                <a:srgbClr val="B39D85">
                  <a:alpha val="0"/>
                </a:srgbClr>
              </a:clrTo>
            </a:clrChange>
            <a:extLst>
              <a:ext uri="{BEBA8EAE-BF5A-486C-A8C5-ECC9F3942E4B}">
                <a14:imgProps xmlns:a14="http://schemas.microsoft.com/office/drawing/2010/main">
                  <a14:imgLayer r:embed="rId5">
                    <a14:imgEffect>
                      <a14:backgroundRemoval t="8307" b="92332" l="9585" r="89617">
                        <a14:foregroundMark x1="39936" y1="35463" x2="44569" y2="44089"/>
                        <a14:foregroundMark x1="60224" y1="38339" x2="51597" y2="44409"/>
                        <a14:foregroundMark x1="51118" y1="8307" x2="47604" y2="12620"/>
                        <a14:foregroundMark x1="36262" y1="92332" x2="36262" y2="92332"/>
                        <a14:foregroundMark x1="62939" y1="91374" x2="55591" y2="86581"/>
                        <a14:foregroundMark x1="55591" y1="86581" x2="53994" y2="84345"/>
                        <a14:foregroundMark x1="55112" y1="71725" x2="55272" y2="63738"/>
                        <a14:foregroundMark x1="55272" y1="63738" x2="52556" y2="51917"/>
                        <a14:foregroundMark x1="63578" y1="92332" x2="63578" y2="92332"/>
                      </a14:backgroundRemoval>
                    </a14:imgEffect>
                  </a14:imgLayer>
                </a14:imgProps>
              </a:ext>
              <a:ext uri="{28A0092B-C50C-407E-A947-70E740481C1C}">
                <a14:useLocalDpi xmlns:a14="http://schemas.microsoft.com/office/drawing/2010/main" val="0"/>
              </a:ext>
            </a:extLst>
          </a:blip>
          <a:srcRect/>
          <a:stretch>
            <a:fillRect/>
          </a:stretch>
        </p:blipFill>
        <p:spPr bwMode="auto">
          <a:xfrm>
            <a:off x="9247549" y="3093959"/>
            <a:ext cx="3156090" cy="3156090"/>
          </a:xfrm>
          <a:prstGeom prst="rect">
            <a:avLst/>
          </a:prstGeom>
          <a:noFill/>
          <a:extLst>
            <a:ext uri="{909E8E84-426E-40DD-AFC4-6F175D3DCCD1}">
              <a14:hiddenFill xmlns:a14="http://schemas.microsoft.com/office/drawing/2010/main">
                <a:solidFill>
                  <a:srgbClr val="FFFFFF"/>
                </a:solidFill>
              </a14:hiddenFill>
            </a:ext>
          </a:extLst>
        </p:spPr>
      </p:pic>
      <p:sp>
        <p:nvSpPr>
          <p:cNvPr id="18" name="Rectangle 17">
            <a:extLst>
              <a:ext uri="{FF2B5EF4-FFF2-40B4-BE49-F238E27FC236}">
                <a16:creationId xmlns:a16="http://schemas.microsoft.com/office/drawing/2014/main" id="{2FD4D883-426E-4605-BF26-E495436D66B4}"/>
              </a:ext>
            </a:extLst>
          </p:cNvPr>
          <p:cNvSpPr/>
          <p:nvPr/>
        </p:nvSpPr>
        <p:spPr>
          <a:xfrm>
            <a:off x="481732" y="1575299"/>
            <a:ext cx="11261610" cy="322727"/>
          </a:xfrm>
          <a:prstGeom prst="rect">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600" b="1" dirty="0"/>
              <a:t>IDÉES POUR ENGAGER LA DISCUSSION</a:t>
            </a:r>
          </a:p>
        </p:txBody>
      </p:sp>
      <p:sp>
        <p:nvSpPr>
          <p:cNvPr id="19" name="Titre 10">
            <a:extLst>
              <a:ext uri="{FF2B5EF4-FFF2-40B4-BE49-F238E27FC236}">
                <a16:creationId xmlns:a16="http://schemas.microsoft.com/office/drawing/2014/main" id="{47446624-92A6-48A4-AF28-937C11248517}"/>
              </a:ext>
            </a:extLst>
          </p:cNvPr>
          <p:cNvSpPr txBox="1">
            <a:spLocks/>
          </p:cNvSpPr>
          <p:nvPr/>
        </p:nvSpPr>
        <p:spPr>
          <a:xfrm>
            <a:off x="695325" y="2003923"/>
            <a:ext cx="2517253" cy="197300"/>
          </a:xfrm>
          <a:prstGeom prst="rect">
            <a:avLst/>
          </a:prstGeom>
          <a:ln>
            <a:solidFill>
              <a:srgbClr val="C52922"/>
            </a:solidFill>
          </a:ln>
        </p:spPr>
        <p:txBody>
          <a:bodyPr anchor="ct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fr-FR" sz="1050" b="1" dirty="0">
                <a:solidFill>
                  <a:schemeClr val="tx1">
                    <a:lumMod val="75000"/>
                    <a:lumOff val="25000"/>
                  </a:schemeClr>
                </a:solidFill>
                <a:latin typeface="Arial" panose="020B0604020202020204" pitchFamily="34" charset="0"/>
                <a:cs typeface="Arial" panose="020B0604020202020204" pitchFamily="34" charset="0"/>
              </a:rPr>
              <a:t>Libellé GERC : EER M+9 Assurances</a:t>
            </a:r>
          </a:p>
        </p:txBody>
      </p:sp>
      <p:pic>
        <p:nvPicPr>
          <p:cNvPr id="21" name="Image 20">
            <a:extLst>
              <a:ext uri="{FF2B5EF4-FFF2-40B4-BE49-F238E27FC236}">
                <a16:creationId xmlns:a16="http://schemas.microsoft.com/office/drawing/2014/main" id="{E2DE5A30-6D94-4067-9050-AFD4CCD8A564}"/>
              </a:ext>
            </a:extLst>
          </p:cNvPr>
          <p:cNvPicPr>
            <a:picLocks noChangeAspect="1"/>
          </p:cNvPicPr>
          <p:nvPr/>
        </p:nvPicPr>
        <p:blipFill>
          <a:blip r:embed="rId6">
            <a:extLst>
              <a:ext uri="{BEBA8EAE-BF5A-486C-A8C5-ECC9F3942E4B}">
                <a14:imgProps xmlns:a14="http://schemas.microsoft.com/office/drawing/2010/main">
                  <a14:imgLayer r:embed="rId7">
                    <a14:imgEffect>
                      <a14:backgroundRemoval t="7853" b="95673" l="9930" r="89720">
                        <a14:foregroundMark x1="11799" y1="8974" x2="82593" y2="14423"/>
                        <a14:foregroundMark x1="82593" y1="14423" x2="76869" y2="9455"/>
                        <a14:foregroundMark x1="76869" y1="9455" x2="18808" y2="13622"/>
                        <a14:foregroundMark x1="18808" y1="13622" x2="24182" y2="8333"/>
                        <a14:foregroundMark x1="24182" y1="8333" x2="31192" y2="7853"/>
                        <a14:foregroundMark x1="31192" y1="7853" x2="75234" y2="13462"/>
                        <a14:foregroundMark x1="87383" y1="8494" x2="75935" y2="8494"/>
                        <a14:foregroundMark x1="86799" y1="10417" x2="83061" y2="12019"/>
                        <a14:foregroundMark x1="74299" y1="15865" x2="12150" y2="14583"/>
                        <a14:foregroundMark x1="13668" y1="11218" x2="19626" y2="13301"/>
                        <a14:foregroundMark x1="68341" y1="85577" x2="58294" y2="94712"/>
                        <a14:foregroundMark x1="58294" y1="94712" x2="45444" y2="96795"/>
                        <a14:foregroundMark x1="45444" y1="96795" x2="33879" y2="90224"/>
                        <a14:foregroundMark x1="33879" y1="90224" x2="28154" y2="81731"/>
                        <a14:foregroundMark x1="64019" y1="84776" x2="44509" y2="81250"/>
                        <a14:foregroundMark x1="59229" y1="94071" x2="40187" y2="95673"/>
                        <a14:foregroundMark x1="40187" y1="95673" x2="38084" y2="93750"/>
                      </a14:backgroundRemoval>
                    </a14:imgEffect>
                  </a14:imgLayer>
                </a14:imgProps>
              </a:ext>
            </a:extLst>
          </a:blip>
          <a:stretch>
            <a:fillRect/>
          </a:stretch>
        </p:blipFill>
        <p:spPr>
          <a:xfrm>
            <a:off x="10255478" y="1147913"/>
            <a:ext cx="1564998" cy="1140840"/>
          </a:xfrm>
          <a:prstGeom prst="rect">
            <a:avLst/>
          </a:prstGeom>
        </p:spPr>
      </p:pic>
      <p:sp>
        <p:nvSpPr>
          <p:cNvPr id="17" name="Rectangle 16">
            <a:extLst>
              <a:ext uri="{FF2B5EF4-FFF2-40B4-BE49-F238E27FC236}">
                <a16:creationId xmlns:a16="http://schemas.microsoft.com/office/drawing/2014/main" id="{6317BFF6-AAFF-4795-90EB-642A1E1F065A}"/>
              </a:ext>
            </a:extLst>
          </p:cNvPr>
          <p:cNvSpPr/>
          <p:nvPr/>
        </p:nvSpPr>
        <p:spPr>
          <a:xfrm rot="20717070">
            <a:off x="122761" y="1565344"/>
            <a:ext cx="1663532" cy="401652"/>
          </a:xfrm>
          <a:prstGeom prst="rect">
            <a:avLst/>
          </a:prstGeom>
          <a:solidFill>
            <a:schemeClr val="accent4">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050" dirty="0">
                <a:solidFill>
                  <a:schemeClr val="bg1"/>
                </a:solidFill>
              </a:rPr>
              <a:t>Cible GERC </a:t>
            </a:r>
          </a:p>
          <a:p>
            <a:pPr algn="ctr"/>
            <a:r>
              <a:rPr lang="fr-FR" sz="1050" dirty="0">
                <a:solidFill>
                  <a:schemeClr val="bg1"/>
                </a:solidFill>
              </a:rPr>
              <a:t>active 1 mois</a:t>
            </a:r>
          </a:p>
        </p:txBody>
      </p:sp>
    </p:spTree>
    <p:extLst>
      <p:ext uri="{BB962C8B-B14F-4D97-AF65-F5344CB8AC3E}">
        <p14:creationId xmlns:p14="http://schemas.microsoft.com/office/powerpoint/2010/main" val="160354403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Image 14">
            <a:extLst>
              <a:ext uri="{FF2B5EF4-FFF2-40B4-BE49-F238E27FC236}">
                <a16:creationId xmlns:a16="http://schemas.microsoft.com/office/drawing/2014/main" id="{16524A6C-1308-4B14-A605-171B5D612568}"/>
              </a:ext>
            </a:extLst>
          </p:cNvPr>
          <p:cNvPicPr>
            <a:picLocks noChangeAspect="1"/>
          </p:cNvPicPr>
          <p:nvPr/>
        </p:nvPicPr>
        <p:blipFill>
          <a:blip r:embed="rId2">
            <a:clrChange>
              <a:clrFrom>
                <a:srgbClr val="FFFFFF"/>
              </a:clrFrom>
              <a:clrTo>
                <a:srgbClr val="FFFFFF">
                  <a:alpha val="0"/>
                </a:srgbClr>
              </a:clrTo>
            </a:clrChange>
            <a:duotone>
              <a:schemeClr val="accent4">
                <a:shade val="45000"/>
                <a:satMod val="135000"/>
              </a:schemeClr>
              <a:prstClr val="white"/>
            </a:duotone>
          </a:blip>
          <a:stretch>
            <a:fillRect/>
          </a:stretch>
        </p:blipFill>
        <p:spPr>
          <a:xfrm>
            <a:off x="965013" y="1634386"/>
            <a:ext cx="2220122" cy="781154"/>
          </a:xfrm>
          <a:prstGeom prst="rect">
            <a:avLst/>
          </a:prstGeom>
        </p:spPr>
      </p:pic>
      <p:sp>
        <p:nvSpPr>
          <p:cNvPr id="6" name="Espace réservé du texte 5"/>
          <p:cNvSpPr>
            <a:spLocks noGrp="1"/>
          </p:cNvSpPr>
          <p:nvPr>
            <p:ph type="body" sz="quarter" idx="12"/>
          </p:nvPr>
        </p:nvSpPr>
        <p:spPr/>
        <p:txBody>
          <a:bodyPr>
            <a:normAutofit/>
          </a:bodyPr>
          <a:lstStyle/>
          <a:p>
            <a:r>
              <a:rPr lang="fr-FR" dirty="0"/>
              <a:t>9</a:t>
            </a:r>
            <a:r>
              <a:rPr lang="fr-FR" baseline="30000" dirty="0"/>
              <a:t>ème</a:t>
            </a:r>
            <a:r>
              <a:rPr lang="fr-FR" dirty="0"/>
              <a:t> prise de parole : </a:t>
            </a:r>
            <a:r>
              <a:rPr lang="fr-FR" u="sng" dirty="0"/>
              <a:t>une action est attendue de votre part</a:t>
            </a:r>
            <a:r>
              <a:rPr lang="fr-FR" dirty="0"/>
              <a:t> pour prendre de ses nouvelles et faire le point sur ces 10 mois passés ensemble.   </a:t>
            </a:r>
          </a:p>
        </p:txBody>
      </p:sp>
      <p:sp>
        <p:nvSpPr>
          <p:cNvPr id="7" name="Espace réservé du texte 6"/>
          <p:cNvSpPr>
            <a:spLocks noGrp="1"/>
          </p:cNvSpPr>
          <p:nvPr>
            <p:ph type="body" sz="quarter" idx="14"/>
          </p:nvPr>
        </p:nvSpPr>
        <p:spPr/>
        <p:txBody>
          <a:bodyPr/>
          <a:lstStyle/>
          <a:p>
            <a:r>
              <a:rPr lang="fr-FR" dirty="0"/>
              <a:t>Programme Relationnel EER</a:t>
            </a:r>
          </a:p>
        </p:txBody>
      </p:sp>
      <p:sp>
        <p:nvSpPr>
          <p:cNvPr id="9" name="Espace réservé du contenu 8">
            <a:extLst>
              <a:ext uri="{FF2B5EF4-FFF2-40B4-BE49-F238E27FC236}">
                <a16:creationId xmlns:a16="http://schemas.microsoft.com/office/drawing/2014/main" id="{C21C4437-7F5D-4F92-9942-4E5CE400CEA5}"/>
              </a:ext>
            </a:extLst>
          </p:cNvPr>
          <p:cNvSpPr txBox="1">
            <a:spLocks/>
          </p:cNvSpPr>
          <p:nvPr/>
        </p:nvSpPr>
        <p:spPr>
          <a:xfrm>
            <a:off x="550911" y="2354152"/>
            <a:ext cx="3033387" cy="1489052"/>
          </a:xfrm>
          <a:prstGeom prst="rect">
            <a:avLst/>
          </a:prstGeom>
        </p:spPr>
        <p:txBody>
          <a:bodyPr/>
          <a:lstStyle>
            <a:lvl1pPr marL="216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600" kern="1200" baseline="0">
                <a:solidFill>
                  <a:schemeClr val="tx1">
                    <a:lumMod val="75000"/>
                    <a:lumOff val="25000"/>
                  </a:schemeClr>
                </a:solidFill>
                <a:latin typeface="+mn-lt"/>
                <a:ea typeface="+mn-ea"/>
                <a:cs typeface="+mn-cs"/>
              </a:defRPr>
            </a:lvl1pPr>
            <a:lvl2pPr marL="684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400" kern="1200">
                <a:solidFill>
                  <a:schemeClr val="tx1">
                    <a:lumMod val="75000"/>
                    <a:lumOff val="25000"/>
                  </a:schemeClr>
                </a:solidFill>
                <a:latin typeface="+mn-lt"/>
                <a:ea typeface="+mn-ea"/>
                <a:cs typeface="+mn-cs"/>
              </a:defRPr>
            </a:lvl2pPr>
            <a:lvl3pPr marL="1143000" marR="0" indent="-216000" algn="l" defTabSz="914400" rtl="0" eaLnBrk="1" fontAlgn="auto" latinLnBrk="0" hangingPunct="1">
              <a:lnSpc>
                <a:spcPct val="100000"/>
              </a:lnSpc>
              <a:spcBef>
                <a:spcPts val="600"/>
              </a:spcBef>
              <a:spcAft>
                <a:spcPts val="0"/>
              </a:spcAft>
              <a:buClr>
                <a:schemeClr val="accent4">
                  <a:lumMod val="75000"/>
                </a:schemeClr>
              </a:buClr>
              <a:buSzTx/>
              <a:buFont typeface="Wingdings" panose="05000000000000000000" pitchFamily="2" charset="2"/>
              <a:buChar char="§"/>
              <a:tabLst/>
              <a:defRPr sz="1200" kern="1200">
                <a:solidFill>
                  <a:schemeClr val="tx1">
                    <a:lumMod val="75000"/>
                    <a:lumOff val="25000"/>
                  </a:schemeClr>
                </a:solidFill>
                <a:latin typeface="+mn-lt"/>
                <a:ea typeface="+mn-ea"/>
                <a:cs typeface="+mn-cs"/>
              </a:defRPr>
            </a:lvl3pPr>
            <a:lvl4pPr marL="165735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100" kern="1200" baseline="0">
                <a:solidFill>
                  <a:schemeClr val="tx1">
                    <a:lumMod val="75000"/>
                    <a:lumOff val="25000"/>
                  </a:schemeClr>
                </a:solidFill>
                <a:latin typeface="+mn-lt"/>
                <a:ea typeface="+mn-ea"/>
                <a:cs typeface="+mn-cs"/>
              </a:defRPr>
            </a:lvl4pPr>
            <a:lvl5pPr marL="20574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fr-FR" b="1" dirty="0">
                <a:solidFill>
                  <a:schemeClr val="accent4">
                    <a:lumMod val="75000"/>
                  </a:schemeClr>
                </a:solidFill>
              </a:rPr>
              <a:t>Rendez-vous, Fidéliser</a:t>
            </a:r>
            <a:endParaRPr lang="fr-FR" sz="1000" b="1" dirty="0">
              <a:solidFill>
                <a:schemeClr val="accent4">
                  <a:lumMod val="75000"/>
                </a:schemeClr>
              </a:solidFill>
            </a:endParaRPr>
          </a:p>
          <a:p>
            <a:pPr marL="0" indent="0" algn="just">
              <a:buNone/>
            </a:pPr>
            <a:r>
              <a:rPr lang="fr-FR" b="1" dirty="0"/>
              <a:t>Tout client venant d’entrer en relation sont ciblés par cet évènement GERC.</a:t>
            </a:r>
          </a:p>
        </p:txBody>
      </p:sp>
      <p:sp>
        <p:nvSpPr>
          <p:cNvPr id="11" name="Rectangle 10">
            <a:extLst>
              <a:ext uri="{FF2B5EF4-FFF2-40B4-BE49-F238E27FC236}">
                <a16:creationId xmlns:a16="http://schemas.microsoft.com/office/drawing/2014/main" id="{3AAF951E-4935-47C1-BEAB-46229B019A04}"/>
              </a:ext>
            </a:extLst>
          </p:cNvPr>
          <p:cNvSpPr/>
          <p:nvPr/>
        </p:nvSpPr>
        <p:spPr>
          <a:xfrm>
            <a:off x="550912" y="4095204"/>
            <a:ext cx="3033387" cy="1955040"/>
          </a:xfrm>
          <a:prstGeom prst="rect">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fr-FR" sz="1600" b="1" dirty="0"/>
              <a:t>Une attrition est constatée dès le 10</a:t>
            </a:r>
            <a:r>
              <a:rPr lang="fr-FR" sz="1600" b="1" baseline="30000" dirty="0"/>
              <a:t>ème</a:t>
            </a:r>
            <a:r>
              <a:rPr lang="fr-FR" sz="1600" b="1" dirty="0"/>
              <a:t> mois : il est important de se montrer présent et à l’écoute pour maintenir la fidélité de votre client. </a:t>
            </a:r>
          </a:p>
        </p:txBody>
      </p:sp>
      <p:sp>
        <p:nvSpPr>
          <p:cNvPr id="16" name="Espace réservé du contenu 8">
            <a:extLst>
              <a:ext uri="{FF2B5EF4-FFF2-40B4-BE49-F238E27FC236}">
                <a16:creationId xmlns:a16="http://schemas.microsoft.com/office/drawing/2014/main" id="{1E3F3B3C-BC45-4D4E-9235-595C483F6613}"/>
              </a:ext>
            </a:extLst>
          </p:cNvPr>
          <p:cNvSpPr>
            <a:spLocks noGrp="1"/>
          </p:cNvSpPr>
          <p:nvPr>
            <p:ph idx="17"/>
          </p:nvPr>
        </p:nvSpPr>
        <p:spPr>
          <a:xfrm>
            <a:off x="4004303" y="1583275"/>
            <a:ext cx="7755576" cy="4466968"/>
          </a:xfrm>
          <a:ln w="38100">
            <a:solidFill>
              <a:schemeClr val="accent4">
                <a:lumMod val="75000"/>
              </a:schemeClr>
            </a:solidFill>
          </a:ln>
        </p:spPr>
        <p:txBody>
          <a:bodyPr/>
          <a:lstStyle/>
          <a:p>
            <a:r>
              <a:rPr lang="fr-FR" b="1" dirty="0"/>
              <a:t>ACTION ATTENDUE DE VOTRE PART</a:t>
            </a:r>
          </a:p>
          <a:p>
            <a:endParaRPr lang="fr-FR" b="1" dirty="0"/>
          </a:p>
          <a:p>
            <a:r>
              <a:rPr lang="fr-FR" dirty="0"/>
              <a:t>Il est important de traiter ce 1</a:t>
            </a:r>
            <a:r>
              <a:rPr lang="fr-FR" baseline="30000" dirty="0"/>
              <a:t>er</a:t>
            </a:r>
            <a:r>
              <a:rPr lang="fr-FR" dirty="0"/>
              <a:t> anniversaire d’Entrée en Relation en anticipé. Maintenez le lien avec votre client. Montrez-vous présent et à l’écoute de ses besoins et mesurez sa satisfaction à l’égard de la CEGEE. </a:t>
            </a:r>
          </a:p>
          <a:p>
            <a:endParaRPr lang="fr-FR" sz="500" dirty="0"/>
          </a:p>
          <a:p>
            <a:r>
              <a:rPr lang="fr-FR" dirty="0"/>
              <a:t>Appelez-le pour établir un état des lieux de ce que vous avez                   parcouru ensemble et définir comment vous pouvez bâtir                                     le futur. </a:t>
            </a:r>
          </a:p>
          <a:p>
            <a:endParaRPr lang="fr-FR" sz="500" dirty="0"/>
          </a:p>
          <a:p>
            <a:r>
              <a:rPr lang="fr-FR" dirty="0"/>
              <a:t>Proposez lui un rendez-vous (physique, téléphonique ou visio).</a:t>
            </a:r>
          </a:p>
          <a:p>
            <a:endParaRPr lang="fr-FR" dirty="0"/>
          </a:p>
        </p:txBody>
      </p:sp>
      <p:sp>
        <p:nvSpPr>
          <p:cNvPr id="20" name="Rectangle 19">
            <a:extLst>
              <a:ext uri="{FF2B5EF4-FFF2-40B4-BE49-F238E27FC236}">
                <a16:creationId xmlns:a16="http://schemas.microsoft.com/office/drawing/2014/main" id="{55AE06C7-09FC-4923-B4FF-2977B741205F}"/>
              </a:ext>
            </a:extLst>
          </p:cNvPr>
          <p:cNvSpPr/>
          <p:nvPr/>
        </p:nvSpPr>
        <p:spPr>
          <a:xfrm>
            <a:off x="4004302" y="1583275"/>
            <a:ext cx="7755576" cy="322727"/>
          </a:xfrm>
          <a:prstGeom prst="rect">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600" b="1" dirty="0"/>
              <a:t>ACTION ATTENDUE DE VOTRE PART</a:t>
            </a:r>
          </a:p>
        </p:txBody>
      </p:sp>
      <p:sp>
        <p:nvSpPr>
          <p:cNvPr id="4" name="Rectangle 3">
            <a:hlinkClick r:id="rId3" action="ppaction://hlinksldjump"/>
            <a:extLst>
              <a:ext uri="{FF2B5EF4-FFF2-40B4-BE49-F238E27FC236}">
                <a16:creationId xmlns:a16="http://schemas.microsoft.com/office/drawing/2014/main" id="{3DD0C1B2-B598-409B-97CF-AD6B15CF69D8}"/>
              </a:ext>
            </a:extLst>
          </p:cNvPr>
          <p:cNvSpPr/>
          <p:nvPr/>
        </p:nvSpPr>
        <p:spPr>
          <a:xfrm>
            <a:off x="4241075" y="4784152"/>
            <a:ext cx="7289074" cy="878593"/>
          </a:xfrm>
          <a:prstGeom prst="rect">
            <a:avLst/>
          </a:prstGeom>
          <a:solidFill>
            <a:schemeClr val="bg1">
              <a:lumMod val="95000"/>
            </a:schemeClr>
          </a:solidFill>
          <a:ln>
            <a:solidFill>
              <a:schemeClr val="accent4">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a:solidFill>
                  <a:schemeClr val="accent4">
                    <a:lumMod val="75000"/>
                  </a:schemeClr>
                </a:solidFill>
              </a:rPr>
              <a:t>Cliquez ici pour accéder au script téléphonique</a:t>
            </a:r>
          </a:p>
        </p:txBody>
      </p:sp>
      <p:pic>
        <p:nvPicPr>
          <p:cNvPr id="4098" name="Picture 2" descr="NOS CONTRATS | Sarl Juliengris">
            <a:hlinkClick r:id="rId3" action="ppaction://hlinksldjump"/>
            <a:extLst>
              <a:ext uri="{FF2B5EF4-FFF2-40B4-BE49-F238E27FC236}">
                <a16:creationId xmlns:a16="http://schemas.microsoft.com/office/drawing/2014/main" id="{EEF5E938-6DB0-4A2B-BD90-A182EF85F584}"/>
              </a:ext>
            </a:extLst>
          </p:cNvPr>
          <p:cNvPicPr>
            <a:picLocks noChangeAspect="1" noChangeArrowheads="1"/>
          </p:cNvPicPr>
          <p:nvPr/>
        </p:nvPicPr>
        <p:blipFill>
          <a:blip r:embed="rId4" cstate="print">
            <a:duotone>
              <a:schemeClr val="accent5">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10901521" y="5035233"/>
            <a:ext cx="567727" cy="567727"/>
          </a:xfrm>
          <a:prstGeom prst="rect">
            <a:avLst/>
          </a:prstGeom>
          <a:noFill/>
          <a:extLst>
            <a:ext uri="{909E8E84-426E-40DD-AFC4-6F175D3DCCD1}">
              <a14:hiddenFill xmlns:a14="http://schemas.microsoft.com/office/drawing/2010/main">
                <a:solidFill>
                  <a:srgbClr val="FFFFFF"/>
                </a:solidFill>
              </a14:hiddenFill>
            </a:ext>
          </a:extLst>
        </p:spPr>
      </p:pic>
      <p:sp>
        <p:nvSpPr>
          <p:cNvPr id="3" name="Espace réservé du texte 2">
            <a:extLst>
              <a:ext uri="{FF2B5EF4-FFF2-40B4-BE49-F238E27FC236}">
                <a16:creationId xmlns:a16="http://schemas.microsoft.com/office/drawing/2014/main" id="{0E2B42D9-7674-40AA-96DF-ED020D25BF3B}"/>
              </a:ext>
            </a:extLst>
          </p:cNvPr>
          <p:cNvSpPr>
            <a:spLocks noGrp="1"/>
          </p:cNvSpPr>
          <p:nvPr>
            <p:ph type="body" sz="quarter" idx="16"/>
          </p:nvPr>
        </p:nvSpPr>
        <p:spPr/>
        <p:txBody>
          <a:bodyPr/>
          <a:lstStyle/>
          <a:p>
            <a:r>
              <a:rPr lang="fr-FR" dirty="0"/>
              <a:t>7</a:t>
            </a:r>
          </a:p>
        </p:txBody>
      </p:sp>
      <p:pic>
        <p:nvPicPr>
          <p:cNvPr id="18" name="Image 17">
            <a:extLst>
              <a:ext uri="{FF2B5EF4-FFF2-40B4-BE49-F238E27FC236}">
                <a16:creationId xmlns:a16="http://schemas.microsoft.com/office/drawing/2014/main" id="{C6593DA5-819E-4A3D-907A-BE0B9E40CCB6}"/>
              </a:ext>
            </a:extLst>
          </p:cNvPr>
          <p:cNvPicPr>
            <a:picLocks noChangeAspect="1"/>
          </p:cNvPicPr>
          <p:nvPr/>
        </p:nvPicPr>
        <p:blipFill rotWithShape="1">
          <a:blip r:embed="rId5">
            <a:extLst>
              <a:ext uri="{BEBA8EAE-BF5A-486C-A8C5-ECC9F3942E4B}">
                <a14:imgProps xmlns:a14="http://schemas.microsoft.com/office/drawing/2010/main">
                  <a14:imgLayer r:embed="rId6">
                    <a14:imgEffect>
                      <a14:backgroundRemoval t="2964" b="94072" l="2645" r="90000">
                        <a14:foregroundMark x1="3802" y1="4056" x2="8347" y2="3120"/>
                        <a14:foregroundMark x1="8347" y1="3120" x2="13306" y2="5460"/>
                        <a14:foregroundMark x1="13306" y1="5460" x2="16033" y2="11544"/>
                        <a14:foregroundMark x1="16033" y1="11544" x2="14793" y2="20437"/>
                        <a14:foregroundMark x1="14793" y1="20437" x2="11736" y2="26677"/>
                        <a14:foregroundMark x1="11736" y1="26677" x2="7521" y2="29953"/>
                        <a14:foregroundMark x1="7521" y1="29953" x2="4215" y2="25117"/>
                        <a14:foregroundMark x1="4215" y1="25117" x2="1736" y2="18253"/>
                        <a14:foregroundMark x1="1736" y1="18253" x2="3884" y2="10608"/>
                        <a14:foregroundMark x1="3884" y1="10608" x2="9421" y2="5772"/>
                        <a14:foregroundMark x1="9421" y1="5772" x2="13719" y2="11076"/>
                        <a14:foregroundMark x1="13719" y1="11076" x2="15207" y2="20905"/>
                        <a14:foregroundMark x1="15207" y1="20905" x2="10413" y2="27769"/>
                        <a14:foregroundMark x1="10413" y1="27769" x2="4380" y2="24181"/>
                        <a14:foregroundMark x1="4380" y1="24181" x2="5041" y2="14821"/>
                        <a14:foregroundMark x1="5041" y1="14821" x2="10083" y2="10764"/>
                        <a14:foregroundMark x1="10083" y1="10764" x2="12066" y2="18877"/>
                        <a14:foregroundMark x1="12066" y1="18877" x2="7686" y2="23713"/>
                        <a14:foregroundMark x1="7686" y1="23713" x2="4959" y2="15913"/>
                        <a14:foregroundMark x1="4959" y1="15913" x2="11074" y2="14821"/>
                        <a14:foregroundMark x1="11074" y1="14821" x2="10165" y2="18565"/>
                        <a14:foregroundMark x1="1901" y1="15913" x2="2149" y2="7956"/>
                        <a14:foregroundMark x1="2149" y1="7956" x2="5950" y2="4212"/>
                        <a14:foregroundMark x1="5950" y1="4212" x2="10331" y2="3276"/>
                        <a14:foregroundMark x1="10331" y1="3276" x2="12893" y2="4524"/>
                        <a14:foregroundMark x1="15537" y1="9516" x2="16446" y2="17473"/>
                        <a14:foregroundMark x1="16446" y1="17473" x2="14215" y2="24805"/>
                        <a14:foregroundMark x1="14215" y1="24805" x2="10909" y2="29641"/>
                        <a14:foregroundMark x1="10909" y1="29641" x2="5785" y2="30109"/>
                        <a14:foregroundMark x1="5785" y1="30109" x2="2893" y2="23713"/>
                        <a14:foregroundMark x1="2893" y1="23713" x2="2645" y2="19033"/>
                        <a14:foregroundMark x1="16612" y1="18877" x2="14132" y2="25585"/>
                        <a14:foregroundMark x1="14132" y1="25585" x2="10744" y2="29797"/>
                        <a14:foregroundMark x1="45455" y1="36037" x2="44463" y2="72075"/>
                        <a14:foregroundMark x1="44463" y1="72075" x2="43719" y2="76443"/>
                        <a14:foregroundMark x1="48678" y1="94072" x2="47521" y2="90796"/>
                        <a14:foregroundMark x1="53884" y1="93760" x2="49669" y2="78159"/>
                        <a14:foregroundMark x1="49669" y1="78159" x2="49587" y2="76755"/>
                        <a14:foregroundMark x1="59669" y1="66771" x2="47521" y2="67083"/>
                        <a14:foregroundMark x1="64545" y1="59438" x2="55950" y2="52106"/>
                        <a14:foregroundMark x1="55950" y1="52106" x2="53967" y2="48674"/>
                        <a14:foregroundMark x1="55702" y1="49454" x2="60661" y2="48830"/>
                        <a14:foregroundMark x1="60661" y1="48830" x2="64628" y2="49454"/>
                        <a14:foregroundMark x1="34380" y1="66927" x2="41405" y2="65055"/>
                        <a14:foregroundMark x1="34215" y1="66147" x2="34132" y2="67083"/>
                        <a14:foregroundMark x1="36942" y1="49298" x2="35702" y2="50390"/>
                        <a14:foregroundMark x1="37851" y1="52418" x2="35289" y2="52574"/>
                        <a14:foregroundMark x1="36529" y1="53354" x2="36612" y2="64119"/>
                        <a14:foregroundMark x1="37355" y1="56474" x2="36364" y2="57410"/>
                        <a14:foregroundMark x1="68926" y1="33541" x2="68926" y2="33541"/>
                        <a14:foregroundMark x1="70413" y1="33541" x2="70413" y2="33541"/>
                        <a14:foregroundMark x1="72066" y1="33853" x2="72066" y2="33853"/>
                        <a14:foregroundMark x1="73636" y1="33853" x2="73636" y2="33853"/>
                        <a14:foregroundMark x1="75950" y1="33541" x2="75950" y2="33541"/>
                        <a14:foregroundMark x1="77355" y1="33853" x2="77355" y2="33853"/>
                        <a14:foregroundMark x1="79256" y1="33541" x2="79256" y2="33541"/>
                        <a14:foregroundMark x1="71653" y1="40718" x2="71653" y2="40718"/>
                        <a14:foregroundMark x1="73719" y1="39470" x2="73719" y2="39470"/>
                        <a14:foregroundMark x1="75950" y1="41342" x2="75950" y2="41342"/>
                      </a14:backgroundRemoval>
                    </a14:imgEffect>
                  </a14:imgLayer>
                </a14:imgProps>
              </a:ext>
            </a:extLst>
          </a:blip>
          <a:srcRect l="32377" t="29068" r="17554"/>
          <a:stretch/>
        </p:blipFill>
        <p:spPr>
          <a:xfrm>
            <a:off x="10021422" y="3589217"/>
            <a:ext cx="1706746" cy="1280898"/>
          </a:xfrm>
          <a:prstGeom prst="rect">
            <a:avLst/>
          </a:prstGeom>
        </p:spPr>
      </p:pic>
      <p:sp>
        <p:nvSpPr>
          <p:cNvPr id="19" name="Rectangle 18">
            <a:extLst>
              <a:ext uri="{FF2B5EF4-FFF2-40B4-BE49-F238E27FC236}">
                <a16:creationId xmlns:a16="http://schemas.microsoft.com/office/drawing/2014/main" id="{6903B737-5A8A-4CCA-9F79-6A97275A1FCC}"/>
              </a:ext>
            </a:extLst>
          </p:cNvPr>
          <p:cNvSpPr/>
          <p:nvPr/>
        </p:nvSpPr>
        <p:spPr>
          <a:xfrm>
            <a:off x="4376056" y="4632734"/>
            <a:ext cx="2634343" cy="302835"/>
          </a:xfrm>
          <a:prstGeom prst="rect">
            <a:avLst/>
          </a:prstGeom>
          <a:solidFill>
            <a:schemeClr val="bg1"/>
          </a:solidFill>
          <a:ln>
            <a:solidFill>
              <a:schemeClr val="accent4">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050" dirty="0">
                <a:solidFill>
                  <a:schemeClr val="accent4">
                    <a:lumMod val="75000"/>
                  </a:schemeClr>
                </a:solidFill>
              </a:rPr>
              <a:t>Libellé GERC : EER M + 10 Anniversaire</a:t>
            </a:r>
          </a:p>
        </p:txBody>
      </p:sp>
      <p:graphicFrame>
        <p:nvGraphicFramePr>
          <p:cNvPr id="21" name="Tableau 13">
            <a:extLst>
              <a:ext uri="{FF2B5EF4-FFF2-40B4-BE49-F238E27FC236}">
                <a16:creationId xmlns:a16="http://schemas.microsoft.com/office/drawing/2014/main" id="{A8DBCA47-D903-41B7-AE0B-914E49FF0FDF}"/>
              </a:ext>
            </a:extLst>
          </p:cNvPr>
          <p:cNvGraphicFramePr>
            <a:graphicFrameLocks noGrp="1"/>
          </p:cNvGraphicFramePr>
          <p:nvPr>
            <p:extLst>
              <p:ext uri="{D42A27DB-BD31-4B8C-83A1-F6EECF244321}">
                <p14:modId xmlns:p14="http://schemas.microsoft.com/office/powerpoint/2010/main" val="1798588519"/>
              </p:ext>
            </p:extLst>
          </p:nvPr>
        </p:nvGraphicFramePr>
        <p:xfrm>
          <a:off x="-3520" y="6200635"/>
          <a:ext cx="12188480" cy="243840"/>
        </p:xfrm>
        <a:graphic>
          <a:graphicData uri="http://schemas.openxmlformats.org/drawingml/2006/table">
            <a:tbl>
              <a:tblPr>
                <a:tableStyleId>{5C22544A-7EE6-4342-B048-85BDC9FD1C3A}</a:tableStyleId>
              </a:tblPr>
              <a:tblGrid>
                <a:gridCol w="1218848">
                  <a:extLst>
                    <a:ext uri="{9D8B030D-6E8A-4147-A177-3AD203B41FA5}">
                      <a16:colId xmlns:a16="http://schemas.microsoft.com/office/drawing/2014/main" val="11123696"/>
                    </a:ext>
                  </a:extLst>
                </a:gridCol>
                <a:gridCol w="1218848">
                  <a:extLst>
                    <a:ext uri="{9D8B030D-6E8A-4147-A177-3AD203B41FA5}">
                      <a16:colId xmlns:a16="http://schemas.microsoft.com/office/drawing/2014/main" val="1498477622"/>
                    </a:ext>
                  </a:extLst>
                </a:gridCol>
                <a:gridCol w="1218848">
                  <a:extLst>
                    <a:ext uri="{9D8B030D-6E8A-4147-A177-3AD203B41FA5}">
                      <a16:colId xmlns:a16="http://schemas.microsoft.com/office/drawing/2014/main" val="2750319254"/>
                    </a:ext>
                  </a:extLst>
                </a:gridCol>
                <a:gridCol w="1218848">
                  <a:extLst>
                    <a:ext uri="{9D8B030D-6E8A-4147-A177-3AD203B41FA5}">
                      <a16:colId xmlns:a16="http://schemas.microsoft.com/office/drawing/2014/main" val="1169807283"/>
                    </a:ext>
                  </a:extLst>
                </a:gridCol>
                <a:gridCol w="1218848">
                  <a:extLst>
                    <a:ext uri="{9D8B030D-6E8A-4147-A177-3AD203B41FA5}">
                      <a16:colId xmlns:a16="http://schemas.microsoft.com/office/drawing/2014/main" val="4179139866"/>
                    </a:ext>
                  </a:extLst>
                </a:gridCol>
                <a:gridCol w="1218848">
                  <a:extLst>
                    <a:ext uri="{9D8B030D-6E8A-4147-A177-3AD203B41FA5}">
                      <a16:colId xmlns:a16="http://schemas.microsoft.com/office/drawing/2014/main" val="3994597210"/>
                    </a:ext>
                  </a:extLst>
                </a:gridCol>
                <a:gridCol w="1218848">
                  <a:extLst>
                    <a:ext uri="{9D8B030D-6E8A-4147-A177-3AD203B41FA5}">
                      <a16:colId xmlns:a16="http://schemas.microsoft.com/office/drawing/2014/main" val="3279164017"/>
                    </a:ext>
                  </a:extLst>
                </a:gridCol>
                <a:gridCol w="1218848">
                  <a:extLst>
                    <a:ext uri="{9D8B030D-6E8A-4147-A177-3AD203B41FA5}">
                      <a16:colId xmlns:a16="http://schemas.microsoft.com/office/drawing/2014/main" val="3587514840"/>
                    </a:ext>
                  </a:extLst>
                </a:gridCol>
                <a:gridCol w="1218848">
                  <a:extLst>
                    <a:ext uri="{9D8B030D-6E8A-4147-A177-3AD203B41FA5}">
                      <a16:colId xmlns:a16="http://schemas.microsoft.com/office/drawing/2014/main" val="2689001915"/>
                    </a:ext>
                  </a:extLst>
                </a:gridCol>
                <a:gridCol w="1218848">
                  <a:extLst>
                    <a:ext uri="{9D8B030D-6E8A-4147-A177-3AD203B41FA5}">
                      <a16:colId xmlns:a16="http://schemas.microsoft.com/office/drawing/2014/main" val="956466355"/>
                    </a:ext>
                  </a:extLst>
                </a:gridCol>
              </a:tblGrid>
              <a:tr h="223517">
                <a:tc>
                  <a:txBody>
                    <a:bodyPr/>
                    <a:lstStyle/>
                    <a:p>
                      <a:pPr algn="ctr"/>
                      <a:r>
                        <a:rPr lang="fr-FR" sz="1000" b="0" dirty="0">
                          <a:solidFill>
                            <a:schemeClr val="tx1">
                              <a:lumMod val="75000"/>
                              <a:lumOff val="25000"/>
                            </a:schemeClr>
                          </a:solidFill>
                        </a:rPr>
                        <a:t>J+2</a:t>
                      </a:r>
                    </a:p>
                  </a:txBody>
                  <a:tcPr anchor="ctr">
                    <a:solidFill>
                      <a:schemeClr val="bg1">
                        <a:lumMod val="95000"/>
                      </a:schemeClr>
                    </a:solidFill>
                  </a:tcPr>
                </a:tc>
                <a:tc>
                  <a:txBody>
                    <a:bodyPr/>
                    <a:lstStyle/>
                    <a:p>
                      <a:pPr algn="ctr"/>
                      <a:r>
                        <a:rPr lang="fr-FR" sz="1000" b="0" dirty="0">
                          <a:solidFill>
                            <a:schemeClr val="tx1">
                              <a:lumMod val="75000"/>
                              <a:lumOff val="25000"/>
                            </a:schemeClr>
                          </a:solidFill>
                        </a:rPr>
                        <a:t>J+7</a:t>
                      </a:r>
                    </a:p>
                  </a:txBody>
                  <a:tcPr anchor="ctr">
                    <a:solidFill>
                      <a:schemeClr val="bg1">
                        <a:lumMod val="95000"/>
                      </a:schemeClr>
                    </a:solidFill>
                  </a:tcPr>
                </a:tc>
                <a:tc>
                  <a:txBody>
                    <a:bodyPr/>
                    <a:lstStyle/>
                    <a:p>
                      <a:pPr algn="ctr"/>
                      <a:r>
                        <a:rPr lang="fr-FR" sz="1000" b="0" dirty="0">
                          <a:solidFill>
                            <a:schemeClr val="tx1">
                              <a:lumMod val="75000"/>
                              <a:lumOff val="25000"/>
                            </a:schemeClr>
                          </a:solidFill>
                        </a:rPr>
                        <a:t>J+15</a:t>
                      </a:r>
                    </a:p>
                  </a:txBody>
                  <a:tcPr anchor="ctr">
                    <a:solidFill>
                      <a:schemeClr val="bg1">
                        <a:lumMod val="95000"/>
                      </a:schemeClr>
                    </a:solidFill>
                  </a:tcPr>
                </a:tc>
                <a:tc>
                  <a:txBody>
                    <a:bodyPr/>
                    <a:lstStyle/>
                    <a:p>
                      <a:pPr algn="ctr"/>
                      <a:r>
                        <a:rPr lang="fr-FR" sz="1000" b="0" dirty="0">
                          <a:solidFill>
                            <a:schemeClr val="tx1">
                              <a:lumMod val="75000"/>
                              <a:lumOff val="25000"/>
                            </a:schemeClr>
                          </a:solidFill>
                        </a:rPr>
                        <a:t>M+1</a:t>
                      </a:r>
                    </a:p>
                  </a:txBody>
                  <a:tcPr anchor="ctr">
                    <a:solidFill>
                      <a:schemeClr val="bg1">
                        <a:lumMod val="95000"/>
                      </a:schemeClr>
                    </a:solidFill>
                  </a:tcPr>
                </a:tc>
                <a:tc>
                  <a:txBody>
                    <a:bodyPr/>
                    <a:lstStyle/>
                    <a:p>
                      <a:pPr algn="ctr"/>
                      <a:r>
                        <a:rPr lang="fr-FR" sz="1000" b="0" dirty="0">
                          <a:solidFill>
                            <a:schemeClr val="tx1">
                              <a:lumMod val="75000"/>
                              <a:lumOff val="25000"/>
                            </a:schemeClr>
                          </a:solidFill>
                        </a:rPr>
                        <a:t>M+3</a:t>
                      </a:r>
                    </a:p>
                  </a:txBody>
                  <a:tcPr anchor="ctr">
                    <a:solidFill>
                      <a:schemeClr val="bg1">
                        <a:lumMod val="95000"/>
                      </a:schemeClr>
                    </a:solidFill>
                  </a:tcPr>
                </a:tc>
                <a:tc>
                  <a:txBody>
                    <a:bodyPr/>
                    <a:lstStyle/>
                    <a:p>
                      <a:pPr algn="ctr"/>
                      <a:r>
                        <a:rPr lang="fr-FR" sz="1000" b="0" dirty="0">
                          <a:solidFill>
                            <a:schemeClr val="tx1">
                              <a:lumMod val="75000"/>
                              <a:lumOff val="25000"/>
                            </a:schemeClr>
                          </a:solidFill>
                        </a:rPr>
                        <a:t>M+5</a:t>
                      </a:r>
                    </a:p>
                  </a:txBody>
                  <a:tcPr anchor="ctr">
                    <a:solidFill>
                      <a:schemeClr val="bg1">
                        <a:lumMod val="95000"/>
                      </a:schemeClr>
                    </a:solidFill>
                  </a:tcPr>
                </a:tc>
                <a:tc>
                  <a:txBody>
                    <a:bodyPr/>
                    <a:lstStyle/>
                    <a:p>
                      <a:pPr algn="ctr"/>
                      <a:r>
                        <a:rPr lang="fr-FR" sz="1000" b="0" dirty="0">
                          <a:solidFill>
                            <a:schemeClr val="tx1">
                              <a:lumMod val="75000"/>
                              <a:lumOff val="25000"/>
                            </a:schemeClr>
                          </a:solidFill>
                        </a:rPr>
                        <a:t>M+6</a:t>
                      </a:r>
                    </a:p>
                  </a:txBody>
                  <a:tcPr anchor="ctr">
                    <a:solidFill>
                      <a:schemeClr val="bg1">
                        <a:lumMod val="95000"/>
                      </a:schemeClr>
                    </a:solidFill>
                  </a:tcPr>
                </a:tc>
                <a:tc>
                  <a:txBody>
                    <a:bodyPr/>
                    <a:lstStyle/>
                    <a:p>
                      <a:pPr algn="ctr"/>
                      <a:r>
                        <a:rPr lang="fr-FR" sz="1000" b="0" dirty="0">
                          <a:solidFill>
                            <a:schemeClr val="tx1">
                              <a:lumMod val="75000"/>
                              <a:lumOff val="25000"/>
                            </a:schemeClr>
                          </a:solidFill>
                        </a:rPr>
                        <a:t>M+9</a:t>
                      </a:r>
                    </a:p>
                  </a:txBody>
                  <a:tcPr anchor="ctr">
                    <a:solidFill>
                      <a:schemeClr val="bg1">
                        <a:lumMod val="95000"/>
                      </a:schemeClr>
                    </a:solidFill>
                  </a:tcPr>
                </a:tc>
                <a:tc>
                  <a:txBody>
                    <a:bodyPr/>
                    <a:lstStyle/>
                    <a:p>
                      <a:pPr algn="ctr"/>
                      <a:r>
                        <a:rPr lang="fr-FR" sz="1000" b="1" dirty="0">
                          <a:solidFill>
                            <a:schemeClr val="tx1">
                              <a:lumMod val="75000"/>
                              <a:lumOff val="25000"/>
                            </a:schemeClr>
                          </a:solidFill>
                        </a:rPr>
                        <a:t>M+10</a:t>
                      </a:r>
                    </a:p>
                  </a:txBody>
                  <a:tcPr anchor="ctr">
                    <a:solidFill>
                      <a:schemeClr val="accent4">
                        <a:lumMod val="60000"/>
                        <a:lumOff val="40000"/>
                      </a:schemeClr>
                    </a:solidFill>
                  </a:tcPr>
                </a:tc>
                <a:tc>
                  <a:txBody>
                    <a:bodyPr/>
                    <a:lstStyle/>
                    <a:p>
                      <a:pPr algn="ctr"/>
                      <a:r>
                        <a:rPr lang="fr-FR" sz="1000" dirty="0">
                          <a:solidFill>
                            <a:schemeClr val="tx1">
                              <a:lumMod val="75000"/>
                              <a:lumOff val="25000"/>
                            </a:schemeClr>
                          </a:solidFill>
                        </a:rPr>
                        <a:t>M+12</a:t>
                      </a:r>
                    </a:p>
                  </a:txBody>
                  <a:tcPr anchor="ctr">
                    <a:solidFill>
                      <a:srgbClr val="F2F2F2"/>
                    </a:solidFill>
                  </a:tcPr>
                </a:tc>
                <a:extLst>
                  <a:ext uri="{0D108BD9-81ED-4DB2-BD59-A6C34878D82A}">
                    <a16:rowId xmlns:a16="http://schemas.microsoft.com/office/drawing/2014/main" val="340540879"/>
                  </a:ext>
                </a:extLst>
              </a:tr>
            </a:tbl>
          </a:graphicData>
        </a:graphic>
      </p:graphicFrame>
      <p:pic>
        <p:nvPicPr>
          <p:cNvPr id="22" name="Image 21">
            <a:extLst>
              <a:ext uri="{FF2B5EF4-FFF2-40B4-BE49-F238E27FC236}">
                <a16:creationId xmlns:a16="http://schemas.microsoft.com/office/drawing/2014/main" id="{5A1E84B3-958C-4744-9C14-40F948BF7D80}"/>
              </a:ext>
            </a:extLst>
          </p:cNvPr>
          <p:cNvPicPr>
            <a:picLocks noChangeAspect="1"/>
          </p:cNvPicPr>
          <p:nvPr/>
        </p:nvPicPr>
        <p:blipFill>
          <a:blip r:embed="rId7">
            <a:extLst>
              <a:ext uri="{BEBA8EAE-BF5A-486C-A8C5-ECC9F3942E4B}">
                <a14:imgProps xmlns:a14="http://schemas.microsoft.com/office/drawing/2010/main">
                  <a14:imgLayer r:embed="rId8">
                    <a14:imgEffect>
                      <a14:backgroundRemoval t="7853" b="95673" l="9930" r="89720">
                        <a14:foregroundMark x1="11799" y1="8974" x2="82593" y2="14423"/>
                        <a14:foregroundMark x1="82593" y1="14423" x2="76869" y2="9455"/>
                        <a14:foregroundMark x1="76869" y1="9455" x2="18808" y2="13622"/>
                        <a14:foregroundMark x1="18808" y1="13622" x2="24182" y2="8333"/>
                        <a14:foregroundMark x1="24182" y1="8333" x2="31192" y2="7853"/>
                        <a14:foregroundMark x1="31192" y1="7853" x2="75234" y2="13462"/>
                        <a14:foregroundMark x1="87383" y1="8494" x2="75935" y2="8494"/>
                        <a14:foregroundMark x1="86799" y1="10417" x2="83061" y2="12019"/>
                        <a14:foregroundMark x1="74299" y1="15865" x2="12150" y2="14583"/>
                        <a14:foregroundMark x1="13668" y1="11218" x2="19626" y2="13301"/>
                        <a14:foregroundMark x1="68341" y1="85577" x2="58294" y2="94712"/>
                        <a14:foregroundMark x1="58294" y1="94712" x2="45444" y2="96795"/>
                        <a14:foregroundMark x1="45444" y1="96795" x2="33879" y2="90224"/>
                        <a14:foregroundMark x1="33879" y1="90224" x2="28154" y2="81731"/>
                        <a14:foregroundMark x1="64019" y1="84776" x2="44509" y2="81250"/>
                        <a14:foregroundMark x1="59229" y1="94071" x2="40187" y2="95673"/>
                        <a14:foregroundMark x1="40187" y1="95673" x2="38084" y2="93750"/>
                      </a14:backgroundRemoval>
                    </a14:imgEffect>
                  </a14:imgLayer>
                </a14:imgProps>
              </a:ext>
            </a:extLst>
          </a:blip>
          <a:stretch>
            <a:fillRect/>
          </a:stretch>
        </p:blipFill>
        <p:spPr>
          <a:xfrm>
            <a:off x="10255478" y="1147913"/>
            <a:ext cx="1564998" cy="1140840"/>
          </a:xfrm>
          <a:prstGeom prst="rect">
            <a:avLst/>
          </a:prstGeom>
        </p:spPr>
      </p:pic>
    </p:spTree>
    <p:extLst>
      <p:ext uri="{BB962C8B-B14F-4D97-AF65-F5344CB8AC3E}">
        <p14:creationId xmlns:p14="http://schemas.microsoft.com/office/powerpoint/2010/main" val="174225411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15" name="Image 14">
            <a:extLst>
              <a:ext uri="{FF2B5EF4-FFF2-40B4-BE49-F238E27FC236}">
                <a16:creationId xmlns:a16="http://schemas.microsoft.com/office/drawing/2014/main" id="{A2FE435F-E294-4ED1-8F5D-460F05FD77BD}"/>
              </a:ext>
            </a:extLst>
          </p:cNvPr>
          <p:cNvPicPr>
            <a:picLocks noChangeAspect="1"/>
          </p:cNvPicPr>
          <p:nvPr/>
        </p:nvPicPr>
        <p:blipFill>
          <a:blip r:embed="rId2">
            <a:extLst>
              <a:ext uri="{BEBA8EAE-BF5A-486C-A8C5-ECC9F3942E4B}">
                <a14:imgProps xmlns:a14="http://schemas.microsoft.com/office/drawing/2010/main">
                  <a14:imgLayer r:embed="rId3">
                    <a14:imgEffect>
                      <a14:backgroundRemoval t="2580" b="98483" l="9817" r="98669">
                        <a14:foregroundMark x1="57488" y1="91199" x2="57488" y2="91199"/>
                        <a14:foregroundMark x1="45840" y1="95144" x2="37354" y2="76480"/>
                        <a14:foregroundMark x1="38935" y1="74659" x2="37105" y2="79514"/>
                        <a14:foregroundMark x1="38852" y1="73293" x2="36273" y2="76935"/>
                        <a14:foregroundMark x1="40100" y1="75417" x2="39185" y2="73445"/>
                        <a14:foregroundMark x1="38935" y1="73445" x2="36273" y2="76631"/>
                        <a14:foregroundMark x1="36023" y1="77997" x2="22130" y2="98634"/>
                        <a14:foregroundMark x1="22962" y1="98786" x2="39684" y2="95599"/>
                        <a14:foregroundMark x1="39684" y1="95599" x2="42097" y2="97269"/>
                        <a14:foregroundMark x1="47005" y1="95448" x2="44260" y2="97724"/>
                        <a14:foregroundMark x1="47421" y1="94841" x2="47421" y2="94841"/>
                        <a14:foregroundMark x1="56739" y1="27769" x2="57488" y2="40061"/>
                        <a14:foregroundMark x1="55324" y1="42489" x2="55740" y2="50228"/>
                        <a14:foregroundMark x1="55740" y1="50228" x2="55574" y2="52807"/>
                        <a14:foregroundMark x1="54992" y1="52504" x2="55740" y2="43703"/>
                        <a14:foregroundMark x1="55241" y1="44613" x2="55491" y2="52200"/>
                        <a14:foregroundMark x1="55491" y1="52200" x2="55491" y2="52200"/>
                        <a14:foregroundMark x1="54908" y1="51745" x2="55158" y2="45675"/>
                        <a14:foregroundMark x1="62729" y1="42944" x2="61314" y2="47648"/>
                        <a14:foregroundMark x1="62646" y1="43247" x2="58902" y2="37936"/>
                        <a14:foregroundMark x1="59401" y1="37633" x2="62895" y2="42337"/>
                        <a14:foregroundMark x1="62895" y1="42337" x2="62895" y2="42489"/>
                        <a14:foregroundMark x1="62230" y1="40971" x2="60815" y2="39150"/>
                        <a14:foregroundMark x1="62812" y1="40668" x2="58486" y2="37481"/>
                        <a14:foregroundMark x1="58486" y1="37481" x2="58403" y2="37481"/>
                        <a14:foregroundMark x1="61730" y1="38847" x2="58319" y2="37481"/>
                        <a14:foregroundMark x1="60732" y1="37633" x2="58403" y2="36571"/>
                        <a14:foregroundMark x1="75042" y1="9712" x2="72296" y2="13050"/>
                        <a14:foregroundMark x1="71714" y1="13050" x2="77288" y2="26859"/>
                        <a14:foregroundMark x1="77288" y1="26859" x2="78702" y2="35964"/>
                        <a14:foregroundMark x1="78702" y1="36115" x2="82030" y2="32929"/>
                        <a14:foregroundMark x1="98835" y1="14416" x2="81531" y2="27769"/>
                        <a14:foregroundMark x1="91181" y1="5159" x2="76955" y2="22003"/>
                        <a14:foregroundMark x1="86106" y1="2580" x2="82280" y2="7739"/>
                        <a14:foregroundMark x1="82280" y1="7739" x2="75624" y2="11533"/>
                        <a14:foregroundMark x1="75458" y1="8953" x2="75208" y2="10167"/>
                        <a14:foregroundMark x1="74875" y1="9105" x2="71381" y2="12898"/>
                        <a14:foregroundMark x1="20050" y1="43247" x2="38270" y2="49317"/>
                        <a14:foregroundMark x1="28286" y1="47496" x2="20882" y2="45675"/>
                        <a14:foregroundMark x1="12146" y1="57815" x2="12146" y2="57815"/>
                        <a14:foregroundMark x1="13145" y1="54780" x2="13145" y2="54780"/>
                        <a14:foregroundMark x1="12978" y1="54780" x2="12396" y2="57208"/>
                        <a14:foregroundMark x1="14309" y1="54932" x2="14309" y2="54932"/>
                        <a14:foregroundMark x1="13727" y1="55083" x2="13727" y2="55083"/>
                        <a14:foregroundMark x1="11564" y1="54932" x2="11564" y2="54932"/>
                        <a14:foregroundMark x1="14393" y1="57360" x2="14975" y2="56297"/>
                        <a14:foregroundMark x1="15890" y1="54780" x2="15890" y2="54780"/>
                        <a14:foregroundMark x1="17388" y1="55387" x2="17388" y2="55387"/>
                        <a14:foregroundMark x1="19551" y1="57967" x2="19551" y2="57967"/>
                        <a14:foregroundMark x1="19301" y1="56297" x2="19301" y2="56297"/>
                        <a14:foregroundMark x1="22296" y1="55235" x2="22296" y2="55235"/>
                        <a14:foregroundMark x1="24126" y1="55994" x2="24126" y2="55994"/>
                        <a14:foregroundMark x1="26040" y1="56146" x2="26040" y2="56146"/>
                        <a14:foregroundMark x1="26955" y1="57663" x2="26955" y2="57663"/>
                        <a14:foregroundMark x1="27205" y1="55235" x2="27205" y2="55235"/>
                        <a14:foregroundMark x1="28785" y1="57360" x2="28785" y2="57360"/>
                        <a14:foregroundMark x1="27953" y1="55083" x2="27953" y2="55083"/>
                        <a14:foregroundMark x1="30200" y1="55690" x2="30200" y2="55690"/>
                        <a14:foregroundMark x1="32612" y1="55083" x2="32612" y2="55083"/>
                        <a14:foregroundMark x1="33943" y1="55994" x2="33943" y2="55994"/>
                        <a14:foregroundMark x1="35025" y1="57511" x2="35025" y2="57511"/>
                        <a14:foregroundMark x1="37188" y1="55083" x2="37188" y2="55083"/>
                        <a14:foregroundMark x1="38020" y1="57967" x2="38020" y2="57967"/>
                        <a14:foregroundMark x1="38769" y1="55235" x2="38769" y2="55235"/>
                        <a14:foregroundMark x1="39767" y1="57663" x2="39767" y2="57663"/>
                        <a14:foregroundMark x1="41348" y1="54780" x2="41348" y2="54780"/>
                        <a14:foregroundMark x1="42512" y1="54932" x2="42512" y2="54932"/>
                        <a14:foregroundMark x1="44426" y1="55387" x2="44426" y2="55387"/>
                        <a14:foregroundMark x1="46672" y1="54628" x2="46672" y2="54628"/>
                        <a14:backgroundMark x1="48170" y1="97876" x2="48752" y2="92109"/>
                        <a14:backgroundMark x1="46922" y1="90744" x2="49002" y2="92564"/>
                        <a14:backgroundMark x1="45507" y1="99393" x2="45507" y2="99393"/>
                        <a14:backgroundMark x1="45507" y1="99393" x2="45757" y2="99393"/>
                      </a14:backgroundRemoval>
                    </a14:imgEffect>
                  </a14:imgLayer>
                </a14:imgProps>
              </a:ext>
            </a:extLst>
          </a:blip>
          <a:stretch>
            <a:fillRect/>
          </a:stretch>
        </p:blipFill>
        <p:spPr>
          <a:xfrm>
            <a:off x="4188823" y="1894305"/>
            <a:ext cx="7571056" cy="4150854"/>
          </a:xfrm>
          <a:prstGeom prst="rect">
            <a:avLst/>
          </a:prstGeom>
        </p:spPr>
      </p:pic>
      <p:sp>
        <p:nvSpPr>
          <p:cNvPr id="2" name="Rectangle 1">
            <a:extLst>
              <a:ext uri="{FF2B5EF4-FFF2-40B4-BE49-F238E27FC236}">
                <a16:creationId xmlns:a16="http://schemas.microsoft.com/office/drawing/2014/main" id="{FA77FFF1-0A75-4C27-A6A6-5526C88145A3}"/>
              </a:ext>
            </a:extLst>
          </p:cNvPr>
          <p:cNvSpPr/>
          <p:nvPr/>
        </p:nvSpPr>
        <p:spPr>
          <a:xfrm>
            <a:off x="4878977" y="3569840"/>
            <a:ext cx="2987040" cy="9144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18" name="Image 17">
            <a:extLst>
              <a:ext uri="{FF2B5EF4-FFF2-40B4-BE49-F238E27FC236}">
                <a16:creationId xmlns:a16="http://schemas.microsoft.com/office/drawing/2014/main" id="{D28B95A4-6CDC-4EF2-AC67-16E301091397}"/>
              </a:ext>
            </a:extLst>
          </p:cNvPr>
          <p:cNvPicPr>
            <a:picLocks noChangeAspect="1"/>
          </p:cNvPicPr>
          <p:nvPr/>
        </p:nvPicPr>
        <p:blipFill>
          <a:blip r:embed="rId4">
            <a:clrChange>
              <a:clrFrom>
                <a:srgbClr val="FFFFFF"/>
              </a:clrFrom>
              <a:clrTo>
                <a:srgbClr val="FFFFFF">
                  <a:alpha val="0"/>
                </a:srgbClr>
              </a:clrTo>
            </a:clrChange>
            <a:duotone>
              <a:schemeClr val="accent4">
                <a:shade val="45000"/>
                <a:satMod val="135000"/>
              </a:schemeClr>
              <a:prstClr val="white"/>
            </a:duotone>
          </a:blip>
          <a:stretch>
            <a:fillRect/>
          </a:stretch>
        </p:blipFill>
        <p:spPr>
          <a:xfrm>
            <a:off x="3236283" y="505021"/>
            <a:ext cx="2220122" cy="781154"/>
          </a:xfrm>
          <a:prstGeom prst="rect">
            <a:avLst/>
          </a:prstGeom>
        </p:spPr>
      </p:pic>
      <p:sp>
        <p:nvSpPr>
          <p:cNvPr id="6" name="Espace réservé du texte 5"/>
          <p:cNvSpPr>
            <a:spLocks noGrp="1"/>
          </p:cNvSpPr>
          <p:nvPr>
            <p:ph type="body" sz="quarter" idx="12"/>
          </p:nvPr>
        </p:nvSpPr>
        <p:spPr/>
        <p:txBody>
          <a:bodyPr/>
          <a:lstStyle/>
          <a:p>
            <a:r>
              <a:rPr lang="fr-FR" dirty="0"/>
              <a:t>Script téléphonique </a:t>
            </a:r>
          </a:p>
        </p:txBody>
      </p:sp>
      <p:sp>
        <p:nvSpPr>
          <p:cNvPr id="7" name="Espace réservé du texte 6"/>
          <p:cNvSpPr>
            <a:spLocks noGrp="1"/>
          </p:cNvSpPr>
          <p:nvPr>
            <p:ph type="body" sz="quarter" idx="14"/>
          </p:nvPr>
        </p:nvSpPr>
        <p:spPr/>
        <p:txBody>
          <a:bodyPr/>
          <a:lstStyle/>
          <a:p>
            <a:r>
              <a:rPr lang="fr-FR" dirty="0"/>
              <a:t>Programme Relationnel EER</a:t>
            </a:r>
          </a:p>
        </p:txBody>
      </p:sp>
      <p:sp>
        <p:nvSpPr>
          <p:cNvPr id="8" name="Espace réservé du texte 7"/>
          <p:cNvSpPr>
            <a:spLocks noGrp="1"/>
          </p:cNvSpPr>
          <p:nvPr>
            <p:ph type="body" sz="quarter" idx="16"/>
          </p:nvPr>
        </p:nvSpPr>
        <p:spPr/>
        <p:txBody>
          <a:bodyPr/>
          <a:lstStyle/>
          <a:p>
            <a:r>
              <a:rPr lang="fr-FR" dirty="0"/>
              <a:t>7</a:t>
            </a:r>
          </a:p>
        </p:txBody>
      </p:sp>
      <p:sp>
        <p:nvSpPr>
          <p:cNvPr id="16" name="Espace réservé du contenu 8">
            <a:extLst>
              <a:ext uri="{FF2B5EF4-FFF2-40B4-BE49-F238E27FC236}">
                <a16:creationId xmlns:a16="http://schemas.microsoft.com/office/drawing/2014/main" id="{1E3F3B3C-BC45-4D4E-9235-595C483F6613}"/>
              </a:ext>
            </a:extLst>
          </p:cNvPr>
          <p:cNvSpPr>
            <a:spLocks noGrp="1"/>
          </p:cNvSpPr>
          <p:nvPr>
            <p:ph idx="17"/>
          </p:nvPr>
        </p:nvSpPr>
        <p:spPr>
          <a:xfrm>
            <a:off x="465195" y="1570241"/>
            <a:ext cx="11294684" cy="4480001"/>
          </a:xfrm>
          <a:ln w="38100">
            <a:solidFill>
              <a:schemeClr val="accent4">
                <a:lumMod val="75000"/>
              </a:schemeClr>
            </a:solidFill>
          </a:ln>
        </p:spPr>
        <p:txBody>
          <a:bodyPr/>
          <a:lstStyle/>
          <a:p>
            <a:endParaRPr lang="fr-FR" b="1" dirty="0"/>
          </a:p>
          <a:p>
            <a:endParaRPr lang="fr-FR" dirty="0"/>
          </a:p>
        </p:txBody>
      </p:sp>
      <p:sp>
        <p:nvSpPr>
          <p:cNvPr id="24" name="Rectangle 23">
            <a:extLst>
              <a:ext uri="{FF2B5EF4-FFF2-40B4-BE49-F238E27FC236}">
                <a16:creationId xmlns:a16="http://schemas.microsoft.com/office/drawing/2014/main" id="{5C262A36-16DE-4F4C-A442-5BA9F71F4E6F}"/>
              </a:ext>
            </a:extLst>
          </p:cNvPr>
          <p:cNvSpPr/>
          <p:nvPr/>
        </p:nvSpPr>
        <p:spPr>
          <a:xfrm>
            <a:off x="675908" y="2365527"/>
            <a:ext cx="6998521" cy="710451"/>
          </a:xfrm>
          <a:prstGeom prst="rect">
            <a:avLst/>
          </a:prstGeom>
        </p:spPr>
        <p:txBody>
          <a:bodyPr wrap="square">
            <a:spAutoFit/>
          </a:bodyPr>
          <a:lstStyle/>
          <a:p>
            <a:pPr>
              <a:spcBef>
                <a:spcPts val="500"/>
              </a:spcBef>
            </a:pPr>
            <a:r>
              <a:rPr lang="fr-FR" sz="1200" dirty="0">
                <a:solidFill>
                  <a:schemeClr val="tx1">
                    <a:lumMod val="75000"/>
                    <a:lumOff val="25000"/>
                  </a:schemeClr>
                </a:solidFill>
                <a:latin typeface="Arial" panose="020B0604020202020204" pitchFamily="34" charset="0"/>
                <a:cs typeface="Arial" panose="020B0604020202020204" pitchFamily="34" charset="0"/>
              </a:rPr>
              <a:t>Maintenez le lien avec votre client. Montrez-vous présent et à l’écoute de ses besoins et sa satisfaction  à l’égard de la Caisse d’Epargne</a:t>
            </a:r>
            <a:r>
              <a:rPr lang="fr-FR" sz="1200" dirty="0">
                <a:solidFill>
                  <a:srgbClr val="000000"/>
                </a:solidFill>
                <a:latin typeface="Arial" panose="020B0604020202020204" pitchFamily="34" charset="0"/>
                <a:cs typeface="Arial" panose="020B0604020202020204" pitchFamily="34" charset="0"/>
              </a:rPr>
              <a:t>. </a:t>
            </a:r>
          </a:p>
          <a:p>
            <a:pPr>
              <a:spcBef>
                <a:spcPts val="500"/>
              </a:spcBef>
            </a:pPr>
            <a:r>
              <a:rPr lang="fr-FR" sz="1200" b="1" dirty="0">
                <a:solidFill>
                  <a:srgbClr val="D7000F"/>
                </a:solidFill>
                <a:latin typeface="Arial" panose="020B0604020202020204" pitchFamily="34" charset="0"/>
                <a:cs typeface="Arial" panose="020B0604020202020204" pitchFamily="34" charset="0"/>
              </a:rPr>
              <a:t>Appelez-le pour lui proposer un rendez-vous et faire le bilan !</a:t>
            </a:r>
          </a:p>
        </p:txBody>
      </p:sp>
      <p:sp>
        <p:nvSpPr>
          <p:cNvPr id="34" name="Espace réservé du texte 12">
            <a:extLst>
              <a:ext uri="{FF2B5EF4-FFF2-40B4-BE49-F238E27FC236}">
                <a16:creationId xmlns:a16="http://schemas.microsoft.com/office/drawing/2014/main" id="{B79A4341-7447-47EE-86A6-AA3B96E1AAB2}"/>
              </a:ext>
            </a:extLst>
          </p:cNvPr>
          <p:cNvSpPr txBox="1">
            <a:spLocks/>
          </p:cNvSpPr>
          <p:nvPr/>
        </p:nvSpPr>
        <p:spPr>
          <a:xfrm>
            <a:off x="695324" y="3232719"/>
            <a:ext cx="6680836" cy="1361378"/>
          </a:xfrm>
          <a:custGeom>
            <a:avLst/>
            <a:gdLst>
              <a:gd name="connsiteX0" fmla="*/ 0 w 4838703"/>
              <a:gd name="connsiteY0" fmla="*/ 0 h 1612310"/>
              <a:gd name="connsiteX1" fmla="*/ 4838703 w 4838703"/>
              <a:gd name="connsiteY1" fmla="*/ 0 h 1612310"/>
              <a:gd name="connsiteX2" fmla="*/ 4838703 w 4838703"/>
              <a:gd name="connsiteY2" fmla="*/ 1612310 h 1612310"/>
              <a:gd name="connsiteX3" fmla="*/ 2459367 w 4838703"/>
              <a:gd name="connsiteY3" fmla="*/ 1612310 h 1612310"/>
              <a:gd name="connsiteX4" fmla="*/ 2459367 w 4838703"/>
              <a:gd name="connsiteY4" fmla="*/ 1532150 h 1612310"/>
              <a:gd name="connsiteX5" fmla="*/ 0 w 4838703"/>
              <a:gd name="connsiteY5" fmla="*/ 1532150 h 16123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838703" h="1612310">
                <a:moveTo>
                  <a:pt x="0" y="0"/>
                </a:moveTo>
                <a:lnTo>
                  <a:pt x="4838703" y="0"/>
                </a:lnTo>
                <a:lnTo>
                  <a:pt x="4838703" y="1612310"/>
                </a:lnTo>
                <a:lnTo>
                  <a:pt x="2459367" y="1612310"/>
                </a:lnTo>
                <a:lnTo>
                  <a:pt x="2459367" y="1532150"/>
                </a:lnTo>
                <a:lnTo>
                  <a:pt x="0" y="1532150"/>
                </a:lnTo>
                <a:close/>
              </a:path>
            </a:pathLst>
          </a:custGeom>
          <a:noFill/>
        </p:spPr>
        <p:txBody>
          <a:bodyPr vert="horz" wrap="square" lIns="0" tIns="0" rIns="0" bIns="0" rtlCol="0">
            <a:noAutofit/>
          </a:bodyPr>
          <a:lstStyle>
            <a:lvl1pPr marL="0" indent="0" algn="l" defTabSz="914400" rtl="0" eaLnBrk="1" latinLnBrk="0" hangingPunct="1">
              <a:lnSpc>
                <a:spcPct val="100000"/>
              </a:lnSpc>
              <a:spcBef>
                <a:spcPts val="1500"/>
              </a:spcBef>
              <a:buFont typeface="Arial" panose="020B0604020202020204" pitchFamily="34" charset="0"/>
              <a:buNone/>
              <a:defRPr sz="1600" b="1" kern="1200">
                <a:solidFill>
                  <a:schemeClr val="tx1"/>
                </a:solidFill>
                <a:latin typeface="+mn-lt"/>
                <a:ea typeface="+mn-ea"/>
                <a:cs typeface="+mn-cs"/>
              </a:defRPr>
            </a:lvl1pPr>
            <a:lvl2pPr marL="0" indent="0" algn="l" defTabSz="914400" rtl="0" eaLnBrk="1" latinLnBrk="0" hangingPunct="1">
              <a:lnSpc>
                <a:spcPct val="100000"/>
              </a:lnSpc>
              <a:spcBef>
                <a:spcPts val="600"/>
              </a:spcBef>
              <a:buClr>
                <a:schemeClr val="tx2"/>
              </a:buClr>
              <a:buFont typeface="Wingdings 2" panose="05020102010507070707" pitchFamily="18" charset="2"/>
              <a:buNone/>
              <a:defRPr sz="1400" kern="1200">
                <a:solidFill>
                  <a:schemeClr val="tx1"/>
                </a:solidFill>
                <a:latin typeface="+mn-lt"/>
                <a:ea typeface="+mn-ea"/>
                <a:cs typeface="+mn-cs"/>
              </a:defRPr>
            </a:lvl2pPr>
            <a:lvl3pPr marL="180000" indent="-180000" algn="l" defTabSz="914400" rtl="0" eaLnBrk="1" latinLnBrk="0" hangingPunct="1">
              <a:lnSpc>
                <a:spcPct val="100000"/>
              </a:lnSpc>
              <a:spcBef>
                <a:spcPts val="300"/>
              </a:spcBef>
              <a:buClr>
                <a:schemeClr val="tx2"/>
              </a:buClr>
              <a:buFont typeface="Wingdings 2" panose="05020102010507070707" pitchFamily="18" charset="2"/>
              <a:buChar char=""/>
              <a:defRPr sz="1400" i="0" kern="1200">
                <a:solidFill>
                  <a:schemeClr val="tx1"/>
                </a:solidFill>
                <a:latin typeface="+mn-lt"/>
                <a:ea typeface="+mn-ea"/>
                <a:cs typeface="+mn-cs"/>
              </a:defRPr>
            </a:lvl3pPr>
            <a:lvl4pPr marL="360000" indent="-144000" algn="l" defTabSz="914400" rtl="0" eaLnBrk="1" latinLnBrk="0" hangingPunct="1">
              <a:lnSpc>
                <a:spcPct val="100000"/>
              </a:lnSpc>
              <a:spcBef>
                <a:spcPts val="300"/>
              </a:spcBef>
              <a:buClr>
                <a:schemeClr val="tx1"/>
              </a:buClr>
              <a:buFont typeface="Arial" panose="020B0604020202020204" pitchFamily="34" charset="0"/>
              <a:buChar char="•"/>
              <a:defRPr sz="1200" kern="1200">
                <a:solidFill>
                  <a:schemeClr val="tx1"/>
                </a:solidFill>
                <a:latin typeface="+mn-lt"/>
                <a:ea typeface="+mn-ea"/>
                <a:cs typeface="+mn-cs"/>
              </a:defRPr>
            </a:lvl4pPr>
            <a:lvl5pPr marL="540000" indent="-144000" algn="l" defTabSz="914400" rtl="0" eaLnBrk="1" latinLnBrk="0" hangingPunct="1">
              <a:lnSpc>
                <a:spcPct val="100000"/>
              </a:lnSpc>
              <a:spcBef>
                <a:spcPts val="300"/>
              </a:spcBef>
              <a:buClr>
                <a:schemeClr val="tx1"/>
              </a:buClr>
              <a:buFont typeface="Arial" panose="020B0604020202020204" pitchFamily="34" charset="0"/>
              <a:buChar char="-"/>
              <a:defRPr sz="1200" b="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1">
              <a:buClr>
                <a:srgbClr val="D7000F"/>
              </a:buClr>
            </a:pPr>
            <a:r>
              <a:rPr lang="fr-FR" sz="1200" i="1" dirty="0">
                <a:solidFill>
                  <a:schemeClr val="tx1">
                    <a:lumMod val="75000"/>
                    <a:lumOff val="25000"/>
                  </a:schemeClr>
                </a:solidFill>
                <a:latin typeface="Arial" panose="020B0604020202020204" pitchFamily="34" charset="0"/>
                <a:cs typeface="Arial" panose="020B0604020202020204" pitchFamily="34" charset="0"/>
              </a:rPr>
              <a:t>« Et si nous parlions de vos projets futurs ? Je vous ai déjà accompagné sur votre projet [XXX], avez-vous pensé à la suite ? </a:t>
            </a:r>
          </a:p>
          <a:p>
            <a:pPr lvl="1">
              <a:buClr>
                <a:srgbClr val="D7000F"/>
              </a:buClr>
            </a:pPr>
            <a:r>
              <a:rPr lang="fr-FR" sz="1200" i="1" dirty="0">
                <a:solidFill>
                  <a:schemeClr val="tx1">
                    <a:lumMod val="75000"/>
                    <a:lumOff val="25000"/>
                  </a:schemeClr>
                </a:solidFill>
                <a:latin typeface="Arial" panose="020B0604020202020204" pitchFamily="34" charset="0"/>
                <a:cs typeface="Arial" panose="020B0604020202020204" pitchFamily="34" charset="0"/>
              </a:rPr>
              <a:t>Cela fait déjà 10 mois que nous vous comptons parmi nos clients, j’aimerai pouvoir                 continuer à vous conseiller. </a:t>
            </a:r>
          </a:p>
          <a:p>
            <a:pPr lvl="1">
              <a:buClr>
                <a:srgbClr val="D7000F"/>
              </a:buClr>
            </a:pPr>
            <a:r>
              <a:rPr lang="fr-FR" sz="1200" i="1" dirty="0">
                <a:solidFill>
                  <a:schemeClr val="tx1">
                    <a:lumMod val="75000"/>
                    <a:lumOff val="25000"/>
                  </a:schemeClr>
                </a:solidFill>
                <a:latin typeface="Arial" panose="020B0604020202020204" pitchFamily="34" charset="0"/>
                <a:cs typeface="Arial" panose="020B0604020202020204" pitchFamily="34" charset="0"/>
              </a:rPr>
              <a:t>Etes-vous satisfait de l’accompagnement que nous vous apportons ? Seriez-vous en mesure de nous recommander ? » </a:t>
            </a:r>
          </a:p>
        </p:txBody>
      </p:sp>
      <p:sp>
        <p:nvSpPr>
          <p:cNvPr id="14" name="Rectangle 13">
            <a:extLst>
              <a:ext uri="{FF2B5EF4-FFF2-40B4-BE49-F238E27FC236}">
                <a16:creationId xmlns:a16="http://schemas.microsoft.com/office/drawing/2014/main" id="{2DD67547-5113-4741-89EB-D3F1D749CF56}"/>
              </a:ext>
            </a:extLst>
          </p:cNvPr>
          <p:cNvSpPr/>
          <p:nvPr/>
        </p:nvSpPr>
        <p:spPr>
          <a:xfrm>
            <a:off x="481732" y="1575299"/>
            <a:ext cx="11261610" cy="322727"/>
          </a:xfrm>
          <a:prstGeom prst="rect">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600" b="1" dirty="0"/>
              <a:t>IDÉES POUR ENGAGER LA DISCUSSION</a:t>
            </a:r>
          </a:p>
        </p:txBody>
      </p:sp>
      <p:pic>
        <p:nvPicPr>
          <p:cNvPr id="17" name="Image 16">
            <a:extLst>
              <a:ext uri="{FF2B5EF4-FFF2-40B4-BE49-F238E27FC236}">
                <a16:creationId xmlns:a16="http://schemas.microsoft.com/office/drawing/2014/main" id="{793C9868-BA6D-4353-B818-93AB8004977E}"/>
              </a:ext>
            </a:extLst>
          </p:cNvPr>
          <p:cNvPicPr>
            <a:picLocks noChangeAspect="1"/>
          </p:cNvPicPr>
          <p:nvPr/>
        </p:nvPicPr>
        <p:blipFill rotWithShape="1">
          <a:blip r:embed="rId2">
            <a:extLst>
              <a:ext uri="{BEBA8EAE-BF5A-486C-A8C5-ECC9F3942E4B}">
                <a14:imgProps xmlns:a14="http://schemas.microsoft.com/office/drawing/2010/main">
                  <a14:imgLayer r:embed="rId3">
                    <a14:imgEffect>
                      <a14:backgroundRemoval t="2580" b="98483" l="9817" r="98669">
                        <a14:foregroundMark x1="57488" y1="91199" x2="57488" y2="91199"/>
                        <a14:foregroundMark x1="45840" y1="95144" x2="37354" y2="76480"/>
                        <a14:foregroundMark x1="38935" y1="74659" x2="37105" y2="79514"/>
                        <a14:foregroundMark x1="38852" y1="73293" x2="36273" y2="76935"/>
                        <a14:foregroundMark x1="40100" y1="75417" x2="39185" y2="73445"/>
                        <a14:foregroundMark x1="38935" y1="73445" x2="36273" y2="76631"/>
                        <a14:foregroundMark x1="36023" y1="77997" x2="22130" y2="98634"/>
                        <a14:foregroundMark x1="22962" y1="98786" x2="39684" y2="95599"/>
                        <a14:foregroundMark x1="39684" y1="95599" x2="42097" y2="97269"/>
                        <a14:foregroundMark x1="47005" y1="95448" x2="44260" y2="97724"/>
                        <a14:foregroundMark x1="47421" y1="94841" x2="47421" y2="94841"/>
                        <a14:foregroundMark x1="56739" y1="27769" x2="57488" y2="40061"/>
                        <a14:foregroundMark x1="55324" y1="42489" x2="55740" y2="50228"/>
                        <a14:foregroundMark x1="55740" y1="50228" x2="55574" y2="52807"/>
                        <a14:foregroundMark x1="54992" y1="52504" x2="55740" y2="43703"/>
                        <a14:foregroundMark x1="55241" y1="44613" x2="55491" y2="52200"/>
                        <a14:foregroundMark x1="55491" y1="52200" x2="55491" y2="52200"/>
                        <a14:foregroundMark x1="54908" y1="51745" x2="55158" y2="45675"/>
                        <a14:foregroundMark x1="62729" y1="42944" x2="61314" y2="47648"/>
                        <a14:foregroundMark x1="62646" y1="43247" x2="58902" y2="37936"/>
                        <a14:foregroundMark x1="59401" y1="37633" x2="62895" y2="42337"/>
                        <a14:foregroundMark x1="62895" y1="42337" x2="62895" y2="42489"/>
                        <a14:foregroundMark x1="62230" y1="40971" x2="60815" y2="39150"/>
                        <a14:foregroundMark x1="62812" y1="40668" x2="58486" y2="37481"/>
                        <a14:foregroundMark x1="58486" y1="37481" x2="58403" y2="37481"/>
                        <a14:foregroundMark x1="61730" y1="38847" x2="58319" y2="37481"/>
                        <a14:foregroundMark x1="60732" y1="37633" x2="58403" y2="36571"/>
                        <a14:foregroundMark x1="75042" y1="9712" x2="72296" y2="13050"/>
                        <a14:foregroundMark x1="71714" y1="13050" x2="77288" y2="26859"/>
                        <a14:foregroundMark x1="77288" y1="26859" x2="78702" y2="35964"/>
                        <a14:foregroundMark x1="78702" y1="36115" x2="82030" y2="32929"/>
                        <a14:foregroundMark x1="98835" y1="14416" x2="81531" y2="27769"/>
                        <a14:foregroundMark x1="91181" y1="5159" x2="76955" y2="22003"/>
                        <a14:foregroundMark x1="86106" y1="2580" x2="82280" y2="7739"/>
                        <a14:foregroundMark x1="82280" y1="7739" x2="75624" y2="11533"/>
                        <a14:foregroundMark x1="75458" y1="8953" x2="75208" y2="10167"/>
                        <a14:foregroundMark x1="74875" y1="9105" x2="71381" y2="12898"/>
                        <a14:foregroundMark x1="20050" y1="43247" x2="38270" y2="49317"/>
                        <a14:foregroundMark x1="28286" y1="47496" x2="20882" y2="45675"/>
                        <a14:foregroundMark x1="12146" y1="57815" x2="12146" y2="57815"/>
                        <a14:foregroundMark x1="13145" y1="54780" x2="13145" y2="54780"/>
                        <a14:foregroundMark x1="12978" y1="54780" x2="12396" y2="57208"/>
                        <a14:foregroundMark x1="14309" y1="54932" x2="14309" y2="54932"/>
                        <a14:foregroundMark x1="13727" y1="55083" x2="13727" y2="55083"/>
                        <a14:foregroundMark x1="11564" y1="54932" x2="11564" y2="54932"/>
                        <a14:foregroundMark x1="14393" y1="57360" x2="14975" y2="56297"/>
                        <a14:foregroundMark x1="15890" y1="54780" x2="15890" y2="54780"/>
                        <a14:foregroundMark x1="17388" y1="55387" x2="17388" y2="55387"/>
                        <a14:foregroundMark x1="19551" y1="57967" x2="19551" y2="57967"/>
                        <a14:foregroundMark x1="19301" y1="56297" x2="19301" y2="56297"/>
                        <a14:foregroundMark x1="22296" y1="55235" x2="22296" y2="55235"/>
                        <a14:foregroundMark x1="24126" y1="55994" x2="24126" y2="55994"/>
                        <a14:foregroundMark x1="26040" y1="56146" x2="26040" y2="56146"/>
                        <a14:foregroundMark x1="26955" y1="57663" x2="26955" y2="57663"/>
                        <a14:foregroundMark x1="27205" y1="55235" x2="27205" y2="55235"/>
                        <a14:foregroundMark x1="28785" y1="57360" x2="28785" y2="57360"/>
                        <a14:foregroundMark x1="27953" y1="55083" x2="27953" y2="55083"/>
                        <a14:foregroundMark x1="30200" y1="55690" x2="30200" y2="55690"/>
                        <a14:foregroundMark x1="32612" y1="55083" x2="32612" y2="55083"/>
                        <a14:foregroundMark x1="33943" y1="55994" x2="33943" y2="55994"/>
                        <a14:foregroundMark x1="35025" y1="57511" x2="35025" y2="57511"/>
                        <a14:foregroundMark x1="37188" y1="55083" x2="37188" y2="55083"/>
                        <a14:foregroundMark x1="38020" y1="57967" x2="38020" y2="57967"/>
                        <a14:foregroundMark x1="38769" y1="55235" x2="38769" y2="55235"/>
                        <a14:foregroundMark x1="39767" y1="57663" x2="39767" y2="57663"/>
                        <a14:foregroundMark x1="41348" y1="54780" x2="41348" y2="54780"/>
                        <a14:foregroundMark x1="42512" y1="54932" x2="42512" y2="54932"/>
                        <a14:foregroundMark x1="44426" y1="55387" x2="44426" y2="55387"/>
                        <a14:foregroundMark x1="46672" y1="54628" x2="46672" y2="54628"/>
                        <a14:backgroundMark x1="48170" y1="97876" x2="48752" y2="92109"/>
                        <a14:backgroundMark x1="46922" y1="90744" x2="49002" y2="92564"/>
                        <a14:backgroundMark x1="45507" y1="99393" x2="45507" y2="99393"/>
                        <a14:backgroundMark x1="45507" y1="99393" x2="45757" y2="99393"/>
                      </a14:backgroundRemoval>
                    </a14:imgEffect>
                  </a14:imgLayer>
                </a14:imgProps>
              </a:ext>
            </a:extLst>
          </a:blip>
          <a:srcRect l="1212" t="36807" r="51110" b="36548"/>
          <a:stretch/>
        </p:blipFill>
        <p:spPr>
          <a:xfrm>
            <a:off x="8934304" y="3619277"/>
            <a:ext cx="2465573" cy="755435"/>
          </a:xfrm>
          <a:prstGeom prst="rect">
            <a:avLst/>
          </a:prstGeom>
        </p:spPr>
      </p:pic>
      <p:sp>
        <p:nvSpPr>
          <p:cNvPr id="19" name="Titre 10">
            <a:extLst>
              <a:ext uri="{FF2B5EF4-FFF2-40B4-BE49-F238E27FC236}">
                <a16:creationId xmlns:a16="http://schemas.microsoft.com/office/drawing/2014/main" id="{20EF0B15-4F01-43CD-A350-DA01A24466AE}"/>
              </a:ext>
            </a:extLst>
          </p:cNvPr>
          <p:cNvSpPr txBox="1">
            <a:spLocks/>
          </p:cNvSpPr>
          <p:nvPr/>
        </p:nvSpPr>
        <p:spPr>
          <a:xfrm>
            <a:off x="695325" y="2003922"/>
            <a:ext cx="2668361" cy="204863"/>
          </a:xfrm>
          <a:prstGeom prst="rect">
            <a:avLst/>
          </a:prstGeom>
          <a:ln>
            <a:solidFill>
              <a:srgbClr val="C52922"/>
            </a:solidFill>
          </a:ln>
        </p:spPr>
        <p:txBody>
          <a:bodyPr anchor="ct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fr-FR" sz="1050" b="1" dirty="0">
                <a:solidFill>
                  <a:schemeClr val="tx1">
                    <a:lumMod val="75000"/>
                    <a:lumOff val="25000"/>
                  </a:schemeClr>
                </a:solidFill>
                <a:latin typeface="Arial" panose="020B0604020202020204" pitchFamily="34" charset="0"/>
                <a:cs typeface="Arial" panose="020B0604020202020204" pitchFamily="34" charset="0"/>
              </a:rPr>
              <a:t>Libellé GERC : EER M+10 Anniversaire</a:t>
            </a:r>
          </a:p>
        </p:txBody>
      </p:sp>
      <p:graphicFrame>
        <p:nvGraphicFramePr>
          <p:cNvPr id="20" name="Tableau 13">
            <a:extLst>
              <a:ext uri="{FF2B5EF4-FFF2-40B4-BE49-F238E27FC236}">
                <a16:creationId xmlns:a16="http://schemas.microsoft.com/office/drawing/2014/main" id="{7666428C-AF51-4220-BB93-4B9216AAE0DD}"/>
              </a:ext>
            </a:extLst>
          </p:cNvPr>
          <p:cNvGraphicFramePr>
            <a:graphicFrameLocks noGrp="1"/>
          </p:cNvGraphicFramePr>
          <p:nvPr>
            <p:extLst>
              <p:ext uri="{D42A27DB-BD31-4B8C-83A1-F6EECF244321}">
                <p14:modId xmlns:p14="http://schemas.microsoft.com/office/powerpoint/2010/main" val="3092095323"/>
              </p:ext>
            </p:extLst>
          </p:nvPr>
        </p:nvGraphicFramePr>
        <p:xfrm>
          <a:off x="-3520" y="6200635"/>
          <a:ext cx="12188480" cy="243840"/>
        </p:xfrm>
        <a:graphic>
          <a:graphicData uri="http://schemas.openxmlformats.org/drawingml/2006/table">
            <a:tbl>
              <a:tblPr>
                <a:tableStyleId>{5C22544A-7EE6-4342-B048-85BDC9FD1C3A}</a:tableStyleId>
              </a:tblPr>
              <a:tblGrid>
                <a:gridCol w="1218848">
                  <a:extLst>
                    <a:ext uri="{9D8B030D-6E8A-4147-A177-3AD203B41FA5}">
                      <a16:colId xmlns:a16="http://schemas.microsoft.com/office/drawing/2014/main" val="11123696"/>
                    </a:ext>
                  </a:extLst>
                </a:gridCol>
                <a:gridCol w="1218848">
                  <a:extLst>
                    <a:ext uri="{9D8B030D-6E8A-4147-A177-3AD203B41FA5}">
                      <a16:colId xmlns:a16="http://schemas.microsoft.com/office/drawing/2014/main" val="1498477622"/>
                    </a:ext>
                  </a:extLst>
                </a:gridCol>
                <a:gridCol w="1218848">
                  <a:extLst>
                    <a:ext uri="{9D8B030D-6E8A-4147-A177-3AD203B41FA5}">
                      <a16:colId xmlns:a16="http://schemas.microsoft.com/office/drawing/2014/main" val="2750319254"/>
                    </a:ext>
                  </a:extLst>
                </a:gridCol>
                <a:gridCol w="1218848">
                  <a:extLst>
                    <a:ext uri="{9D8B030D-6E8A-4147-A177-3AD203B41FA5}">
                      <a16:colId xmlns:a16="http://schemas.microsoft.com/office/drawing/2014/main" val="1169807283"/>
                    </a:ext>
                  </a:extLst>
                </a:gridCol>
                <a:gridCol w="1218848">
                  <a:extLst>
                    <a:ext uri="{9D8B030D-6E8A-4147-A177-3AD203B41FA5}">
                      <a16:colId xmlns:a16="http://schemas.microsoft.com/office/drawing/2014/main" val="4179139866"/>
                    </a:ext>
                  </a:extLst>
                </a:gridCol>
                <a:gridCol w="1218848">
                  <a:extLst>
                    <a:ext uri="{9D8B030D-6E8A-4147-A177-3AD203B41FA5}">
                      <a16:colId xmlns:a16="http://schemas.microsoft.com/office/drawing/2014/main" val="3994597210"/>
                    </a:ext>
                  </a:extLst>
                </a:gridCol>
                <a:gridCol w="1218848">
                  <a:extLst>
                    <a:ext uri="{9D8B030D-6E8A-4147-A177-3AD203B41FA5}">
                      <a16:colId xmlns:a16="http://schemas.microsoft.com/office/drawing/2014/main" val="3279164017"/>
                    </a:ext>
                  </a:extLst>
                </a:gridCol>
                <a:gridCol w="1218848">
                  <a:extLst>
                    <a:ext uri="{9D8B030D-6E8A-4147-A177-3AD203B41FA5}">
                      <a16:colId xmlns:a16="http://schemas.microsoft.com/office/drawing/2014/main" val="3587514840"/>
                    </a:ext>
                  </a:extLst>
                </a:gridCol>
                <a:gridCol w="1218848">
                  <a:extLst>
                    <a:ext uri="{9D8B030D-6E8A-4147-A177-3AD203B41FA5}">
                      <a16:colId xmlns:a16="http://schemas.microsoft.com/office/drawing/2014/main" val="2689001915"/>
                    </a:ext>
                  </a:extLst>
                </a:gridCol>
                <a:gridCol w="1218848">
                  <a:extLst>
                    <a:ext uri="{9D8B030D-6E8A-4147-A177-3AD203B41FA5}">
                      <a16:colId xmlns:a16="http://schemas.microsoft.com/office/drawing/2014/main" val="956466355"/>
                    </a:ext>
                  </a:extLst>
                </a:gridCol>
              </a:tblGrid>
              <a:tr h="223517">
                <a:tc>
                  <a:txBody>
                    <a:bodyPr/>
                    <a:lstStyle/>
                    <a:p>
                      <a:pPr algn="ctr"/>
                      <a:r>
                        <a:rPr lang="fr-FR" sz="1000" b="0" dirty="0">
                          <a:solidFill>
                            <a:schemeClr val="tx1">
                              <a:lumMod val="75000"/>
                              <a:lumOff val="25000"/>
                            </a:schemeClr>
                          </a:solidFill>
                        </a:rPr>
                        <a:t>J+2</a:t>
                      </a:r>
                    </a:p>
                  </a:txBody>
                  <a:tcPr anchor="ctr">
                    <a:solidFill>
                      <a:schemeClr val="bg1">
                        <a:lumMod val="95000"/>
                      </a:schemeClr>
                    </a:solidFill>
                  </a:tcPr>
                </a:tc>
                <a:tc>
                  <a:txBody>
                    <a:bodyPr/>
                    <a:lstStyle/>
                    <a:p>
                      <a:pPr algn="ctr"/>
                      <a:r>
                        <a:rPr lang="fr-FR" sz="1000" b="0" dirty="0">
                          <a:solidFill>
                            <a:schemeClr val="tx1">
                              <a:lumMod val="75000"/>
                              <a:lumOff val="25000"/>
                            </a:schemeClr>
                          </a:solidFill>
                        </a:rPr>
                        <a:t>J+7</a:t>
                      </a:r>
                    </a:p>
                  </a:txBody>
                  <a:tcPr anchor="ctr">
                    <a:solidFill>
                      <a:schemeClr val="bg1">
                        <a:lumMod val="95000"/>
                      </a:schemeClr>
                    </a:solidFill>
                  </a:tcPr>
                </a:tc>
                <a:tc>
                  <a:txBody>
                    <a:bodyPr/>
                    <a:lstStyle/>
                    <a:p>
                      <a:pPr algn="ctr"/>
                      <a:r>
                        <a:rPr lang="fr-FR" sz="1000" b="0" dirty="0">
                          <a:solidFill>
                            <a:schemeClr val="tx1">
                              <a:lumMod val="75000"/>
                              <a:lumOff val="25000"/>
                            </a:schemeClr>
                          </a:solidFill>
                        </a:rPr>
                        <a:t>J+15</a:t>
                      </a:r>
                    </a:p>
                  </a:txBody>
                  <a:tcPr anchor="ctr">
                    <a:solidFill>
                      <a:schemeClr val="bg1">
                        <a:lumMod val="95000"/>
                      </a:schemeClr>
                    </a:solidFill>
                  </a:tcPr>
                </a:tc>
                <a:tc>
                  <a:txBody>
                    <a:bodyPr/>
                    <a:lstStyle/>
                    <a:p>
                      <a:pPr algn="ctr"/>
                      <a:r>
                        <a:rPr lang="fr-FR" sz="1000" b="0" dirty="0">
                          <a:solidFill>
                            <a:schemeClr val="tx1">
                              <a:lumMod val="75000"/>
                              <a:lumOff val="25000"/>
                            </a:schemeClr>
                          </a:solidFill>
                        </a:rPr>
                        <a:t>M+1</a:t>
                      </a:r>
                    </a:p>
                  </a:txBody>
                  <a:tcPr anchor="ctr">
                    <a:solidFill>
                      <a:schemeClr val="bg1">
                        <a:lumMod val="95000"/>
                      </a:schemeClr>
                    </a:solidFill>
                  </a:tcPr>
                </a:tc>
                <a:tc>
                  <a:txBody>
                    <a:bodyPr/>
                    <a:lstStyle/>
                    <a:p>
                      <a:pPr algn="ctr"/>
                      <a:r>
                        <a:rPr lang="fr-FR" sz="1000" b="0" dirty="0">
                          <a:solidFill>
                            <a:schemeClr val="tx1">
                              <a:lumMod val="75000"/>
                              <a:lumOff val="25000"/>
                            </a:schemeClr>
                          </a:solidFill>
                        </a:rPr>
                        <a:t>M+3</a:t>
                      </a:r>
                    </a:p>
                  </a:txBody>
                  <a:tcPr anchor="ctr">
                    <a:solidFill>
                      <a:schemeClr val="bg1">
                        <a:lumMod val="95000"/>
                      </a:schemeClr>
                    </a:solidFill>
                  </a:tcPr>
                </a:tc>
                <a:tc>
                  <a:txBody>
                    <a:bodyPr/>
                    <a:lstStyle/>
                    <a:p>
                      <a:pPr algn="ctr"/>
                      <a:r>
                        <a:rPr lang="fr-FR" sz="1000" b="0" dirty="0">
                          <a:solidFill>
                            <a:schemeClr val="tx1">
                              <a:lumMod val="75000"/>
                              <a:lumOff val="25000"/>
                            </a:schemeClr>
                          </a:solidFill>
                        </a:rPr>
                        <a:t>M+5</a:t>
                      </a:r>
                    </a:p>
                  </a:txBody>
                  <a:tcPr anchor="ctr">
                    <a:solidFill>
                      <a:schemeClr val="bg1">
                        <a:lumMod val="95000"/>
                      </a:schemeClr>
                    </a:solidFill>
                  </a:tcPr>
                </a:tc>
                <a:tc>
                  <a:txBody>
                    <a:bodyPr/>
                    <a:lstStyle/>
                    <a:p>
                      <a:pPr algn="ctr"/>
                      <a:r>
                        <a:rPr lang="fr-FR" sz="1000" b="0" dirty="0">
                          <a:solidFill>
                            <a:schemeClr val="tx1">
                              <a:lumMod val="75000"/>
                              <a:lumOff val="25000"/>
                            </a:schemeClr>
                          </a:solidFill>
                        </a:rPr>
                        <a:t>M+6</a:t>
                      </a:r>
                    </a:p>
                  </a:txBody>
                  <a:tcPr anchor="ctr">
                    <a:solidFill>
                      <a:schemeClr val="bg1">
                        <a:lumMod val="95000"/>
                      </a:schemeClr>
                    </a:solidFill>
                  </a:tcPr>
                </a:tc>
                <a:tc>
                  <a:txBody>
                    <a:bodyPr/>
                    <a:lstStyle/>
                    <a:p>
                      <a:pPr algn="ctr"/>
                      <a:r>
                        <a:rPr lang="fr-FR" sz="1000" b="1" dirty="0">
                          <a:solidFill>
                            <a:schemeClr val="tx1">
                              <a:lumMod val="75000"/>
                              <a:lumOff val="25000"/>
                            </a:schemeClr>
                          </a:solidFill>
                        </a:rPr>
                        <a:t>M+9</a:t>
                      </a:r>
                    </a:p>
                  </a:txBody>
                  <a:tcPr anchor="ctr">
                    <a:solidFill>
                      <a:schemeClr val="accent4">
                        <a:lumMod val="60000"/>
                        <a:lumOff val="40000"/>
                      </a:schemeClr>
                    </a:solidFill>
                  </a:tcPr>
                </a:tc>
                <a:tc>
                  <a:txBody>
                    <a:bodyPr/>
                    <a:lstStyle/>
                    <a:p>
                      <a:pPr algn="ctr"/>
                      <a:r>
                        <a:rPr lang="fr-FR" sz="1000" dirty="0">
                          <a:solidFill>
                            <a:schemeClr val="tx1">
                              <a:lumMod val="75000"/>
                              <a:lumOff val="25000"/>
                            </a:schemeClr>
                          </a:solidFill>
                        </a:rPr>
                        <a:t>M+10</a:t>
                      </a:r>
                    </a:p>
                  </a:txBody>
                  <a:tcPr anchor="ctr">
                    <a:solidFill>
                      <a:srgbClr val="F2F2F2"/>
                    </a:solidFill>
                  </a:tcPr>
                </a:tc>
                <a:tc>
                  <a:txBody>
                    <a:bodyPr/>
                    <a:lstStyle/>
                    <a:p>
                      <a:pPr algn="ctr"/>
                      <a:r>
                        <a:rPr lang="fr-FR" sz="1000" dirty="0">
                          <a:solidFill>
                            <a:schemeClr val="tx1">
                              <a:lumMod val="75000"/>
                              <a:lumOff val="25000"/>
                            </a:schemeClr>
                          </a:solidFill>
                        </a:rPr>
                        <a:t>M+12</a:t>
                      </a:r>
                    </a:p>
                  </a:txBody>
                  <a:tcPr anchor="ctr">
                    <a:solidFill>
                      <a:srgbClr val="F2F2F2"/>
                    </a:solidFill>
                  </a:tcPr>
                </a:tc>
                <a:extLst>
                  <a:ext uri="{0D108BD9-81ED-4DB2-BD59-A6C34878D82A}">
                    <a16:rowId xmlns:a16="http://schemas.microsoft.com/office/drawing/2014/main" val="340540879"/>
                  </a:ext>
                </a:extLst>
              </a:tr>
            </a:tbl>
          </a:graphicData>
        </a:graphic>
      </p:graphicFrame>
      <p:pic>
        <p:nvPicPr>
          <p:cNvPr id="21" name="Image 20">
            <a:extLst>
              <a:ext uri="{FF2B5EF4-FFF2-40B4-BE49-F238E27FC236}">
                <a16:creationId xmlns:a16="http://schemas.microsoft.com/office/drawing/2014/main" id="{B446D92B-7958-4E96-8EF6-555C292690F7}"/>
              </a:ext>
            </a:extLst>
          </p:cNvPr>
          <p:cNvPicPr>
            <a:picLocks noChangeAspect="1"/>
          </p:cNvPicPr>
          <p:nvPr/>
        </p:nvPicPr>
        <p:blipFill>
          <a:blip r:embed="rId5">
            <a:extLst>
              <a:ext uri="{BEBA8EAE-BF5A-486C-A8C5-ECC9F3942E4B}">
                <a14:imgProps xmlns:a14="http://schemas.microsoft.com/office/drawing/2010/main">
                  <a14:imgLayer r:embed="rId6">
                    <a14:imgEffect>
                      <a14:backgroundRemoval t="7853" b="95673" l="9930" r="89720">
                        <a14:foregroundMark x1="11799" y1="8974" x2="82593" y2="14423"/>
                        <a14:foregroundMark x1="82593" y1="14423" x2="76869" y2="9455"/>
                        <a14:foregroundMark x1="76869" y1="9455" x2="18808" y2="13622"/>
                        <a14:foregroundMark x1="18808" y1="13622" x2="24182" y2="8333"/>
                        <a14:foregroundMark x1="24182" y1="8333" x2="31192" y2="7853"/>
                        <a14:foregroundMark x1="31192" y1="7853" x2="75234" y2="13462"/>
                        <a14:foregroundMark x1="87383" y1="8494" x2="75935" y2="8494"/>
                        <a14:foregroundMark x1="86799" y1="10417" x2="83061" y2="12019"/>
                        <a14:foregroundMark x1="74299" y1="15865" x2="12150" y2="14583"/>
                        <a14:foregroundMark x1="13668" y1="11218" x2="19626" y2="13301"/>
                        <a14:foregroundMark x1="68341" y1="85577" x2="58294" y2="94712"/>
                        <a14:foregroundMark x1="58294" y1="94712" x2="45444" y2="96795"/>
                        <a14:foregroundMark x1="45444" y1="96795" x2="33879" y2="90224"/>
                        <a14:foregroundMark x1="33879" y1="90224" x2="28154" y2="81731"/>
                        <a14:foregroundMark x1="64019" y1="84776" x2="44509" y2="81250"/>
                        <a14:foregroundMark x1="59229" y1="94071" x2="40187" y2="95673"/>
                        <a14:foregroundMark x1="40187" y1="95673" x2="38084" y2="93750"/>
                      </a14:backgroundRemoval>
                    </a14:imgEffect>
                  </a14:imgLayer>
                </a14:imgProps>
              </a:ext>
            </a:extLst>
          </a:blip>
          <a:stretch>
            <a:fillRect/>
          </a:stretch>
        </p:blipFill>
        <p:spPr>
          <a:xfrm>
            <a:off x="10255478" y="1147913"/>
            <a:ext cx="1564998" cy="1140840"/>
          </a:xfrm>
          <a:prstGeom prst="rect">
            <a:avLst/>
          </a:prstGeom>
        </p:spPr>
      </p:pic>
      <p:sp>
        <p:nvSpPr>
          <p:cNvPr id="22" name="Rectangle 21">
            <a:extLst>
              <a:ext uri="{FF2B5EF4-FFF2-40B4-BE49-F238E27FC236}">
                <a16:creationId xmlns:a16="http://schemas.microsoft.com/office/drawing/2014/main" id="{D36CA60A-F675-44C8-A1E2-0EEFFA218FB3}"/>
              </a:ext>
            </a:extLst>
          </p:cNvPr>
          <p:cNvSpPr/>
          <p:nvPr/>
        </p:nvSpPr>
        <p:spPr>
          <a:xfrm rot="20717070">
            <a:off x="122761" y="1565344"/>
            <a:ext cx="1663532" cy="401652"/>
          </a:xfrm>
          <a:prstGeom prst="rect">
            <a:avLst/>
          </a:prstGeom>
          <a:solidFill>
            <a:schemeClr val="accent4">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050" dirty="0">
                <a:solidFill>
                  <a:schemeClr val="bg1"/>
                </a:solidFill>
              </a:rPr>
              <a:t>Cible GERC </a:t>
            </a:r>
          </a:p>
          <a:p>
            <a:pPr algn="ctr"/>
            <a:r>
              <a:rPr lang="fr-FR" sz="1050" dirty="0">
                <a:solidFill>
                  <a:schemeClr val="bg1"/>
                </a:solidFill>
              </a:rPr>
              <a:t>active 1 mois</a:t>
            </a:r>
          </a:p>
        </p:txBody>
      </p:sp>
    </p:spTree>
    <p:extLst>
      <p:ext uri="{BB962C8B-B14F-4D97-AF65-F5344CB8AC3E}">
        <p14:creationId xmlns:p14="http://schemas.microsoft.com/office/powerpoint/2010/main" val="296956483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Image 13">
            <a:extLst>
              <a:ext uri="{FF2B5EF4-FFF2-40B4-BE49-F238E27FC236}">
                <a16:creationId xmlns:a16="http://schemas.microsoft.com/office/drawing/2014/main" id="{8A5C5689-CA25-43E9-BAB6-9DA84DEE79B4}"/>
              </a:ext>
            </a:extLst>
          </p:cNvPr>
          <p:cNvPicPr>
            <a:picLocks noChangeAspect="1"/>
          </p:cNvPicPr>
          <p:nvPr/>
        </p:nvPicPr>
        <p:blipFill>
          <a:blip r:embed="rId2">
            <a:clrChange>
              <a:clrFrom>
                <a:srgbClr val="FFFFFF"/>
              </a:clrFrom>
              <a:clrTo>
                <a:srgbClr val="FFFFFF">
                  <a:alpha val="0"/>
                </a:srgbClr>
              </a:clrTo>
            </a:clrChange>
            <a:duotone>
              <a:schemeClr val="accent4">
                <a:shade val="45000"/>
                <a:satMod val="135000"/>
              </a:schemeClr>
              <a:prstClr val="white"/>
            </a:duotone>
          </a:blip>
          <a:stretch>
            <a:fillRect/>
          </a:stretch>
        </p:blipFill>
        <p:spPr>
          <a:xfrm>
            <a:off x="1041210" y="1634386"/>
            <a:ext cx="2059037" cy="799029"/>
          </a:xfrm>
          <a:prstGeom prst="rect">
            <a:avLst/>
          </a:prstGeom>
        </p:spPr>
      </p:pic>
      <p:sp>
        <p:nvSpPr>
          <p:cNvPr id="6" name="Espace réservé du texte 5"/>
          <p:cNvSpPr>
            <a:spLocks noGrp="1"/>
          </p:cNvSpPr>
          <p:nvPr>
            <p:ph type="body" sz="quarter" idx="12"/>
          </p:nvPr>
        </p:nvSpPr>
        <p:spPr/>
        <p:txBody>
          <a:bodyPr>
            <a:normAutofit fontScale="92500"/>
          </a:bodyPr>
          <a:lstStyle/>
          <a:p>
            <a:r>
              <a:rPr lang="fr-FR" dirty="0"/>
              <a:t>Dernière prise de parole : </a:t>
            </a:r>
            <a:r>
              <a:rPr lang="fr-FR" u="sng" dirty="0"/>
              <a:t>une action est attendue de votre part</a:t>
            </a:r>
            <a:r>
              <a:rPr lang="fr-FR" dirty="0"/>
              <a:t> pour rappeler à vos clients que la CEGEE est présente pour couvrir leurs besoins de financement en vue d’un projet. </a:t>
            </a:r>
          </a:p>
        </p:txBody>
      </p:sp>
      <p:sp>
        <p:nvSpPr>
          <p:cNvPr id="7" name="Espace réservé du texte 6"/>
          <p:cNvSpPr>
            <a:spLocks noGrp="1"/>
          </p:cNvSpPr>
          <p:nvPr>
            <p:ph type="body" sz="quarter" idx="14"/>
          </p:nvPr>
        </p:nvSpPr>
        <p:spPr/>
        <p:txBody>
          <a:bodyPr/>
          <a:lstStyle/>
          <a:p>
            <a:r>
              <a:rPr lang="fr-FR" dirty="0"/>
              <a:t>Programme Relationnel EER</a:t>
            </a:r>
          </a:p>
        </p:txBody>
      </p:sp>
      <p:sp>
        <p:nvSpPr>
          <p:cNvPr id="9" name="Espace réservé du contenu 8">
            <a:extLst>
              <a:ext uri="{FF2B5EF4-FFF2-40B4-BE49-F238E27FC236}">
                <a16:creationId xmlns:a16="http://schemas.microsoft.com/office/drawing/2014/main" id="{C21C4437-7F5D-4F92-9942-4E5CE400CEA5}"/>
              </a:ext>
            </a:extLst>
          </p:cNvPr>
          <p:cNvSpPr txBox="1">
            <a:spLocks/>
          </p:cNvSpPr>
          <p:nvPr/>
        </p:nvSpPr>
        <p:spPr>
          <a:xfrm>
            <a:off x="550911" y="2473898"/>
            <a:ext cx="3033387" cy="4860000"/>
          </a:xfrm>
          <a:prstGeom prst="rect">
            <a:avLst/>
          </a:prstGeom>
        </p:spPr>
        <p:txBody>
          <a:bodyPr/>
          <a:lstStyle>
            <a:lvl1pPr marL="216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600" kern="1200" baseline="0">
                <a:solidFill>
                  <a:schemeClr val="tx1">
                    <a:lumMod val="75000"/>
                    <a:lumOff val="25000"/>
                  </a:schemeClr>
                </a:solidFill>
                <a:latin typeface="+mn-lt"/>
                <a:ea typeface="+mn-ea"/>
                <a:cs typeface="+mn-cs"/>
              </a:defRPr>
            </a:lvl1pPr>
            <a:lvl2pPr marL="684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400" kern="1200">
                <a:solidFill>
                  <a:schemeClr val="tx1">
                    <a:lumMod val="75000"/>
                    <a:lumOff val="25000"/>
                  </a:schemeClr>
                </a:solidFill>
                <a:latin typeface="+mn-lt"/>
                <a:ea typeface="+mn-ea"/>
                <a:cs typeface="+mn-cs"/>
              </a:defRPr>
            </a:lvl2pPr>
            <a:lvl3pPr marL="1143000" marR="0" indent="-216000" algn="l" defTabSz="914400" rtl="0" eaLnBrk="1" fontAlgn="auto" latinLnBrk="0" hangingPunct="1">
              <a:lnSpc>
                <a:spcPct val="100000"/>
              </a:lnSpc>
              <a:spcBef>
                <a:spcPts val="600"/>
              </a:spcBef>
              <a:spcAft>
                <a:spcPts val="0"/>
              </a:spcAft>
              <a:buClr>
                <a:schemeClr val="accent4">
                  <a:lumMod val="75000"/>
                </a:schemeClr>
              </a:buClr>
              <a:buSzTx/>
              <a:buFont typeface="Wingdings" panose="05000000000000000000" pitchFamily="2" charset="2"/>
              <a:buChar char="§"/>
              <a:tabLst/>
              <a:defRPr sz="1200" kern="1200">
                <a:solidFill>
                  <a:schemeClr val="tx1">
                    <a:lumMod val="75000"/>
                    <a:lumOff val="25000"/>
                  </a:schemeClr>
                </a:solidFill>
                <a:latin typeface="+mn-lt"/>
                <a:ea typeface="+mn-ea"/>
                <a:cs typeface="+mn-cs"/>
              </a:defRPr>
            </a:lvl3pPr>
            <a:lvl4pPr marL="165735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100" kern="1200" baseline="0">
                <a:solidFill>
                  <a:schemeClr val="tx1">
                    <a:lumMod val="75000"/>
                    <a:lumOff val="25000"/>
                  </a:schemeClr>
                </a:solidFill>
                <a:latin typeface="+mn-lt"/>
                <a:ea typeface="+mn-ea"/>
                <a:cs typeface="+mn-cs"/>
              </a:defRPr>
            </a:lvl4pPr>
            <a:lvl5pPr marL="20574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fr-FR" b="1" dirty="0">
                <a:solidFill>
                  <a:schemeClr val="accent4">
                    <a:lumMod val="75000"/>
                  </a:schemeClr>
                </a:solidFill>
              </a:rPr>
              <a:t>Découverte, Conseil, Solutions, Activation univers</a:t>
            </a:r>
            <a:endParaRPr lang="fr-FR" sz="1000" b="1" dirty="0">
              <a:solidFill>
                <a:schemeClr val="accent4">
                  <a:lumMod val="75000"/>
                </a:schemeClr>
              </a:solidFill>
            </a:endParaRPr>
          </a:p>
          <a:p>
            <a:pPr marL="0" indent="0" algn="just">
              <a:buNone/>
            </a:pPr>
            <a:r>
              <a:rPr lang="fr-FR" b="1" dirty="0"/>
              <a:t>Un email est envoyé à tout client venant d’entrer en relation, non détenteur de crédit conso ou renouvelable</a:t>
            </a:r>
          </a:p>
        </p:txBody>
      </p:sp>
      <p:sp>
        <p:nvSpPr>
          <p:cNvPr id="11" name="Rectangle 10">
            <a:extLst>
              <a:ext uri="{FF2B5EF4-FFF2-40B4-BE49-F238E27FC236}">
                <a16:creationId xmlns:a16="http://schemas.microsoft.com/office/drawing/2014/main" id="{3AAF951E-4935-47C1-BEAB-46229B019A04}"/>
              </a:ext>
            </a:extLst>
          </p:cNvPr>
          <p:cNvSpPr/>
          <p:nvPr/>
        </p:nvSpPr>
        <p:spPr>
          <a:xfrm>
            <a:off x="550912" y="4095204"/>
            <a:ext cx="3033387" cy="1955040"/>
          </a:xfrm>
          <a:prstGeom prst="rect">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fr-FR" sz="1600" b="1" dirty="0"/>
              <a:t>Poursuivre la relation avec un crédit permet de pérenniser la relation avec votre client pour les prochains mois. </a:t>
            </a:r>
          </a:p>
        </p:txBody>
      </p:sp>
      <p:sp>
        <p:nvSpPr>
          <p:cNvPr id="16" name="Espace réservé du contenu 8">
            <a:extLst>
              <a:ext uri="{FF2B5EF4-FFF2-40B4-BE49-F238E27FC236}">
                <a16:creationId xmlns:a16="http://schemas.microsoft.com/office/drawing/2014/main" id="{1E3F3B3C-BC45-4D4E-9235-595C483F6613}"/>
              </a:ext>
            </a:extLst>
          </p:cNvPr>
          <p:cNvSpPr>
            <a:spLocks noGrp="1"/>
          </p:cNvSpPr>
          <p:nvPr>
            <p:ph idx="17"/>
          </p:nvPr>
        </p:nvSpPr>
        <p:spPr>
          <a:xfrm>
            <a:off x="4004303" y="1583275"/>
            <a:ext cx="7755576" cy="4466968"/>
          </a:xfrm>
          <a:ln w="38100">
            <a:solidFill>
              <a:schemeClr val="accent4">
                <a:lumMod val="75000"/>
              </a:schemeClr>
            </a:solidFill>
          </a:ln>
        </p:spPr>
        <p:txBody>
          <a:bodyPr/>
          <a:lstStyle/>
          <a:p>
            <a:r>
              <a:rPr lang="fr-FR" b="1" dirty="0"/>
              <a:t>ACTION ATTENDUE DE VOTRE PART</a:t>
            </a:r>
          </a:p>
          <a:p>
            <a:endParaRPr lang="fr-FR" b="1" dirty="0"/>
          </a:p>
          <a:p>
            <a:r>
              <a:rPr lang="fr-FR" dirty="0"/>
              <a:t>Sur ce dernier temps, questionnez votre client sur ses projets personnels en cours ou à venir. </a:t>
            </a:r>
          </a:p>
          <a:p>
            <a:endParaRPr lang="fr-FR" sz="500" dirty="0"/>
          </a:p>
          <a:p>
            <a:r>
              <a:rPr lang="fr-FR" dirty="0"/>
              <a:t>Toute la gamme des prêts personnels est à votre disposition pour répondre aux différents besoins de votre client. Pensez également au prêt projet afin de mettre à disposition de votre client une enveloppe pour la réalisation                             de ses projets à venir. </a:t>
            </a:r>
          </a:p>
          <a:p>
            <a:endParaRPr lang="fr-FR" sz="500" dirty="0"/>
          </a:p>
          <a:p>
            <a:r>
              <a:rPr lang="fr-FR" dirty="0"/>
              <a:t>Proposez lui un rendez-vous (physique, téléphonique ou visio).</a:t>
            </a:r>
          </a:p>
          <a:p>
            <a:pPr marL="0" indent="0">
              <a:buNone/>
            </a:pPr>
            <a:endParaRPr lang="fr-FR" dirty="0"/>
          </a:p>
        </p:txBody>
      </p:sp>
      <p:sp>
        <p:nvSpPr>
          <p:cNvPr id="20" name="Rectangle 19">
            <a:extLst>
              <a:ext uri="{FF2B5EF4-FFF2-40B4-BE49-F238E27FC236}">
                <a16:creationId xmlns:a16="http://schemas.microsoft.com/office/drawing/2014/main" id="{55AE06C7-09FC-4923-B4FF-2977B741205F}"/>
              </a:ext>
            </a:extLst>
          </p:cNvPr>
          <p:cNvSpPr/>
          <p:nvPr/>
        </p:nvSpPr>
        <p:spPr>
          <a:xfrm>
            <a:off x="4004302" y="1583275"/>
            <a:ext cx="7755576" cy="322727"/>
          </a:xfrm>
          <a:prstGeom prst="rect">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600" b="1" dirty="0"/>
              <a:t>ACTION ATTENDUE DE VOTRE PART</a:t>
            </a:r>
          </a:p>
        </p:txBody>
      </p:sp>
      <p:sp>
        <p:nvSpPr>
          <p:cNvPr id="4" name="Rectangle 3">
            <a:hlinkClick r:id="rId3" action="ppaction://hlinksldjump"/>
            <a:extLst>
              <a:ext uri="{FF2B5EF4-FFF2-40B4-BE49-F238E27FC236}">
                <a16:creationId xmlns:a16="http://schemas.microsoft.com/office/drawing/2014/main" id="{3DD0C1B2-B598-409B-97CF-AD6B15CF69D8}"/>
              </a:ext>
            </a:extLst>
          </p:cNvPr>
          <p:cNvSpPr/>
          <p:nvPr/>
        </p:nvSpPr>
        <p:spPr>
          <a:xfrm>
            <a:off x="4241075" y="4784152"/>
            <a:ext cx="7289074" cy="878593"/>
          </a:xfrm>
          <a:prstGeom prst="rect">
            <a:avLst/>
          </a:prstGeom>
          <a:solidFill>
            <a:schemeClr val="bg1">
              <a:lumMod val="95000"/>
            </a:schemeClr>
          </a:solidFill>
          <a:ln>
            <a:solidFill>
              <a:schemeClr val="accent4">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a:solidFill>
                  <a:schemeClr val="accent4">
                    <a:lumMod val="75000"/>
                  </a:schemeClr>
                </a:solidFill>
              </a:rPr>
              <a:t>Cliquez ici pour accéder au script téléphonique</a:t>
            </a:r>
          </a:p>
        </p:txBody>
      </p:sp>
      <p:pic>
        <p:nvPicPr>
          <p:cNvPr id="4098" name="Picture 2" descr="NOS CONTRATS | Sarl Juliengris">
            <a:hlinkClick r:id="rId3" action="ppaction://hlinksldjump"/>
            <a:extLst>
              <a:ext uri="{FF2B5EF4-FFF2-40B4-BE49-F238E27FC236}">
                <a16:creationId xmlns:a16="http://schemas.microsoft.com/office/drawing/2014/main" id="{EEF5E938-6DB0-4A2B-BD90-A182EF85F584}"/>
              </a:ext>
            </a:extLst>
          </p:cNvPr>
          <p:cNvPicPr>
            <a:picLocks noChangeAspect="1" noChangeArrowheads="1"/>
          </p:cNvPicPr>
          <p:nvPr/>
        </p:nvPicPr>
        <p:blipFill>
          <a:blip r:embed="rId4" cstate="print">
            <a:duotone>
              <a:schemeClr val="accent5">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10901521" y="5035233"/>
            <a:ext cx="567727" cy="567727"/>
          </a:xfrm>
          <a:prstGeom prst="rect">
            <a:avLst/>
          </a:prstGeom>
          <a:noFill/>
          <a:extLst>
            <a:ext uri="{909E8E84-426E-40DD-AFC4-6F175D3DCCD1}">
              <a14:hiddenFill xmlns:a14="http://schemas.microsoft.com/office/drawing/2010/main">
                <a:solidFill>
                  <a:srgbClr val="FFFFFF"/>
                </a:solidFill>
              </a14:hiddenFill>
            </a:ext>
          </a:extLst>
        </p:spPr>
      </p:pic>
      <p:sp>
        <p:nvSpPr>
          <p:cNvPr id="3" name="Espace réservé du texte 2">
            <a:extLst>
              <a:ext uri="{FF2B5EF4-FFF2-40B4-BE49-F238E27FC236}">
                <a16:creationId xmlns:a16="http://schemas.microsoft.com/office/drawing/2014/main" id="{C077CE32-6845-43F7-8734-E3554193BCCC}"/>
              </a:ext>
            </a:extLst>
          </p:cNvPr>
          <p:cNvSpPr>
            <a:spLocks noGrp="1"/>
          </p:cNvSpPr>
          <p:nvPr>
            <p:ph type="body" sz="quarter" idx="16"/>
          </p:nvPr>
        </p:nvSpPr>
        <p:spPr/>
        <p:txBody>
          <a:bodyPr/>
          <a:lstStyle/>
          <a:p>
            <a:r>
              <a:rPr lang="fr-FR" dirty="0"/>
              <a:t>8</a:t>
            </a:r>
          </a:p>
        </p:txBody>
      </p:sp>
      <p:pic>
        <p:nvPicPr>
          <p:cNvPr id="15" name="Image 14">
            <a:extLst>
              <a:ext uri="{FF2B5EF4-FFF2-40B4-BE49-F238E27FC236}">
                <a16:creationId xmlns:a16="http://schemas.microsoft.com/office/drawing/2014/main" id="{05CE38C2-EC5E-41A4-9E21-AF473B0D16AD}"/>
              </a:ext>
            </a:extLst>
          </p:cNvPr>
          <p:cNvPicPr>
            <a:picLocks noChangeAspect="1"/>
          </p:cNvPicPr>
          <p:nvPr/>
        </p:nvPicPr>
        <p:blipFill>
          <a:blip r:embed="rId5">
            <a:extLst>
              <a:ext uri="{BEBA8EAE-BF5A-486C-A8C5-ECC9F3942E4B}">
                <a14:imgProps xmlns:a14="http://schemas.microsoft.com/office/drawing/2010/main">
                  <a14:imgLayer r:embed="rId6">
                    <a14:imgEffect>
                      <a14:backgroundRemoval t="7853" b="95673" l="9930" r="89720">
                        <a14:foregroundMark x1="11799" y1="8974" x2="82593" y2="14423"/>
                        <a14:foregroundMark x1="82593" y1="14423" x2="76869" y2="9455"/>
                        <a14:foregroundMark x1="76869" y1="9455" x2="18808" y2="13622"/>
                        <a14:foregroundMark x1="18808" y1="13622" x2="24182" y2="8333"/>
                        <a14:foregroundMark x1="24182" y1="8333" x2="31192" y2="7853"/>
                        <a14:foregroundMark x1="31192" y1="7853" x2="75234" y2="13462"/>
                        <a14:foregroundMark x1="87383" y1="8494" x2="75935" y2="8494"/>
                        <a14:foregroundMark x1="86799" y1="10417" x2="83061" y2="12019"/>
                        <a14:foregroundMark x1="74299" y1="15865" x2="12150" y2="14583"/>
                        <a14:foregroundMark x1="13668" y1="11218" x2="19626" y2="13301"/>
                        <a14:foregroundMark x1="68341" y1="85577" x2="58294" y2="94712"/>
                        <a14:foregroundMark x1="58294" y1="94712" x2="45444" y2="96795"/>
                        <a14:foregroundMark x1="45444" y1="96795" x2="33879" y2="90224"/>
                        <a14:foregroundMark x1="33879" y1="90224" x2="28154" y2="81731"/>
                        <a14:foregroundMark x1="64019" y1="84776" x2="44509" y2="81250"/>
                        <a14:foregroundMark x1="59229" y1="94071" x2="40187" y2="95673"/>
                        <a14:foregroundMark x1="40187" y1="95673" x2="38084" y2="93750"/>
                      </a14:backgroundRemoval>
                    </a14:imgEffect>
                  </a14:imgLayer>
                </a14:imgProps>
              </a:ext>
            </a:extLst>
          </a:blip>
          <a:stretch>
            <a:fillRect/>
          </a:stretch>
        </p:blipFill>
        <p:spPr>
          <a:xfrm>
            <a:off x="10255478" y="1147913"/>
            <a:ext cx="1564998" cy="1140840"/>
          </a:xfrm>
          <a:prstGeom prst="rect">
            <a:avLst/>
          </a:prstGeom>
        </p:spPr>
      </p:pic>
      <p:pic>
        <p:nvPicPr>
          <p:cNvPr id="18" name="Image 17">
            <a:extLst>
              <a:ext uri="{FF2B5EF4-FFF2-40B4-BE49-F238E27FC236}">
                <a16:creationId xmlns:a16="http://schemas.microsoft.com/office/drawing/2014/main" id="{D170C602-2E86-44F3-B3C5-5BD9508D576F}"/>
              </a:ext>
            </a:extLst>
          </p:cNvPr>
          <p:cNvPicPr>
            <a:picLocks noChangeAspect="1"/>
          </p:cNvPicPr>
          <p:nvPr/>
        </p:nvPicPr>
        <p:blipFill rotWithShape="1">
          <a:blip r:embed="rId7">
            <a:extLst>
              <a:ext uri="{BEBA8EAE-BF5A-486C-A8C5-ECC9F3942E4B}">
                <a14:imgProps xmlns:a14="http://schemas.microsoft.com/office/drawing/2010/main">
                  <a14:imgLayer r:embed="rId8">
                    <a14:imgEffect>
                      <a14:backgroundRemoval t="2964" b="94072" l="2645" r="90000">
                        <a14:foregroundMark x1="3802" y1="4056" x2="8347" y2="3120"/>
                        <a14:foregroundMark x1="8347" y1="3120" x2="13306" y2="5460"/>
                        <a14:foregroundMark x1="13306" y1="5460" x2="16033" y2="11544"/>
                        <a14:foregroundMark x1="16033" y1="11544" x2="14793" y2="20437"/>
                        <a14:foregroundMark x1="14793" y1="20437" x2="11736" y2="26677"/>
                        <a14:foregroundMark x1="11736" y1="26677" x2="7521" y2="29953"/>
                        <a14:foregroundMark x1="7521" y1="29953" x2="4215" y2="25117"/>
                        <a14:foregroundMark x1="4215" y1="25117" x2="1736" y2="18253"/>
                        <a14:foregroundMark x1="1736" y1="18253" x2="3884" y2="10608"/>
                        <a14:foregroundMark x1="3884" y1="10608" x2="9421" y2="5772"/>
                        <a14:foregroundMark x1="9421" y1="5772" x2="13719" y2="11076"/>
                        <a14:foregroundMark x1="13719" y1="11076" x2="15207" y2="20905"/>
                        <a14:foregroundMark x1="15207" y1="20905" x2="10413" y2="27769"/>
                        <a14:foregroundMark x1="10413" y1="27769" x2="4380" y2="24181"/>
                        <a14:foregroundMark x1="4380" y1="24181" x2="5041" y2="14821"/>
                        <a14:foregroundMark x1="5041" y1="14821" x2="10083" y2="10764"/>
                        <a14:foregroundMark x1="10083" y1="10764" x2="12066" y2="18877"/>
                        <a14:foregroundMark x1="12066" y1="18877" x2="7686" y2="23713"/>
                        <a14:foregroundMark x1="7686" y1="23713" x2="4959" y2="15913"/>
                        <a14:foregroundMark x1="4959" y1="15913" x2="11074" y2="14821"/>
                        <a14:foregroundMark x1="11074" y1="14821" x2="10165" y2="18565"/>
                        <a14:foregroundMark x1="1901" y1="15913" x2="2149" y2="7956"/>
                        <a14:foregroundMark x1="2149" y1="7956" x2="5950" y2="4212"/>
                        <a14:foregroundMark x1="5950" y1="4212" x2="10331" y2="3276"/>
                        <a14:foregroundMark x1="10331" y1="3276" x2="12893" y2="4524"/>
                        <a14:foregroundMark x1="15537" y1="9516" x2="16446" y2="17473"/>
                        <a14:foregroundMark x1="16446" y1="17473" x2="14215" y2="24805"/>
                        <a14:foregroundMark x1="14215" y1="24805" x2="10909" y2="29641"/>
                        <a14:foregroundMark x1="10909" y1="29641" x2="5785" y2="30109"/>
                        <a14:foregroundMark x1="5785" y1="30109" x2="2893" y2="23713"/>
                        <a14:foregroundMark x1="2893" y1="23713" x2="2645" y2="19033"/>
                        <a14:foregroundMark x1="16612" y1="18877" x2="14132" y2="25585"/>
                        <a14:foregroundMark x1="14132" y1="25585" x2="10744" y2="29797"/>
                        <a14:foregroundMark x1="45455" y1="36037" x2="44463" y2="72075"/>
                        <a14:foregroundMark x1="44463" y1="72075" x2="43719" y2="76443"/>
                        <a14:foregroundMark x1="48678" y1="94072" x2="47521" y2="90796"/>
                        <a14:foregroundMark x1="53884" y1="93760" x2="49669" y2="78159"/>
                        <a14:foregroundMark x1="49669" y1="78159" x2="49587" y2="76755"/>
                        <a14:foregroundMark x1="59669" y1="66771" x2="47521" y2="67083"/>
                        <a14:foregroundMark x1="64545" y1="59438" x2="55950" y2="52106"/>
                        <a14:foregroundMark x1="55950" y1="52106" x2="53967" y2="48674"/>
                        <a14:foregroundMark x1="55702" y1="49454" x2="60661" y2="48830"/>
                        <a14:foregroundMark x1="60661" y1="48830" x2="64628" y2="49454"/>
                        <a14:foregroundMark x1="34380" y1="66927" x2="41405" y2="65055"/>
                        <a14:foregroundMark x1="34215" y1="66147" x2="34132" y2="67083"/>
                        <a14:foregroundMark x1="36942" y1="49298" x2="35702" y2="50390"/>
                        <a14:foregroundMark x1="37851" y1="52418" x2="35289" y2="52574"/>
                        <a14:foregroundMark x1="36529" y1="53354" x2="36612" y2="64119"/>
                        <a14:foregroundMark x1="37355" y1="56474" x2="36364" y2="57410"/>
                        <a14:foregroundMark x1="68926" y1="33541" x2="68926" y2="33541"/>
                        <a14:foregroundMark x1="70413" y1="33541" x2="70413" y2="33541"/>
                        <a14:foregroundMark x1="72066" y1="33853" x2="72066" y2="33853"/>
                        <a14:foregroundMark x1="73636" y1="33853" x2="73636" y2="33853"/>
                        <a14:foregroundMark x1="75950" y1="33541" x2="75950" y2="33541"/>
                        <a14:foregroundMark x1="77355" y1="33853" x2="77355" y2="33853"/>
                        <a14:foregroundMark x1="79256" y1="33541" x2="79256" y2="33541"/>
                        <a14:foregroundMark x1="71653" y1="40718" x2="71653" y2="40718"/>
                        <a14:foregroundMark x1="73719" y1="39470" x2="73719" y2="39470"/>
                        <a14:foregroundMark x1="75950" y1="41342" x2="75950" y2="41342"/>
                      </a14:backgroundRemoval>
                    </a14:imgEffect>
                  </a14:imgLayer>
                </a14:imgProps>
              </a:ext>
            </a:extLst>
          </a:blip>
          <a:srcRect l="32377" t="29068" r="17554"/>
          <a:stretch/>
        </p:blipFill>
        <p:spPr>
          <a:xfrm>
            <a:off x="10021422" y="3589217"/>
            <a:ext cx="1706746" cy="1280898"/>
          </a:xfrm>
          <a:prstGeom prst="rect">
            <a:avLst/>
          </a:prstGeom>
        </p:spPr>
      </p:pic>
      <p:sp>
        <p:nvSpPr>
          <p:cNvPr id="19" name="Rectangle 18">
            <a:extLst>
              <a:ext uri="{FF2B5EF4-FFF2-40B4-BE49-F238E27FC236}">
                <a16:creationId xmlns:a16="http://schemas.microsoft.com/office/drawing/2014/main" id="{D2C98BD1-853A-4712-A5F9-9E1987A3995E}"/>
              </a:ext>
            </a:extLst>
          </p:cNvPr>
          <p:cNvSpPr/>
          <p:nvPr/>
        </p:nvSpPr>
        <p:spPr>
          <a:xfrm>
            <a:off x="4376057" y="4632734"/>
            <a:ext cx="2536370" cy="302835"/>
          </a:xfrm>
          <a:prstGeom prst="rect">
            <a:avLst/>
          </a:prstGeom>
          <a:solidFill>
            <a:schemeClr val="bg1"/>
          </a:solidFill>
          <a:ln>
            <a:solidFill>
              <a:schemeClr val="accent4">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050" dirty="0">
                <a:solidFill>
                  <a:schemeClr val="accent4">
                    <a:lumMod val="75000"/>
                  </a:schemeClr>
                </a:solidFill>
              </a:rPr>
              <a:t>Libellé GERC : EER M + 12 </a:t>
            </a:r>
            <a:r>
              <a:rPr lang="fr-FR" sz="1050" dirty="0" err="1">
                <a:solidFill>
                  <a:schemeClr val="accent4">
                    <a:lumMod val="75000"/>
                  </a:schemeClr>
                </a:solidFill>
              </a:rPr>
              <a:t>Credit</a:t>
            </a:r>
            <a:endParaRPr lang="fr-FR" sz="1050" dirty="0">
              <a:solidFill>
                <a:schemeClr val="accent4">
                  <a:lumMod val="75000"/>
                </a:schemeClr>
              </a:solidFill>
            </a:endParaRPr>
          </a:p>
        </p:txBody>
      </p:sp>
      <p:graphicFrame>
        <p:nvGraphicFramePr>
          <p:cNvPr id="21" name="Tableau 13">
            <a:extLst>
              <a:ext uri="{FF2B5EF4-FFF2-40B4-BE49-F238E27FC236}">
                <a16:creationId xmlns:a16="http://schemas.microsoft.com/office/drawing/2014/main" id="{DCD9924B-0C3D-4EBC-BCDE-E2469C58543C}"/>
              </a:ext>
            </a:extLst>
          </p:cNvPr>
          <p:cNvGraphicFramePr>
            <a:graphicFrameLocks noGrp="1"/>
          </p:cNvGraphicFramePr>
          <p:nvPr>
            <p:extLst>
              <p:ext uri="{D42A27DB-BD31-4B8C-83A1-F6EECF244321}">
                <p14:modId xmlns:p14="http://schemas.microsoft.com/office/powerpoint/2010/main" val="1571027027"/>
              </p:ext>
            </p:extLst>
          </p:nvPr>
        </p:nvGraphicFramePr>
        <p:xfrm>
          <a:off x="-3520" y="6200635"/>
          <a:ext cx="12188480" cy="243840"/>
        </p:xfrm>
        <a:graphic>
          <a:graphicData uri="http://schemas.openxmlformats.org/drawingml/2006/table">
            <a:tbl>
              <a:tblPr>
                <a:tableStyleId>{5C22544A-7EE6-4342-B048-85BDC9FD1C3A}</a:tableStyleId>
              </a:tblPr>
              <a:tblGrid>
                <a:gridCol w="1218848">
                  <a:extLst>
                    <a:ext uri="{9D8B030D-6E8A-4147-A177-3AD203B41FA5}">
                      <a16:colId xmlns:a16="http://schemas.microsoft.com/office/drawing/2014/main" val="11123696"/>
                    </a:ext>
                  </a:extLst>
                </a:gridCol>
                <a:gridCol w="1218848">
                  <a:extLst>
                    <a:ext uri="{9D8B030D-6E8A-4147-A177-3AD203B41FA5}">
                      <a16:colId xmlns:a16="http://schemas.microsoft.com/office/drawing/2014/main" val="1498477622"/>
                    </a:ext>
                  </a:extLst>
                </a:gridCol>
                <a:gridCol w="1218848">
                  <a:extLst>
                    <a:ext uri="{9D8B030D-6E8A-4147-A177-3AD203B41FA5}">
                      <a16:colId xmlns:a16="http://schemas.microsoft.com/office/drawing/2014/main" val="2750319254"/>
                    </a:ext>
                  </a:extLst>
                </a:gridCol>
                <a:gridCol w="1218848">
                  <a:extLst>
                    <a:ext uri="{9D8B030D-6E8A-4147-A177-3AD203B41FA5}">
                      <a16:colId xmlns:a16="http://schemas.microsoft.com/office/drawing/2014/main" val="1169807283"/>
                    </a:ext>
                  </a:extLst>
                </a:gridCol>
                <a:gridCol w="1218848">
                  <a:extLst>
                    <a:ext uri="{9D8B030D-6E8A-4147-A177-3AD203B41FA5}">
                      <a16:colId xmlns:a16="http://schemas.microsoft.com/office/drawing/2014/main" val="4179139866"/>
                    </a:ext>
                  </a:extLst>
                </a:gridCol>
                <a:gridCol w="1218848">
                  <a:extLst>
                    <a:ext uri="{9D8B030D-6E8A-4147-A177-3AD203B41FA5}">
                      <a16:colId xmlns:a16="http://schemas.microsoft.com/office/drawing/2014/main" val="3994597210"/>
                    </a:ext>
                  </a:extLst>
                </a:gridCol>
                <a:gridCol w="1218848">
                  <a:extLst>
                    <a:ext uri="{9D8B030D-6E8A-4147-A177-3AD203B41FA5}">
                      <a16:colId xmlns:a16="http://schemas.microsoft.com/office/drawing/2014/main" val="3279164017"/>
                    </a:ext>
                  </a:extLst>
                </a:gridCol>
                <a:gridCol w="1218848">
                  <a:extLst>
                    <a:ext uri="{9D8B030D-6E8A-4147-A177-3AD203B41FA5}">
                      <a16:colId xmlns:a16="http://schemas.microsoft.com/office/drawing/2014/main" val="3587514840"/>
                    </a:ext>
                  </a:extLst>
                </a:gridCol>
                <a:gridCol w="1218848">
                  <a:extLst>
                    <a:ext uri="{9D8B030D-6E8A-4147-A177-3AD203B41FA5}">
                      <a16:colId xmlns:a16="http://schemas.microsoft.com/office/drawing/2014/main" val="2689001915"/>
                    </a:ext>
                  </a:extLst>
                </a:gridCol>
                <a:gridCol w="1218848">
                  <a:extLst>
                    <a:ext uri="{9D8B030D-6E8A-4147-A177-3AD203B41FA5}">
                      <a16:colId xmlns:a16="http://schemas.microsoft.com/office/drawing/2014/main" val="956466355"/>
                    </a:ext>
                  </a:extLst>
                </a:gridCol>
              </a:tblGrid>
              <a:tr h="223517">
                <a:tc>
                  <a:txBody>
                    <a:bodyPr/>
                    <a:lstStyle/>
                    <a:p>
                      <a:pPr algn="ctr"/>
                      <a:r>
                        <a:rPr lang="fr-FR" sz="1000" b="0" dirty="0">
                          <a:solidFill>
                            <a:schemeClr val="tx1">
                              <a:lumMod val="75000"/>
                              <a:lumOff val="25000"/>
                            </a:schemeClr>
                          </a:solidFill>
                        </a:rPr>
                        <a:t>J+2</a:t>
                      </a:r>
                    </a:p>
                  </a:txBody>
                  <a:tcPr anchor="ctr">
                    <a:solidFill>
                      <a:schemeClr val="bg1">
                        <a:lumMod val="95000"/>
                      </a:schemeClr>
                    </a:solidFill>
                  </a:tcPr>
                </a:tc>
                <a:tc>
                  <a:txBody>
                    <a:bodyPr/>
                    <a:lstStyle/>
                    <a:p>
                      <a:pPr algn="ctr"/>
                      <a:r>
                        <a:rPr lang="fr-FR" sz="1000" b="0" dirty="0">
                          <a:solidFill>
                            <a:schemeClr val="tx1">
                              <a:lumMod val="75000"/>
                              <a:lumOff val="25000"/>
                            </a:schemeClr>
                          </a:solidFill>
                        </a:rPr>
                        <a:t>J+7</a:t>
                      </a:r>
                    </a:p>
                  </a:txBody>
                  <a:tcPr anchor="ctr">
                    <a:solidFill>
                      <a:schemeClr val="bg1">
                        <a:lumMod val="95000"/>
                      </a:schemeClr>
                    </a:solidFill>
                  </a:tcPr>
                </a:tc>
                <a:tc>
                  <a:txBody>
                    <a:bodyPr/>
                    <a:lstStyle/>
                    <a:p>
                      <a:pPr algn="ctr"/>
                      <a:r>
                        <a:rPr lang="fr-FR" sz="1000" b="0" dirty="0">
                          <a:solidFill>
                            <a:schemeClr val="tx1">
                              <a:lumMod val="75000"/>
                              <a:lumOff val="25000"/>
                            </a:schemeClr>
                          </a:solidFill>
                        </a:rPr>
                        <a:t>J+15</a:t>
                      </a:r>
                    </a:p>
                  </a:txBody>
                  <a:tcPr anchor="ctr">
                    <a:solidFill>
                      <a:schemeClr val="bg1">
                        <a:lumMod val="95000"/>
                      </a:schemeClr>
                    </a:solidFill>
                  </a:tcPr>
                </a:tc>
                <a:tc>
                  <a:txBody>
                    <a:bodyPr/>
                    <a:lstStyle/>
                    <a:p>
                      <a:pPr algn="ctr"/>
                      <a:r>
                        <a:rPr lang="fr-FR" sz="1000" b="0" dirty="0">
                          <a:solidFill>
                            <a:schemeClr val="tx1">
                              <a:lumMod val="75000"/>
                              <a:lumOff val="25000"/>
                            </a:schemeClr>
                          </a:solidFill>
                        </a:rPr>
                        <a:t>M+1</a:t>
                      </a:r>
                    </a:p>
                  </a:txBody>
                  <a:tcPr anchor="ctr">
                    <a:solidFill>
                      <a:schemeClr val="bg1">
                        <a:lumMod val="95000"/>
                      </a:schemeClr>
                    </a:solidFill>
                  </a:tcPr>
                </a:tc>
                <a:tc>
                  <a:txBody>
                    <a:bodyPr/>
                    <a:lstStyle/>
                    <a:p>
                      <a:pPr algn="ctr"/>
                      <a:r>
                        <a:rPr lang="fr-FR" sz="1000" b="0" dirty="0">
                          <a:solidFill>
                            <a:schemeClr val="tx1">
                              <a:lumMod val="75000"/>
                              <a:lumOff val="25000"/>
                            </a:schemeClr>
                          </a:solidFill>
                        </a:rPr>
                        <a:t>M+3</a:t>
                      </a:r>
                    </a:p>
                  </a:txBody>
                  <a:tcPr anchor="ctr">
                    <a:solidFill>
                      <a:schemeClr val="bg1">
                        <a:lumMod val="95000"/>
                      </a:schemeClr>
                    </a:solidFill>
                  </a:tcPr>
                </a:tc>
                <a:tc>
                  <a:txBody>
                    <a:bodyPr/>
                    <a:lstStyle/>
                    <a:p>
                      <a:pPr algn="ctr"/>
                      <a:r>
                        <a:rPr lang="fr-FR" sz="1000" b="0" dirty="0">
                          <a:solidFill>
                            <a:schemeClr val="tx1">
                              <a:lumMod val="75000"/>
                              <a:lumOff val="25000"/>
                            </a:schemeClr>
                          </a:solidFill>
                        </a:rPr>
                        <a:t>M+5</a:t>
                      </a:r>
                    </a:p>
                  </a:txBody>
                  <a:tcPr anchor="ctr">
                    <a:solidFill>
                      <a:schemeClr val="bg1">
                        <a:lumMod val="95000"/>
                      </a:schemeClr>
                    </a:solidFill>
                  </a:tcPr>
                </a:tc>
                <a:tc>
                  <a:txBody>
                    <a:bodyPr/>
                    <a:lstStyle/>
                    <a:p>
                      <a:pPr algn="ctr"/>
                      <a:r>
                        <a:rPr lang="fr-FR" sz="1000" b="0" dirty="0">
                          <a:solidFill>
                            <a:schemeClr val="tx1">
                              <a:lumMod val="75000"/>
                              <a:lumOff val="25000"/>
                            </a:schemeClr>
                          </a:solidFill>
                        </a:rPr>
                        <a:t>M+6</a:t>
                      </a:r>
                    </a:p>
                  </a:txBody>
                  <a:tcPr anchor="ctr">
                    <a:solidFill>
                      <a:schemeClr val="bg1">
                        <a:lumMod val="95000"/>
                      </a:schemeClr>
                    </a:solidFill>
                  </a:tcPr>
                </a:tc>
                <a:tc>
                  <a:txBody>
                    <a:bodyPr/>
                    <a:lstStyle/>
                    <a:p>
                      <a:pPr algn="ctr"/>
                      <a:r>
                        <a:rPr lang="fr-FR" sz="1000" b="0" dirty="0">
                          <a:solidFill>
                            <a:schemeClr val="tx1">
                              <a:lumMod val="75000"/>
                              <a:lumOff val="25000"/>
                            </a:schemeClr>
                          </a:solidFill>
                        </a:rPr>
                        <a:t>M+9</a:t>
                      </a:r>
                    </a:p>
                  </a:txBody>
                  <a:tcPr anchor="ctr">
                    <a:solidFill>
                      <a:schemeClr val="bg1">
                        <a:lumMod val="95000"/>
                      </a:schemeClr>
                    </a:solidFill>
                  </a:tcPr>
                </a:tc>
                <a:tc>
                  <a:txBody>
                    <a:bodyPr/>
                    <a:lstStyle/>
                    <a:p>
                      <a:pPr algn="ctr"/>
                      <a:r>
                        <a:rPr lang="fr-FR" sz="1000" dirty="0">
                          <a:solidFill>
                            <a:schemeClr val="tx1">
                              <a:lumMod val="75000"/>
                              <a:lumOff val="25000"/>
                            </a:schemeClr>
                          </a:solidFill>
                        </a:rPr>
                        <a:t>M+10</a:t>
                      </a:r>
                    </a:p>
                  </a:txBody>
                  <a:tcPr anchor="ctr">
                    <a:solidFill>
                      <a:srgbClr val="F2F2F2"/>
                    </a:solidFill>
                  </a:tcPr>
                </a:tc>
                <a:tc>
                  <a:txBody>
                    <a:bodyPr/>
                    <a:lstStyle/>
                    <a:p>
                      <a:pPr algn="ctr"/>
                      <a:r>
                        <a:rPr lang="fr-FR" sz="1000" b="1" dirty="0">
                          <a:solidFill>
                            <a:schemeClr val="tx1">
                              <a:lumMod val="75000"/>
                              <a:lumOff val="25000"/>
                            </a:schemeClr>
                          </a:solidFill>
                        </a:rPr>
                        <a:t>M+12</a:t>
                      </a:r>
                    </a:p>
                  </a:txBody>
                  <a:tcPr anchor="ctr">
                    <a:solidFill>
                      <a:schemeClr val="accent4">
                        <a:lumMod val="60000"/>
                        <a:lumOff val="40000"/>
                      </a:schemeClr>
                    </a:solidFill>
                  </a:tcPr>
                </a:tc>
                <a:extLst>
                  <a:ext uri="{0D108BD9-81ED-4DB2-BD59-A6C34878D82A}">
                    <a16:rowId xmlns:a16="http://schemas.microsoft.com/office/drawing/2014/main" val="340540879"/>
                  </a:ext>
                </a:extLst>
              </a:tr>
            </a:tbl>
          </a:graphicData>
        </a:graphic>
      </p:graphicFrame>
    </p:spTree>
    <p:extLst>
      <p:ext uri="{BB962C8B-B14F-4D97-AF65-F5344CB8AC3E}">
        <p14:creationId xmlns:p14="http://schemas.microsoft.com/office/powerpoint/2010/main" val="351276765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22530" name="Picture 2" descr="De minuscules étudiants assis près de livres obtiennent un diplôme universitaire et paient de l'argent. illustration vectorielle plane d'affaires de l'éducation. bourse d'études collégiales, système financier, frais de scolarité, économie, concept de prêt étudiant Vecteur gratuit">
            <a:extLst>
              <a:ext uri="{FF2B5EF4-FFF2-40B4-BE49-F238E27FC236}">
                <a16:creationId xmlns:a16="http://schemas.microsoft.com/office/drawing/2014/main" id="{1D0C212B-6B44-45ED-8237-35549E89A20D}"/>
              </a:ext>
            </a:extLst>
          </p:cNvPr>
          <p:cNvPicPr>
            <a:picLocks noChangeAspect="1" noChangeArrowheads="1"/>
          </p:cNvPicPr>
          <p:nvPr/>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3548750" y="4234691"/>
            <a:ext cx="2641818" cy="1932832"/>
          </a:xfrm>
          <a:prstGeom prst="rect">
            <a:avLst/>
          </a:prstGeom>
          <a:noFill/>
          <a:extLst>
            <a:ext uri="{909E8E84-426E-40DD-AFC4-6F175D3DCCD1}">
              <a14:hiddenFill xmlns:a14="http://schemas.microsoft.com/office/drawing/2010/main">
                <a:solidFill>
                  <a:srgbClr val="FFFFFF"/>
                </a:solidFill>
              </a14:hiddenFill>
            </a:ext>
          </a:extLst>
        </p:spPr>
      </p:pic>
      <p:pic>
        <p:nvPicPr>
          <p:cNvPr id="22532" name="Picture 4" descr="Client de la banque commandant sa carte de crédit en ligne femme au moniteur avec accord signé, argent, illustration vectorielle plane en espèces. service bancaire en ligne Vecteur gratuit">
            <a:extLst>
              <a:ext uri="{FF2B5EF4-FFF2-40B4-BE49-F238E27FC236}">
                <a16:creationId xmlns:a16="http://schemas.microsoft.com/office/drawing/2014/main" id="{6BA5323B-E1D2-4ECC-B6BB-7E7B85CF41DD}"/>
              </a:ext>
            </a:extLst>
          </p:cNvPr>
          <p:cNvPicPr>
            <a:picLocks noChangeAspect="1" noChangeArrowheads="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7873234" y="3931767"/>
            <a:ext cx="3728791" cy="2483875"/>
          </a:xfrm>
          <a:prstGeom prst="rect">
            <a:avLst/>
          </a:prstGeom>
          <a:noFill/>
          <a:extLst>
            <a:ext uri="{909E8E84-426E-40DD-AFC4-6F175D3DCCD1}">
              <a14:hiddenFill xmlns:a14="http://schemas.microsoft.com/office/drawing/2010/main">
                <a:solidFill>
                  <a:srgbClr val="FFFFFF"/>
                </a:solidFill>
              </a14:hiddenFill>
            </a:ext>
          </a:extLst>
        </p:spPr>
      </p:pic>
      <p:pic>
        <p:nvPicPr>
          <p:cNvPr id="13" name="Image 12">
            <a:extLst>
              <a:ext uri="{FF2B5EF4-FFF2-40B4-BE49-F238E27FC236}">
                <a16:creationId xmlns:a16="http://schemas.microsoft.com/office/drawing/2014/main" id="{C9AFFCE4-D8B5-45F0-B3E3-736109E97164}"/>
              </a:ext>
            </a:extLst>
          </p:cNvPr>
          <p:cNvPicPr>
            <a:picLocks noChangeAspect="1"/>
          </p:cNvPicPr>
          <p:nvPr/>
        </p:nvPicPr>
        <p:blipFill>
          <a:blip r:embed="rId4">
            <a:clrChange>
              <a:clrFrom>
                <a:srgbClr val="FFFFFF"/>
              </a:clrFrom>
              <a:clrTo>
                <a:srgbClr val="FFFFFF">
                  <a:alpha val="0"/>
                </a:srgbClr>
              </a:clrTo>
            </a:clrChange>
            <a:duotone>
              <a:schemeClr val="accent4">
                <a:shade val="45000"/>
                <a:satMod val="135000"/>
              </a:schemeClr>
              <a:prstClr val="white"/>
            </a:duotone>
          </a:blip>
          <a:stretch>
            <a:fillRect/>
          </a:stretch>
        </p:blipFill>
        <p:spPr>
          <a:xfrm>
            <a:off x="3278334" y="503726"/>
            <a:ext cx="2059037" cy="799029"/>
          </a:xfrm>
          <a:prstGeom prst="rect">
            <a:avLst/>
          </a:prstGeom>
        </p:spPr>
      </p:pic>
      <p:sp>
        <p:nvSpPr>
          <p:cNvPr id="6" name="Espace réservé du texte 5"/>
          <p:cNvSpPr>
            <a:spLocks noGrp="1"/>
          </p:cNvSpPr>
          <p:nvPr>
            <p:ph type="body" sz="quarter" idx="12"/>
          </p:nvPr>
        </p:nvSpPr>
        <p:spPr/>
        <p:txBody>
          <a:bodyPr/>
          <a:lstStyle/>
          <a:p>
            <a:r>
              <a:rPr lang="fr-FR" dirty="0"/>
              <a:t>Script téléphonique </a:t>
            </a:r>
          </a:p>
        </p:txBody>
      </p:sp>
      <p:sp>
        <p:nvSpPr>
          <p:cNvPr id="7" name="Espace réservé du texte 6"/>
          <p:cNvSpPr>
            <a:spLocks noGrp="1"/>
          </p:cNvSpPr>
          <p:nvPr>
            <p:ph type="body" sz="quarter" idx="14"/>
          </p:nvPr>
        </p:nvSpPr>
        <p:spPr/>
        <p:txBody>
          <a:bodyPr/>
          <a:lstStyle/>
          <a:p>
            <a:r>
              <a:rPr lang="fr-FR" dirty="0"/>
              <a:t>Programme Relationnel EER</a:t>
            </a:r>
          </a:p>
        </p:txBody>
      </p:sp>
      <p:sp>
        <p:nvSpPr>
          <p:cNvPr id="8" name="Espace réservé du texte 7"/>
          <p:cNvSpPr>
            <a:spLocks noGrp="1"/>
          </p:cNvSpPr>
          <p:nvPr>
            <p:ph type="body" sz="quarter" idx="16"/>
          </p:nvPr>
        </p:nvSpPr>
        <p:spPr/>
        <p:txBody>
          <a:bodyPr/>
          <a:lstStyle/>
          <a:p>
            <a:r>
              <a:rPr lang="fr-FR" dirty="0"/>
              <a:t>8</a:t>
            </a:r>
          </a:p>
        </p:txBody>
      </p:sp>
      <p:sp>
        <p:nvSpPr>
          <p:cNvPr id="16" name="Espace réservé du contenu 8">
            <a:extLst>
              <a:ext uri="{FF2B5EF4-FFF2-40B4-BE49-F238E27FC236}">
                <a16:creationId xmlns:a16="http://schemas.microsoft.com/office/drawing/2014/main" id="{1E3F3B3C-BC45-4D4E-9235-595C483F6613}"/>
              </a:ext>
            </a:extLst>
          </p:cNvPr>
          <p:cNvSpPr>
            <a:spLocks noGrp="1"/>
          </p:cNvSpPr>
          <p:nvPr>
            <p:ph idx="17"/>
          </p:nvPr>
        </p:nvSpPr>
        <p:spPr>
          <a:xfrm>
            <a:off x="465195" y="1570241"/>
            <a:ext cx="11294684" cy="4480001"/>
          </a:xfrm>
          <a:ln w="38100">
            <a:solidFill>
              <a:schemeClr val="accent4">
                <a:lumMod val="75000"/>
              </a:schemeClr>
            </a:solidFill>
          </a:ln>
        </p:spPr>
        <p:txBody>
          <a:bodyPr/>
          <a:lstStyle/>
          <a:p>
            <a:endParaRPr lang="fr-FR" b="1" dirty="0"/>
          </a:p>
          <a:p>
            <a:endParaRPr lang="fr-FR" dirty="0"/>
          </a:p>
        </p:txBody>
      </p:sp>
      <p:sp>
        <p:nvSpPr>
          <p:cNvPr id="15" name="Rectangle 14">
            <a:extLst>
              <a:ext uri="{FF2B5EF4-FFF2-40B4-BE49-F238E27FC236}">
                <a16:creationId xmlns:a16="http://schemas.microsoft.com/office/drawing/2014/main" id="{C3E9D033-1E96-4CEA-88FD-7BBB76C238D9}"/>
              </a:ext>
            </a:extLst>
          </p:cNvPr>
          <p:cNvSpPr/>
          <p:nvPr/>
        </p:nvSpPr>
        <p:spPr>
          <a:xfrm>
            <a:off x="654210" y="2280456"/>
            <a:ext cx="11021847" cy="959237"/>
          </a:xfrm>
          <a:prstGeom prst="rect">
            <a:avLst/>
          </a:prstGeom>
        </p:spPr>
        <p:txBody>
          <a:bodyPr wrap="square">
            <a:spAutoFit/>
          </a:bodyPr>
          <a:lstStyle/>
          <a:p>
            <a:pPr>
              <a:spcBef>
                <a:spcPts val="500"/>
              </a:spcBef>
            </a:pPr>
            <a:r>
              <a:rPr lang="fr-FR" sz="1200" dirty="0">
                <a:solidFill>
                  <a:srgbClr val="3E454A"/>
                </a:solidFill>
                <a:latin typeface="Arial" panose="020B0604020202020204" pitchFamily="34" charset="0"/>
                <a:cs typeface="Arial" panose="020B0604020202020204" pitchFamily="34" charset="0"/>
              </a:rPr>
              <a:t>Sur ce dernier temps, questionner votre client sur ses projets personnels en cours ou à venir : aménagement d’un logement, achat ou panne                           d’un véhicule, études des enfants, dépenses imprévues… </a:t>
            </a:r>
          </a:p>
          <a:p>
            <a:pPr>
              <a:spcBef>
                <a:spcPts val="500"/>
              </a:spcBef>
            </a:pPr>
            <a:r>
              <a:rPr lang="fr-FR" sz="1200" b="1" dirty="0">
                <a:solidFill>
                  <a:srgbClr val="C00000"/>
                </a:solidFill>
                <a:latin typeface="Arial" panose="020B0604020202020204" pitchFamily="34" charset="0"/>
                <a:cs typeface="Arial" panose="020B0604020202020204" pitchFamily="34" charset="0"/>
              </a:rPr>
              <a:t>C’est le moment d’identifier ses besoins pour lui proposer la solution la plus adaptée</a:t>
            </a:r>
            <a:r>
              <a:rPr lang="fr-FR" sz="1200" b="1" baseline="40000" dirty="0">
                <a:solidFill>
                  <a:srgbClr val="C30F0F"/>
                </a:solidFill>
                <a:effectLst/>
                <a:latin typeface="Arial" panose="020B0604020202020204" pitchFamily="34" charset="0"/>
                <a:ea typeface="Calibri" panose="020F0502020204030204" pitchFamily="34" charset="0"/>
                <a:cs typeface="Arial" panose="020B0604020202020204" pitchFamily="34" charset="0"/>
              </a:rPr>
              <a:t>(1)</a:t>
            </a:r>
            <a:r>
              <a:rPr lang="fr-FR" sz="1200" b="1" dirty="0">
                <a:solidFill>
                  <a:srgbClr val="C00000"/>
                </a:solidFill>
                <a:latin typeface="Arial" panose="020B0604020202020204" pitchFamily="34" charset="0"/>
                <a:cs typeface="Arial" panose="020B0604020202020204" pitchFamily="34" charset="0"/>
              </a:rPr>
              <a:t>. </a:t>
            </a:r>
          </a:p>
          <a:p>
            <a:pPr>
              <a:spcBef>
                <a:spcPts val="500"/>
              </a:spcBef>
            </a:pPr>
            <a:endParaRPr lang="fr-FR" sz="1200" b="1" dirty="0">
              <a:solidFill>
                <a:srgbClr val="C00000"/>
              </a:solidFill>
              <a:latin typeface="Arial" panose="020B0604020202020204" pitchFamily="34" charset="0"/>
              <a:cs typeface="Arial" panose="020B0604020202020204" pitchFamily="34" charset="0"/>
            </a:endParaRPr>
          </a:p>
        </p:txBody>
      </p:sp>
      <p:sp>
        <p:nvSpPr>
          <p:cNvPr id="17" name="Espace réservé du texte 12">
            <a:extLst>
              <a:ext uri="{FF2B5EF4-FFF2-40B4-BE49-F238E27FC236}">
                <a16:creationId xmlns:a16="http://schemas.microsoft.com/office/drawing/2014/main" id="{2646E96A-5958-4B67-B09C-7A8A379D3F2F}"/>
              </a:ext>
            </a:extLst>
          </p:cNvPr>
          <p:cNvSpPr txBox="1">
            <a:spLocks/>
          </p:cNvSpPr>
          <p:nvPr/>
        </p:nvSpPr>
        <p:spPr>
          <a:xfrm>
            <a:off x="739194" y="3190878"/>
            <a:ext cx="5578229" cy="1405701"/>
          </a:xfrm>
          <a:custGeom>
            <a:avLst/>
            <a:gdLst>
              <a:gd name="connsiteX0" fmla="*/ 0 w 4838703"/>
              <a:gd name="connsiteY0" fmla="*/ 0 h 1612310"/>
              <a:gd name="connsiteX1" fmla="*/ 4838703 w 4838703"/>
              <a:gd name="connsiteY1" fmla="*/ 0 h 1612310"/>
              <a:gd name="connsiteX2" fmla="*/ 4838703 w 4838703"/>
              <a:gd name="connsiteY2" fmla="*/ 1612310 h 1612310"/>
              <a:gd name="connsiteX3" fmla="*/ 2459367 w 4838703"/>
              <a:gd name="connsiteY3" fmla="*/ 1612310 h 1612310"/>
              <a:gd name="connsiteX4" fmla="*/ 2459367 w 4838703"/>
              <a:gd name="connsiteY4" fmla="*/ 1532150 h 1612310"/>
              <a:gd name="connsiteX5" fmla="*/ 0 w 4838703"/>
              <a:gd name="connsiteY5" fmla="*/ 1532150 h 16123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838703" h="1612310">
                <a:moveTo>
                  <a:pt x="0" y="0"/>
                </a:moveTo>
                <a:lnTo>
                  <a:pt x="4838703" y="0"/>
                </a:lnTo>
                <a:lnTo>
                  <a:pt x="4838703" y="1612310"/>
                </a:lnTo>
                <a:lnTo>
                  <a:pt x="2459367" y="1612310"/>
                </a:lnTo>
                <a:lnTo>
                  <a:pt x="2459367" y="1532150"/>
                </a:lnTo>
                <a:lnTo>
                  <a:pt x="0" y="1532150"/>
                </a:lnTo>
                <a:close/>
              </a:path>
            </a:pathLst>
          </a:custGeom>
          <a:noFill/>
        </p:spPr>
        <p:txBody>
          <a:bodyPr vert="horz" wrap="square" lIns="0" tIns="0" rIns="0" bIns="0" rtlCol="0">
            <a:noAutofit/>
          </a:bodyPr>
          <a:lstStyle>
            <a:lvl1pPr marL="0" indent="0" algn="l" defTabSz="914400" rtl="0" eaLnBrk="1" latinLnBrk="0" hangingPunct="1">
              <a:lnSpc>
                <a:spcPct val="100000"/>
              </a:lnSpc>
              <a:spcBef>
                <a:spcPts val="1500"/>
              </a:spcBef>
              <a:buFont typeface="Arial" panose="020B0604020202020204" pitchFamily="34" charset="0"/>
              <a:buNone/>
              <a:defRPr sz="1600" b="1" kern="1200">
                <a:solidFill>
                  <a:schemeClr val="tx1"/>
                </a:solidFill>
                <a:latin typeface="+mn-lt"/>
                <a:ea typeface="+mn-ea"/>
                <a:cs typeface="+mn-cs"/>
              </a:defRPr>
            </a:lvl1pPr>
            <a:lvl2pPr marL="0" indent="0" algn="l" defTabSz="914400" rtl="0" eaLnBrk="1" latinLnBrk="0" hangingPunct="1">
              <a:lnSpc>
                <a:spcPct val="100000"/>
              </a:lnSpc>
              <a:spcBef>
                <a:spcPts val="600"/>
              </a:spcBef>
              <a:buClr>
                <a:schemeClr val="tx2"/>
              </a:buClr>
              <a:buFont typeface="Wingdings 2" panose="05020102010507070707" pitchFamily="18" charset="2"/>
              <a:buNone/>
              <a:defRPr sz="1400" kern="1200">
                <a:solidFill>
                  <a:schemeClr val="tx1"/>
                </a:solidFill>
                <a:latin typeface="+mn-lt"/>
                <a:ea typeface="+mn-ea"/>
                <a:cs typeface="+mn-cs"/>
              </a:defRPr>
            </a:lvl2pPr>
            <a:lvl3pPr marL="180000" indent="-180000" algn="l" defTabSz="914400" rtl="0" eaLnBrk="1" latinLnBrk="0" hangingPunct="1">
              <a:lnSpc>
                <a:spcPct val="100000"/>
              </a:lnSpc>
              <a:spcBef>
                <a:spcPts val="300"/>
              </a:spcBef>
              <a:buClr>
                <a:schemeClr val="tx2"/>
              </a:buClr>
              <a:buFont typeface="Wingdings 2" panose="05020102010507070707" pitchFamily="18" charset="2"/>
              <a:buChar char=""/>
              <a:defRPr sz="1400" i="0" kern="1200">
                <a:solidFill>
                  <a:schemeClr val="tx1"/>
                </a:solidFill>
                <a:latin typeface="+mn-lt"/>
                <a:ea typeface="+mn-ea"/>
                <a:cs typeface="+mn-cs"/>
              </a:defRPr>
            </a:lvl3pPr>
            <a:lvl4pPr marL="360000" indent="-144000" algn="l" defTabSz="914400" rtl="0" eaLnBrk="1" latinLnBrk="0" hangingPunct="1">
              <a:lnSpc>
                <a:spcPct val="100000"/>
              </a:lnSpc>
              <a:spcBef>
                <a:spcPts val="300"/>
              </a:spcBef>
              <a:buClr>
                <a:schemeClr val="tx1"/>
              </a:buClr>
              <a:buFont typeface="Arial" panose="020B0604020202020204" pitchFamily="34" charset="0"/>
              <a:buChar char="•"/>
              <a:defRPr sz="1200" kern="1200">
                <a:solidFill>
                  <a:schemeClr val="tx1"/>
                </a:solidFill>
                <a:latin typeface="+mn-lt"/>
                <a:ea typeface="+mn-ea"/>
                <a:cs typeface="+mn-cs"/>
              </a:defRPr>
            </a:lvl4pPr>
            <a:lvl5pPr marL="540000" indent="-144000" algn="l" defTabSz="914400" rtl="0" eaLnBrk="1" latinLnBrk="0" hangingPunct="1">
              <a:lnSpc>
                <a:spcPct val="100000"/>
              </a:lnSpc>
              <a:spcBef>
                <a:spcPts val="300"/>
              </a:spcBef>
              <a:buClr>
                <a:schemeClr val="tx1"/>
              </a:buClr>
              <a:buFont typeface="Arial" panose="020B0604020202020204" pitchFamily="34" charset="0"/>
              <a:buChar char="-"/>
              <a:defRPr sz="1200" b="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1">
              <a:lnSpc>
                <a:spcPts val="1200"/>
              </a:lnSpc>
              <a:spcBef>
                <a:spcPts val="300"/>
              </a:spcBef>
            </a:pPr>
            <a:r>
              <a:rPr lang="fr-FR" sz="1200" dirty="0">
                <a:solidFill>
                  <a:srgbClr val="C00000"/>
                </a:solidFill>
                <a:latin typeface="Arial" panose="020B0604020202020204" pitchFamily="34" charset="0"/>
                <a:cs typeface="Arial" panose="020B0604020202020204" pitchFamily="34" charset="0"/>
              </a:rPr>
              <a:t>Crédit consommation : </a:t>
            </a:r>
          </a:p>
          <a:p>
            <a:pPr lvl="1">
              <a:lnSpc>
                <a:spcPts val="1200"/>
              </a:lnSpc>
              <a:spcBef>
                <a:spcPts val="300"/>
              </a:spcBef>
            </a:pPr>
            <a:endParaRPr lang="fr-FR" sz="1200" dirty="0">
              <a:solidFill>
                <a:srgbClr val="D7000F"/>
              </a:solidFill>
              <a:latin typeface="Arial" panose="020B0604020202020204" pitchFamily="34" charset="0"/>
              <a:cs typeface="Arial" panose="020B0604020202020204" pitchFamily="34" charset="0"/>
            </a:endParaRPr>
          </a:p>
          <a:p>
            <a:pPr lvl="1">
              <a:lnSpc>
                <a:spcPts val="1200"/>
              </a:lnSpc>
              <a:spcBef>
                <a:spcPts val="300"/>
              </a:spcBef>
              <a:buClr>
                <a:srgbClr val="D7000F"/>
              </a:buClr>
            </a:pPr>
            <a:r>
              <a:rPr lang="fr-FR" sz="1200" i="1" dirty="0">
                <a:solidFill>
                  <a:srgbClr val="3E454A"/>
                </a:solidFill>
                <a:latin typeface="Arial" panose="020B0604020202020204" pitchFamily="34" charset="0"/>
                <a:cs typeface="Arial" panose="020B0604020202020204" pitchFamily="34" charset="0"/>
              </a:rPr>
              <a:t>« Lors de notre dernier échange il m’a semblé que votre fils passait des concours pour rentrer en école de commerce. Son projet est-il abouti ? Sachez que je peux vous proposer le prêt étudiant, vous aurez la possibilité de débloquer les fonds en plusieurs fois. »</a:t>
            </a:r>
            <a:endParaRPr lang="fr-FR" sz="1200" dirty="0">
              <a:latin typeface="Arial" panose="020B0604020202020204" pitchFamily="34" charset="0"/>
              <a:cs typeface="Arial" panose="020B0604020202020204" pitchFamily="34" charset="0"/>
            </a:endParaRPr>
          </a:p>
        </p:txBody>
      </p:sp>
      <p:cxnSp>
        <p:nvCxnSpPr>
          <p:cNvPr id="19" name="Connecteur droit 18">
            <a:extLst>
              <a:ext uri="{FF2B5EF4-FFF2-40B4-BE49-F238E27FC236}">
                <a16:creationId xmlns:a16="http://schemas.microsoft.com/office/drawing/2014/main" id="{5E27BD79-2B42-45D8-9719-9A1A4FDB8920}"/>
              </a:ext>
            </a:extLst>
          </p:cNvPr>
          <p:cNvCxnSpPr>
            <a:cxnSpLocks/>
          </p:cNvCxnSpPr>
          <p:nvPr/>
        </p:nvCxnSpPr>
        <p:spPr>
          <a:xfrm>
            <a:off x="6513678" y="3190878"/>
            <a:ext cx="0" cy="2560160"/>
          </a:xfrm>
          <a:prstGeom prst="line">
            <a:avLst/>
          </a:prstGeom>
          <a:ln w="9525">
            <a:solidFill>
              <a:schemeClr val="tx1"/>
            </a:solidFill>
            <a:prstDash val="sysDash"/>
          </a:ln>
        </p:spPr>
        <p:style>
          <a:lnRef idx="1">
            <a:schemeClr val="accent1"/>
          </a:lnRef>
          <a:fillRef idx="0">
            <a:schemeClr val="accent1"/>
          </a:fillRef>
          <a:effectRef idx="0">
            <a:schemeClr val="accent1"/>
          </a:effectRef>
          <a:fontRef idx="minor">
            <a:schemeClr val="tx1"/>
          </a:fontRef>
        </p:style>
      </p:cxnSp>
      <p:sp>
        <p:nvSpPr>
          <p:cNvPr id="21" name="Espace réservé du texte 12">
            <a:extLst>
              <a:ext uri="{FF2B5EF4-FFF2-40B4-BE49-F238E27FC236}">
                <a16:creationId xmlns:a16="http://schemas.microsoft.com/office/drawing/2014/main" id="{FB8F84AF-0364-4B6F-86A0-F9F26F23DAF7}"/>
              </a:ext>
            </a:extLst>
          </p:cNvPr>
          <p:cNvSpPr txBox="1">
            <a:spLocks/>
          </p:cNvSpPr>
          <p:nvPr/>
        </p:nvSpPr>
        <p:spPr>
          <a:xfrm>
            <a:off x="6903591" y="3190878"/>
            <a:ext cx="4660050" cy="1835928"/>
          </a:xfrm>
          <a:custGeom>
            <a:avLst/>
            <a:gdLst>
              <a:gd name="connsiteX0" fmla="*/ 0 w 4838703"/>
              <a:gd name="connsiteY0" fmla="*/ 0 h 1612310"/>
              <a:gd name="connsiteX1" fmla="*/ 4838703 w 4838703"/>
              <a:gd name="connsiteY1" fmla="*/ 0 h 1612310"/>
              <a:gd name="connsiteX2" fmla="*/ 4838703 w 4838703"/>
              <a:gd name="connsiteY2" fmla="*/ 1612310 h 1612310"/>
              <a:gd name="connsiteX3" fmla="*/ 2459367 w 4838703"/>
              <a:gd name="connsiteY3" fmla="*/ 1612310 h 1612310"/>
              <a:gd name="connsiteX4" fmla="*/ 2459367 w 4838703"/>
              <a:gd name="connsiteY4" fmla="*/ 1532150 h 1612310"/>
              <a:gd name="connsiteX5" fmla="*/ 0 w 4838703"/>
              <a:gd name="connsiteY5" fmla="*/ 1532150 h 16123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838703" h="1612310">
                <a:moveTo>
                  <a:pt x="0" y="0"/>
                </a:moveTo>
                <a:lnTo>
                  <a:pt x="4838703" y="0"/>
                </a:lnTo>
                <a:lnTo>
                  <a:pt x="4838703" y="1612310"/>
                </a:lnTo>
                <a:lnTo>
                  <a:pt x="2459367" y="1612310"/>
                </a:lnTo>
                <a:lnTo>
                  <a:pt x="2459367" y="1532150"/>
                </a:lnTo>
                <a:lnTo>
                  <a:pt x="0" y="1532150"/>
                </a:lnTo>
                <a:close/>
              </a:path>
            </a:pathLst>
          </a:custGeom>
          <a:noFill/>
        </p:spPr>
        <p:txBody>
          <a:bodyPr vert="horz" wrap="square" lIns="0" tIns="0" rIns="0" bIns="0" rtlCol="0">
            <a:noAutofit/>
          </a:bodyPr>
          <a:lstStyle>
            <a:lvl1pPr marL="0" indent="0" algn="l" defTabSz="914400" rtl="0" eaLnBrk="1" latinLnBrk="0" hangingPunct="1">
              <a:lnSpc>
                <a:spcPct val="100000"/>
              </a:lnSpc>
              <a:spcBef>
                <a:spcPts val="1500"/>
              </a:spcBef>
              <a:buFont typeface="Arial" panose="020B0604020202020204" pitchFamily="34" charset="0"/>
              <a:buNone/>
              <a:defRPr sz="1600" b="1" kern="1200">
                <a:solidFill>
                  <a:schemeClr val="tx1"/>
                </a:solidFill>
                <a:latin typeface="+mn-lt"/>
                <a:ea typeface="+mn-ea"/>
                <a:cs typeface="+mn-cs"/>
              </a:defRPr>
            </a:lvl1pPr>
            <a:lvl2pPr marL="0" indent="0" algn="l" defTabSz="914400" rtl="0" eaLnBrk="1" latinLnBrk="0" hangingPunct="1">
              <a:lnSpc>
                <a:spcPct val="100000"/>
              </a:lnSpc>
              <a:spcBef>
                <a:spcPts val="600"/>
              </a:spcBef>
              <a:buClr>
                <a:schemeClr val="tx2"/>
              </a:buClr>
              <a:buFont typeface="Wingdings 2" panose="05020102010507070707" pitchFamily="18" charset="2"/>
              <a:buNone/>
              <a:defRPr sz="1400" kern="1200">
                <a:solidFill>
                  <a:schemeClr val="tx1"/>
                </a:solidFill>
                <a:latin typeface="+mn-lt"/>
                <a:ea typeface="+mn-ea"/>
                <a:cs typeface="+mn-cs"/>
              </a:defRPr>
            </a:lvl2pPr>
            <a:lvl3pPr marL="180000" indent="-180000" algn="l" defTabSz="914400" rtl="0" eaLnBrk="1" latinLnBrk="0" hangingPunct="1">
              <a:lnSpc>
                <a:spcPct val="100000"/>
              </a:lnSpc>
              <a:spcBef>
                <a:spcPts val="300"/>
              </a:spcBef>
              <a:buClr>
                <a:schemeClr val="tx2"/>
              </a:buClr>
              <a:buFont typeface="Wingdings 2" panose="05020102010507070707" pitchFamily="18" charset="2"/>
              <a:buChar char=""/>
              <a:defRPr sz="1400" i="0" kern="1200">
                <a:solidFill>
                  <a:schemeClr val="tx1"/>
                </a:solidFill>
                <a:latin typeface="+mn-lt"/>
                <a:ea typeface="+mn-ea"/>
                <a:cs typeface="+mn-cs"/>
              </a:defRPr>
            </a:lvl3pPr>
            <a:lvl4pPr marL="360000" indent="-144000" algn="l" defTabSz="914400" rtl="0" eaLnBrk="1" latinLnBrk="0" hangingPunct="1">
              <a:lnSpc>
                <a:spcPct val="100000"/>
              </a:lnSpc>
              <a:spcBef>
                <a:spcPts val="300"/>
              </a:spcBef>
              <a:buClr>
                <a:schemeClr val="tx1"/>
              </a:buClr>
              <a:buFont typeface="Arial" panose="020B0604020202020204" pitchFamily="34" charset="0"/>
              <a:buChar char="•"/>
              <a:defRPr sz="1200" kern="1200">
                <a:solidFill>
                  <a:schemeClr val="tx1"/>
                </a:solidFill>
                <a:latin typeface="+mn-lt"/>
                <a:ea typeface="+mn-ea"/>
                <a:cs typeface="+mn-cs"/>
              </a:defRPr>
            </a:lvl4pPr>
            <a:lvl5pPr marL="540000" indent="-144000" algn="l" defTabSz="914400" rtl="0" eaLnBrk="1" latinLnBrk="0" hangingPunct="1">
              <a:lnSpc>
                <a:spcPct val="100000"/>
              </a:lnSpc>
              <a:spcBef>
                <a:spcPts val="300"/>
              </a:spcBef>
              <a:buClr>
                <a:schemeClr val="tx1"/>
              </a:buClr>
              <a:buFont typeface="Arial" panose="020B0604020202020204" pitchFamily="34" charset="0"/>
              <a:buChar char="-"/>
              <a:defRPr sz="1200" b="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1">
              <a:lnSpc>
                <a:spcPts val="1200"/>
              </a:lnSpc>
              <a:spcBef>
                <a:spcPts val="300"/>
              </a:spcBef>
            </a:pPr>
            <a:r>
              <a:rPr lang="fr-FR" sz="1200" dirty="0">
                <a:solidFill>
                  <a:srgbClr val="C00000"/>
                </a:solidFill>
                <a:latin typeface="Arial" panose="020B0604020202020204" pitchFamily="34" charset="0"/>
                <a:cs typeface="Arial" panose="020B0604020202020204" pitchFamily="34" charset="0"/>
              </a:rPr>
              <a:t>Crédit renouvelable </a:t>
            </a:r>
            <a:r>
              <a:rPr lang="fr-FR" sz="1200" dirty="0" err="1">
                <a:solidFill>
                  <a:srgbClr val="C00000"/>
                </a:solidFill>
                <a:latin typeface="Arial" panose="020B0604020202020204" pitchFamily="34" charset="0"/>
                <a:cs typeface="Arial" panose="020B0604020202020204" pitchFamily="34" charset="0"/>
              </a:rPr>
              <a:t>Izicarte</a:t>
            </a:r>
            <a:r>
              <a:rPr lang="fr-FR" sz="1200" dirty="0">
                <a:solidFill>
                  <a:srgbClr val="C00000"/>
                </a:solidFill>
                <a:latin typeface="Arial" panose="020B0604020202020204" pitchFamily="34" charset="0"/>
                <a:cs typeface="Arial" panose="020B0604020202020204" pitchFamily="34" charset="0"/>
              </a:rPr>
              <a:t> :</a:t>
            </a:r>
          </a:p>
          <a:p>
            <a:pPr lvl="1">
              <a:lnSpc>
                <a:spcPts val="1200"/>
              </a:lnSpc>
              <a:spcBef>
                <a:spcPts val="300"/>
              </a:spcBef>
            </a:pPr>
            <a:endParaRPr lang="fr-FR" sz="1200" dirty="0">
              <a:solidFill>
                <a:srgbClr val="C00000"/>
              </a:solidFill>
              <a:latin typeface="Arial" panose="020B0604020202020204" pitchFamily="34" charset="0"/>
              <a:cs typeface="Arial" panose="020B0604020202020204" pitchFamily="34" charset="0"/>
            </a:endParaRPr>
          </a:p>
          <a:p>
            <a:pPr lvl="1">
              <a:lnSpc>
                <a:spcPts val="1200"/>
              </a:lnSpc>
              <a:spcBef>
                <a:spcPts val="300"/>
              </a:spcBef>
            </a:pPr>
            <a:r>
              <a:rPr lang="fr-FR" sz="1200" i="1" dirty="0">
                <a:solidFill>
                  <a:srgbClr val="3E454A"/>
                </a:solidFill>
                <a:latin typeface="Arial" panose="020B0604020202020204" pitchFamily="34" charset="0"/>
                <a:cs typeface="Arial" panose="020B0604020202020204" pitchFamily="34" charset="0"/>
              </a:rPr>
              <a:t>« Dépenses du quotidien, achats exceptionnels ou imprévus, pensez au crédit renouvelable qui est associé à la carte bancaire </a:t>
            </a:r>
            <a:r>
              <a:rPr lang="fr-FR" sz="1200" i="1" dirty="0" err="1">
                <a:solidFill>
                  <a:srgbClr val="3E454A"/>
                </a:solidFill>
                <a:latin typeface="Arial" panose="020B0604020202020204" pitchFamily="34" charset="0"/>
                <a:cs typeface="Arial" panose="020B0604020202020204" pitchFamily="34" charset="0"/>
              </a:rPr>
              <a:t>Izicarte</a:t>
            </a:r>
            <a:r>
              <a:rPr lang="fr-FR" sz="1200" i="1" dirty="0">
                <a:solidFill>
                  <a:srgbClr val="3E454A"/>
                </a:solidFill>
                <a:latin typeface="Arial" panose="020B0604020202020204" pitchFamily="34" charset="0"/>
                <a:cs typeface="Arial" panose="020B0604020202020204" pitchFamily="34" charset="0"/>
              </a:rPr>
              <a:t>. Vous avez les fonds tout de suite</a:t>
            </a:r>
            <a:r>
              <a:rPr lang="fr-FR" sz="1200" b="0" i="1" baseline="40000" dirty="0">
                <a:solidFill>
                  <a:srgbClr val="3E454A"/>
                </a:solidFill>
                <a:effectLst/>
                <a:latin typeface="Arial" panose="020B0604020202020204" pitchFamily="34" charset="0"/>
                <a:ea typeface="Calibri" panose="020F0502020204030204" pitchFamily="34" charset="0"/>
                <a:cs typeface="Arial" panose="020B0604020202020204" pitchFamily="34" charset="0"/>
              </a:rPr>
              <a:t>(2)</a:t>
            </a:r>
            <a:r>
              <a:rPr lang="fr-FR" sz="1200" i="1" dirty="0">
                <a:solidFill>
                  <a:srgbClr val="3E454A"/>
                </a:solidFill>
                <a:latin typeface="Arial" panose="020B0604020202020204" pitchFamily="34" charset="0"/>
                <a:cs typeface="Arial" panose="020B0604020202020204" pitchFamily="34" charset="0"/>
              </a:rPr>
              <a:t> et vous pouvez gérer en toute autonomie votre argent. Et si vous ne l'utilisez pas, cela ne vous coûte rien. »</a:t>
            </a:r>
          </a:p>
        </p:txBody>
      </p:sp>
      <p:sp>
        <p:nvSpPr>
          <p:cNvPr id="25" name="ZoneTexte 24">
            <a:extLst>
              <a:ext uri="{FF2B5EF4-FFF2-40B4-BE49-F238E27FC236}">
                <a16:creationId xmlns:a16="http://schemas.microsoft.com/office/drawing/2014/main" id="{95AF02D0-280A-44DE-A6CE-F497B1BC240A}"/>
              </a:ext>
            </a:extLst>
          </p:cNvPr>
          <p:cNvSpPr txBox="1"/>
          <p:nvPr/>
        </p:nvSpPr>
        <p:spPr>
          <a:xfrm>
            <a:off x="589975" y="5674331"/>
            <a:ext cx="4415666" cy="307777"/>
          </a:xfrm>
          <a:prstGeom prst="rect">
            <a:avLst/>
          </a:prstGeom>
          <a:noFill/>
        </p:spPr>
        <p:txBody>
          <a:bodyPr wrap="square">
            <a:spAutoFit/>
          </a:bodyPr>
          <a:lstStyle/>
          <a:p>
            <a:r>
              <a:rPr lang="fr-FR" sz="700" b="0" dirty="0">
                <a:solidFill>
                  <a:srgbClr val="3E454A"/>
                </a:solidFill>
                <a:effectLst/>
                <a:latin typeface="Arial" panose="020B0604020202020204" pitchFamily="34" charset="0"/>
                <a:ea typeface="Calibri" panose="020F0502020204030204" pitchFamily="34" charset="0"/>
                <a:cs typeface="Arial" panose="020B0604020202020204" pitchFamily="34" charset="0"/>
              </a:rPr>
              <a:t> </a:t>
            </a:r>
            <a:r>
              <a:rPr lang="fr-FR" sz="700" b="0" baseline="40000" dirty="0">
                <a:solidFill>
                  <a:srgbClr val="3E454A"/>
                </a:solidFill>
                <a:effectLst/>
                <a:latin typeface="Arial" panose="020B0604020202020204" pitchFamily="34" charset="0"/>
                <a:ea typeface="Calibri" panose="020F0502020204030204" pitchFamily="34" charset="0"/>
                <a:cs typeface="Arial" panose="020B0604020202020204" pitchFamily="34" charset="0"/>
              </a:rPr>
              <a:t>(1) </a:t>
            </a:r>
            <a:r>
              <a:rPr lang="fr-FR" sz="700" b="0" dirty="0">
                <a:solidFill>
                  <a:srgbClr val="3E454A"/>
                </a:solidFill>
                <a:effectLst/>
                <a:latin typeface="Arial" panose="020B0604020202020204" pitchFamily="34" charset="0"/>
                <a:ea typeface="Calibri" panose="020F0502020204030204" pitchFamily="34" charset="0"/>
                <a:cs typeface="Arial" panose="020B0604020202020204" pitchFamily="34" charset="0"/>
              </a:rPr>
              <a:t>Préciser à votre client qu’un crédit l’engage et qu’il devra le rembourser.</a:t>
            </a:r>
          </a:p>
          <a:p>
            <a:r>
              <a:rPr lang="fr-FR" sz="700" b="0" dirty="0">
                <a:solidFill>
                  <a:srgbClr val="3E454A"/>
                </a:solidFill>
                <a:effectLst/>
                <a:latin typeface="Arial" panose="020B0604020202020204" pitchFamily="34" charset="0"/>
                <a:ea typeface="Calibri" panose="020F0502020204030204" pitchFamily="34" charset="0"/>
                <a:cs typeface="Arial" panose="020B0604020202020204" pitchFamily="34" charset="0"/>
              </a:rPr>
              <a:t> </a:t>
            </a:r>
            <a:r>
              <a:rPr lang="fr-FR" sz="700" b="0" baseline="40000" dirty="0">
                <a:solidFill>
                  <a:srgbClr val="3E454A"/>
                </a:solidFill>
                <a:effectLst/>
                <a:latin typeface="Arial" panose="020B0604020202020204" pitchFamily="34" charset="0"/>
                <a:ea typeface="Calibri" panose="020F0502020204030204" pitchFamily="34" charset="0"/>
                <a:cs typeface="Arial" panose="020B0604020202020204" pitchFamily="34" charset="0"/>
              </a:rPr>
              <a:t>(2) </a:t>
            </a:r>
            <a:r>
              <a:rPr lang="fr-FR" sz="700" b="0" dirty="0">
                <a:solidFill>
                  <a:srgbClr val="3E454A"/>
                </a:solidFill>
                <a:effectLst/>
                <a:latin typeface="Arial" panose="020B0604020202020204" pitchFamily="34" charset="0"/>
                <a:ea typeface="Calibri" panose="020F0502020204030204" pitchFamily="34" charset="0"/>
                <a:cs typeface="Arial" panose="020B0604020202020204" pitchFamily="34" charset="0"/>
              </a:rPr>
              <a:t>Suite à acceptation du dossier par la Caisse d’Epargne.  </a:t>
            </a:r>
            <a:endParaRPr lang="fr-FR" sz="700" dirty="0"/>
          </a:p>
        </p:txBody>
      </p:sp>
      <p:sp>
        <p:nvSpPr>
          <p:cNvPr id="24" name="Rectangle 23">
            <a:extLst>
              <a:ext uri="{FF2B5EF4-FFF2-40B4-BE49-F238E27FC236}">
                <a16:creationId xmlns:a16="http://schemas.microsoft.com/office/drawing/2014/main" id="{D32355CA-B760-4A6D-8E8B-08BED3AA6D82}"/>
              </a:ext>
            </a:extLst>
          </p:cNvPr>
          <p:cNvSpPr/>
          <p:nvPr/>
        </p:nvSpPr>
        <p:spPr>
          <a:xfrm>
            <a:off x="481732" y="1575299"/>
            <a:ext cx="11261610" cy="322727"/>
          </a:xfrm>
          <a:prstGeom prst="rect">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600" b="1" dirty="0"/>
              <a:t>IDÉES POUR ENGAGER LA DISCUSSION</a:t>
            </a:r>
          </a:p>
        </p:txBody>
      </p:sp>
      <p:sp>
        <p:nvSpPr>
          <p:cNvPr id="20" name="Titre 10">
            <a:extLst>
              <a:ext uri="{FF2B5EF4-FFF2-40B4-BE49-F238E27FC236}">
                <a16:creationId xmlns:a16="http://schemas.microsoft.com/office/drawing/2014/main" id="{414F17CB-FD2D-4A71-B0F9-9EEA217931AD}"/>
              </a:ext>
            </a:extLst>
          </p:cNvPr>
          <p:cNvSpPr txBox="1">
            <a:spLocks/>
          </p:cNvSpPr>
          <p:nvPr/>
        </p:nvSpPr>
        <p:spPr>
          <a:xfrm>
            <a:off x="695325" y="2003923"/>
            <a:ext cx="2517253" cy="197300"/>
          </a:xfrm>
          <a:prstGeom prst="rect">
            <a:avLst/>
          </a:prstGeom>
          <a:ln>
            <a:solidFill>
              <a:srgbClr val="C52922"/>
            </a:solidFill>
          </a:ln>
        </p:spPr>
        <p:txBody>
          <a:bodyPr anchor="ct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fr-FR" sz="1050" b="1" dirty="0">
                <a:solidFill>
                  <a:schemeClr val="tx1">
                    <a:lumMod val="75000"/>
                    <a:lumOff val="25000"/>
                  </a:schemeClr>
                </a:solidFill>
                <a:latin typeface="Arial" panose="020B0604020202020204" pitchFamily="34" charset="0"/>
                <a:cs typeface="Arial" panose="020B0604020202020204" pitchFamily="34" charset="0"/>
              </a:rPr>
              <a:t>Libellé GERC : EER M+12 </a:t>
            </a:r>
            <a:r>
              <a:rPr lang="fr-FR" sz="1050" b="1" dirty="0" err="1">
                <a:solidFill>
                  <a:schemeClr val="tx1">
                    <a:lumMod val="75000"/>
                    <a:lumOff val="25000"/>
                  </a:schemeClr>
                </a:solidFill>
                <a:latin typeface="Arial" panose="020B0604020202020204" pitchFamily="34" charset="0"/>
                <a:cs typeface="Arial" panose="020B0604020202020204" pitchFamily="34" charset="0"/>
              </a:rPr>
              <a:t>Credit</a:t>
            </a:r>
            <a:endParaRPr lang="fr-FR" sz="1050" b="1" dirty="0">
              <a:solidFill>
                <a:schemeClr val="tx1">
                  <a:lumMod val="75000"/>
                  <a:lumOff val="25000"/>
                </a:schemeClr>
              </a:solidFill>
              <a:latin typeface="Arial" panose="020B0604020202020204" pitchFamily="34" charset="0"/>
              <a:cs typeface="Arial" panose="020B0604020202020204" pitchFamily="34" charset="0"/>
            </a:endParaRPr>
          </a:p>
        </p:txBody>
      </p:sp>
      <p:graphicFrame>
        <p:nvGraphicFramePr>
          <p:cNvPr id="26" name="Tableau 13">
            <a:extLst>
              <a:ext uri="{FF2B5EF4-FFF2-40B4-BE49-F238E27FC236}">
                <a16:creationId xmlns:a16="http://schemas.microsoft.com/office/drawing/2014/main" id="{9746E601-CDFD-44FE-9B6E-4841A3FF5DF4}"/>
              </a:ext>
            </a:extLst>
          </p:cNvPr>
          <p:cNvGraphicFramePr>
            <a:graphicFrameLocks noGrp="1"/>
          </p:cNvGraphicFramePr>
          <p:nvPr>
            <p:extLst>
              <p:ext uri="{D42A27DB-BD31-4B8C-83A1-F6EECF244321}">
                <p14:modId xmlns:p14="http://schemas.microsoft.com/office/powerpoint/2010/main" val="4282740748"/>
              </p:ext>
            </p:extLst>
          </p:nvPr>
        </p:nvGraphicFramePr>
        <p:xfrm>
          <a:off x="-3520" y="6200635"/>
          <a:ext cx="12188480" cy="243840"/>
        </p:xfrm>
        <a:graphic>
          <a:graphicData uri="http://schemas.openxmlformats.org/drawingml/2006/table">
            <a:tbl>
              <a:tblPr>
                <a:tableStyleId>{5C22544A-7EE6-4342-B048-85BDC9FD1C3A}</a:tableStyleId>
              </a:tblPr>
              <a:tblGrid>
                <a:gridCol w="1218848">
                  <a:extLst>
                    <a:ext uri="{9D8B030D-6E8A-4147-A177-3AD203B41FA5}">
                      <a16:colId xmlns:a16="http://schemas.microsoft.com/office/drawing/2014/main" val="11123696"/>
                    </a:ext>
                  </a:extLst>
                </a:gridCol>
                <a:gridCol w="1218848">
                  <a:extLst>
                    <a:ext uri="{9D8B030D-6E8A-4147-A177-3AD203B41FA5}">
                      <a16:colId xmlns:a16="http://schemas.microsoft.com/office/drawing/2014/main" val="1498477622"/>
                    </a:ext>
                  </a:extLst>
                </a:gridCol>
                <a:gridCol w="1218848">
                  <a:extLst>
                    <a:ext uri="{9D8B030D-6E8A-4147-A177-3AD203B41FA5}">
                      <a16:colId xmlns:a16="http://schemas.microsoft.com/office/drawing/2014/main" val="2750319254"/>
                    </a:ext>
                  </a:extLst>
                </a:gridCol>
                <a:gridCol w="1218848">
                  <a:extLst>
                    <a:ext uri="{9D8B030D-6E8A-4147-A177-3AD203B41FA5}">
                      <a16:colId xmlns:a16="http://schemas.microsoft.com/office/drawing/2014/main" val="1169807283"/>
                    </a:ext>
                  </a:extLst>
                </a:gridCol>
                <a:gridCol w="1218848">
                  <a:extLst>
                    <a:ext uri="{9D8B030D-6E8A-4147-A177-3AD203B41FA5}">
                      <a16:colId xmlns:a16="http://schemas.microsoft.com/office/drawing/2014/main" val="4179139866"/>
                    </a:ext>
                  </a:extLst>
                </a:gridCol>
                <a:gridCol w="1218848">
                  <a:extLst>
                    <a:ext uri="{9D8B030D-6E8A-4147-A177-3AD203B41FA5}">
                      <a16:colId xmlns:a16="http://schemas.microsoft.com/office/drawing/2014/main" val="3994597210"/>
                    </a:ext>
                  </a:extLst>
                </a:gridCol>
                <a:gridCol w="1218848">
                  <a:extLst>
                    <a:ext uri="{9D8B030D-6E8A-4147-A177-3AD203B41FA5}">
                      <a16:colId xmlns:a16="http://schemas.microsoft.com/office/drawing/2014/main" val="3279164017"/>
                    </a:ext>
                  </a:extLst>
                </a:gridCol>
                <a:gridCol w="1218848">
                  <a:extLst>
                    <a:ext uri="{9D8B030D-6E8A-4147-A177-3AD203B41FA5}">
                      <a16:colId xmlns:a16="http://schemas.microsoft.com/office/drawing/2014/main" val="3587514840"/>
                    </a:ext>
                  </a:extLst>
                </a:gridCol>
                <a:gridCol w="1218848">
                  <a:extLst>
                    <a:ext uri="{9D8B030D-6E8A-4147-A177-3AD203B41FA5}">
                      <a16:colId xmlns:a16="http://schemas.microsoft.com/office/drawing/2014/main" val="2689001915"/>
                    </a:ext>
                  </a:extLst>
                </a:gridCol>
                <a:gridCol w="1218848">
                  <a:extLst>
                    <a:ext uri="{9D8B030D-6E8A-4147-A177-3AD203B41FA5}">
                      <a16:colId xmlns:a16="http://schemas.microsoft.com/office/drawing/2014/main" val="956466355"/>
                    </a:ext>
                  </a:extLst>
                </a:gridCol>
              </a:tblGrid>
              <a:tr h="223517">
                <a:tc>
                  <a:txBody>
                    <a:bodyPr/>
                    <a:lstStyle/>
                    <a:p>
                      <a:pPr algn="ctr"/>
                      <a:r>
                        <a:rPr lang="fr-FR" sz="1000" b="0" dirty="0">
                          <a:solidFill>
                            <a:schemeClr val="tx1">
                              <a:lumMod val="75000"/>
                              <a:lumOff val="25000"/>
                            </a:schemeClr>
                          </a:solidFill>
                        </a:rPr>
                        <a:t>J+2</a:t>
                      </a:r>
                    </a:p>
                  </a:txBody>
                  <a:tcPr anchor="ctr">
                    <a:solidFill>
                      <a:schemeClr val="bg1">
                        <a:lumMod val="95000"/>
                      </a:schemeClr>
                    </a:solidFill>
                  </a:tcPr>
                </a:tc>
                <a:tc>
                  <a:txBody>
                    <a:bodyPr/>
                    <a:lstStyle/>
                    <a:p>
                      <a:pPr algn="ctr"/>
                      <a:r>
                        <a:rPr lang="fr-FR" sz="1000" b="0" dirty="0">
                          <a:solidFill>
                            <a:schemeClr val="tx1">
                              <a:lumMod val="75000"/>
                              <a:lumOff val="25000"/>
                            </a:schemeClr>
                          </a:solidFill>
                        </a:rPr>
                        <a:t>J+7</a:t>
                      </a:r>
                    </a:p>
                  </a:txBody>
                  <a:tcPr anchor="ctr">
                    <a:solidFill>
                      <a:schemeClr val="bg1">
                        <a:lumMod val="95000"/>
                      </a:schemeClr>
                    </a:solidFill>
                  </a:tcPr>
                </a:tc>
                <a:tc>
                  <a:txBody>
                    <a:bodyPr/>
                    <a:lstStyle/>
                    <a:p>
                      <a:pPr algn="ctr"/>
                      <a:r>
                        <a:rPr lang="fr-FR" sz="1000" b="0" dirty="0">
                          <a:solidFill>
                            <a:schemeClr val="tx1">
                              <a:lumMod val="75000"/>
                              <a:lumOff val="25000"/>
                            </a:schemeClr>
                          </a:solidFill>
                        </a:rPr>
                        <a:t>J+15</a:t>
                      </a:r>
                    </a:p>
                  </a:txBody>
                  <a:tcPr anchor="ctr">
                    <a:solidFill>
                      <a:schemeClr val="bg1">
                        <a:lumMod val="95000"/>
                      </a:schemeClr>
                    </a:solidFill>
                  </a:tcPr>
                </a:tc>
                <a:tc>
                  <a:txBody>
                    <a:bodyPr/>
                    <a:lstStyle/>
                    <a:p>
                      <a:pPr algn="ctr"/>
                      <a:r>
                        <a:rPr lang="fr-FR" sz="1000" b="0" dirty="0">
                          <a:solidFill>
                            <a:schemeClr val="tx1">
                              <a:lumMod val="75000"/>
                              <a:lumOff val="25000"/>
                            </a:schemeClr>
                          </a:solidFill>
                        </a:rPr>
                        <a:t>M+1</a:t>
                      </a:r>
                    </a:p>
                  </a:txBody>
                  <a:tcPr anchor="ctr">
                    <a:solidFill>
                      <a:schemeClr val="bg1">
                        <a:lumMod val="95000"/>
                      </a:schemeClr>
                    </a:solidFill>
                  </a:tcPr>
                </a:tc>
                <a:tc>
                  <a:txBody>
                    <a:bodyPr/>
                    <a:lstStyle/>
                    <a:p>
                      <a:pPr algn="ctr"/>
                      <a:r>
                        <a:rPr lang="fr-FR" sz="1000" b="0" dirty="0">
                          <a:solidFill>
                            <a:schemeClr val="tx1">
                              <a:lumMod val="75000"/>
                              <a:lumOff val="25000"/>
                            </a:schemeClr>
                          </a:solidFill>
                        </a:rPr>
                        <a:t>M+3</a:t>
                      </a:r>
                    </a:p>
                  </a:txBody>
                  <a:tcPr anchor="ctr">
                    <a:solidFill>
                      <a:schemeClr val="bg1">
                        <a:lumMod val="95000"/>
                      </a:schemeClr>
                    </a:solidFill>
                  </a:tcPr>
                </a:tc>
                <a:tc>
                  <a:txBody>
                    <a:bodyPr/>
                    <a:lstStyle/>
                    <a:p>
                      <a:pPr algn="ctr"/>
                      <a:r>
                        <a:rPr lang="fr-FR" sz="1000" b="0" dirty="0">
                          <a:solidFill>
                            <a:schemeClr val="tx1">
                              <a:lumMod val="75000"/>
                              <a:lumOff val="25000"/>
                            </a:schemeClr>
                          </a:solidFill>
                        </a:rPr>
                        <a:t>M+5</a:t>
                      </a:r>
                    </a:p>
                  </a:txBody>
                  <a:tcPr anchor="ctr">
                    <a:solidFill>
                      <a:schemeClr val="bg1">
                        <a:lumMod val="95000"/>
                      </a:schemeClr>
                    </a:solidFill>
                  </a:tcPr>
                </a:tc>
                <a:tc>
                  <a:txBody>
                    <a:bodyPr/>
                    <a:lstStyle/>
                    <a:p>
                      <a:pPr algn="ctr"/>
                      <a:r>
                        <a:rPr lang="fr-FR" sz="1000" b="0" dirty="0">
                          <a:solidFill>
                            <a:schemeClr val="tx1">
                              <a:lumMod val="75000"/>
                              <a:lumOff val="25000"/>
                            </a:schemeClr>
                          </a:solidFill>
                        </a:rPr>
                        <a:t>M+6</a:t>
                      </a:r>
                    </a:p>
                  </a:txBody>
                  <a:tcPr anchor="ctr">
                    <a:solidFill>
                      <a:schemeClr val="bg1">
                        <a:lumMod val="95000"/>
                      </a:schemeClr>
                    </a:solidFill>
                  </a:tcPr>
                </a:tc>
                <a:tc>
                  <a:txBody>
                    <a:bodyPr/>
                    <a:lstStyle/>
                    <a:p>
                      <a:pPr algn="ctr"/>
                      <a:r>
                        <a:rPr lang="fr-FR" sz="1000" b="0" dirty="0">
                          <a:solidFill>
                            <a:schemeClr val="tx1">
                              <a:lumMod val="75000"/>
                              <a:lumOff val="25000"/>
                            </a:schemeClr>
                          </a:solidFill>
                        </a:rPr>
                        <a:t>M+9</a:t>
                      </a:r>
                    </a:p>
                  </a:txBody>
                  <a:tcPr anchor="ctr">
                    <a:solidFill>
                      <a:schemeClr val="bg1">
                        <a:lumMod val="95000"/>
                      </a:schemeClr>
                    </a:solidFill>
                  </a:tcPr>
                </a:tc>
                <a:tc>
                  <a:txBody>
                    <a:bodyPr/>
                    <a:lstStyle/>
                    <a:p>
                      <a:pPr algn="ctr"/>
                      <a:r>
                        <a:rPr lang="fr-FR" sz="1000" dirty="0">
                          <a:solidFill>
                            <a:schemeClr val="tx1">
                              <a:lumMod val="75000"/>
                              <a:lumOff val="25000"/>
                            </a:schemeClr>
                          </a:solidFill>
                        </a:rPr>
                        <a:t>M+10</a:t>
                      </a:r>
                    </a:p>
                  </a:txBody>
                  <a:tcPr anchor="ctr">
                    <a:solidFill>
                      <a:srgbClr val="F2F2F2"/>
                    </a:solidFill>
                  </a:tcPr>
                </a:tc>
                <a:tc>
                  <a:txBody>
                    <a:bodyPr/>
                    <a:lstStyle/>
                    <a:p>
                      <a:pPr algn="ctr"/>
                      <a:r>
                        <a:rPr lang="fr-FR" sz="1000" b="1" dirty="0">
                          <a:solidFill>
                            <a:schemeClr val="tx1">
                              <a:lumMod val="75000"/>
                              <a:lumOff val="25000"/>
                            </a:schemeClr>
                          </a:solidFill>
                        </a:rPr>
                        <a:t>M+12</a:t>
                      </a:r>
                    </a:p>
                  </a:txBody>
                  <a:tcPr anchor="ctr">
                    <a:solidFill>
                      <a:schemeClr val="accent4">
                        <a:lumMod val="60000"/>
                        <a:lumOff val="40000"/>
                      </a:schemeClr>
                    </a:solidFill>
                  </a:tcPr>
                </a:tc>
                <a:extLst>
                  <a:ext uri="{0D108BD9-81ED-4DB2-BD59-A6C34878D82A}">
                    <a16:rowId xmlns:a16="http://schemas.microsoft.com/office/drawing/2014/main" val="340540879"/>
                  </a:ext>
                </a:extLst>
              </a:tr>
            </a:tbl>
          </a:graphicData>
        </a:graphic>
      </p:graphicFrame>
      <p:pic>
        <p:nvPicPr>
          <p:cNvPr id="27" name="Image 26">
            <a:extLst>
              <a:ext uri="{FF2B5EF4-FFF2-40B4-BE49-F238E27FC236}">
                <a16:creationId xmlns:a16="http://schemas.microsoft.com/office/drawing/2014/main" id="{D3516124-7BB6-49E1-A8C2-A7F935AC8E53}"/>
              </a:ext>
            </a:extLst>
          </p:cNvPr>
          <p:cNvPicPr>
            <a:picLocks noChangeAspect="1"/>
          </p:cNvPicPr>
          <p:nvPr/>
        </p:nvPicPr>
        <p:blipFill>
          <a:blip r:embed="rId5">
            <a:extLst>
              <a:ext uri="{BEBA8EAE-BF5A-486C-A8C5-ECC9F3942E4B}">
                <a14:imgProps xmlns:a14="http://schemas.microsoft.com/office/drawing/2010/main">
                  <a14:imgLayer r:embed="rId6">
                    <a14:imgEffect>
                      <a14:backgroundRemoval t="7853" b="95673" l="9930" r="89720">
                        <a14:foregroundMark x1="11799" y1="8974" x2="82593" y2="14423"/>
                        <a14:foregroundMark x1="82593" y1="14423" x2="76869" y2="9455"/>
                        <a14:foregroundMark x1="76869" y1="9455" x2="18808" y2="13622"/>
                        <a14:foregroundMark x1="18808" y1="13622" x2="24182" y2="8333"/>
                        <a14:foregroundMark x1="24182" y1="8333" x2="31192" y2="7853"/>
                        <a14:foregroundMark x1="31192" y1="7853" x2="75234" y2="13462"/>
                        <a14:foregroundMark x1="87383" y1="8494" x2="75935" y2="8494"/>
                        <a14:foregroundMark x1="86799" y1="10417" x2="83061" y2="12019"/>
                        <a14:foregroundMark x1="74299" y1="15865" x2="12150" y2="14583"/>
                        <a14:foregroundMark x1="13668" y1="11218" x2="19626" y2="13301"/>
                        <a14:foregroundMark x1="68341" y1="85577" x2="58294" y2="94712"/>
                        <a14:foregroundMark x1="58294" y1="94712" x2="45444" y2="96795"/>
                        <a14:foregroundMark x1="45444" y1="96795" x2="33879" y2="90224"/>
                        <a14:foregroundMark x1="33879" y1="90224" x2="28154" y2="81731"/>
                        <a14:foregroundMark x1="64019" y1="84776" x2="44509" y2="81250"/>
                        <a14:foregroundMark x1="59229" y1="94071" x2="40187" y2="95673"/>
                        <a14:foregroundMark x1="40187" y1="95673" x2="38084" y2="93750"/>
                      </a14:backgroundRemoval>
                    </a14:imgEffect>
                  </a14:imgLayer>
                </a14:imgProps>
              </a:ext>
            </a:extLst>
          </a:blip>
          <a:stretch>
            <a:fillRect/>
          </a:stretch>
        </p:blipFill>
        <p:spPr>
          <a:xfrm>
            <a:off x="10255478" y="1147913"/>
            <a:ext cx="1564998" cy="1140840"/>
          </a:xfrm>
          <a:prstGeom prst="rect">
            <a:avLst/>
          </a:prstGeom>
        </p:spPr>
      </p:pic>
      <p:sp>
        <p:nvSpPr>
          <p:cNvPr id="18" name="Rectangle 17">
            <a:extLst>
              <a:ext uri="{FF2B5EF4-FFF2-40B4-BE49-F238E27FC236}">
                <a16:creationId xmlns:a16="http://schemas.microsoft.com/office/drawing/2014/main" id="{E939EF5F-CDEF-419F-99E6-F2C7A9FE761B}"/>
              </a:ext>
            </a:extLst>
          </p:cNvPr>
          <p:cNvSpPr/>
          <p:nvPr/>
        </p:nvSpPr>
        <p:spPr>
          <a:xfrm rot="20717070">
            <a:off x="122761" y="1565344"/>
            <a:ext cx="1663532" cy="401652"/>
          </a:xfrm>
          <a:prstGeom prst="rect">
            <a:avLst/>
          </a:prstGeom>
          <a:solidFill>
            <a:schemeClr val="accent4">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050" dirty="0">
                <a:solidFill>
                  <a:schemeClr val="bg1"/>
                </a:solidFill>
              </a:rPr>
              <a:t>Cible GERC </a:t>
            </a:r>
          </a:p>
          <a:p>
            <a:pPr algn="ctr"/>
            <a:r>
              <a:rPr lang="fr-FR" sz="1050" dirty="0">
                <a:solidFill>
                  <a:schemeClr val="bg1"/>
                </a:solidFill>
              </a:rPr>
              <a:t>active 1 mois</a:t>
            </a:r>
          </a:p>
        </p:txBody>
      </p:sp>
    </p:spTree>
    <p:extLst>
      <p:ext uri="{BB962C8B-B14F-4D97-AF65-F5344CB8AC3E}">
        <p14:creationId xmlns:p14="http://schemas.microsoft.com/office/powerpoint/2010/main" val="275535210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3716162" y="3048338"/>
            <a:ext cx="8475837" cy="398091"/>
          </a:xfrm>
          <a:prstGeom prst="rect">
            <a:avLst/>
          </a:prstGeom>
          <a:gradFill flip="none" rotWithShape="1">
            <a:gsLst>
              <a:gs pos="0">
                <a:schemeClr val="accent1">
                  <a:lumMod val="5000"/>
                  <a:lumOff val="95000"/>
                  <a:alpha val="0"/>
                </a:schemeClr>
              </a:gs>
              <a:gs pos="100000">
                <a:schemeClr val="accent4">
                  <a:lumMod val="40000"/>
                  <a:lumOff val="60000"/>
                </a:schemeClr>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 name="Espace réservé du texte 1"/>
          <p:cNvSpPr>
            <a:spLocks noGrp="1"/>
          </p:cNvSpPr>
          <p:nvPr>
            <p:ph type="body" sz="quarter" idx="13"/>
          </p:nvPr>
        </p:nvSpPr>
        <p:spPr/>
        <p:txBody>
          <a:bodyPr/>
          <a:lstStyle/>
          <a:p>
            <a:r>
              <a:rPr lang="fr-FR" dirty="0"/>
              <a:t>Contexte </a:t>
            </a:r>
          </a:p>
          <a:p>
            <a:r>
              <a:rPr lang="fr-FR" dirty="0"/>
              <a:t>Le programme relationnel</a:t>
            </a:r>
          </a:p>
          <a:p>
            <a:r>
              <a:rPr lang="fr-FR" dirty="0"/>
              <a:t>Détail des « 10 prises de parole » et actions des conseillers</a:t>
            </a:r>
          </a:p>
          <a:p>
            <a:r>
              <a:rPr lang="fr-FR" dirty="0"/>
              <a:t>Quizz</a:t>
            </a:r>
          </a:p>
          <a:p>
            <a:r>
              <a:rPr lang="fr-FR" dirty="0"/>
              <a:t>Les outils</a:t>
            </a:r>
          </a:p>
        </p:txBody>
      </p:sp>
      <p:pic>
        <p:nvPicPr>
          <p:cNvPr id="3" name="Image 2"/>
          <p:cNvPicPr>
            <a:picLocks noChangeAspect="1"/>
          </p:cNvPicPr>
          <p:nvPr/>
        </p:nvPicPr>
        <p:blipFill rotWithShape="1">
          <a:blip r:embed="rId2">
            <a:clrChange>
              <a:clrFrom>
                <a:srgbClr val="FFFFFF"/>
              </a:clrFrom>
              <a:clrTo>
                <a:srgbClr val="FFFFFF">
                  <a:alpha val="0"/>
                </a:srgbClr>
              </a:clrTo>
            </a:clrChange>
          </a:blip>
          <a:srcRect l="51283" t="24273" r="23491" b="53783"/>
          <a:stretch/>
        </p:blipFill>
        <p:spPr>
          <a:xfrm>
            <a:off x="7634376" y="5302792"/>
            <a:ext cx="3944871" cy="1127837"/>
          </a:xfrm>
          <a:prstGeom prst="rect">
            <a:avLst/>
          </a:prstGeom>
        </p:spPr>
      </p:pic>
      <p:pic>
        <p:nvPicPr>
          <p:cNvPr id="4" name="Image 3"/>
          <p:cNvPicPr>
            <a:picLocks noChangeAspect="1"/>
          </p:cNvPicPr>
          <p:nvPr/>
        </p:nvPicPr>
        <p:blipFill rotWithShape="1">
          <a:blip r:embed="rId3">
            <a:extLst>
              <a:ext uri="{BEBA8EAE-BF5A-486C-A8C5-ECC9F3942E4B}">
                <a14:imgProps xmlns:a14="http://schemas.microsoft.com/office/drawing/2010/main">
                  <a14:imgLayer r:embed="rId4">
                    <a14:imgEffect>
                      <a14:backgroundRemoval t="47963" b="68148" l="60621" r="67407">
                        <a14:foregroundMark x1="63177" y1="52870" x2="62142" y2="56111"/>
                        <a14:foregroundMark x1="62112" y1="53148" x2="63086" y2="56296"/>
                        <a14:foregroundMark x1="62751" y1="58148" x2="62051" y2="62778"/>
                        <a14:foregroundMark x1="62781" y1="55185" x2="62447" y2="57407"/>
                        <a14:foregroundMark x1="65825" y1="62963" x2="65186" y2="57593"/>
                        <a14:foregroundMark x1="66890" y1="55000" x2="65429" y2="49722"/>
                        <a14:foregroundMark x1="65307" y1="49815" x2="63573" y2="48889"/>
                        <a14:foregroundMark x1="63603" y1="48889" x2="62082" y2="50463"/>
                        <a14:foregroundMark x1="62082" y1="50463" x2="61169" y2="54352"/>
                        <a14:foregroundMark x1="61169" y1="54352" x2="60956" y2="59444"/>
                        <a14:foregroundMark x1="60956" y1="59537" x2="61534" y2="63519"/>
                        <a14:foregroundMark x1="61564" y1="63611" x2="62934" y2="66667"/>
                        <a14:foregroundMark x1="62964" y1="66852" x2="64638" y2="67130"/>
                        <a14:foregroundMark x1="64699" y1="67130" x2="65946" y2="65278"/>
                        <a14:foregroundMark x1="65977" y1="65278" x2="66859" y2="61852"/>
                        <a14:foregroundMark x1="67012" y1="55185" x2="67072" y2="56019"/>
                        <a14:foregroundMark x1="67072" y1="56019" x2="67042" y2="60185"/>
                        <a14:foregroundMark x1="63786" y1="48426" x2="64547" y2="48611"/>
                        <a14:foregroundMark x1="61716" y1="51296" x2="61321" y2="53056"/>
                        <a14:foregroundMark x1="61290" y1="53056" x2="60895" y2="56111"/>
                        <a14:foregroundMark x1="60895" y1="56111" x2="60864" y2="58889"/>
                      </a14:backgroundRemoval>
                    </a14:imgEffect>
                  </a14:imgLayer>
                </a14:imgProps>
              </a:ext>
            </a:extLst>
          </a:blip>
          <a:srcRect l="60307" t="47455" r="32222" b="30904"/>
          <a:stretch/>
        </p:blipFill>
        <p:spPr>
          <a:xfrm>
            <a:off x="8542308" y="3276142"/>
            <a:ext cx="2129006" cy="2026650"/>
          </a:xfrm>
          <a:prstGeom prst="rect">
            <a:avLst/>
          </a:prstGeom>
        </p:spPr>
      </p:pic>
    </p:spTree>
    <p:extLst>
      <p:ext uri="{BB962C8B-B14F-4D97-AF65-F5344CB8AC3E}">
        <p14:creationId xmlns:p14="http://schemas.microsoft.com/office/powerpoint/2010/main" val="280815495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Espace réservé du contenu 8"/>
          <p:cNvSpPr>
            <a:spLocks noGrp="1"/>
          </p:cNvSpPr>
          <p:nvPr>
            <p:ph idx="17"/>
          </p:nvPr>
        </p:nvSpPr>
        <p:spPr>
          <a:xfrm>
            <a:off x="695325" y="1318997"/>
            <a:ext cx="10980738" cy="4860000"/>
          </a:xfrm>
        </p:spPr>
        <p:txBody>
          <a:bodyPr/>
          <a:lstStyle/>
          <a:p>
            <a:pPr marL="342900" indent="-342900">
              <a:buFont typeface="+mj-lt"/>
              <a:buAutoNum type="arabicPeriod"/>
            </a:pPr>
            <a:r>
              <a:rPr lang="fr-FR" b="1" dirty="0"/>
              <a:t>En 10 ans, nous avons perdu : </a:t>
            </a:r>
          </a:p>
          <a:p>
            <a:pPr marL="810900" lvl="1" indent="-342900">
              <a:buFont typeface="+mj-lt"/>
              <a:buAutoNum type="alphaLcPeriod"/>
            </a:pPr>
            <a:r>
              <a:rPr lang="fr-FR" dirty="0"/>
              <a:t>5 % de notre fonds de commerce</a:t>
            </a:r>
          </a:p>
          <a:p>
            <a:pPr marL="810900" lvl="1" indent="-342900">
              <a:buFont typeface="+mj-lt"/>
              <a:buAutoNum type="alphaLcPeriod"/>
            </a:pPr>
            <a:r>
              <a:rPr lang="fr-FR" dirty="0"/>
              <a:t>22 % de notre fonds de commerce</a:t>
            </a:r>
          </a:p>
          <a:p>
            <a:pPr marL="810900" lvl="1" indent="-342900">
              <a:buFont typeface="+mj-lt"/>
              <a:buAutoNum type="alphaLcPeriod"/>
            </a:pPr>
            <a:r>
              <a:rPr lang="fr-FR" dirty="0"/>
              <a:t>40 % de notre fonds de commerce</a:t>
            </a:r>
          </a:p>
          <a:p>
            <a:pPr marL="810900" lvl="1" indent="-342900">
              <a:buFont typeface="+mj-lt"/>
              <a:buAutoNum type="alphaLcPeriod"/>
            </a:pPr>
            <a:endParaRPr lang="fr-FR" sz="100" dirty="0"/>
          </a:p>
          <a:p>
            <a:pPr marL="342900" indent="-342900">
              <a:buFont typeface="+mj-lt"/>
              <a:buAutoNum type="arabicPeriod"/>
            </a:pPr>
            <a:r>
              <a:rPr lang="fr-FR" b="1" dirty="0"/>
              <a:t>Qu’attendent nos clients de leur relation avec leur conseiller ? </a:t>
            </a:r>
          </a:p>
          <a:p>
            <a:pPr marL="810900" lvl="1" indent="-342900">
              <a:buFont typeface="+mj-lt"/>
              <a:buAutoNum type="alphaLcPeriod"/>
            </a:pPr>
            <a:r>
              <a:rPr lang="fr-FR" dirty="0"/>
              <a:t>Une relation personnalisée</a:t>
            </a:r>
          </a:p>
          <a:p>
            <a:pPr marL="810900" lvl="1" indent="-342900">
              <a:buFont typeface="+mj-lt"/>
              <a:buAutoNum type="alphaLcPeriod"/>
            </a:pPr>
            <a:r>
              <a:rPr lang="fr-FR" dirty="0"/>
              <a:t>Un suivi dans la relation</a:t>
            </a:r>
          </a:p>
          <a:p>
            <a:pPr marL="810900" lvl="1" indent="-342900">
              <a:buFont typeface="+mj-lt"/>
              <a:buAutoNum type="alphaLcPeriod"/>
            </a:pPr>
            <a:r>
              <a:rPr lang="fr-FR" dirty="0"/>
              <a:t>Qu’on les laisse tranquille </a:t>
            </a:r>
          </a:p>
          <a:p>
            <a:pPr marL="810900" lvl="1" indent="-342900">
              <a:buFont typeface="+mj-lt"/>
              <a:buAutoNum type="alphaLcPeriod"/>
            </a:pPr>
            <a:endParaRPr lang="fr-FR" sz="100" dirty="0"/>
          </a:p>
          <a:p>
            <a:pPr marL="342900" indent="-342900">
              <a:buFont typeface="+mj-lt"/>
              <a:buAutoNum type="arabicPeriod"/>
            </a:pPr>
            <a:r>
              <a:rPr lang="fr-FR" b="1" dirty="0"/>
              <a:t>En moyenne, pour une entrée en relation « </a:t>
            </a:r>
            <a:r>
              <a:rPr lang="fr-FR" b="1" dirty="0" err="1"/>
              <a:t>Banca</a:t>
            </a:r>
            <a:r>
              <a:rPr lang="fr-FR" b="1" dirty="0"/>
              <a:t> », combien d’univers sont actifs au bout d’un an : </a:t>
            </a:r>
          </a:p>
          <a:p>
            <a:pPr marL="810900" lvl="1" indent="-342900">
              <a:buFont typeface="+mj-lt"/>
              <a:buAutoNum type="alphaLcPeriod"/>
            </a:pPr>
            <a:r>
              <a:rPr lang="fr-FR" dirty="0"/>
              <a:t>1,2 univers</a:t>
            </a:r>
          </a:p>
          <a:p>
            <a:pPr marL="810900" lvl="1" indent="-342900">
              <a:buFont typeface="+mj-lt"/>
              <a:buAutoNum type="alphaLcPeriod"/>
            </a:pPr>
            <a:r>
              <a:rPr lang="fr-FR" dirty="0"/>
              <a:t>2,5 univers </a:t>
            </a:r>
          </a:p>
          <a:p>
            <a:pPr marL="810900" lvl="1" indent="-342900">
              <a:buFont typeface="+mj-lt"/>
              <a:buAutoNum type="alphaLcPeriod"/>
            </a:pPr>
            <a:r>
              <a:rPr lang="fr-FR" dirty="0"/>
              <a:t>3,2 univers</a:t>
            </a:r>
          </a:p>
          <a:p>
            <a:pPr marL="810900" lvl="1" indent="-342900">
              <a:buFont typeface="+mj-lt"/>
              <a:buAutoNum type="alphaLcPeriod"/>
            </a:pPr>
            <a:endParaRPr lang="fr-FR" sz="100" dirty="0"/>
          </a:p>
          <a:p>
            <a:pPr marL="342900" indent="-342900">
              <a:buFont typeface="+mj-lt"/>
              <a:buAutoNum type="arabicPeriod"/>
            </a:pPr>
            <a:r>
              <a:rPr lang="fr-FR" b="1" dirty="0"/>
              <a:t>Quel est le taux d’équipement de nos clients en </a:t>
            </a:r>
            <a:r>
              <a:rPr lang="fr-FR" b="1" dirty="0" err="1"/>
              <a:t>opt’in</a:t>
            </a:r>
            <a:r>
              <a:rPr lang="fr-FR" b="1" dirty="0"/>
              <a:t> : </a:t>
            </a:r>
          </a:p>
          <a:p>
            <a:pPr marL="810900" lvl="1" indent="-342900">
              <a:buFont typeface="+mj-lt"/>
              <a:buAutoNum type="alphaLcPeriod"/>
            </a:pPr>
            <a:r>
              <a:rPr lang="fr-FR" dirty="0"/>
              <a:t>75 % </a:t>
            </a:r>
            <a:r>
              <a:rPr lang="fr-FR" dirty="0">
                <a:sym typeface="Wingdings" panose="05000000000000000000" pitchFamily="2" charset="2"/>
              </a:rPr>
              <a:t> </a:t>
            </a:r>
            <a:r>
              <a:rPr lang="fr-FR" dirty="0"/>
              <a:t>nous pouvons envoyer des emails commerciaux à ¾ de nos clients</a:t>
            </a:r>
          </a:p>
          <a:p>
            <a:pPr marL="810900" lvl="1" indent="-342900">
              <a:buFont typeface="+mj-lt"/>
              <a:buAutoNum type="alphaLcPeriod"/>
            </a:pPr>
            <a:r>
              <a:rPr lang="fr-FR" dirty="0"/>
              <a:t>51 % </a:t>
            </a:r>
            <a:r>
              <a:rPr lang="fr-FR" dirty="0">
                <a:sym typeface="Wingdings" panose="05000000000000000000" pitchFamily="2" charset="2"/>
              </a:rPr>
              <a:t> les communications commerciales viennent en soutien de vos actes au quotidien seulement pour la ½ de nos clients </a:t>
            </a:r>
            <a:endParaRPr lang="fr-FR" dirty="0"/>
          </a:p>
          <a:p>
            <a:pPr marL="810900" lvl="1" indent="-342900">
              <a:buFont typeface="+mj-lt"/>
              <a:buAutoNum type="alphaLcPeriod"/>
            </a:pPr>
            <a:r>
              <a:rPr lang="fr-FR" dirty="0"/>
              <a:t>29 % </a:t>
            </a:r>
            <a:r>
              <a:rPr lang="fr-FR" dirty="0">
                <a:sym typeface="Wingdings" panose="05000000000000000000" pitchFamily="2" charset="2"/>
              </a:rPr>
              <a:t> les contacts de nos clients reposent à plus de 2/3 sur votre seule initiative (proactivité commerciale)</a:t>
            </a:r>
            <a:endParaRPr lang="fr-FR" dirty="0"/>
          </a:p>
          <a:p>
            <a:pPr marL="810900" lvl="1" indent="-342900">
              <a:buFont typeface="+mj-lt"/>
              <a:buAutoNum type="alphaLcPeriod"/>
            </a:pPr>
            <a:endParaRPr lang="fr-FR" dirty="0"/>
          </a:p>
          <a:p>
            <a:pPr marL="342900" indent="-342900">
              <a:buFont typeface="+mj-lt"/>
              <a:buAutoNum type="arabicPeriod"/>
            </a:pPr>
            <a:endParaRPr lang="fr-FR" dirty="0"/>
          </a:p>
          <a:p>
            <a:pPr marL="810900" lvl="1" indent="-342900">
              <a:buFont typeface="+mj-lt"/>
              <a:buAutoNum type="alphaLcPeriod"/>
            </a:pPr>
            <a:endParaRPr lang="fr-FR" dirty="0"/>
          </a:p>
          <a:p>
            <a:endParaRPr lang="fr-FR" dirty="0"/>
          </a:p>
        </p:txBody>
      </p:sp>
      <p:sp>
        <p:nvSpPr>
          <p:cNvPr id="6" name="Espace réservé du texte 5"/>
          <p:cNvSpPr>
            <a:spLocks noGrp="1"/>
          </p:cNvSpPr>
          <p:nvPr>
            <p:ph type="body" sz="quarter" idx="12"/>
          </p:nvPr>
        </p:nvSpPr>
        <p:spPr/>
        <p:txBody>
          <a:bodyPr/>
          <a:lstStyle/>
          <a:p>
            <a:r>
              <a:rPr lang="fr-FR" dirty="0"/>
              <a:t>Faites le quizz et vérifiez si vous êtes incollables sur le programme relationnel entrée en relation. </a:t>
            </a:r>
          </a:p>
        </p:txBody>
      </p:sp>
      <p:sp>
        <p:nvSpPr>
          <p:cNvPr id="7" name="Espace réservé du texte 6"/>
          <p:cNvSpPr>
            <a:spLocks noGrp="1"/>
          </p:cNvSpPr>
          <p:nvPr>
            <p:ph type="body" sz="quarter" idx="14"/>
          </p:nvPr>
        </p:nvSpPr>
        <p:spPr/>
        <p:txBody>
          <a:bodyPr/>
          <a:lstStyle/>
          <a:p>
            <a:r>
              <a:rPr lang="fr-FR" dirty="0"/>
              <a:t>Programme Relationnel EER</a:t>
            </a:r>
          </a:p>
        </p:txBody>
      </p:sp>
      <p:sp>
        <p:nvSpPr>
          <p:cNvPr id="8" name="Espace réservé du texte 7"/>
          <p:cNvSpPr>
            <a:spLocks noGrp="1"/>
          </p:cNvSpPr>
          <p:nvPr>
            <p:ph type="body" sz="quarter" idx="16"/>
          </p:nvPr>
        </p:nvSpPr>
        <p:spPr/>
        <p:txBody>
          <a:bodyPr/>
          <a:lstStyle/>
          <a:p>
            <a:r>
              <a:rPr lang="fr-FR" dirty="0"/>
              <a:t>1</a:t>
            </a:r>
          </a:p>
        </p:txBody>
      </p:sp>
      <p:grpSp>
        <p:nvGrpSpPr>
          <p:cNvPr id="2" name="Groupe 1">
            <a:extLst>
              <a:ext uri="{FF2B5EF4-FFF2-40B4-BE49-F238E27FC236}">
                <a16:creationId xmlns:a16="http://schemas.microsoft.com/office/drawing/2014/main" id="{6393E298-CEBF-491C-AF85-C844B0854C65}"/>
              </a:ext>
            </a:extLst>
          </p:cNvPr>
          <p:cNvGrpSpPr/>
          <p:nvPr/>
        </p:nvGrpSpPr>
        <p:grpSpPr>
          <a:xfrm>
            <a:off x="7872548" y="1938111"/>
            <a:ext cx="2033111" cy="1830558"/>
            <a:chOff x="9300755" y="1184147"/>
            <a:chExt cx="2033111" cy="1830558"/>
          </a:xfrm>
        </p:grpSpPr>
        <p:pic>
          <p:nvPicPr>
            <p:cNvPr id="15" name="Image 14">
              <a:extLst>
                <a:ext uri="{FF2B5EF4-FFF2-40B4-BE49-F238E27FC236}">
                  <a16:creationId xmlns:a16="http://schemas.microsoft.com/office/drawing/2014/main" id="{615A7AA8-7FCD-4A99-9169-1D3F71EAF7D4}"/>
                </a:ext>
              </a:extLst>
            </p:cNvPr>
            <p:cNvPicPr>
              <a:picLocks noChangeAspect="1"/>
            </p:cNvPicPr>
            <p:nvPr/>
          </p:nvPicPr>
          <p:blipFill rotWithShape="1">
            <a:blip r:embed="rId2">
              <a:extLst>
                <a:ext uri="{BEBA8EAE-BF5A-486C-A8C5-ECC9F3942E4B}">
                  <a14:imgProps xmlns:a14="http://schemas.microsoft.com/office/drawing/2010/main">
                    <a14:imgLayer r:embed="rId3">
                      <a14:imgEffect>
                        <a14:backgroundRemoval t="9868" b="89912" l="5689" r="89934">
                          <a14:foregroundMark x1="10066" y1="21711" x2="11488" y2="34211"/>
                          <a14:foregroundMark x1="11488" y1="34211" x2="12691" y2="38377"/>
                          <a14:foregroundMark x1="5689" y1="36184" x2="8096" y2="34649"/>
                          <a14:foregroundMark x1="54376" y1="57456" x2="76915" y2="66667"/>
                          <a14:foregroundMark x1="55033" y1="59649" x2="57768" y2="65789"/>
                          <a14:foregroundMark x1="54376" y1="35307" x2="54376" y2="35307"/>
                          <a14:foregroundMark x1="56893" y1="34868" x2="56893" y2="34868"/>
                          <a14:foregroundMark x1="59737" y1="35088" x2="59737" y2="35088"/>
                          <a14:foregroundMark x1="62254" y1="35307" x2="62254" y2="35307"/>
                          <a14:foregroundMark x1="66521" y1="34649" x2="66521" y2="34649"/>
                          <a14:foregroundMark x1="68162" y1="34868" x2="68162" y2="34868"/>
                          <a14:foregroundMark x1="71007" y1="35088" x2="71007" y2="35088"/>
                          <a14:foregroundMark x1="73961" y1="34868" x2="73961" y2="34868"/>
                          <a14:foregroundMark x1="78009" y1="35088" x2="78009" y2="35088"/>
                          <a14:foregroundMark x1="81838" y1="35965" x2="81838" y2="35965"/>
                          <a14:foregroundMark x1="84792" y1="35307" x2="84792" y2="35307"/>
                          <a14:foregroundMark x1="86652" y1="35526" x2="86652" y2="35526"/>
                          <a14:foregroundMark x1="54048" y1="45175" x2="54048" y2="45175"/>
                          <a14:foregroundMark x1="57002" y1="45175" x2="57002" y2="45175"/>
                          <a14:foregroundMark x1="61488" y1="46491" x2="61488" y2="46491"/>
                          <a14:foregroundMark x1="64989" y1="45833" x2="64989" y2="45833"/>
                          <a14:foregroundMark x1="68709" y1="45395" x2="68709" y2="45395"/>
                          <a14:foregroundMark x1="71335" y1="45833" x2="71335" y2="45833"/>
                          <a14:foregroundMark x1="73961" y1="46711" x2="73961" y2="46711"/>
                          <a14:foregroundMark x1="77899" y1="45614" x2="77899" y2="45614"/>
                          <a14:foregroundMark x1="79869" y1="45395" x2="79869" y2="45395"/>
                          <a14:foregroundMark x1="82495" y1="44956" x2="82495" y2="44956"/>
                          <a14:foregroundMark x1="85120" y1="44956" x2="85120" y2="44956"/>
                          <a14:foregroundMark x1="87199" y1="46491" x2="87199" y2="46491"/>
                        </a14:backgroundRemoval>
                      </a14:imgEffect>
                    </a14:imgLayer>
                  </a14:imgProps>
                </a:ext>
              </a:extLst>
            </a:blip>
            <a:srcRect r="48600"/>
            <a:stretch/>
          </p:blipFill>
          <p:spPr>
            <a:xfrm>
              <a:off x="9447911" y="1184147"/>
              <a:ext cx="1885955" cy="1830558"/>
            </a:xfrm>
            <a:prstGeom prst="rect">
              <a:avLst/>
            </a:prstGeom>
          </p:spPr>
        </p:pic>
        <p:pic>
          <p:nvPicPr>
            <p:cNvPr id="1026" name="Picture 2" descr="Fond de bulle de dialogue point d'interrogation de style bande dessinée Vecteur gratuit">
              <a:extLst>
                <a:ext uri="{FF2B5EF4-FFF2-40B4-BE49-F238E27FC236}">
                  <a16:creationId xmlns:a16="http://schemas.microsoft.com/office/drawing/2014/main" id="{1EA95A07-7A92-4079-937E-61593C2054AD}"/>
                </a:ext>
              </a:extLst>
            </p:cNvPr>
            <p:cNvPicPr>
              <a:picLocks noChangeAspect="1" noChangeArrowheads="1"/>
            </p:cNvPicPr>
            <p:nvPr/>
          </p:nvPicPr>
          <p:blipFill rotWithShape="1">
            <a:blip r:embed="rId4" cstate="print">
              <a:extLst>
                <a:ext uri="{BEBA8EAE-BF5A-486C-A8C5-ECC9F3942E4B}">
                  <a14:imgProps xmlns:a14="http://schemas.microsoft.com/office/drawing/2010/main">
                    <a14:imgLayer r:embed="rId5">
                      <a14:imgEffect>
                        <a14:backgroundRemoval t="22045" b="78435" l="19169" r="75240">
                          <a14:foregroundMark x1="59425" y1="78594" x2="52875" y2="71725"/>
                          <a14:foregroundMark x1="75080" y1="51278" x2="68850" y2="44569"/>
                          <a14:foregroundMark x1="72364" y1="59585" x2="75240" y2="51597"/>
                          <a14:foregroundMark x1="75240" y1="51597" x2="75399" y2="49521"/>
                          <a14:foregroundMark x1="73642" y1="57188" x2="75240" y2="51278"/>
                          <a14:foregroundMark x1="57188" y1="25719" x2="39617" y2="28754"/>
                          <a14:foregroundMark x1="40735" y1="27796" x2="46645" y2="26677"/>
                          <a14:foregroundMark x1="46326" y1="26358" x2="54633" y2="25559"/>
                          <a14:foregroundMark x1="54633" y1="25559" x2="61182" y2="26518"/>
                          <a14:foregroundMark x1="53674" y1="25559" x2="62780" y2="26518"/>
                          <a14:foregroundMark x1="36262" y1="23163" x2="36262" y2="23163"/>
                          <a14:foregroundMark x1="36262" y1="23163" x2="36262" y2="23163"/>
                          <a14:foregroundMark x1="40575" y1="22364" x2="37700" y2="22684"/>
                          <a14:foregroundMark x1="22204" y1="28115" x2="28115" y2="23802"/>
                          <a14:foregroundMark x1="22364" y1="56550" x2="23323" y2="43770"/>
                          <a14:foregroundMark x1="19169" y1="38818" x2="20128" y2="37220"/>
                          <a14:foregroundMark x1="40636" y1="75496" x2="41693" y2="75879"/>
                          <a14:foregroundMark x1="29442" y1="71447" x2="29791" y2="71573"/>
                          <a14:foregroundMark x1="26677" y1="70447" x2="28766" y2="71202"/>
                          <a14:backgroundMark x1="33067" y1="72843" x2="33067" y2="72843"/>
                          <a14:backgroundMark x1="37220" y1="73962" x2="29872" y2="71725"/>
                          <a14:backgroundMark x1="40415" y1="75080" x2="37061" y2="73962"/>
                          <a14:backgroundMark x1="29553" y1="71725" x2="28275" y2="69968"/>
                        </a14:backgroundRemoval>
                      </a14:imgEffect>
                    </a14:imgLayer>
                  </a14:imgProps>
                </a:ext>
                <a:ext uri="{28A0092B-C50C-407E-A947-70E740481C1C}">
                  <a14:useLocalDpi xmlns:a14="http://schemas.microsoft.com/office/drawing/2010/main" val="0"/>
                </a:ext>
              </a:extLst>
            </a:blip>
            <a:srcRect l="16554" t="19950" r="22396" b="17978"/>
            <a:stretch/>
          </p:blipFill>
          <p:spPr bwMode="auto">
            <a:xfrm rot="21173108">
              <a:off x="9300755" y="1327543"/>
              <a:ext cx="855002" cy="869321"/>
            </a:xfrm>
            <a:prstGeom prst="rect">
              <a:avLst/>
            </a:prstGeom>
            <a:noFill/>
            <a:extLst>
              <a:ext uri="{909E8E84-426E-40DD-AFC4-6F175D3DCCD1}">
                <a14:hiddenFill xmlns:a14="http://schemas.microsoft.com/office/drawing/2010/main">
                  <a:solidFill>
                    <a:srgbClr val="FFFFFF"/>
                  </a:solidFill>
                </a14:hiddenFill>
              </a:ext>
            </a:extLst>
          </p:spPr>
        </p:pic>
      </p:grpSp>
      <p:sp>
        <p:nvSpPr>
          <p:cNvPr id="4" name="Bulle narrative : rectangle à coins arrondis 3">
            <a:extLst>
              <a:ext uri="{FF2B5EF4-FFF2-40B4-BE49-F238E27FC236}">
                <a16:creationId xmlns:a16="http://schemas.microsoft.com/office/drawing/2014/main" id="{7E1C9D93-45B2-4F04-B26B-A86BF1819591}"/>
              </a:ext>
            </a:extLst>
          </p:cNvPr>
          <p:cNvSpPr/>
          <p:nvPr/>
        </p:nvSpPr>
        <p:spPr>
          <a:xfrm>
            <a:off x="9550789" y="1318997"/>
            <a:ext cx="1756917" cy="968527"/>
          </a:xfrm>
          <a:prstGeom prst="wedgeRoundRectCallout">
            <a:avLst>
              <a:gd name="adj1" fmla="val -44635"/>
              <a:gd name="adj2" fmla="val 74308"/>
              <a:gd name="adj3" fmla="val 16667"/>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200" b="1" dirty="0">
                <a:solidFill>
                  <a:srgbClr val="FF6829"/>
                </a:solidFill>
                <a:latin typeface="Bradley Hand ITC" panose="03070402050302030203" pitchFamily="66" charset="0"/>
              </a:rPr>
              <a:t>EQUIPEZ VOS CLIENTS EN OPT’IN POUR FACILITER VOTRE QUOTIDIEN !</a:t>
            </a:r>
          </a:p>
        </p:txBody>
      </p:sp>
    </p:spTree>
    <p:extLst>
      <p:ext uri="{BB962C8B-B14F-4D97-AF65-F5344CB8AC3E}">
        <p14:creationId xmlns:p14="http://schemas.microsoft.com/office/powerpoint/2010/main" val="6132262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9" presetClass="emph" presetSubtype="0" fill="hold" nodeType="clickEffect">
                                  <p:stCondLst>
                                    <p:cond delay="0"/>
                                  </p:stCondLst>
                                  <p:childTnLst>
                                    <p:animClr clrSpc="rgb" dir="cw">
                                      <p:cBhvr override="childStyle">
                                        <p:cTn id="6" dur="500" fill="hold"/>
                                        <p:tgtEl>
                                          <p:spTgt spid="9">
                                            <p:txEl>
                                              <p:pRg st="3" end="3"/>
                                            </p:txEl>
                                          </p:spTgt>
                                        </p:tgtEl>
                                        <p:attrNameLst>
                                          <p:attrName>style.color</p:attrName>
                                        </p:attrNameLst>
                                      </p:cBhvr>
                                      <p:to>
                                        <a:srgbClr val="7EAF40"/>
                                      </p:to>
                                    </p:animClr>
                                    <p:animClr clrSpc="rgb" dir="cw">
                                      <p:cBhvr>
                                        <p:cTn id="7" dur="500" fill="hold"/>
                                        <p:tgtEl>
                                          <p:spTgt spid="9">
                                            <p:txEl>
                                              <p:pRg st="3" end="3"/>
                                            </p:txEl>
                                          </p:spTgt>
                                        </p:tgtEl>
                                        <p:attrNameLst>
                                          <p:attrName>fillcolor</p:attrName>
                                        </p:attrNameLst>
                                      </p:cBhvr>
                                      <p:to>
                                        <a:srgbClr val="7EAF40"/>
                                      </p:to>
                                    </p:animClr>
                                    <p:set>
                                      <p:cBhvr>
                                        <p:cTn id="8" dur="500" fill="hold"/>
                                        <p:tgtEl>
                                          <p:spTgt spid="9">
                                            <p:txEl>
                                              <p:pRg st="3" end="3"/>
                                            </p:txEl>
                                          </p:spTgt>
                                        </p:tgtEl>
                                        <p:attrNameLst>
                                          <p:attrName>fill.type</p:attrName>
                                        </p:attrNameLst>
                                      </p:cBhvr>
                                      <p:to>
                                        <p:strVal val="solid"/>
                                      </p:to>
                                    </p:set>
                                    <p:set>
                                      <p:cBhvr>
                                        <p:cTn id="9" dur="500" fill="hold"/>
                                        <p:tgtEl>
                                          <p:spTgt spid="9">
                                            <p:txEl>
                                              <p:pRg st="3" end="3"/>
                                            </p:txEl>
                                          </p:spTgt>
                                        </p:tgtEl>
                                        <p:attrNameLst>
                                          <p:attrName>fill.on</p:attrName>
                                        </p:attrNameLst>
                                      </p:cBhvr>
                                      <p:to>
                                        <p:strVal val="true"/>
                                      </p:to>
                                    </p:set>
                                  </p:childTnLst>
                                </p:cTn>
                              </p:par>
                            </p:childTnLst>
                          </p:cTn>
                        </p:par>
                      </p:childTnLst>
                    </p:cTn>
                  </p:par>
                  <p:par>
                    <p:cTn id="10" fill="hold">
                      <p:stCondLst>
                        <p:cond delay="indefinite"/>
                      </p:stCondLst>
                      <p:childTnLst>
                        <p:par>
                          <p:cTn id="11" fill="hold">
                            <p:stCondLst>
                              <p:cond delay="0"/>
                            </p:stCondLst>
                            <p:childTnLst>
                              <p:par>
                                <p:cTn id="12" presetID="19" presetClass="emph" presetSubtype="0" fill="hold" nodeType="clickEffect">
                                  <p:stCondLst>
                                    <p:cond delay="0"/>
                                  </p:stCondLst>
                                  <p:childTnLst>
                                    <p:animClr clrSpc="rgb" dir="cw">
                                      <p:cBhvr override="childStyle">
                                        <p:cTn id="13" dur="500" fill="hold"/>
                                        <p:tgtEl>
                                          <p:spTgt spid="9">
                                            <p:txEl>
                                              <p:pRg st="6" end="6"/>
                                            </p:txEl>
                                          </p:spTgt>
                                        </p:tgtEl>
                                        <p:attrNameLst>
                                          <p:attrName>style.color</p:attrName>
                                        </p:attrNameLst>
                                      </p:cBhvr>
                                      <p:to>
                                        <a:srgbClr val="92D050"/>
                                      </p:to>
                                    </p:animClr>
                                    <p:animClr clrSpc="rgb" dir="cw">
                                      <p:cBhvr>
                                        <p:cTn id="14" dur="500" fill="hold"/>
                                        <p:tgtEl>
                                          <p:spTgt spid="9">
                                            <p:txEl>
                                              <p:pRg st="6" end="6"/>
                                            </p:txEl>
                                          </p:spTgt>
                                        </p:tgtEl>
                                        <p:attrNameLst>
                                          <p:attrName>fillcolor</p:attrName>
                                        </p:attrNameLst>
                                      </p:cBhvr>
                                      <p:to>
                                        <a:srgbClr val="92D050"/>
                                      </p:to>
                                    </p:animClr>
                                    <p:set>
                                      <p:cBhvr>
                                        <p:cTn id="15" dur="500" fill="hold"/>
                                        <p:tgtEl>
                                          <p:spTgt spid="9">
                                            <p:txEl>
                                              <p:pRg st="6" end="6"/>
                                            </p:txEl>
                                          </p:spTgt>
                                        </p:tgtEl>
                                        <p:attrNameLst>
                                          <p:attrName>fill.type</p:attrName>
                                        </p:attrNameLst>
                                      </p:cBhvr>
                                      <p:to>
                                        <p:strVal val="solid"/>
                                      </p:to>
                                    </p:set>
                                    <p:set>
                                      <p:cBhvr>
                                        <p:cTn id="16" dur="500" fill="hold"/>
                                        <p:tgtEl>
                                          <p:spTgt spid="9">
                                            <p:txEl>
                                              <p:pRg st="6" end="6"/>
                                            </p:txEl>
                                          </p:spTgt>
                                        </p:tgtEl>
                                        <p:attrNameLst>
                                          <p:attrName>fill.on</p:attrName>
                                        </p:attrNameLst>
                                      </p:cBhvr>
                                      <p:to>
                                        <p:strVal val="true"/>
                                      </p:to>
                                    </p:set>
                                  </p:childTnLst>
                                </p:cTn>
                              </p:par>
                            </p:childTnLst>
                          </p:cTn>
                        </p:par>
                        <p:par>
                          <p:cTn id="17" fill="hold">
                            <p:stCondLst>
                              <p:cond delay="500"/>
                            </p:stCondLst>
                            <p:childTnLst>
                              <p:par>
                                <p:cTn id="18" presetID="19" presetClass="emph" presetSubtype="0" fill="hold" nodeType="afterEffect">
                                  <p:stCondLst>
                                    <p:cond delay="0"/>
                                  </p:stCondLst>
                                  <p:childTnLst>
                                    <p:animClr clrSpc="rgb" dir="cw">
                                      <p:cBhvr override="childStyle">
                                        <p:cTn id="19" dur="500" fill="hold"/>
                                        <p:tgtEl>
                                          <p:spTgt spid="9">
                                            <p:txEl>
                                              <p:pRg st="7" end="7"/>
                                            </p:txEl>
                                          </p:spTgt>
                                        </p:tgtEl>
                                        <p:attrNameLst>
                                          <p:attrName>style.color</p:attrName>
                                        </p:attrNameLst>
                                      </p:cBhvr>
                                      <p:to>
                                        <a:srgbClr val="92D050"/>
                                      </p:to>
                                    </p:animClr>
                                    <p:animClr clrSpc="rgb" dir="cw">
                                      <p:cBhvr>
                                        <p:cTn id="20" dur="500" fill="hold"/>
                                        <p:tgtEl>
                                          <p:spTgt spid="9">
                                            <p:txEl>
                                              <p:pRg st="7" end="7"/>
                                            </p:txEl>
                                          </p:spTgt>
                                        </p:tgtEl>
                                        <p:attrNameLst>
                                          <p:attrName>fillcolor</p:attrName>
                                        </p:attrNameLst>
                                      </p:cBhvr>
                                      <p:to>
                                        <a:srgbClr val="92D050"/>
                                      </p:to>
                                    </p:animClr>
                                    <p:set>
                                      <p:cBhvr>
                                        <p:cTn id="21" dur="500" fill="hold"/>
                                        <p:tgtEl>
                                          <p:spTgt spid="9">
                                            <p:txEl>
                                              <p:pRg st="7" end="7"/>
                                            </p:txEl>
                                          </p:spTgt>
                                        </p:tgtEl>
                                        <p:attrNameLst>
                                          <p:attrName>fill.type</p:attrName>
                                        </p:attrNameLst>
                                      </p:cBhvr>
                                      <p:to>
                                        <p:strVal val="solid"/>
                                      </p:to>
                                    </p:set>
                                    <p:set>
                                      <p:cBhvr>
                                        <p:cTn id="22" dur="500" fill="hold"/>
                                        <p:tgtEl>
                                          <p:spTgt spid="9">
                                            <p:txEl>
                                              <p:pRg st="7" end="7"/>
                                            </p:txEl>
                                          </p:spTgt>
                                        </p:tgtEl>
                                        <p:attrNameLst>
                                          <p:attrName>fill.on</p:attrName>
                                        </p:attrNameLst>
                                      </p:cBhvr>
                                      <p:to>
                                        <p:strVal val="true"/>
                                      </p:to>
                                    </p:set>
                                  </p:childTnLst>
                                </p:cTn>
                              </p:par>
                            </p:childTnLst>
                          </p:cTn>
                        </p:par>
                      </p:childTnLst>
                    </p:cTn>
                  </p:par>
                  <p:par>
                    <p:cTn id="23" fill="hold">
                      <p:stCondLst>
                        <p:cond delay="indefinite"/>
                      </p:stCondLst>
                      <p:childTnLst>
                        <p:par>
                          <p:cTn id="24" fill="hold">
                            <p:stCondLst>
                              <p:cond delay="0"/>
                            </p:stCondLst>
                            <p:childTnLst>
                              <p:par>
                                <p:cTn id="25" presetID="19" presetClass="emph" presetSubtype="0" fill="hold" nodeType="clickEffect">
                                  <p:stCondLst>
                                    <p:cond delay="0"/>
                                  </p:stCondLst>
                                  <p:childTnLst>
                                    <p:animClr clrSpc="rgb" dir="cw">
                                      <p:cBhvr override="childStyle">
                                        <p:cTn id="26" dur="500" fill="hold"/>
                                        <p:tgtEl>
                                          <p:spTgt spid="9">
                                            <p:txEl>
                                              <p:pRg st="11" end="11"/>
                                            </p:txEl>
                                          </p:spTgt>
                                        </p:tgtEl>
                                        <p:attrNameLst>
                                          <p:attrName>style.color</p:attrName>
                                        </p:attrNameLst>
                                      </p:cBhvr>
                                      <p:to>
                                        <a:srgbClr val="92D050"/>
                                      </p:to>
                                    </p:animClr>
                                    <p:animClr clrSpc="rgb" dir="cw">
                                      <p:cBhvr>
                                        <p:cTn id="27" dur="500" fill="hold"/>
                                        <p:tgtEl>
                                          <p:spTgt spid="9">
                                            <p:txEl>
                                              <p:pRg st="11" end="11"/>
                                            </p:txEl>
                                          </p:spTgt>
                                        </p:tgtEl>
                                        <p:attrNameLst>
                                          <p:attrName>fillcolor</p:attrName>
                                        </p:attrNameLst>
                                      </p:cBhvr>
                                      <p:to>
                                        <a:srgbClr val="92D050"/>
                                      </p:to>
                                    </p:animClr>
                                    <p:set>
                                      <p:cBhvr>
                                        <p:cTn id="28" dur="500" fill="hold"/>
                                        <p:tgtEl>
                                          <p:spTgt spid="9">
                                            <p:txEl>
                                              <p:pRg st="11" end="11"/>
                                            </p:txEl>
                                          </p:spTgt>
                                        </p:tgtEl>
                                        <p:attrNameLst>
                                          <p:attrName>fill.type</p:attrName>
                                        </p:attrNameLst>
                                      </p:cBhvr>
                                      <p:to>
                                        <p:strVal val="solid"/>
                                      </p:to>
                                    </p:set>
                                    <p:set>
                                      <p:cBhvr>
                                        <p:cTn id="29" dur="500" fill="hold"/>
                                        <p:tgtEl>
                                          <p:spTgt spid="9">
                                            <p:txEl>
                                              <p:pRg st="11" end="11"/>
                                            </p:txEl>
                                          </p:spTgt>
                                        </p:tgtEl>
                                        <p:attrNameLst>
                                          <p:attrName>fill.on</p:attrName>
                                        </p:attrNameLst>
                                      </p:cBhvr>
                                      <p:to>
                                        <p:strVal val="true"/>
                                      </p:to>
                                    </p:set>
                                  </p:childTnLst>
                                </p:cTn>
                              </p:par>
                            </p:childTnLst>
                          </p:cTn>
                        </p:par>
                      </p:childTnLst>
                    </p:cTn>
                  </p:par>
                  <p:par>
                    <p:cTn id="30" fill="hold">
                      <p:stCondLst>
                        <p:cond delay="indefinite"/>
                      </p:stCondLst>
                      <p:childTnLst>
                        <p:par>
                          <p:cTn id="31" fill="hold">
                            <p:stCondLst>
                              <p:cond delay="0"/>
                            </p:stCondLst>
                            <p:childTnLst>
                              <p:par>
                                <p:cTn id="32" presetID="19" presetClass="emph" presetSubtype="0" fill="hold" nodeType="clickEffect">
                                  <p:stCondLst>
                                    <p:cond delay="0"/>
                                  </p:stCondLst>
                                  <p:childTnLst>
                                    <p:animClr clrSpc="rgb" dir="cw">
                                      <p:cBhvr override="childStyle">
                                        <p:cTn id="33" dur="500" fill="hold"/>
                                        <p:tgtEl>
                                          <p:spTgt spid="9">
                                            <p:txEl>
                                              <p:pRg st="18" end="18"/>
                                            </p:txEl>
                                          </p:spTgt>
                                        </p:tgtEl>
                                        <p:attrNameLst>
                                          <p:attrName>style.color</p:attrName>
                                        </p:attrNameLst>
                                      </p:cBhvr>
                                      <p:to>
                                        <a:srgbClr val="92D050"/>
                                      </p:to>
                                    </p:animClr>
                                    <p:animClr clrSpc="rgb" dir="cw">
                                      <p:cBhvr>
                                        <p:cTn id="34" dur="500" fill="hold"/>
                                        <p:tgtEl>
                                          <p:spTgt spid="9">
                                            <p:txEl>
                                              <p:pRg st="18" end="18"/>
                                            </p:txEl>
                                          </p:spTgt>
                                        </p:tgtEl>
                                        <p:attrNameLst>
                                          <p:attrName>fillcolor</p:attrName>
                                        </p:attrNameLst>
                                      </p:cBhvr>
                                      <p:to>
                                        <a:srgbClr val="92D050"/>
                                      </p:to>
                                    </p:animClr>
                                    <p:set>
                                      <p:cBhvr>
                                        <p:cTn id="35" dur="500" fill="hold"/>
                                        <p:tgtEl>
                                          <p:spTgt spid="9">
                                            <p:txEl>
                                              <p:pRg st="18" end="18"/>
                                            </p:txEl>
                                          </p:spTgt>
                                        </p:tgtEl>
                                        <p:attrNameLst>
                                          <p:attrName>fill.type</p:attrName>
                                        </p:attrNameLst>
                                      </p:cBhvr>
                                      <p:to>
                                        <p:strVal val="solid"/>
                                      </p:to>
                                    </p:set>
                                    <p:set>
                                      <p:cBhvr>
                                        <p:cTn id="36" dur="500" fill="hold"/>
                                        <p:tgtEl>
                                          <p:spTgt spid="9">
                                            <p:txEl>
                                              <p:pRg st="18" end="18"/>
                                            </p:txEl>
                                          </p:spTgt>
                                        </p:tgtEl>
                                        <p:attrNameLst>
                                          <p:attrName>fill.on</p:attrName>
                                        </p:attrNameLst>
                                      </p:cBhvr>
                                      <p:to>
                                        <p:strVal val="true"/>
                                      </p:to>
                                    </p:set>
                                  </p:childTnLst>
                                </p:cTn>
                              </p:par>
                            </p:childTnLst>
                          </p:cTn>
                        </p:par>
                      </p:childTnLst>
                    </p:cTn>
                  </p:par>
                  <p:par>
                    <p:cTn id="37" fill="hold">
                      <p:stCondLst>
                        <p:cond delay="indefinite"/>
                      </p:stCondLst>
                      <p:childTnLst>
                        <p:par>
                          <p:cTn id="38" fill="hold">
                            <p:stCondLst>
                              <p:cond delay="0"/>
                            </p:stCondLst>
                            <p:childTnLst>
                              <p:par>
                                <p:cTn id="39" presetID="38" presetClass="entr" presetSubtype="0" accel="50000" fill="hold" grpId="0" nodeType="clickEffect">
                                  <p:stCondLst>
                                    <p:cond delay="0"/>
                                  </p:stCondLst>
                                  <p:iterate type="lt">
                                    <p:tmPct val="47877"/>
                                  </p:iterate>
                                  <p:childTnLst>
                                    <p:set>
                                      <p:cBhvr>
                                        <p:cTn id="40" dur="1" fill="hold">
                                          <p:stCondLst>
                                            <p:cond delay="0"/>
                                          </p:stCondLst>
                                        </p:cTn>
                                        <p:tgtEl>
                                          <p:spTgt spid="4"/>
                                        </p:tgtEl>
                                        <p:attrNameLst>
                                          <p:attrName>style.visibility</p:attrName>
                                        </p:attrNameLst>
                                      </p:cBhvr>
                                      <p:to>
                                        <p:strVal val="visible"/>
                                      </p:to>
                                    </p:set>
                                    <p:set>
                                      <p:cBhvr>
                                        <p:cTn id="41" dur="44" fill="hold">
                                          <p:stCondLst>
                                            <p:cond delay="0"/>
                                          </p:stCondLst>
                                        </p:cTn>
                                        <p:tgtEl>
                                          <p:spTgt spid="4"/>
                                        </p:tgtEl>
                                        <p:attrNameLst>
                                          <p:attrName>style.rotation</p:attrName>
                                        </p:attrNameLst>
                                      </p:cBhvr>
                                      <p:to>
                                        <p:strVal val="-45.0"/>
                                      </p:to>
                                    </p:set>
                                    <p:anim calcmode="lin" valueType="num">
                                      <p:cBhvr>
                                        <p:cTn id="42" dur="44" fill="hold">
                                          <p:stCondLst>
                                            <p:cond delay="44"/>
                                          </p:stCondLst>
                                        </p:cTn>
                                        <p:tgtEl>
                                          <p:spTgt spid="4"/>
                                        </p:tgtEl>
                                        <p:attrNameLst>
                                          <p:attrName>style.rotation</p:attrName>
                                        </p:attrNameLst>
                                      </p:cBhvr>
                                      <p:tavLst>
                                        <p:tav tm="0">
                                          <p:val>
                                            <p:fltVal val="-45"/>
                                          </p:val>
                                        </p:tav>
                                        <p:tav tm="69900">
                                          <p:val>
                                            <p:fltVal val="45"/>
                                          </p:val>
                                        </p:tav>
                                        <p:tav tm="100000">
                                          <p:val>
                                            <p:fltVal val="0"/>
                                          </p:val>
                                        </p:tav>
                                      </p:tavLst>
                                    </p:anim>
                                    <p:anim calcmode="lin" valueType="num">
                                      <p:cBhvr>
                                        <p:cTn id="43" dur="44" fill="hold">
                                          <p:stCondLst>
                                            <p:cond delay="0"/>
                                          </p:stCondLst>
                                        </p:cTn>
                                        <p:tgtEl>
                                          <p:spTgt spid="4"/>
                                        </p:tgtEl>
                                        <p:attrNameLst>
                                          <p:attrName>ppt_y</p:attrName>
                                        </p:attrNameLst>
                                      </p:cBhvr>
                                      <p:tavLst>
                                        <p:tav tm="0">
                                          <p:val>
                                            <p:strVal val="#ppt_y-1"/>
                                          </p:val>
                                        </p:tav>
                                        <p:tav tm="100000">
                                          <p:val>
                                            <p:strVal val="#ppt_y-(0.354*#ppt_w-0.172*#ppt_h)"/>
                                          </p:val>
                                        </p:tav>
                                      </p:tavLst>
                                    </p:anim>
                                    <p:anim calcmode="lin" valueType="num">
                                      <p:cBhvr>
                                        <p:cTn id="44" dur="2" decel="50000" autoRev="1" fill="hold">
                                          <p:stCondLst>
                                            <p:cond delay="44"/>
                                          </p:stCondLst>
                                        </p:cTn>
                                        <p:tgtEl>
                                          <p:spTgt spid="4"/>
                                        </p:tgtEl>
                                        <p:attrNameLst>
                                          <p:attrName>ppt_y</p:attrName>
                                        </p:attrNameLst>
                                      </p:cBhvr>
                                      <p:tavLst>
                                        <p:tav tm="0">
                                          <p:val>
                                            <p:strVal val="#ppt_y-(0.354*#ppt_w-0.172*#ppt_h)"/>
                                          </p:val>
                                        </p:tav>
                                        <p:tav tm="100000">
                                          <p:val>
                                            <p:strVal val="#ppt_y-(0.354*#ppt_w-0.172*#ppt_h)-#ppt_h/2"/>
                                          </p:val>
                                        </p:tav>
                                      </p:tavLst>
                                    </p:anim>
                                    <p:anim calcmode="lin" valueType="num">
                                      <p:cBhvr>
                                        <p:cTn id="45" dur="1" fill="hold">
                                          <p:stCondLst>
                                            <p:cond delay="99"/>
                                          </p:stCondLst>
                                        </p:cTn>
                                        <p:tgtEl>
                                          <p:spTgt spid="4"/>
                                        </p:tgtEl>
                                        <p:attrNameLst>
                                          <p:attrName>ppt_y</p:attrName>
                                        </p:attrNameLst>
                                      </p:cBhvr>
                                      <p:tavLst>
                                        <p:tav tm="0">
                                          <p:val>
                                            <p:strVal val="#ppt_y-(0.354*#ppt_w-0.172*#ppt_h)"/>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Espace réservé du contenu 8"/>
          <p:cNvSpPr>
            <a:spLocks noGrp="1"/>
          </p:cNvSpPr>
          <p:nvPr>
            <p:ph idx="17"/>
          </p:nvPr>
        </p:nvSpPr>
        <p:spPr>
          <a:xfrm>
            <a:off x="695325" y="892271"/>
            <a:ext cx="10980738" cy="4860000"/>
          </a:xfrm>
        </p:spPr>
        <p:txBody>
          <a:bodyPr/>
          <a:lstStyle/>
          <a:p>
            <a:pPr marL="342900" indent="-342900">
              <a:buFont typeface="+mj-lt"/>
              <a:buAutoNum type="arabicPeriod"/>
            </a:pPr>
            <a:r>
              <a:rPr lang="fr-FR" sz="100" dirty="0"/>
              <a:t>A</a:t>
            </a:r>
          </a:p>
          <a:p>
            <a:pPr marL="342900" indent="-342900">
              <a:buFont typeface="+mj-lt"/>
              <a:buAutoNum type="arabicPeriod"/>
            </a:pPr>
            <a:r>
              <a:rPr lang="fr-FR" sz="100" dirty="0"/>
              <a:t>A</a:t>
            </a:r>
          </a:p>
          <a:p>
            <a:pPr marL="342900" indent="-342900">
              <a:buFont typeface="+mj-lt"/>
              <a:buAutoNum type="arabicPeriod"/>
            </a:pPr>
            <a:r>
              <a:rPr lang="fr-FR" sz="100" dirty="0"/>
              <a:t>A</a:t>
            </a:r>
          </a:p>
          <a:p>
            <a:pPr marL="342900" indent="-342900">
              <a:buFont typeface="+mj-lt"/>
              <a:buAutoNum type="arabicPeriod"/>
            </a:pPr>
            <a:r>
              <a:rPr lang="fr-FR" sz="100" dirty="0"/>
              <a:t>A</a:t>
            </a:r>
          </a:p>
          <a:p>
            <a:pPr marL="342900" indent="-342900">
              <a:buFont typeface="+mj-lt"/>
              <a:buAutoNum type="arabicPeriod"/>
            </a:pPr>
            <a:r>
              <a:rPr lang="fr-FR" b="1" dirty="0"/>
              <a:t>Les prises de parole du programme relationnel sont similaires pour tous les clients : </a:t>
            </a:r>
          </a:p>
          <a:p>
            <a:pPr marL="810900" lvl="1" indent="-342900">
              <a:buFont typeface="+mj-lt"/>
              <a:buAutoNum type="alphaLcPeriod"/>
            </a:pPr>
            <a:r>
              <a:rPr lang="fr-FR" dirty="0"/>
              <a:t>Non, elles diffèrent en fonction de leur équipement </a:t>
            </a:r>
          </a:p>
          <a:p>
            <a:pPr marL="810900" lvl="1" indent="-342900">
              <a:buFont typeface="+mj-lt"/>
              <a:buAutoNum type="alphaLcPeriod"/>
            </a:pPr>
            <a:r>
              <a:rPr lang="fr-FR" dirty="0"/>
              <a:t>Non, il y a un programme relationnel en fonction de la segmentation du client (son âge, client part ou Premium….) </a:t>
            </a:r>
          </a:p>
          <a:p>
            <a:pPr marL="810900" lvl="1" indent="-342900">
              <a:buFont typeface="+mj-lt"/>
              <a:buAutoNum type="alphaLcPeriod"/>
            </a:pPr>
            <a:r>
              <a:rPr lang="fr-FR" dirty="0"/>
              <a:t>Oui, tous les clients reçoivent les mêmes informations</a:t>
            </a:r>
          </a:p>
          <a:p>
            <a:pPr marL="810900" lvl="1" indent="-342900">
              <a:buFont typeface="+mj-lt"/>
              <a:buAutoNum type="alphaLcPeriod"/>
            </a:pPr>
            <a:endParaRPr lang="fr-FR" sz="100" dirty="0"/>
          </a:p>
          <a:p>
            <a:pPr marL="342900" indent="-342900">
              <a:buFont typeface="+mj-lt"/>
              <a:buAutoNum type="arabicPeriod"/>
            </a:pPr>
            <a:r>
              <a:rPr lang="fr-FR" b="1" dirty="0"/>
              <a:t>Les éléments de réussite du programme relationnel EER sont : </a:t>
            </a:r>
          </a:p>
          <a:p>
            <a:pPr marL="810900" lvl="1" indent="-342900">
              <a:buFont typeface="+mj-lt"/>
              <a:buAutoNum type="alphaLcPeriod"/>
            </a:pPr>
            <a:r>
              <a:rPr lang="fr-FR" dirty="0"/>
              <a:t>Un suivi régulier du client, notamment dans les premiers mois de l’entrée en relation</a:t>
            </a:r>
          </a:p>
          <a:p>
            <a:pPr marL="810900" lvl="1" indent="-342900">
              <a:buFont typeface="+mj-lt"/>
              <a:buAutoNum type="alphaLcPeriod"/>
            </a:pPr>
            <a:r>
              <a:rPr lang="fr-FR" dirty="0"/>
              <a:t>Un </a:t>
            </a:r>
            <a:r>
              <a:rPr lang="fr-FR" dirty="0" err="1"/>
              <a:t>opt’in</a:t>
            </a:r>
            <a:r>
              <a:rPr lang="fr-FR" dirty="0"/>
              <a:t> à oui et une adresse email renseignée</a:t>
            </a:r>
          </a:p>
          <a:p>
            <a:pPr marL="810900" lvl="1" indent="-342900">
              <a:buFont typeface="+mj-lt"/>
              <a:buAutoNum type="alphaLcPeriod"/>
            </a:pPr>
            <a:r>
              <a:rPr lang="fr-FR" dirty="0"/>
              <a:t>Un traitement des cibles GERC EER</a:t>
            </a:r>
          </a:p>
          <a:p>
            <a:pPr marL="810900" lvl="1" indent="-342900">
              <a:buFont typeface="+mj-lt"/>
              <a:buAutoNum type="alphaLcPeriod"/>
            </a:pPr>
            <a:endParaRPr lang="fr-FR" sz="100" dirty="0"/>
          </a:p>
          <a:p>
            <a:pPr marL="342900" indent="-342900">
              <a:buFont typeface="+mj-lt"/>
              <a:buAutoNum type="arabicPeriod"/>
            </a:pPr>
            <a:r>
              <a:rPr lang="fr-FR" b="1" dirty="0"/>
              <a:t>Une prise de parole : </a:t>
            </a:r>
          </a:p>
          <a:p>
            <a:pPr marL="810900" lvl="1" indent="-342900">
              <a:buFont typeface="+mj-lt"/>
              <a:buAutoNum type="alphaLcPeriod"/>
            </a:pPr>
            <a:r>
              <a:rPr lang="fr-FR" dirty="0"/>
              <a:t>Prend la forme d’un email envoyé au client, d’un push ou d’une bannière </a:t>
            </a:r>
          </a:p>
          <a:p>
            <a:pPr marL="810900" lvl="1" indent="-342900">
              <a:buFont typeface="+mj-lt"/>
              <a:buAutoNum type="alphaLcPeriod"/>
            </a:pPr>
            <a:r>
              <a:rPr lang="fr-FR" dirty="0"/>
              <a:t>Est initiée automatiquement par le dispositif</a:t>
            </a:r>
          </a:p>
          <a:p>
            <a:pPr marL="810900" lvl="1" indent="-342900">
              <a:buFont typeface="+mj-lt"/>
              <a:buAutoNum type="alphaLcPeriod"/>
            </a:pPr>
            <a:r>
              <a:rPr lang="fr-FR" dirty="0"/>
              <a:t>Doit être renforcée par le commercial dès que possible (évènement GERC)</a:t>
            </a:r>
          </a:p>
          <a:p>
            <a:pPr marL="810900" lvl="1" indent="-342900">
              <a:buFont typeface="+mj-lt"/>
              <a:buAutoNum type="alphaLcPeriod"/>
            </a:pPr>
            <a:endParaRPr lang="fr-FR" sz="100" dirty="0"/>
          </a:p>
          <a:p>
            <a:pPr marL="342900" indent="-342900">
              <a:buFont typeface="+mj-lt"/>
              <a:buAutoNum type="arabicPeriod"/>
            </a:pPr>
            <a:r>
              <a:rPr lang="fr-FR" b="1" dirty="0"/>
              <a:t>Le programme EER permet : </a:t>
            </a:r>
          </a:p>
          <a:p>
            <a:pPr marL="810900" lvl="1" indent="-342900">
              <a:buFont typeface="+mj-lt"/>
              <a:buAutoNum type="alphaLcPeriod"/>
            </a:pPr>
            <a:r>
              <a:rPr lang="fr-FR" dirty="0"/>
              <a:t>De développer la satisfaction de mes clients</a:t>
            </a:r>
          </a:p>
          <a:p>
            <a:pPr marL="810900" lvl="1" indent="-342900">
              <a:buFont typeface="+mj-lt"/>
              <a:buAutoNum type="alphaLcPeriod"/>
            </a:pPr>
            <a:r>
              <a:rPr lang="fr-FR" dirty="0"/>
              <a:t>De vendre systématiquement un crédit à mes clients</a:t>
            </a:r>
          </a:p>
          <a:p>
            <a:pPr marL="810900" lvl="1" indent="-342900">
              <a:buFont typeface="+mj-lt"/>
              <a:buAutoNum type="alphaLcPeriod"/>
            </a:pPr>
            <a:r>
              <a:rPr lang="fr-FR" dirty="0"/>
              <a:t>De mieux les équiper</a:t>
            </a:r>
          </a:p>
          <a:p>
            <a:pPr marL="810900" lvl="1" indent="-342900">
              <a:buFont typeface="+mj-lt"/>
              <a:buAutoNum type="alphaLcPeriod"/>
            </a:pPr>
            <a:endParaRPr lang="fr-FR" dirty="0"/>
          </a:p>
          <a:p>
            <a:pPr marL="342900" indent="-342900">
              <a:buFont typeface="+mj-lt"/>
              <a:buAutoNum type="arabicPeriod"/>
            </a:pPr>
            <a:endParaRPr lang="fr-FR" dirty="0"/>
          </a:p>
          <a:p>
            <a:pPr marL="810900" lvl="1" indent="-342900">
              <a:buFont typeface="+mj-lt"/>
              <a:buAutoNum type="alphaLcPeriod"/>
            </a:pPr>
            <a:endParaRPr lang="fr-FR" dirty="0"/>
          </a:p>
          <a:p>
            <a:endParaRPr lang="fr-FR" dirty="0"/>
          </a:p>
        </p:txBody>
      </p:sp>
      <p:sp>
        <p:nvSpPr>
          <p:cNvPr id="6" name="Espace réservé du texte 5"/>
          <p:cNvSpPr>
            <a:spLocks noGrp="1"/>
          </p:cNvSpPr>
          <p:nvPr>
            <p:ph type="body" sz="quarter" idx="12"/>
          </p:nvPr>
        </p:nvSpPr>
        <p:spPr/>
        <p:txBody>
          <a:bodyPr/>
          <a:lstStyle/>
          <a:p>
            <a:r>
              <a:rPr lang="fr-FR" dirty="0"/>
              <a:t>Faites le quizz et vérifiez si vous êtes incollables sur le programme relationnel entrée en relation. </a:t>
            </a:r>
          </a:p>
        </p:txBody>
      </p:sp>
      <p:sp>
        <p:nvSpPr>
          <p:cNvPr id="7" name="Espace réservé du texte 6"/>
          <p:cNvSpPr>
            <a:spLocks noGrp="1"/>
          </p:cNvSpPr>
          <p:nvPr>
            <p:ph type="body" sz="quarter" idx="14"/>
          </p:nvPr>
        </p:nvSpPr>
        <p:spPr/>
        <p:txBody>
          <a:bodyPr/>
          <a:lstStyle/>
          <a:p>
            <a:r>
              <a:rPr lang="fr-FR" dirty="0"/>
              <a:t>Programme Relationnel EER</a:t>
            </a:r>
          </a:p>
        </p:txBody>
      </p:sp>
      <p:sp>
        <p:nvSpPr>
          <p:cNvPr id="8" name="Espace réservé du texte 7"/>
          <p:cNvSpPr>
            <a:spLocks noGrp="1"/>
          </p:cNvSpPr>
          <p:nvPr>
            <p:ph type="body" sz="quarter" idx="16"/>
          </p:nvPr>
        </p:nvSpPr>
        <p:spPr/>
        <p:txBody>
          <a:bodyPr/>
          <a:lstStyle/>
          <a:p>
            <a:r>
              <a:rPr lang="fr-FR" dirty="0"/>
              <a:t>2</a:t>
            </a:r>
          </a:p>
        </p:txBody>
      </p:sp>
      <p:grpSp>
        <p:nvGrpSpPr>
          <p:cNvPr id="10" name="Groupe 9">
            <a:extLst>
              <a:ext uri="{FF2B5EF4-FFF2-40B4-BE49-F238E27FC236}">
                <a16:creationId xmlns:a16="http://schemas.microsoft.com/office/drawing/2014/main" id="{10301BEE-6F76-463F-BC0D-34DABEF36A0A}"/>
              </a:ext>
            </a:extLst>
          </p:cNvPr>
          <p:cNvGrpSpPr/>
          <p:nvPr/>
        </p:nvGrpSpPr>
        <p:grpSpPr>
          <a:xfrm>
            <a:off x="8874035" y="3613838"/>
            <a:ext cx="2033111" cy="1830558"/>
            <a:chOff x="9300755" y="1184147"/>
            <a:chExt cx="2033111" cy="1830558"/>
          </a:xfrm>
        </p:grpSpPr>
        <p:pic>
          <p:nvPicPr>
            <p:cNvPr id="11" name="Image 10">
              <a:extLst>
                <a:ext uri="{FF2B5EF4-FFF2-40B4-BE49-F238E27FC236}">
                  <a16:creationId xmlns:a16="http://schemas.microsoft.com/office/drawing/2014/main" id="{BE14D574-DE56-4E3D-B3B3-7B86E687DB28}"/>
                </a:ext>
              </a:extLst>
            </p:cNvPr>
            <p:cNvPicPr>
              <a:picLocks noChangeAspect="1"/>
            </p:cNvPicPr>
            <p:nvPr/>
          </p:nvPicPr>
          <p:blipFill rotWithShape="1">
            <a:blip r:embed="rId2">
              <a:extLst>
                <a:ext uri="{BEBA8EAE-BF5A-486C-A8C5-ECC9F3942E4B}">
                  <a14:imgProps xmlns:a14="http://schemas.microsoft.com/office/drawing/2010/main">
                    <a14:imgLayer r:embed="rId3">
                      <a14:imgEffect>
                        <a14:backgroundRemoval t="9868" b="89912" l="5689" r="89934">
                          <a14:foregroundMark x1="10066" y1="21711" x2="11488" y2="34211"/>
                          <a14:foregroundMark x1="11488" y1="34211" x2="12691" y2="38377"/>
                          <a14:foregroundMark x1="5689" y1="36184" x2="8096" y2="34649"/>
                          <a14:foregroundMark x1="54376" y1="57456" x2="76915" y2="66667"/>
                          <a14:foregroundMark x1="55033" y1="59649" x2="57768" y2="65789"/>
                          <a14:foregroundMark x1="54376" y1="35307" x2="54376" y2="35307"/>
                          <a14:foregroundMark x1="56893" y1="34868" x2="56893" y2="34868"/>
                          <a14:foregroundMark x1="59737" y1="35088" x2="59737" y2="35088"/>
                          <a14:foregroundMark x1="62254" y1="35307" x2="62254" y2="35307"/>
                          <a14:foregroundMark x1="66521" y1="34649" x2="66521" y2="34649"/>
                          <a14:foregroundMark x1="68162" y1="34868" x2="68162" y2="34868"/>
                          <a14:foregroundMark x1="71007" y1="35088" x2="71007" y2="35088"/>
                          <a14:foregroundMark x1="73961" y1="34868" x2="73961" y2="34868"/>
                          <a14:foregroundMark x1="78009" y1="35088" x2="78009" y2="35088"/>
                          <a14:foregroundMark x1="81838" y1="35965" x2="81838" y2="35965"/>
                          <a14:foregroundMark x1="84792" y1="35307" x2="84792" y2="35307"/>
                          <a14:foregroundMark x1="86652" y1="35526" x2="86652" y2="35526"/>
                          <a14:foregroundMark x1="54048" y1="45175" x2="54048" y2="45175"/>
                          <a14:foregroundMark x1="57002" y1="45175" x2="57002" y2="45175"/>
                          <a14:foregroundMark x1="61488" y1="46491" x2="61488" y2="46491"/>
                          <a14:foregroundMark x1="64989" y1="45833" x2="64989" y2="45833"/>
                          <a14:foregroundMark x1="68709" y1="45395" x2="68709" y2="45395"/>
                          <a14:foregroundMark x1="71335" y1="45833" x2="71335" y2="45833"/>
                          <a14:foregroundMark x1="73961" y1="46711" x2="73961" y2="46711"/>
                          <a14:foregroundMark x1="77899" y1="45614" x2="77899" y2="45614"/>
                          <a14:foregroundMark x1="79869" y1="45395" x2="79869" y2="45395"/>
                          <a14:foregroundMark x1="82495" y1="44956" x2="82495" y2="44956"/>
                          <a14:foregroundMark x1="85120" y1="44956" x2="85120" y2="44956"/>
                          <a14:foregroundMark x1="87199" y1="46491" x2="87199" y2="46491"/>
                        </a14:backgroundRemoval>
                      </a14:imgEffect>
                    </a14:imgLayer>
                  </a14:imgProps>
                </a:ext>
              </a:extLst>
            </a:blip>
            <a:srcRect r="48600"/>
            <a:stretch/>
          </p:blipFill>
          <p:spPr>
            <a:xfrm>
              <a:off x="9447911" y="1184147"/>
              <a:ext cx="1885955" cy="1830558"/>
            </a:xfrm>
            <a:prstGeom prst="rect">
              <a:avLst/>
            </a:prstGeom>
          </p:spPr>
        </p:pic>
        <p:pic>
          <p:nvPicPr>
            <p:cNvPr id="12" name="Picture 2" descr="Fond de bulle de dialogue point d'interrogation de style bande dessinée Vecteur gratuit">
              <a:extLst>
                <a:ext uri="{FF2B5EF4-FFF2-40B4-BE49-F238E27FC236}">
                  <a16:creationId xmlns:a16="http://schemas.microsoft.com/office/drawing/2014/main" id="{89AC64F6-F38A-4B09-8EA8-29A37705417A}"/>
                </a:ext>
              </a:extLst>
            </p:cNvPr>
            <p:cNvPicPr>
              <a:picLocks noChangeAspect="1" noChangeArrowheads="1"/>
            </p:cNvPicPr>
            <p:nvPr/>
          </p:nvPicPr>
          <p:blipFill rotWithShape="1">
            <a:blip r:embed="rId4" cstate="print">
              <a:extLst>
                <a:ext uri="{BEBA8EAE-BF5A-486C-A8C5-ECC9F3942E4B}">
                  <a14:imgProps xmlns:a14="http://schemas.microsoft.com/office/drawing/2010/main">
                    <a14:imgLayer r:embed="rId5">
                      <a14:imgEffect>
                        <a14:backgroundRemoval t="22045" b="78435" l="19169" r="75240">
                          <a14:foregroundMark x1="59425" y1="78594" x2="52875" y2="71725"/>
                          <a14:foregroundMark x1="75080" y1="51278" x2="68850" y2="44569"/>
                          <a14:foregroundMark x1="72364" y1="59585" x2="75240" y2="51597"/>
                          <a14:foregroundMark x1="75240" y1="51597" x2="75399" y2="49521"/>
                          <a14:foregroundMark x1="73642" y1="57188" x2="75240" y2="51278"/>
                          <a14:foregroundMark x1="57188" y1="25719" x2="39617" y2="28754"/>
                          <a14:foregroundMark x1="40735" y1="27796" x2="46645" y2="26677"/>
                          <a14:foregroundMark x1="46326" y1="26358" x2="54633" y2="25559"/>
                          <a14:foregroundMark x1="54633" y1="25559" x2="61182" y2="26518"/>
                          <a14:foregroundMark x1="53674" y1="25559" x2="62780" y2="26518"/>
                          <a14:foregroundMark x1="36262" y1="23163" x2="36262" y2="23163"/>
                          <a14:foregroundMark x1="36262" y1="23163" x2="36262" y2="23163"/>
                          <a14:foregroundMark x1="40575" y1="22364" x2="37700" y2="22684"/>
                          <a14:foregroundMark x1="22204" y1="28115" x2="28115" y2="23802"/>
                          <a14:foregroundMark x1="22364" y1="56550" x2="23323" y2="43770"/>
                          <a14:foregroundMark x1="19169" y1="38818" x2="20128" y2="37220"/>
                          <a14:foregroundMark x1="40636" y1="75496" x2="41693" y2="75879"/>
                          <a14:foregroundMark x1="29442" y1="71447" x2="29791" y2="71573"/>
                          <a14:foregroundMark x1="26677" y1="70447" x2="28766" y2="71202"/>
                          <a14:backgroundMark x1="33067" y1="72843" x2="33067" y2="72843"/>
                          <a14:backgroundMark x1="37220" y1="73962" x2="29872" y2="71725"/>
                          <a14:backgroundMark x1="40415" y1="75080" x2="37061" y2="73962"/>
                          <a14:backgroundMark x1="29553" y1="71725" x2="28275" y2="69968"/>
                        </a14:backgroundRemoval>
                      </a14:imgEffect>
                    </a14:imgLayer>
                  </a14:imgProps>
                </a:ext>
                <a:ext uri="{28A0092B-C50C-407E-A947-70E740481C1C}">
                  <a14:useLocalDpi xmlns:a14="http://schemas.microsoft.com/office/drawing/2010/main" val="0"/>
                </a:ext>
              </a:extLst>
            </a:blip>
            <a:srcRect l="16554" t="19950" r="22396" b="17978"/>
            <a:stretch/>
          </p:blipFill>
          <p:spPr bwMode="auto">
            <a:xfrm rot="21173108">
              <a:off x="9300755" y="1327543"/>
              <a:ext cx="855002" cy="869321"/>
            </a:xfrm>
            <a:prstGeom prst="rect">
              <a:avLst/>
            </a:prstGeom>
            <a:noFill/>
            <a:extLst>
              <a:ext uri="{909E8E84-426E-40DD-AFC4-6F175D3DCCD1}">
                <a14:hiddenFill xmlns:a14="http://schemas.microsoft.com/office/drawing/2010/main">
                  <a:solidFill>
                    <a:srgbClr val="FFFFFF"/>
                  </a:solidFill>
                </a14:hiddenFill>
              </a:ext>
            </a:extLst>
          </p:spPr>
        </p:pic>
      </p:grpSp>
    </p:spTree>
    <p:extLst>
      <p:ext uri="{BB962C8B-B14F-4D97-AF65-F5344CB8AC3E}">
        <p14:creationId xmlns:p14="http://schemas.microsoft.com/office/powerpoint/2010/main" val="34901782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9" presetClass="emph" presetSubtype="0" fill="hold" nodeType="clickEffect">
                                  <p:stCondLst>
                                    <p:cond delay="0"/>
                                  </p:stCondLst>
                                  <p:childTnLst>
                                    <p:animClr clrSpc="rgb" dir="cw">
                                      <p:cBhvr override="childStyle">
                                        <p:cTn id="6" dur="500" fill="hold"/>
                                        <p:tgtEl>
                                          <p:spTgt spid="9">
                                            <p:txEl>
                                              <p:pRg st="5" end="5"/>
                                            </p:txEl>
                                          </p:spTgt>
                                        </p:tgtEl>
                                        <p:attrNameLst>
                                          <p:attrName>style.color</p:attrName>
                                        </p:attrNameLst>
                                      </p:cBhvr>
                                      <p:to>
                                        <a:srgbClr val="92D050"/>
                                      </p:to>
                                    </p:animClr>
                                    <p:animClr clrSpc="rgb" dir="cw">
                                      <p:cBhvr>
                                        <p:cTn id="7" dur="500" fill="hold"/>
                                        <p:tgtEl>
                                          <p:spTgt spid="9">
                                            <p:txEl>
                                              <p:pRg st="5" end="5"/>
                                            </p:txEl>
                                          </p:spTgt>
                                        </p:tgtEl>
                                        <p:attrNameLst>
                                          <p:attrName>fillcolor</p:attrName>
                                        </p:attrNameLst>
                                      </p:cBhvr>
                                      <p:to>
                                        <a:srgbClr val="92D050"/>
                                      </p:to>
                                    </p:animClr>
                                    <p:set>
                                      <p:cBhvr>
                                        <p:cTn id="8" dur="500" fill="hold"/>
                                        <p:tgtEl>
                                          <p:spTgt spid="9">
                                            <p:txEl>
                                              <p:pRg st="5" end="5"/>
                                            </p:txEl>
                                          </p:spTgt>
                                        </p:tgtEl>
                                        <p:attrNameLst>
                                          <p:attrName>fill.type</p:attrName>
                                        </p:attrNameLst>
                                      </p:cBhvr>
                                      <p:to>
                                        <p:strVal val="solid"/>
                                      </p:to>
                                    </p:set>
                                    <p:set>
                                      <p:cBhvr>
                                        <p:cTn id="9" dur="500" fill="hold"/>
                                        <p:tgtEl>
                                          <p:spTgt spid="9">
                                            <p:txEl>
                                              <p:pRg st="5" end="5"/>
                                            </p:txEl>
                                          </p:spTgt>
                                        </p:tgtEl>
                                        <p:attrNameLst>
                                          <p:attrName>fill.on</p:attrName>
                                        </p:attrNameLst>
                                      </p:cBhvr>
                                      <p:to>
                                        <p:strVal val="true"/>
                                      </p:to>
                                    </p:set>
                                  </p:childTnLst>
                                </p:cTn>
                              </p:par>
                            </p:childTnLst>
                          </p:cTn>
                        </p:par>
                        <p:par>
                          <p:cTn id="10" fill="hold">
                            <p:stCondLst>
                              <p:cond delay="500"/>
                            </p:stCondLst>
                            <p:childTnLst>
                              <p:par>
                                <p:cTn id="11" presetID="19" presetClass="emph" presetSubtype="0" fill="hold" nodeType="afterEffect">
                                  <p:stCondLst>
                                    <p:cond delay="0"/>
                                  </p:stCondLst>
                                  <p:childTnLst>
                                    <p:animClr clrSpc="rgb" dir="cw">
                                      <p:cBhvr override="childStyle">
                                        <p:cTn id="12" dur="500" fill="hold"/>
                                        <p:tgtEl>
                                          <p:spTgt spid="9">
                                            <p:txEl>
                                              <p:pRg st="6" end="6"/>
                                            </p:txEl>
                                          </p:spTgt>
                                        </p:tgtEl>
                                        <p:attrNameLst>
                                          <p:attrName>style.color</p:attrName>
                                        </p:attrNameLst>
                                      </p:cBhvr>
                                      <p:to>
                                        <a:srgbClr val="92D050"/>
                                      </p:to>
                                    </p:animClr>
                                    <p:animClr clrSpc="rgb" dir="cw">
                                      <p:cBhvr>
                                        <p:cTn id="13" dur="500" fill="hold"/>
                                        <p:tgtEl>
                                          <p:spTgt spid="9">
                                            <p:txEl>
                                              <p:pRg st="6" end="6"/>
                                            </p:txEl>
                                          </p:spTgt>
                                        </p:tgtEl>
                                        <p:attrNameLst>
                                          <p:attrName>fillcolor</p:attrName>
                                        </p:attrNameLst>
                                      </p:cBhvr>
                                      <p:to>
                                        <a:srgbClr val="92D050"/>
                                      </p:to>
                                    </p:animClr>
                                    <p:set>
                                      <p:cBhvr>
                                        <p:cTn id="14" dur="500" fill="hold"/>
                                        <p:tgtEl>
                                          <p:spTgt spid="9">
                                            <p:txEl>
                                              <p:pRg st="6" end="6"/>
                                            </p:txEl>
                                          </p:spTgt>
                                        </p:tgtEl>
                                        <p:attrNameLst>
                                          <p:attrName>fill.type</p:attrName>
                                        </p:attrNameLst>
                                      </p:cBhvr>
                                      <p:to>
                                        <p:strVal val="solid"/>
                                      </p:to>
                                    </p:set>
                                    <p:set>
                                      <p:cBhvr>
                                        <p:cTn id="15" dur="500" fill="hold"/>
                                        <p:tgtEl>
                                          <p:spTgt spid="9">
                                            <p:txEl>
                                              <p:pRg st="6" end="6"/>
                                            </p:txEl>
                                          </p:spTgt>
                                        </p:tgtEl>
                                        <p:attrNameLst>
                                          <p:attrName>fill.on</p:attrName>
                                        </p:attrNameLst>
                                      </p:cBhvr>
                                      <p:to>
                                        <p:strVal val="true"/>
                                      </p:to>
                                    </p:set>
                                  </p:childTnLst>
                                </p:cTn>
                              </p:par>
                            </p:childTnLst>
                          </p:cTn>
                        </p:par>
                      </p:childTnLst>
                    </p:cTn>
                  </p:par>
                  <p:par>
                    <p:cTn id="16" fill="hold">
                      <p:stCondLst>
                        <p:cond delay="indefinite"/>
                      </p:stCondLst>
                      <p:childTnLst>
                        <p:par>
                          <p:cTn id="17" fill="hold">
                            <p:stCondLst>
                              <p:cond delay="0"/>
                            </p:stCondLst>
                            <p:childTnLst>
                              <p:par>
                                <p:cTn id="18" presetID="19" presetClass="emph" presetSubtype="0" fill="hold" nodeType="clickEffect">
                                  <p:stCondLst>
                                    <p:cond delay="0"/>
                                  </p:stCondLst>
                                  <p:childTnLst>
                                    <p:animClr clrSpc="rgb" dir="cw">
                                      <p:cBhvr override="childStyle">
                                        <p:cTn id="19" dur="500" fill="hold"/>
                                        <p:tgtEl>
                                          <p:spTgt spid="9">
                                            <p:txEl>
                                              <p:pRg st="10" end="10"/>
                                            </p:txEl>
                                          </p:spTgt>
                                        </p:tgtEl>
                                        <p:attrNameLst>
                                          <p:attrName>style.color</p:attrName>
                                        </p:attrNameLst>
                                      </p:cBhvr>
                                      <p:to>
                                        <a:srgbClr val="92D050"/>
                                      </p:to>
                                    </p:animClr>
                                    <p:animClr clrSpc="rgb" dir="cw">
                                      <p:cBhvr>
                                        <p:cTn id="20" dur="500" fill="hold"/>
                                        <p:tgtEl>
                                          <p:spTgt spid="9">
                                            <p:txEl>
                                              <p:pRg st="10" end="10"/>
                                            </p:txEl>
                                          </p:spTgt>
                                        </p:tgtEl>
                                        <p:attrNameLst>
                                          <p:attrName>fillcolor</p:attrName>
                                        </p:attrNameLst>
                                      </p:cBhvr>
                                      <p:to>
                                        <a:srgbClr val="92D050"/>
                                      </p:to>
                                    </p:animClr>
                                    <p:set>
                                      <p:cBhvr>
                                        <p:cTn id="21" dur="500" fill="hold"/>
                                        <p:tgtEl>
                                          <p:spTgt spid="9">
                                            <p:txEl>
                                              <p:pRg st="10" end="10"/>
                                            </p:txEl>
                                          </p:spTgt>
                                        </p:tgtEl>
                                        <p:attrNameLst>
                                          <p:attrName>fill.type</p:attrName>
                                        </p:attrNameLst>
                                      </p:cBhvr>
                                      <p:to>
                                        <p:strVal val="solid"/>
                                      </p:to>
                                    </p:set>
                                    <p:set>
                                      <p:cBhvr>
                                        <p:cTn id="22" dur="500" fill="hold"/>
                                        <p:tgtEl>
                                          <p:spTgt spid="9">
                                            <p:txEl>
                                              <p:pRg st="10" end="10"/>
                                            </p:txEl>
                                          </p:spTgt>
                                        </p:tgtEl>
                                        <p:attrNameLst>
                                          <p:attrName>fill.on</p:attrName>
                                        </p:attrNameLst>
                                      </p:cBhvr>
                                      <p:to>
                                        <p:strVal val="true"/>
                                      </p:to>
                                    </p:set>
                                  </p:childTnLst>
                                </p:cTn>
                              </p:par>
                            </p:childTnLst>
                          </p:cTn>
                        </p:par>
                        <p:par>
                          <p:cTn id="23" fill="hold">
                            <p:stCondLst>
                              <p:cond delay="500"/>
                            </p:stCondLst>
                            <p:childTnLst>
                              <p:par>
                                <p:cTn id="24" presetID="19" presetClass="emph" presetSubtype="0" fill="hold" nodeType="afterEffect">
                                  <p:stCondLst>
                                    <p:cond delay="0"/>
                                  </p:stCondLst>
                                  <p:childTnLst>
                                    <p:animClr clrSpc="rgb" dir="cw">
                                      <p:cBhvr override="childStyle">
                                        <p:cTn id="25" dur="500" fill="hold"/>
                                        <p:tgtEl>
                                          <p:spTgt spid="9">
                                            <p:txEl>
                                              <p:pRg st="11" end="11"/>
                                            </p:txEl>
                                          </p:spTgt>
                                        </p:tgtEl>
                                        <p:attrNameLst>
                                          <p:attrName>style.color</p:attrName>
                                        </p:attrNameLst>
                                      </p:cBhvr>
                                      <p:to>
                                        <a:srgbClr val="92D050"/>
                                      </p:to>
                                    </p:animClr>
                                    <p:animClr clrSpc="rgb" dir="cw">
                                      <p:cBhvr>
                                        <p:cTn id="26" dur="500" fill="hold"/>
                                        <p:tgtEl>
                                          <p:spTgt spid="9">
                                            <p:txEl>
                                              <p:pRg st="11" end="11"/>
                                            </p:txEl>
                                          </p:spTgt>
                                        </p:tgtEl>
                                        <p:attrNameLst>
                                          <p:attrName>fillcolor</p:attrName>
                                        </p:attrNameLst>
                                      </p:cBhvr>
                                      <p:to>
                                        <a:srgbClr val="92D050"/>
                                      </p:to>
                                    </p:animClr>
                                    <p:set>
                                      <p:cBhvr>
                                        <p:cTn id="27" dur="500" fill="hold"/>
                                        <p:tgtEl>
                                          <p:spTgt spid="9">
                                            <p:txEl>
                                              <p:pRg st="11" end="11"/>
                                            </p:txEl>
                                          </p:spTgt>
                                        </p:tgtEl>
                                        <p:attrNameLst>
                                          <p:attrName>fill.type</p:attrName>
                                        </p:attrNameLst>
                                      </p:cBhvr>
                                      <p:to>
                                        <p:strVal val="solid"/>
                                      </p:to>
                                    </p:set>
                                    <p:set>
                                      <p:cBhvr>
                                        <p:cTn id="28" dur="500" fill="hold"/>
                                        <p:tgtEl>
                                          <p:spTgt spid="9">
                                            <p:txEl>
                                              <p:pRg st="11" end="11"/>
                                            </p:txEl>
                                          </p:spTgt>
                                        </p:tgtEl>
                                        <p:attrNameLst>
                                          <p:attrName>fill.on</p:attrName>
                                        </p:attrNameLst>
                                      </p:cBhvr>
                                      <p:to>
                                        <p:strVal val="true"/>
                                      </p:to>
                                    </p:set>
                                  </p:childTnLst>
                                </p:cTn>
                              </p:par>
                            </p:childTnLst>
                          </p:cTn>
                        </p:par>
                        <p:par>
                          <p:cTn id="29" fill="hold">
                            <p:stCondLst>
                              <p:cond delay="1000"/>
                            </p:stCondLst>
                            <p:childTnLst>
                              <p:par>
                                <p:cTn id="30" presetID="19" presetClass="emph" presetSubtype="0" fill="hold" nodeType="afterEffect">
                                  <p:stCondLst>
                                    <p:cond delay="0"/>
                                  </p:stCondLst>
                                  <p:childTnLst>
                                    <p:animClr clrSpc="rgb" dir="cw">
                                      <p:cBhvr override="childStyle">
                                        <p:cTn id="31" dur="500" fill="hold"/>
                                        <p:tgtEl>
                                          <p:spTgt spid="9">
                                            <p:txEl>
                                              <p:pRg st="12" end="12"/>
                                            </p:txEl>
                                          </p:spTgt>
                                        </p:tgtEl>
                                        <p:attrNameLst>
                                          <p:attrName>style.color</p:attrName>
                                        </p:attrNameLst>
                                      </p:cBhvr>
                                      <p:to>
                                        <a:srgbClr val="92D050"/>
                                      </p:to>
                                    </p:animClr>
                                    <p:animClr clrSpc="rgb" dir="cw">
                                      <p:cBhvr>
                                        <p:cTn id="32" dur="500" fill="hold"/>
                                        <p:tgtEl>
                                          <p:spTgt spid="9">
                                            <p:txEl>
                                              <p:pRg st="12" end="12"/>
                                            </p:txEl>
                                          </p:spTgt>
                                        </p:tgtEl>
                                        <p:attrNameLst>
                                          <p:attrName>fillcolor</p:attrName>
                                        </p:attrNameLst>
                                      </p:cBhvr>
                                      <p:to>
                                        <a:srgbClr val="92D050"/>
                                      </p:to>
                                    </p:animClr>
                                    <p:set>
                                      <p:cBhvr>
                                        <p:cTn id="33" dur="500" fill="hold"/>
                                        <p:tgtEl>
                                          <p:spTgt spid="9">
                                            <p:txEl>
                                              <p:pRg st="12" end="12"/>
                                            </p:txEl>
                                          </p:spTgt>
                                        </p:tgtEl>
                                        <p:attrNameLst>
                                          <p:attrName>fill.type</p:attrName>
                                        </p:attrNameLst>
                                      </p:cBhvr>
                                      <p:to>
                                        <p:strVal val="solid"/>
                                      </p:to>
                                    </p:set>
                                    <p:set>
                                      <p:cBhvr>
                                        <p:cTn id="34" dur="500" fill="hold"/>
                                        <p:tgtEl>
                                          <p:spTgt spid="9">
                                            <p:txEl>
                                              <p:pRg st="12" end="12"/>
                                            </p:txEl>
                                          </p:spTgt>
                                        </p:tgtEl>
                                        <p:attrNameLst>
                                          <p:attrName>fill.on</p:attrName>
                                        </p:attrNameLst>
                                      </p:cBhvr>
                                      <p:to>
                                        <p:strVal val="true"/>
                                      </p:to>
                                    </p:set>
                                  </p:childTnLst>
                                </p:cTn>
                              </p:par>
                            </p:childTnLst>
                          </p:cTn>
                        </p:par>
                      </p:childTnLst>
                    </p:cTn>
                  </p:par>
                  <p:par>
                    <p:cTn id="35" fill="hold">
                      <p:stCondLst>
                        <p:cond delay="indefinite"/>
                      </p:stCondLst>
                      <p:childTnLst>
                        <p:par>
                          <p:cTn id="36" fill="hold">
                            <p:stCondLst>
                              <p:cond delay="0"/>
                            </p:stCondLst>
                            <p:childTnLst>
                              <p:par>
                                <p:cTn id="37" presetID="19" presetClass="emph" presetSubtype="0" fill="hold" nodeType="clickEffect">
                                  <p:stCondLst>
                                    <p:cond delay="0"/>
                                  </p:stCondLst>
                                  <p:childTnLst>
                                    <p:animClr clrSpc="rgb" dir="cw">
                                      <p:cBhvr override="childStyle">
                                        <p:cTn id="38" dur="500" fill="hold"/>
                                        <p:tgtEl>
                                          <p:spTgt spid="9">
                                            <p:txEl>
                                              <p:pRg st="15" end="15"/>
                                            </p:txEl>
                                          </p:spTgt>
                                        </p:tgtEl>
                                        <p:attrNameLst>
                                          <p:attrName>style.color</p:attrName>
                                        </p:attrNameLst>
                                      </p:cBhvr>
                                      <p:to>
                                        <a:srgbClr val="92D050"/>
                                      </p:to>
                                    </p:animClr>
                                    <p:animClr clrSpc="rgb" dir="cw">
                                      <p:cBhvr>
                                        <p:cTn id="39" dur="500" fill="hold"/>
                                        <p:tgtEl>
                                          <p:spTgt spid="9">
                                            <p:txEl>
                                              <p:pRg st="15" end="15"/>
                                            </p:txEl>
                                          </p:spTgt>
                                        </p:tgtEl>
                                        <p:attrNameLst>
                                          <p:attrName>fillcolor</p:attrName>
                                        </p:attrNameLst>
                                      </p:cBhvr>
                                      <p:to>
                                        <a:srgbClr val="92D050"/>
                                      </p:to>
                                    </p:animClr>
                                    <p:set>
                                      <p:cBhvr>
                                        <p:cTn id="40" dur="500" fill="hold"/>
                                        <p:tgtEl>
                                          <p:spTgt spid="9">
                                            <p:txEl>
                                              <p:pRg st="15" end="15"/>
                                            </p:txEl>
                                          </p:spTgt>
                                        </p:tgtEl>
                                        <p:attrNameLst>
                                          <p:attrName>fill.type</p:attrName>
                                        </p:attrNameLst>
                                      </p:cBhvr>
                                      <p:to>
                                        <p:strVal val="solid"/>
                                      </p:to>
                                    </p:set>
                                    <p:set>
                                      <p:cBhvr>
                                        <p:cTn id="41" dur="500" fill="hold"/>
                                        <p:tgtEl>
                                          <p:spTgt spid="9">
                                            <p:txEl>
                                              <p:pRg st="15" end="15"/>
                                            </p:txEl>
                                          </p:spTgt>
                                        </p:tgtEl>
                                        <p:attrNameLst>
                                          <p:attrName>fill.on</p:attrName>
                                        </p:attrNameLst>
                                      </p:cBhvr>
                                      <p:to>
                                        <p:strVal val="true"/>
                                      </p:to>
                                    </p:set>
                                  </p:childTnLst>
                                </p:cTn>
                              </p:par>
                            </p:childTnLst>
                          </p:cTn>
                        </p:par>
                        <p:par>
                          <p:cTn id="42" fill="hold">
                            <p:stCondLst>
                              <p:cond delay="500"/>
                            </p:stCondLst>
                            <p:childTnLst>
                              <p:par>
                                <p:cTn id="43" presetID="19" presetClass="emph" presetSubtype="0" fill="hold" nodeType="afterEffect">
                                  <p:stCondLst>
                                    <p:cond delay="0"/>
                                  </p:stCondLst>
                                  <p:childTnLst>
                                    <p:animClr clrSpc="rgb" dir="cw">
                                      <p:cBhvr override="childStyle">
                                        <p:cTn id="44" dur="500" fill="hold"/>
                                        <p:tgtEl>
                                          <p:spTgt spid="9">
                                            <p:txEl>
                                              <p:pRg st="16" end="16"/>
                                            </p:txEl>
                                          </p:spTgt>
                                        </p:tgtEl>
                                        <p:attrNameLst>
                                          <p:attrName>style.color</p:attrName>
                                        </p:attrNameLst>
                                      </p:cBhvr>
                                      <p:to>
                                        <a:srgbClr val="92D050"/>
                                      </p:to>
                                    </p:animClr>
                                    <p:animClr clrSpc="rgb" dir="cw">
                                      <p:cBhvr>
                                        <p:cTn id="45" dur="500" fill="hold"/>
                                        <p:tgtEl>
                                          <p:spTgt spid="9">
                                            <p:txEl>
                                              <p:pRg st="16" end="16"/>
                                            </p:txEl>
                                          </p:spTgt>
                                        </p:tgtEl>
                                        <p:attrNameLst>
                                          <p:attrName>fillcolor</p:attrName>
                                        </p:attrNameLst>
                                      </p:cBhvr>
                                      <p:to>
                                        <a:srgbClr val="92D050"/>
                                      </p:to>
                                    </p:animClr>
                                    <p:set>
                                      <p:cBhvr>
                                        <p:cTn id="46" dur="500" fill="hold"/>
                                        <p:tgtEl>
                                          <p:spTgt spid="9">
                                            <p:txEl>
                                              <p:pRg st="16" end="16"/>
                                            </p:txEl>
                                          </p:spTgt>
                                        </p:tgtEl>
                                        <p:attrNameLst>
                                          <p:attrName>fill.type</p:attrName>
                                        </p:attrNameLst>
                                      </p:cBhvr>
                                      <p:to>
                                        <p:strVal val="solid"/>
                                      </p:to>
                                    </p:set>
                                    <p:set>
                                      <p:cBhvr>
                                        <p:cTn id="47" dur="500" fill="hold"/>
                                        <p:tgtEl>
                                          <p:spTgt spid="9">
                                            <p:txEl>
                                              <p:pRg st="16" end="16"/>
                                            </p:txEl>
                                          </p:spTgt>
                                        </p:tgtEl>
                                        <p:attrNameLst>
                                          <p:attrName>fill.on</p:attrName>
                                        </p:attrNameLst>
                                      </p:cBhvr>
                                      <p:to>
                                        <p:strVal val="true"/>
                                      </p:to>
                                    </p:set>
                                  </p:childTnLst>
                                </p:cTn>
                              </p:par>
                            </p:childTnLst>
                          </p:cTn>
                        </p:par>
                        <p:par>
                          <p:cTn id="48" fill="hold">
                            <p:stCondLst>
                              <p:cond delay="1000"/>
                            </p:stCondLst>
                            <p:childTnLst>
                              <p:par>
                                <p:cTn id="49" presetID="19" presetClass="emph" presetSubtype="0" fill="hold" nodeType="afterEffect">
                                  <p:stCondLst>
                                    <p:cond delay="0"/>
                                  </p:stCondLst>
                                  <p:childTnLst>
                                    <p:animClr clrSpc="rgb" dir="cw">
                                      <p:cBhvr override="childStyle">
                                        <p:cTn id="50" dur="500" fill="hold"/>
                                        <p:tgtEl>
                                          <p:spTgt spid="9">
                                            <p:txEl>
                                              <p:pRg st="17" end="17"/>
                                            </p:txEl>
                                          </p:spTgt>
                                        </p:tgtEl>
                                        <p:attrNameLst>
                                          <p:attrName>style.color</p:attrName>
                                        </p:attrNameLst>
                                      </p:cBhvr>
                                      <p:to>
                                        <a:srgbClr val="92D050"/>
                                      </p:to>
                                    </p:animClr>
                                    <p:animClr clrSpc="rgb" dir="cw">
                                      <p:cBhvr>
                                        <p:cTn id="51" dur="500" fill="hold"/>
                                        <p:tgtEl>
                                          <p:spTgt spid="9">
                                            <p:txEl>
                                              <p:pRg st="17" end="17"/>
                                            </p:txEl>
                                          </p:spTgt>
                                        </p:tgtEl>
                                        <p:attrNameLst>
                                          <p:attrName>fillcolor</p:attrName>
                                        </p:attrNameLst>
                                      </p:cBhvr>
                                      <p:to>
                                        <a:srgbClr val="92D050"/>
                                      </p:to>
                                    </p:animClr>
                                    <p:set>
                                      <p:cBhvr>
                                        <p:cTn id="52" dur="500" fill="hold"/>
                                        <p:tgtEl>
                                          <p:spTgt spid="9">
                                            <p:txEl>
                                              <p:pRg st="17" end="17"/>
                                            </p:txEl>
                                          </p:spTgt>
                                        </p:tgtEl>
                                        <p:attrNameLst>
                                          <p:attrName>fill.type</p:attrName>
                                        </p:attrNameLst>
                                      </p:cBhvr>
                                      <p:to>
                                        <p:strVal val="solid"/>
                                      </p:to>
                                    </p:set>
                                    <p:set>
                                      <p:cBhvr>
                                        <p:cTn id="53" dur="500" fill="hold"/>
                                        <p:tgtEl>
                                          <p:spTgt spid="9">
                                            <p:txEl>
                                              <p:pRg st="17" end="17"/>
                                            </p:txEl>
                                          </p:spTgt>
                                        </p:tgtEl>
                                        <p:attrNameLst>
                                          <p:attrName>fill.on</p:attrName>
                                        </p:attrNameLst>
                                      </p:cBhvr>
                                      <p:to>
                                        <p:strVal val="true"/>
                                      </p:to>
                                    </p:set>
                                  </p:childTnLst>
                                </p:cTn>
                              </p:par>
                            </p:childTnLst>
                          </p:cTn>
                        </p:par>
                      </p:childTnLst>
                    </p:cTn>
                  </p:par>
                  <p:par>
                    <p:cTn id="54" fill="hold">
                      <p:stCondLst>
                        <p:cond delay="indefinite"/>
                      </p:stCondLst>
                      <p:childTnLst>
                        <p:par>
                          <p:cTn id="55" fill="hold">
                            <p:stCondLst>
                              <p:cond delay="0"/>
                            </p:stCondLst>
                            <p:childTnLst>
                              <p:par>
                                <p:cTn id="56" presetID="19" presetClass="emph" presetSubtype="0" fill="hold" nodeType="clickEffect">
                                  <p:stCondLst>
                                    <p:cond delay="0"/>
                                  </p:stCondLst>
                                  <p:childTnLst>
                                    <p:animClr clrSpc="rgb" dir="cw">
                                      <p:cBhvr override="childStyle">
                                        <p:cTn id="57" dur="500" fill="hold"/>
                                        <p:tgtEl>
                                          <p:spTgt spid="9">
                                            <p:txEl>
                                              <p:pRg st="20" end="20"/>
                                            </p:txEl>
                                          </p:spTgt>
                                        </p:tgtEl>
                                        <p:attrNameLst>
                                          <p:attrName>style.color</p:attrName>
                                        </p:attrNameLst>
                                      </p:cBhvr>
                                      <p:to>
                                        <a:srgbClr val="92D050"/>
                                      </p:to>
                                    </p:animClr>
                                    <p:animClr clrSpc="rgb" dir="cw">
                                      <p:cBhvr>
                                        <p:cTn id="58" dur="500" fill="hold"/>
                                        <p:tgtEl>
                                          <p:spTgt spid="9">
                                            <p:txEl>
                                              <p:pRg st="20" end="20"/>
                                            </p:txEl>
                                          </p:spTgt>
                                        </p:tgtEl>
                                        <p:attrNameLst>
                                          <p:attrName>fillcolor</p:attrName>
                                        </p:attrNameLst>
                                      </p:cBhvr>
                                      <p:to>
                                        <a:srgbClr val="92D050"/>
                                      </p:to>
                                    </p:animClr>
                                    <p:set>
                                      <p:cBhvr>
                                        <p:cTn id="59" dur="500" fill="hold"/>
                                        <p:tgtEl>
                                          <p:spTgt spid="9">
                                            <p:txEl>
                                              <p:pRg st="20" end="20"/>
                                            </p:txEl>
                                          </p:spTgt>
                                        </p:tgtEl>
                                        <p:attrNameLst>
                                          <p:attrName>fill.type</p:attrName>
                                        </p:attrNameLst>
                                      </p:cBhvr>
                                      <p:to>
                                        <p:strVal val="solid"/>
                                      </p:to>
                                    </p:set>
                                    <p:set>
                                      <p:cBhvr>
                                        <p:cTn id="60" dur="500" fill="hold"/>
                                        <p:tgtEl>
                                          <p:spTgt spid="9">
                                            <p:txEl>
                                              <p:pRg st="20" end="20"/>
                                            </p:txEl>
                                          </p:spTgt>
                                        </p:tgtEl>
                                        <p:attrNameLst>
                                          <p:attrName>fill.on</p:attrName>
                                        </p:attrNameLst>
                                      </p:cBhvr>
                                      <p:to>
                                        <p:strVal val="true"/>
                                      </p:to>
                                    </p:set>
                                  </p:childTnLst>
                                </p:cTn>
                              </p:par>
                            </p:childTnLst>
                          </p:cTn>
                        </p:par>
                        <p:par>
                          <p:cTn id="61" fill="hold">
                            <p:stCondLst>
                              <p:cond delay="500"/>
                            </p:stCondLst>
                            <p:childTnLst>
                              <p:par>
                                <p:cTn id="62" presetID="19" presetClass="emph" presetSubtype="0" fill="hold" nodeType="afterEffect">
                                  <p:stCondLst>
                                    <p:cond delay="0"/>
                                  </p:stCondLst>
                                  <p:childTnLst>
                                    <p:animClr clrSpc="rgb" dir="cw">
                                      <p:cBhvr override="childStyle">
                                        <p:cTn id="63" dur="500" fill="hold"/>
                                        <p:tgtEl>
                                          <p:spTgt spid="9">
                                            <p:txEl>
                                              <p:pRg st="22" end="22"/>
                                            </p:txEl>
                                          </p:spTgt>
                                        </p:tgtEl>
                                        <p:attrNameLst>
                                          <p:attrName>style.color</p:attrName>
                                        </p:attrNameLst>
                                      </p:cBhvr>
                                      <p:to>
                                        <a:srgbClr val="92D050"/>
                                      </p:to>
                                    </p:animClr>
                                    <p:animClr clrSpc="rgb" dir="cw">
                                      <p:cBhvr>
                                        <p:cTn id="64" dur="500" fill="hold"/>
                                        <p:tgtEl>
                                          <p:spTgt spid="9">
                                            <p:txEl>
                                              <p:pRg st="22" end="22"/>
                                            </p:txEl>
                                          </p:spTgt>
                                        </p:tgtEl>
                                        <p:attrNameLst>
                                          <p:attrName>fillcolor</p:attrName>
                                        </p:attrNameLst>
                                      </p:cBhvr>
                                      <p:to>
                                        <a:srgbClr val="92D050"/>
                                      </p:to>
                                    </p:animClr>
                                    <p:set>
                                      <p:cBhvr>
                                        <p:cTn id="65" dur="500" fill="hold"/>
                                        <p:tgtEl>
                                          <p:spTgt spid="9">
                                            <p:txEl>
                                              <p:pRg st="22" end="22"/>
                                            </p:txEl>
                                          </p:spTgt>
                                        </p:tgtEl>
                                        <p:attrNameLst>
                                          <p:attrName>fill.type</p:attrName>
                                        </p:attrNameLst>
                                      </p:cBhvr>
                                      <p:to>
                                        <p:strVal val="solid"/>
                                      </p:to>
                                    </p:set>
                                    <p:set>
                                      <p:cBhvr>
                                        <p:cTn id="66" dur="500" fill="hold"/>
                                        <p:tgtEl>
                                          <p:spTgt spid="9">
                                            <p:txEl>
                                              <p:pRg st="22" end="22"/>
                                            </p:txEl>
                                          </p:spTgt>
                                        </p:tgtEl>
                                        <p:attrNameLst>
                                          <p:attrName>fill.on</p:attrName>
                                        </p:attrNameLst>
                                      </p:cBhvr>
                                      <p:to>
                                        <p:strVal val="tru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3716162" y="3466361"/>
            <a:ext cx="8475837" cy="398091"/>
          </a:xfrm>
          <a:prstGeom prst="rect">
            <a:avLst/>
          </a:prstGeom>
          <a:gradFill flip="none" rotWithShape="1">
            <a:gsLst>
              <a:gs pos="0">
                <a:schemeClr val="accent1">
                  <a:lumMod val="5000"/>
                  <a:lumOff val="95000"/>
                  <a:alpha val="0"/>
                </a:schemeClr>
              </a:gs>
              <a:gs pos="100000">
                <a:schemeClr val="accent4">
                  <a:lumMod val="40000"/>
                  <a:lumOff val="60000"/>
                </a:schemeClr>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 name="Espace réservé du texte 1"/>
          <p:cNvSpPr>
            <a:spLocks noGrp="1"/>
          </p:cNvSpPr>
          <p:nvPr>
            <p:ph type="body" sz="quarter" idx="13"/>
          </p:nvPr>
        </p:nvSpPr>
        <p:spPr/>
        <p:txBody>
          <a:bodyPr/>
          <a:lstStyle/>
          <a:p>
            <a:r>
              <a:rPr lang="fr-FR" dirty="0"/>
              <a:t>Contexte </a:t>
            </a:r>
          </a:p>
          <a:p>
            <a:r>
              <a:rPr lang="fr-FR" dirty="0"/>
              <a:t>Le programme relationnel</a:t>
            </a:r>
          </a:p>
          <a:p>
            <a:r>
              <a:rPr lang="fr-FR" dirty="0"/>
              <a:t>Détail des « 10 prises de parole » et actions des conseillers</a:t>
            </a:r>
          </a:p>
          <a:p>
            <a:r>
              <a:rPr lang="fr-FR" dirty="0"/>
              <a:t>Quizz</a:t>
            </a:r>
          </a:p>
          <a:p>
            <a:r>
              <a:rPr lang="fr-FR" dirty="0"/>
              <a:t>Les outils</a:t>
            </a:r>
          </a:p>
        </p:txBody>
      </p:sp>
      <p:pic>
        <p:nvPicPr>
          <p:cNvPr id="3" name="Image 2"/>
          <p:cNvPicPr>
            <a:picLocks noChangeAspect="1"/>
          </p:cNvPicPr>
          <p:nvPr/>
        </p:nvPicPr>
        <p:blipFill rotWithShape="1">
          <a:blip r:embed="rId2">
            <a:clrChange>
              <a:clrFrom>
                <a:srgbClr val="FFFFFF"/>
              </a:clrFrom>
              <a:clrTo>
                <a:srgbClr val="FFFFFF">
                  <a:alpha val="0"/>
                </a:srgbClr>
              </a:clrTo>
            </a:clrChange>
          </a:blip>
          <a:srcRect l="51283" t="24273" r="23491" b="53783"/>
          <a:stretch/>
        </p:blipFill>
        <p:spPr>
          <a:xfrm>
            <a:off x="7634376" y="5302792"/>
            <a:ext cx="3944871" cy="1127837"/>
          </a:xfrm>
          <a:prstGeom prst="rect">
            <a:avLst/>
          </a:prstGeom>
        </p:spPr>
      </p:pic>
      <p:pic>
        <p:nvPicPr>
          <p:cNvPr id="4" name="Image 3"/>
          <p:cNvPicPr>
            <a:picLocks noChangeAspect="1"/>
          </p:cNvPicPr>
          <p:nvPr/>
        </p:nvPicPr>
        <p:blipFill rotWithShape="1">
          <a:blip r:embed="rId3">
            <a:extLst>
              <a:ext uri="{BEBA8EAE-BF5A-486C-A8C5-ECC9F3942E4B}">
                <a14:imgProps xmlns:a14="http://schemas.microsoft.com/office/drawing/2010/main">
                  <a14:imgLayer r:embed="rId4">
                    <a14:imgEffect>
                      <a14:backgroundRemoval t="47963" b="68148" l="60621" r="67407">
                        <a14:foregroundMark x1="63177" y1="52870" x2="62142" y2="56111"/>
                        <a14:foregroundMark x1="62112" y1="53148" x2="63086" y2="56296"/>
                        <a14:foregroundMark x1="62751" y1="58148" x2="62051" y2="62778"/>
                        <a14:foregroundMark x1="62781" y1="55185" x2="62447" y2="57407"/>
                        <a14:foregroundMark x1="65825" y1="62963" x2="65186" y2="57593"/>
                        <a14:foregroundMark x1="66890" y1="55000" x2="65429" y2="49722"/>
                        <a14:foregroundMark x1="65307" y1="49815" x2="63573" y2="48889"/>
                        <a14:foregroundMark x1="63603" y1="48889" x2="62082" y2="50463"/>
                        <a14:foregroundMark x1="62082" y1="50463" x2="61169" y2="54352"/>
                        <a14:foregroundMark x1="61169" y1="54352" x2="60956" y2="59444"/>
                        <a14:foregroundMark x1="60956" y1="59537" x2="61534" y2="63519"/>
                        <a14:foregroundMark x1="61564" y1="63611" x2="62934" y2="66667"/>
                        <a14:foregroundMark x1="62964" y1="66852" x2="64638" y2="67130"/>
                        <a14:foregroundMark x1="64699" y1="67130" x2="65946" y2="65278"/>
                        <a14:foregroundMark x1="65977" y1="65278" x2="66859" y2="61852"/>
                        <a14:foregroundMark x1="67012" y1="55185" x2="67072" y2="56019"/>
                        <a14:foregroundMark x1="67072" y1="56019" x2="67042" y2="60185"/>
                        <a14:foregroundMark x1="63786" y1="48426" x2="64547" y2="48611"/>
                        <a14:foregroundMark x1="61716" y1="51296" x2="61321" y2="53056"/>
                        <a14:foregroundMark x1="61290" y1="53056" x2="60895" y2="56111"/>
                        <a14:foregroundMark x1="60895" y1="56111" x2="60864" y2="58889"/>
                      </a14:backgroundRemoval>
                    </a14:imgEffect>
                  </a14:imgLayer>
                </a14:imgProps>
              </a:ext>
            </a:extLst>
          </a:blip>
          <a:srcRect l="60307" t="47455" r="32222" b="30904"/>
          <a:stretch/>
        </p:blipFill>
        <p:spPr>
          <a:xfrm>
            <a:off x="8542308" y="3276142"/>
            <a:ext cx="2129006" cy="2026650"/>
          </a:xfrm>
          <a:prstGeom prst="rect">
            <a:avLst/>
          </a:prstGeom>
        </p:spPr>
      </p:pic>
    </p:spTree>
    <p:extLst>
      <p:ext uri="{BB962C8B-B14F-4D97-AF65-F5344CB8AC3E}">
        <p14:creationId xmlns:p14="http://schemas.microsoft.com/office/powerpoint/2010/main" val="43767248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Image 12">
            <a:extLst>
              <a:ext uri="{FF2B5EF4-FFF2-40B4-BE49-F238E27FC236}">
                <a16:creationId xmlns:a16="http://schemas.microsoft.com/office/drawing/2014/main" id="{30F0AC82-A5C2-4654-9856-F17C9310EE45}"/>
              </a:ext>
            </a:extLst>
          </p:cNvPr>
          <p:cNvPicPr>
            <a:picLocks noChangeAspect="1"/>
          </p:cNvPicPr>
          <p:nvPr/>
        </p:nvPicPr>
        <p:blipFill>
          <a:blip r:embed="rId2">
            <a:extLst>
              <a:ext uri="{BEBA8EAE-BF5A-486C-A8C5-ECC9F3942E4B}">
                <a14:imgProps xmlns:a14="http://schemas.microsoft.com/office/drawing/2010/main">
                  <a14:imgLayer r:embed="rId3">
                    <a14:imgEffect>
                      <a14:backgroundRemoval t="9414" b="99383" l="5411" r="96358">
                        <a14:foregroundMark x1="11134" y1="98148" x2="38814" y2="85340"/>
                        <a14:foregroundMark x1="38814" y1="85340" x2="43288" y2="80864"/>
                        <a14:foregroundMark x1="43288" y1="80864" x2="44329" y2="78395"/>
                        <a14:foregroundMark x1="49220" y1="93673" x2="35172" y2="97840"/>
                        <a14:foregroundMark x1="50364" y1="94599" x2="48075" y2="95833"/>
                        <a14:foregroundMark x1="50884" y1="94753" x2="49428" y2="91204"/>
                        <a14:foregroundMark x1="50676" y1="95525" x2="48909" y2="96554"/>
                        <a14:foregroundMark x1="42872" y1="77623" x2="45890" y2="78395"/>
                        <a14:foregroundMark x1="42768" y1="77469" x2="46514" y2="78086"/>
                        <a14:foregroundMark x1="46306" y1="77469" x2="45682" y2="75772"/>
                        <a14:foregroundMark x1="42768" y1="76852" x2="45473" y2="75926"/>
                        <a14:foregroundMark x1="5619" y1="99537" x2="8429" y2="98302"/>
                        <a14:foregroundMark x1="96358" y1="47840" x2="88345" y2="48920"/>
                        <a14:foregroundMark x1="11134" y1="22840" x2="11134" y2="22840"/>
                        <a14:foregroundMark x1="11759" y1="21759" x2="11759" y2="21759"/>
                        <a14:foregroundMark x1="11446" y1="21759" x2="11446" y2="21759"/>
                        <a14:foregroundMark x1="12903" y1="22068" x2="12903" y2="22068"/>
                        <a14:foregroundMark x1="9573" y1="22068" x2="22268" y2="21914"/>
                        <a14:foregroundMark x1="22268" y1="21914" x2="35900" y2="22068"/>
                        <a14:foregroundMark x1="22268" y1="24537" x2="21124" y2="20525"/>
                        <a14:foregroundMark x1="10302" y1="29012" x2="37565" y2="32870"/>
                        <a14:foregroundMark x1="37565" y1="32870" x2="42768" y2="31173"/>
                        <a14:foregroundMark x1="42768" y1="31173" x2="37045" y2="29167"/>
                        <a14:foregroundMark x1="37045" y1="29167" x2="13215" y2="33179"/>
                        <a14:foregroundMark x1="13215" y1="33179" x2="17586" y2="30710"/>
                        <a14:foregroundMark x1="76691" y1="11574" x2="69199" y2="26389"/>
                        <a14:foregroundMark x1="69199" y1="26389" x2="65140" y2="31481"/>
                        <a14:foregroundMark x1="65140" y1="31481" x2="63684" y2="32407"/>
                        <a14:foregroundMark x1="61707" y1="31173" x2="67638" y2="16975"/>
                        <a14:foregroundMark x1="67638" y1="16975" x2="72112" y2="12654"/>
                        <a14:foregroundMark x1="72112" y1="12654" x2="77523" y2="11728"/>
                        <a14:foregroundMark x1="77523" y1="11728" x2="77003" y2="17130"/>
                        <a14:foregroundMark x1="78148" y1="9414" x2="76067" y2="11574"/>
                        <a14:backgroundMark x1="53902" y1="54630" x2="56087" y2="60648"/>
                        <a14:backgroundMark x1="44641" y1="99074" x2="51925" y2="98457"/>
                      </a14:backgroundRemoval>
                    </a14:imgEffect>
                  </a14:imgLayer>
                </a14:imgProps>
              </a:ext>
            </a:extLst>
          </a:blip>
          <a:stretch>
            <a:fillRect/>
          </a:stretch>
        </p:blipFill>
        <p:spPr>
          <a:xfrm>
            <a:off x="7767312" y="1044013"/>
            <a:ext cx="1852441" cy="1249097"/>
          </a:xfrm>
          <a:prstGeom prst="rect">
            <a:avLst/>
          </a:prstGeom>
        </p:spPr>
      </p:pic>
      <p:sp>
        <p:nvSpPr>
          <p:cNvPr id="9" name="Espace réservé du contenu 8"/>
          <p:cNvSpPr>
            <a:spLocks noGrp="1"/>
          </p:cNvSpPr>
          <p:nvPr>
            <p:ph idx="17"/>
          </p:nvPr>
        </p:nvSpPr>
        <p:spPr/>
        <p:txBody>
          <a:bodyPr/>
          <a:lstStyle/>
          <a:p>
            <a:endParaRPr lang="fr-FR" dirty="0"/>
          </a:p>
          <a:p>
            <a:endParaRPr lang="fr-FR" dirty="0"/>
          </a:p>
        </p:txBody>
      </p:sp>
      <p:sp>
        <p:nvSpPr>
          <p:cNvPr id="6" name="Espace réservé du texte 5"/>
          <p:cNvSpPr>
            <a:spLocks noGrp="1"/>
          </p:cNvSpPr>
          <p:nvPr>
            <p:ph type="body" sz="quarter" idx="12"/>
          </p:nvPr>
        </p:nvSpPr>
        <p:spPr/>
        <p:txBody>
          <a:bodyPr/>
          <a:lstStyle/>
          <a:p>
            <a:r>
              <a:rPr lang="fr-FR" dirty="0"/>
              <a:t>Une implication du réseau commercial est indispensable pour la bonne réussite de ce programme. </a:t>
            </a:r>
          </a:p>
        </p:txBody>
      </p:sp>
      <p:sp>
        <p:nvSpPr>
          <p:cNvPr id="7" name="Espace réservé du texte 6"/>
          <p:cNvSpPr>
            <a:spLocks noGrp="1"/>
          </p:cNvSpPr>
          <p:nvPr>
            <p:ph type="body" sz="quarter" idx="14"/>
          </p:nvPr>
        </p:nvSpPr>
        <p:spPr/>
        <p:txBody>
          <a:bodyPr/>
          <a:lstStyle/>
          <a:p>
            <a:r>
              <a:rPr lang="fr-FR" dirty="0"/>
              <a:t>Programme Relationnel EER</a:t>
            </a:r>
          </a:p>
        </p:txBody>
      </p:sp>
      <p:sp>
        <p:nvSpPr>
          <p:cNvPr id="8" name="Espace réservé du texte 7"/>
          <p:cNvSpPr>
            <a:spLocks noGrp="1"/>
          </p:cNvSpPr>
          <p:nvPr>
            <p:ph type="body" sz="quarter" idx="16"/>
          </p:nvPr>
        </p:nvSpPr>
        <p:spPr/>
        <p:txBody>
          <a:bodyPr/>
          <a:lstStyle/>
          <a:p>
            <a:r>
              <a:rPr lang="fr-FR" dirty="0"/>
              <a:t>1</a:t>
            </a:r>
          </a:p>
        </p:txBody>
      </p:sp>
      <p:sp>
        <p:nvSpPr>
          <p:cNvPr id="11" name="Espace réservé du contenu 8">
            <a:extLst>
              <a:ext uri="{FF2B5EF4-FFF2-40B4-BE49-F238E27FC236}">
                <a16:creationId xmlns:a16="http://schemas.microsoft.com/office/drawing/2014/main" id="{05D9E88B-1857-4C88-8AD7-6835B11B4B9E}"/>
              </a:ext>
            </a:extLst>
          </p:cNvPr>
          <p:cNvSpPr txBox="1">
            <a:spLocks/>
          </p:cNvSpPr>
          <p:nvPr/>
        </p:nvSpPr>
        <p:spPr>
          <a:xfrm>
            <a:off x="847725" y="2609167"/>
            <a:ext cx="10980738" cy="3876310"/>
          </a:xfrm>
          <a:prstGeom prst="rect">
            <a:avLst/>
          </a:prstGeom>
        </p:spPr>
        <p:txBody>
          <a:bodyPr/>
          <a:lstStyle>
            <a:lvl1pPr marL="216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600" kern="1200" baseline="0">
                <a:solidFill>
                  <a:schemeClr val="tx1">
                    <a:lumMod val="75000"/>
                    <a:lumOff val="25000"/>
                  </a:schemeClr>
                </a:solidFill>
                <a:latin typeface="+mn-lt"/>
                <a:ea typeface="+mn-ea"/>
                <a:cs typeface="+mn-cs"/>
              </a:defRPr>
            </a:lvl1pPr>
            <a:lvl2pPr marL="684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400" kern="1200">
                <a:solidFill>
                  <a:schemeClr val="tx1">
                    <a:lumMod val="75000"/>
                    <a:lumOff val="25000"/>
                  </a:schemeClr>
                </a:solidFill>
                <a:latin typeface="+mn-lt"/>
                <a:ea typeface="+mn-ea"/>
                <a:cs typeface="+mn-cs"/>
              </a:defRPr>
            </a:lvl2pPr>
            <a:lvl3pPr marL="1143000" marR="0" indent="-216000" algn="l" defTabSz="914400" rtl="0" eaLnBrk="1" fontAlgn="auto" latinLnBrk="0" hangingPunct="1">
              <a:lnSpc>
                <a:spcPct val="100000"/>
              </a:lnSpc>
              <a:spcBef>
                <a:spcPts val="600"/>
              </a:spcBef>
              <a:spcAft>
                <a:spcPts val="0"/>
              </a:spcAft>
              <a:buClr>
                <a:schemeClr val="accent4">
                  <a:lumMod val="75000"/>
                </a:schemeClr>
              </a:buClr>
              <a:buSzTx/>
              <a:buFont typeface="Wingdings" panose="05000000000000000000" pitchFamily="2" charset="2"/>
              <a:buChar char="§"/>
              <a:tabLst/>
              <a:defRPr sz="1200" kern="1200">
                <a:solidFill>
                  <a:schemeClr val="tx1">
                    <a:lumMod val="75000"/>
                    <a:lumOff val="25000"/>
                  </a:schemeClr>
                </a:solidFill>
                <a:latin typeface="+mn-lt"/>
                <a:ea typeface="+mn-ea"/>
                <a:cs typeface="+mn-cs"/>
              </a:defRPr>
            </a:lvl3pPr>
            <a:lvl4pPr marL="165735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100" kern="1200" baseline="0">
                <a:solidFill>
                  <a:schemeClr val="tx1">
                    <a:lumMod val="75000"/>
                    <a:lumOff val="25000"/>
                  </a:schemeClr>
                </a:solidFill>
                <a:latin typeface="+mn-lt"/>
                <a:ea typeface="+mn-ea"/>
                <a:cs typeface="+mn-cs"/>
              </a:defRPr>
            </a:lvl4pPr>
            <a:lvl5pPr marL="20574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fr-FR" sz="3200" dirty="0"/>
          </a:p>
          <a:p>
            <a:r>
              <a:rPr lang="fr-FR" dirty="0"/>
              <a:t>Pour chaque Entrée En Relation, recueillez </a:t>
            </a:r>
            <a:r>
              <a:rPr lang="fr-FR" b="1" dirty="0"/>
              <a:t>l’adresse email </a:t>
            </a:r>
            <a:r>
              <a:rPr lang="fr-FR" dirty="0"/>
              <a:t>de votre client ainsi que son </a:t>
            </a:r>
            <a:r>
              <a:rPr lang="fr-FR" b="1" dirty="0" err="1"/>
              <a:t>Opt’in</a:t>
            </a:r>
            <a:r>
              <a:rPr lang="fr-FR" dirty="0"/>
              <a:t>.</a:t>
            </a:r>
          </a:p>
          <a:p>
            <a:endParaRPr lang="fr-FR" sz="400" dirty="0"/>
          </a:p>
          <a:p>
            <a:r>
              <a:rPr lang="fr-FR" b="1" dirty="0"/>
              <a:t>Chaque Evènement GERC lié au programme relationnel EER doit être traité au maximum </a:t>
            </a:r>
            <a:r>
              <a:rPr lang="fr-FR" dirty="0"/>
              <a:t>: </a:t>
            </a:r>
          </a:p>
          <a:p>
            <a:pPr lvl="1"/>
            <a:r>
              <a:rPr lang="fr-FR" dirty="0"/>
              <a:t>M + 1 – Appel pour cocooner et équiper votre client</a:t>
            </a:r>
          </a:p>
          <a:p>
            <a:pPr lvl="1"/>
            <a:r>
              <a:rPr lang="fr-FR" dirty="0"/>
              <a:t>M + 3 – RDV pour équiper votre client et échanger sur ses projets</a:t>
            </a:r>
          </a:p>
          <a:p>
            <a:pPr lvl="1"/>
            <a:r>
              <a:rPr lang="fr-FR" dirty="0"/>
              <a:t>M + 6 – Pour s’adresser à tous vos clients et limiter l’attrition</a:t>
            </a:r>
          </a:p>
          <a:p>
            <a:pPr lvl="1"/>
            <a:r>
              <a:rPr lang="fr-FR" dirty="0"/>
              <a:t>M + 9 – Equipement IARD &amp; Prévoyance</a:t>
            </a:r>
          </a:p>
          <a:p>
            <a:pPr lvl="1"/>
            <a:r>
              <a:rPr lang="fr-FR" dirty="0"/>
              <a:t>M + 10 – Pour rester présent</a:t>
            </a:r>
          </a:p>
          <a:p>
            <a:pPr lvl="1"/>
            <a:r>
              <a:rPr lang="fr-FR" dirty="0"/>
              <a:t>M + 12 – Equipement crédit consommation ou renouvelable</a:t>
            </a:r>
          </a:p>
          <a:p>
            <a:pPr lvl="1"/>
            <a:endParaRPr lang="fr-FR" sz="400" dirty="0"/>
          </a:p>
          <a:p>
            <a:r>
              <a:rPr lang="fr-FR" b="1" dirty="0"/>
              <a:t>Les cibles GERC sont actives 1 mois </a:t>
            </a:r>
            <a:r>
              <a:rPr lang="fr-FR" dirty="0"/>
              <a:t>dans votre Plan de contact. </a:t>
            </a:r>
          </a:p>
          <a:p>
            <a:endParaRPr lang="fr-FR" dirty="0"/>
          </a:p>
        </p:txBody>
      </p:sp>
      <p:sp>
        <p:nvSpPr>
          <p:cNvPr id="12" name="Rectangle 11">
            <a:extLst>
              <a:ext uri="{FF2B5EF4-FFF2-40B4-BE49-F238E27FC236}">
                <a16:creationId xmlns:a16="http://schemas.microsoft.com/office/drawing/2014/main" id="{E1BC220E-30CD-4572-8088-D1B2612347A7}"/>
              </a:ext>
            </a:extLst>
          </p:cNvPr>
          <p:cNvSpPr/>
          <p:nvPr/>
        </p:nvSpPr>
        <p:spPr>
          <a:xfrm>
            <a:off x="847724" y="2196735"/>
            <a:ext cx="10980738" cy="841383"/>
          </a:xfrm>
          <a:prstGeom prst="rect">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fr-FR" sz="1600" b="1" dirty="0"/>
              <a:t>Ce programme Relationnel EER a pour but de limiter l’attrition de nos clients et de booster leur équipement. Ainsi le PNB moyen de nos clients se développe et la rentabilité de notre fonds de commerce est améliorée. </a:t>
            </a:r>
          </a:p>
        </p:txBody>
      </p:sp>
      <p:sp>
        <p:nvSpPr>
          <p:cNvPr id="10" name="Rectangle 9">
            <a:extLst>
              <a:ext uri="{FF2B5EF4-FFF2-40B4-BE49-F238E27FC236}">
                <a16:creationId xmlns:a16="http://schemas.microsoft.com/office/drawing/2014/main" id="{1FA3D538-0E5D-4F87-81CE-69C998870315}"/>
              </a:ext>
            </a:extLst>
          </p:cNvPr>
          <p:cNvSpPr/>
          <p:nvPr/>
        </p:nvSpPr>
        <p:spPr>
          <a:xfrm rot="20521525">
            <a:off x="352304" y="1798791"/>
            <a:ext cx="2297371" cy="290543"/>
          </a:xfrm>
          <a:prstGeom prst="rect">
            <a:avLst/>
          </a:prstGeom>
          <a:solidFill>
            <a:schemeClr val="accent5">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200" b="1" dirty="0"/>
              <a:t>En synthèse</a:t>
            </a:r>
          </a:p>
        </p:txBody>
      </p:sp>
      <p:pic>
        <p:nvPicPr>
          <p:cNvPr id="14" name="Image 13">
            <a:extLst>
              <a:ext uri="{FF2B5EF4-FFF2-40B4-BE49-F238E27FC236}">
                <a16:creationId xmlns:a16="http://schemas.microsoft.com/office/drawing/2014/main" id="{2FF09AFC-AB05-4BBC-B43E-4FF623C3D875}"/>
              </a:ext>
            </a:extLst>
          </p:cNvPr>
          <p:cNvPicPr>
            <a:picLocks noChangeAspect="1"/>
          </p:cNvPicPr>
          <p:nvPr/>
        </p:nvPicPr>
        <p:blipFill>
          <a:blip r:embed="rId4">
            <a:extLst>
              <a:ext uri="{BEBA8EAE-BF5A-486C-A8C5-ECC9F3942E4B}">
                <a14:imgProps xmlns:a14="http://schemas.microsoft.com/office/drawing/2010/main">
                  <a14:imgLayer r:embed="rId5">
                    <a14:imgEffect>
                      <a14:backgroundRemoval t="9954" b="98928" l="9929" r="89982">
                        <a14:foregroundMark x1="43440" y1="89893" x2="33422" y2="98315"/>
                        <a14:foregroundMark x1="33422" y1="98315" x2="30585" y2="98928"/>
                        <a14:foregroundMark x1="35816" y1="84686" x2="33422" y2="88055"/>
                        <a14:foregroundMark x1="36170" y1="83002" x2="33333" y2="85299"/>
                        <a14:foregroundMark x1="65603" y1="16233" x2="61791" y2="20827"/>
                        <a14:foregroundMark x1="68706" y1="32159" x2="68706" y2="32159"/>
                        <a14:foregroundMark x1="68440" y1="31547" x2="71365" y2="33384"/>
                        <a14:foregroundMark x1="74202" y1="29709" x2="76418" y2="36447"/>
                        <a14:foregroundMark x1="76418" y1="36447" x2="82004" y2="35375"/>
                        <a14:foregroundMark x1="82004" y1="35375" x2="86702" y2="36141"/>
                        <a14:foregroundMark x1="86702" y1="36141" x2="84309" y2="29250"/>
                        <a14:foregroundMark x1="84309" y1="29250" x2="75355" y2="30781"/>
                        <a14:foregroundMark x1="75355" y1="30781" x2="85993" y2="32772"/>
                        <a14:foregroundMark x1="85993" y1="32772" x2="75089" y2="32619"/>
                        <a14:foregroundMark x1="67996" y1="43032" x2="77748" y2="41501"/>
                        <a14:foregroundMark x1="77748" y1="41501" x2="88918" y2="43492"/>
                        <a14:foregroundMark x1="88564" y1="41654" x2="68440" y2="42266"/>
                        <a14:foregroundMark x1="88209" y1="41194" x2="67642" y2="41348"/>
                        <a14:foregroundMark x1="67642" y1="41348" x2="67465" y2="41194"/>
                        <a14:foregroundMark x1="89273" y1="44564" x2="67996" y2="45023"/>
                        <a14:foregroundMark x1="33333" y1="87443" x2="19238" y2="98162"/>
                        <a14:backgroundMark x1="41046" y1="98928" x2="44238" y2="99081"/>
                      </a14:backgroundRemoval>
                    </a14:imgEffect>
                  </a14:imgLayer>
                </a14:imgProps>
              </a:ext>
            </a:extLst>
          </a:blip>
          <a:stretch>
            <a:fillRect/>
          </a:stretch>
        </p:blipFill>
        <p:spPr>
          <a:xfrm>
            <a:off x="9695953" y="972804"/>
            <a:ext cx="2114232" cy="1223931"/>
          </a:xfrm>
          <a:prstGeom prst="rect">
            <a:avLst/>
          </a:prstGeom>
        </p:spPr>
      </p:pic>
      <p:pic>
        <p:nvPicPr>
          <p:cNvPr id="16" name="Image 15">
            <a:extLst>
              <a:ext uri="{FF2B5EF4-FFF2-40B4-BE49-F238E27FC236}">
                <a16:creationId xmlns:a16="http://schemas.microsoft.com/office/drawing/2014/main" id="{74194F64-E447-4DA7-B2A3-79219AE034AD}"/>
              </a:ext>
            </a:extLst>
          </p:cNvPr>
          <p:cNvPicPr>
            <a:picLocks noChangeAspect="1"/>
          </p:cNvPicPr>
          <p:nvPr/>
        </p:nvPicPr>
        <p:blipFill>
          <a:blip r:embed="rId6">
            <a:extLst>
              <a:ext uri="{BEBA8EAE-BF5A-486C-A8C5-ECC9F3942E4B}">
                <a14:imgProps xmlns:a14="http://schemas.microsoft.com/office/drawing/2010/main">
                  <a14:imgLayer r:embed="rId7">
                    <a14:imgEffect>
                      <a14:backgroundRemoval t="7742" b="94194" l="8942" r="89640">
                        <a14:foregroundMark x1="26718" y1="18387" x2="35769" y2="25968"/>
                        <a14:foregroundMark x1="28135" y1="25323" x2="32824" y2="17097"/>
                        <a14:foregroundMark x1="38931" y1="7903" x2="43511" y2="12419"/>
                        <a14:foregroundMark x1="43511" y1="12419" x2="41221" y2="12903"/>
                        <a14:foregroundMark x1="43511" y1="25484" x2="48092" y2="30161"/>
                        <a14:foregroundMark x1="48092" y1="30161" x2="50600" y2="22903"/>
                        <a14:foregroundMark x1="50600" y1="22903" x2="45256" y2="20484"/>
                        <a14:foregroundMark x1="45256" y1="20484" x2="46783" y2="23871"/>
                        <a14:foregroundMark x1="23664" y1="41613" x2="9160" y2="35968"/>
                        <a14:foregroundMark x1="67939" y1="34677" x2="70992" y2="42581"/>
                        <a14:foregroundMark x1="70992" y1="42581" x2="71756" y2="51129"/>
                        <a14:foregroundMark x1="71756" y1="51129" x2="71647" y2="51613"/>
                        <a14:foregroundMark x1="76554" y1="42097" x2="72301" y2="35484"/>
                        <a14:foregroundMark x1="72301" y1="35484" x2="70120" y2="35161"/>
                        <a14:foregroundMark x1="68484" y1="56290" x2="67612" y2="63226"/>
                        <a14:foregroundMark x1="76118" y1="49839" x2="75027" y2="63387"/>
                        <a14:foregroundMark x1="65758" y1="93710" x2="50382" y2="92581"/>
                        <a14:foregroundMark x1="71756" y1="88871" x2="71538" y2="76129"/>
                        <a14:foregroundMark x1="68593" y1="94194" x2="68920" y2="90968"/>
                        <a14:foregroundMark x1="76150" y1="91774" x2="74482" y2="90323"/>
                        <a14:foregroundMark x1="78190" y1="93548" x2="76150" y2="91774"/>
                        <a14:foregroundMark x1="75791" y1="39032" x2="73937" y2="37419"/>
                        <a14:foregroundMark x1="75463" y1="94032" x2="74373" y2="91452"/>
                        <a14:foregroundMark x1="77426" y1="92581" x2="73828" y2="89677"/>
                        <a14:foregroundMark x1="68702" y1="90484" x2="71429" y2="89839"/>
                        <a14:foregroundMark x1="23555" y1="46935" x2="25518" y2="48871"/>
                        <a14:foregroundMark x1="24427" y1="51935" x2="24755" y2="61613"/>
                        <a14:foregroundMark x1="24100" y1="55000" x2="23664" y2="55000"/>
                        <a14:foregroundMark x1="35442" y1="65323" x2="41767" y2="65000"/>
                        <a14:foregroundMark x1="41767" y1="65000" x2="66957" y2="66613"/>
                        <a14:foregroundMark x1="36096" y1="34032" x2="37841" y2="56452"/>
                        <a14:foregroundMark x1="38931" y1="50484" x2="36859" y2="48387"/>
                        <a14:foregroundMark x1="36641" y1="48387" x2="34896" y2="51290"/>
                        <a14:foregroundMark x1="38604" y1="89194" x2="39258" y2="76129"/>
                        <a14:foregroundMark x1="44166" y1="89355" x2="39586" y2="89194"/>
                        <a14:foregroundMark x1="41876" y1="93871" x2="41985" y2="90484"/>
                        <a14:foregroundMark x1="67721" y1="49516" x2="67612" y2="61613"/>
                        <a14:backgroundMark x1="76772" y1="94355" x2="76533" y2="93680"/>
                      </a14:backgroundRemoval>
                    </a14:imgEffect>
                  </a14:imgLayer>
                </a14:imgProps>
              </a:ext>
            </a:extLst>
          </a:blip>
          <a:stretch>
            <a:fillRect/>
          </a:stretch>
        </p:blipFill>
        <p:spPr>
          <a:xfrm>
            <a:off x="8257429" y="4121730"/>
            <a:ext cx="3601105" cy="2434771"/>
          </a:xfrm>
          <a:prstGeom prst="rect">
            <a:avLst/>
          </a:prstGeom>
        </p:spPr>
      </p:pic>
    </p:spTree>
    <p:extLst>
      <p:ext uri="{BB962C8B-B14F-4D97-AF65-F5344CB8AC3E}">
        <p14:creationId xmlns:p14="http://schemas.microsoft.com/office/powerpoint/2010/main" val="2249944154"/>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 2">
            <a:hlinkClick r:id="rId2"/>
            <a:extLst>
              <a:ext uri="{FF2B5EF4-FFF2-40B4-BE49-F238E27FC236}">
                <a16:creationId xmlns:a16="http://schemas.microsoft.com/office/drawing/2014/main" id="{7C4EEC81-BF58-4498-B361-443772095242}"/>
              </a:ext>
            </a:extLst>
          </p:cNvPr>
          <p:cNvPicPr>
            <a:picLocks noChangeAspect="1"/>
          </p:cNvPicPr>
          <p:nvPr/>
        </p:nvPicPr>
        <p:blipFill>
          <a:blip r:embed="rId3"/>
          <a:stretch>
            <a:fillRect/>
          </a:stretch>
        </p:blipFill>
        <p:spPr>
          <a:xfrm>
            <a:off x="7612581" y="2441544"/>
            <a:ext cx="3540626" cy="1987808"/>
          </a:xfrm>
          <a:prstGeom prst="rect">
            <a:avLst/>
          </a:prstGeom>
          <a:effectLst>
            <a:outerShdw blurRad="50800" dist="38100" dir="8100000" algn="tr" rotWithShape="0">
              <a:prstClr val="black">
                <a:alpha val="40000"/>
              </a:prstClr>
            </a:outerShdw>
          </a:effectLst>
        </p:spPr>
      </p:pic>
      <p:sp>
        <p:nvSpPr>
          <p:cNvPr id="9" name="Espace réservé du contenu 8"/>
          <p:cNvSpPr>
            <a:spLocks noGrp="1"/>
          </p:cNvSpPr>
          <p:nvPr>
            <p:ph idx="17"/>
          </p:nvPr>
        </p:nvSpPr>
        <p:spPr>
          <a:xfrm>
            <a:off x="695325" y="1562845"/>
            <a:ext cx="5955846" cy="757062"/>
          </a:xfrm>
        </p:spPr>
        <p:txBody>
          <a:bodyPr/>
          <a:lstStyle/>
          <a:p>
            <a:pPr marL="0" indent="0" algn="ctr">
              <a:buNone/>
            </a:pPr>
            <a:r>
              <a:rPr lang="fr-FR" dirty="0"/>
              <a:t>Pour en savoir plus sur ce programme relationnel, retrouvez le </a:t>
            </a:r>
            <a:r>
              <a:rPr lang="fr-FR" b="1" dirty="0">
                <a:solidFill>
                  <a:srgbClr val="C00000"/>
                </a:solidFill>
              </a:rPr>
              <a:t>kit complet du programme relationnel EER </a:t>
            </a:r>
            <a:r>
              <a:rPr lang="fr-FR" dirty="0"/>
              <a:t>dans :</a:t>
            </a:r>
          </a:p>
        </p:txBody>
      </p:sp>
      <p:sp>
        <p:nvSpPr>
          <p:cNvPr id="6" name="Espace réservé du texte 5"/>
          <p:cNvSpPr>
            <a:spLocks noGrp="1"/>
          </p:cNvSpPr>
          <p:nvPr>
            <p:ph type="body" sz="quarter" idx="12"/>
          </p:nvPr>
        </p:nvSpPr>
        <p:spPr/>
        <p:txBody>
          <a:bodyPr/>
          <a:lstStyle/>
          <a:p>
            <a:r>
              <a:rPr lang="fr-FR" dirty="0"/>
              <a:t>Les outils d’accompagnement à ce programme relationnel sont en ligne dans la Rubrique des commerciaux. </a:t>
            </a:r>
          </a:p>
        </p:txBody>
      </p:sp>
      <p:sp>
        <p:nvSpPr>
          <p:cNvPr id="7" name="Espace réservé du texte 6"/>
          <p:cNvSpPr>
            <a:spLocks noGrp="1"/>
          </p:cNvSpPr>
          <p:nvPr>
            <p:ph type="body" sz="quarter" idx="14"/>
          </p:nvPr>
        </p:nvSpPr>
        <p:spPr/>
        <p:txBody>
          <a:bodyPr/>
          <a:lstStyle/>
          <a:p>
            <a:r>
              <a:rPr lang="fr-FR" dirty="0"/>
              <a:t>Programme Relationnel EER</a:t>
            </a:r>
          </a:p>
        </p:txBody>
      </p:sp>
      <p:sp>
        <p:nvSpPr>
          <p:cNvPr id="8" name="Espace réservé du texte 7"/>
          <p:cNvSpPr>
            <a:spLocks noGrp="1"/>
          </p:cNvSpPr>
          <p:nvPr>
            <p:ph type="body" sz="quarter" idx="16"/>
          </p:nvPr>
        </p:nvSpPr>
        <p:spPr/>
        <p:txBody>
          <a:bodyPr/>
          <a:lstStyle/>
          <a:p>
            <a:r>
              <a:rPr lang="fr-FR" dirty="0"/>
              <a:t>2</a:t>
            </a:r>
          </a:p>
        </p:txBody>
      </p:sp>
      <p:sp>
        <p:nvSpPr>
          <p:cNvPr id="13" name="Rectangle 12">
            <a:extLst>
              <a:ext uri="{FF2B5EF4-FFF2-40B4-BE49-F238E27FC236}">
                <a16:creationId xmlns:a16="http://schemas.microsoft.com/office/drawing/2014/main" id="{68681455-57C5-4565-A3B3-0F5579E4C3E9}"/>
              </a:ext>
            </a:extLst>
          </p:cNvPr>
          <p:cNvSpPr/>
          <p:nvPr/>
        </p:nvSpPr>
        <p:spPr>
          <a:xfrm>
            <a:off x="5886994" y="2171854"/>
            <a:ext cx="1354081" cy="2051800"/>
          </a:xfrm>
          <a:prstGeom prst="rect">
            <a:avLst/>
          </a:prstGeom>
          <a:solidFill>
            <a:schemeClr val="bg1"/>
          </a:solidFill>
          <a:ln>
            <a:noFill/>
          </a:ln>
          <a:effectLst>
            <a:softEdge rad="317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grpSp>
        <p:nvGrpSpPr>
          <p:cNvPr id="16" name="Groupe 15">
            <a:extLst>
              <a:ext uri="{FF2B5EF4-FFF2-40B4-BE49-F238E27FC236}">
                <a16:creationId xmlns:a16="http://schemas.microsoft.com/office/drawing/2014/main" id="{6921448D-F385-42E4-904A-D852E1DD812A}"/>
              </a:ext>
            </a:extLst>
          </p:cNvPr>
          <p:cNvGrpSpPr/>
          <p:nvPr/>
        </p:nvGrpSpPr>
        <p:grpSpPr>
          <a:xfrm>
            <a:off x="2159181" y="5426652"/>
            <a:ext cx="8296003" cy="419553"/>
            <a:chOff x="1059723" y="5722751"/>
            <a:chExt cx="8296003" cy="419553"/>
          </a:xfrm>
        </p:grpSpPr>
        <p:pic>
          <p:nvPicPr>
            <p:cNvPr id="14" name="Image 13">
              <a:extLst>
                <a:ext uri="{FF2B5EF4-FFF2-40B4-BE49-F238E27FC236}">
                  <a16:creationId xmlns:a16="http://schemas.microsoft.com/office/drawing/2014/main" id="{F1401354-B779-42E8-9DF9-C3CAC33F496E}"/>
                </a:ext>
              </a:extLst>
            </p:cNvPr>
            <p:cNvPicPr>
              <a:picLocks noChangeAspect="1"/>
            </p:cNvPicPr>
            <p:nvPr/>
          </p:nvPicPr>
          <p:blipFill rotWithShape="1">
            <a:blip r:embed="rId4"/>
            <a:srcRect l="25239" t="36627" r="31599" b="56800"/>
            <a:stretch/>
          </p:blipFill>
          <p:spPr>
            <a:xfrm>
              <a:off x="4600846" y="5799174"/>
              <a:ext cx="4754880" cy="330814"/>
            </a:xfrm>
            <a:prstGeom prst="rect">
              <a:avLst/>
            </a:prstGeom>
          </p:spPr>
        </p:pic>
        <p:pic>
          <p:nvPicPr>
            <p:cNvPr id="15" name="Image 14">
              <a:extLst>
                <a:ext uri="{FF2B5EF4-FFF2-40B4-BE49-F238E27FC236}">
                  <a16:creationId xmlns:a16="http://schemas.microsoft.com/office/drawing/2014/main" id="{90A8E9F2-F097-4C2E-8DE4-C16D269BF69F}"/>
                </a:ext>
              </a:extLst>
            </p:cNvPr>
            <p:cNvPicPr>
              <a:picLocks noChangeAspect="1"/>
            </p:cNvPicPr>
            <p:nvPr/>
          </p:nvPicPr>
          <p:blipFill rotWithShape="1">
            <a:blip r:embed="rId4"/>
            <a:srcRect l="1751" t="1364" r="66105" b="90298"/>
            <a:stretch/>
          </p:blipFill>
          <p:spPr>
            <a:xfrm>
              <a:off x="1059723" y="5722751"/>
              <a:ext cx="3541123" cy="419553"/>
            </a:xfrm>
            <a:prstGeom prst="rect">
              <a:avLst/>
            </a:prstGeom>
          </p:spPr>
        </p:pic>
      </p:grpSp>
      <p:sp>
        <p:nvSpPr>
          <p:cNvPr id="17" name="Rectangle 16">
            <a:hlinkClick r:id="rId5" action="ppaction://hlinkfile"/>
            <a:extLst>
              <a:ext uri="{FF2B5EF4-FFF2-40B4-BE49-F238E27FC236}">
                <a16:creationId xmlns:a16="http://schemas.microsoft.com/office/drawing/2014/main" id="{B7A5ED6F-5243-460E-9DC3-7D2D16AD93E0}"/>
              </a:ext>
            </a:extLst>
          </p:cNvPr>
          <p:cNvSpPr/>
          <p:nvPr/>
        </p:nvSpPr>
        <p:spPr>
          <a:xfrm>
            <a:off x="655095" y="1502929"/>
            <a:ext cx="6036306" cy="3191147"/>
          </a:xfrm>
          <a:prstGeom prst="rect">
            <a:avLst/>
          </a:prstGeom>
          <a:noFill/>
          <a:ln>
            <a:solidFill>
              <a:schemeClr val="accent4">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3074" name="Picture 2" descr="Tool box icon">
            <a:extLst>
              <a:ext uri="{FF2B5EF4-FFF2-40B4-BE49-F238E27FC236}">
                <a16:creationId xmlns:a16="http://schemas.microsoft.com/office/drawing/2014/main" id="{C02E3D9A-15C1-4887-9C60-E64DB1D4B16D}"/>
              </a:ext>
            </a:extLst>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10955384" y="396724"/>
            <a:ext cx="792479" cy="792479"/>
          </a:xfrm>
          <a:prstGeom prst="rect">
            <a:avLst/>
          </a:prstGeom>
          <a:noFill/>
          <a:extLst>
            <a:ext uri="{909E8E84-426E-40DD-AFC4-6F175D3DCCD1}">
              <a14:hiddenFill xmlns:a14="http://schemas.microsoft.com/office/drawing/2010/main">
                <a:solidFill>
                  <a:srgbClr val="FFFFFF"/>
                </a:solidFill>
              </a14:hiddenFill>
            </a:ext>
          </a:extLst>
        </p:spPr>
      </p:pic>
      <p:pic>
        <p:nvPicPr>
          <p:cNvPr id="22" name="Image 21">
            <a:hlinkClick r:id="rId7"/>
            <a:extLst>
              <a:ext uri="{FF2B5EF4-FFF2-40B4-BE49-F238E27FC236}">
                <a16:creationId xmlns:a16="http://schemas.microsoft.com/office/drawing/2014/main" id="{90091FE6-ABBB-48EF-A254-00E20B3ECADA}"/>
              </a:ext>
            </a:extLst>
          </p:cNvPr>
          <p:cNvPicPr>
            <a:picLocks noChangeAspect="1"/>
          </p:cNvPicPr>
          <p:nvPr/>
        </p:nvPicPr>
        <p:blipFill>
          <a:blip r:embed="rId8"/>
          <a:stretch>
            <a:fillRect/>
          </a:stretch>
        </p:blipFill>
        <p:spPr>
          <a:xfrm>
            <a:off x="1059723" y="2169049"/>
            <a:ext cx="4938257" cy="2444955"/>
          </a:xfrm>
          <a:prstGeom prst="rect">
            <a:avLst/>
          </a:prstGeom>
        </p:spPr>
      </p:pic>
      <p:pic>
        <p:nvPicPr>
          <p:cNvPr id="24" name="Picture 12" descr="Curseur de main avec bouton de clic. cliquez ici. Vecteur Premium">
            <a:hlinkClick r:id="rId5" action="ppaction://hlinkfile"/>
            <a:extLst>
              <a:ext uri="{FF2B5EF4-FFF2-40B4-BE49-F238E27FC236}">
                <a16:creationId xmlns:a16="http://schemas.microsoft.com/office/drawing/2014/main" id="{FCACA8F2-1BBB-45FB-BDA0-F76D03C59ABC}"/>
              </a:ext>
            </a:extLst>
          </p:cNvPr>
          <p:cNvPicPr>
            <a:picLocks noChangeAspect="1" noChangeArrowheads="1"/>
          </p:cNvPicPr>
          <p:nvPr/>
        </p:nvPicPr>
        <p:blipFill rotWithShape="1">
          <a:blip r:embed="rId9">
            <a:extLst>
              <a:ext uri="{BEBA8EAE-BF5A-486C-A8C5-ECC9F3942E4B}">
                <a14:imgProps xmlns:a14="http://schemas.microsoft.com/office/drawing/2010/main">
                  <a14:imgLayer r:embed="rId10">
                    <a14:imgEffect>
                      <a14:backgroundRemoval t="45109" b="63475" l="75683" r="90211">
                        <a14:foregroundMark x1="79872" y1="52758" x2="79872" y2="52758"/>
                        <a14:foregroundMark x1="78275" y1="51319" x2="78275" y2="51319"/>
                        <a14:foregroundMark x1="78115" y1="48681" x2="78115" y2="48681"/>
                        <a14:foregroundMark x1="79073" y1="46763" x2="79073" y2="46763"/>
                        <a14:foregroundMark x1="80671" y1="46043" x2="80671" y2="46043"/>
                        <a14:foregroundMark x1="82109" y1="47482" x2="82109" y2="47482"/>
                        <a14:foregroundMark x1="84984" y1="60911" x2="84984" y2="60911"/>
                        <a14:backgroundMark x1="75879" y1="54916" x2="80831" y2="54916"/>
                        <a14:backgroundMark x1="83227" y1="49640" x2="83227" y2="45084"/>
                      </a14:backgroundRemoval>
                    </a14:imgEffect>
                  </a14:imgLayer>
                </a14:imgProps>
              </a:ext>
              <a:ext uri="{28A0092B-C50C-407E-A947-70E740481C1C}">
                <a14:useLocalDpi xmlns:a14="http://schemas.microsoft.com/office/drawing/2010/main" val="0"/>
              </a:ext>
            </a:extLst>
          </a:blip>
          <a:srcRect l="73867" t="42813" r="7973" b="34229"/>
          <a:stretch/>
        </p:blipFill>
        <p:spPr bwMode="auto">
          <a:xfrm flipH="1">
            <a:off x="222707" y="3918354"/>
            <a:ext cx="1066281" cy="858627"/>
          </a:xfrm>
          <a:prstGeom prst="rect">
            <a:avLst/>
          </a:prstGeom>
          <a:noFill/>
          <a:extLst>
            <a:ext uri="{909E8E84-426E-40DD-AFC4-6F175D3DCCD1}">
              <a14:hiddenFill xmlns:a14="http://schemas.microsoft.com/office/drawing/2010/main">
                <a:solidFill>
                  <a:srgbClr val="FFFFFF"/>
                </a:solidFill>
              </a14:hiddenFill>
            </a:ext>
          </a:extLst>
        </p:spPr>
      </p:pic>
      <p:sp>
        <p:nvSpPr>
          <p:cNvPr id="20" name="Espace réservé du contenu 8">
            <a:hlinkClick r:id="rId11"/>
            <a:extLst>
              <a:ext uri="{FF2B5EF4-FFF2-40B4-BE49-F238E27FC236}">
                <a16:creationId xmlns:a16="http://schemas.microsoft.com/office/drawing/2014/main" id="{C079FB90-CEA4-4107-B5E2-6F9288EE0118}"/>
              </a:ext>
            </a:extLst>
          </p:cNvPr>
          <p:cNvSpPr txBox="1">
            <a:spLocks/>
          </p:cNvSpPr>
          <p:nvPr/>
        </p:nvSpPr>
        <p:spPr>
          <a:xfrm>
            <a:off x="794657" y="5017618"/>
            <a:ext cx="10953206" cy="350809"/>
          </a:xfrm>
          <a:prstGeom prst="rect">
            <a:avLst/>
          </a:prstGeom>
        </p:spPr>
        <p:txBody>
          <a:bodyPr/>
          <a:lstStyle>
            <a:lvl1pPr marL="216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600" kern="1200" baseline="0">
                <a:solidFill>
                  <a:schemeClr val="tx1">
                    <a:lumMod val="75000"/>
                    <a:lumOff val="25000"/>
                  </a:schemeClr>
                </a:solidFill>
                <a:latin typeface="+mn-lt"/>
                <a:ea typeface="+mn-ea"/>
                <a:cs typeface="+mn-cs"/>
              </a:defRPr>
            </a:lvl1pPr>
            <a:lvl2pPr marL="684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400" kern="1200">
                <a:solidFill>
                  <a:schemeClr val="tx1">
                    <a:lumMod val="75000"/>
                    <a:lumOff val="25000"/>
                  </a:schemeClr>
                </a:solidFill>
                <a:latin typeface="+mn-lt"/>
                <a:ea typeface="+mn-ea"/>
                <a:cs typeface="+mn-cs"/>
              </a:defRPr>
            </a:lvl2pPr>
            <a:lvl3pPr marL="1143000" marR="0" indent="-216000" algn="l" defTabSz="914400" rtl="0" eaLnBrk="1" fontAlgn="auto" latinLnBrk="0" hangingPunct="1">
              <a:lnSpc>
                <a:spcPct val="100000"/>
              </a:lnSpc>
              <a:spcBef>
                <a:spcPts val="600"/>
              </a:spcBef>
              <a:spcAft>
                <a:spcPts val="0"/>
              </a:spcAft>
              <a:buClr>
                <a:schemeClr val="accent4">
                  <a:lumMod val="75000"/>
                </a:schemeClr>
              </a:buClr>
              <a:buSzTx/>
              <a:buFont typeface="Wingdings" panose="05000000000000000000" pitchFamily="2" charset="2"/>
              <a:buChar char="§"/>
              <a:tabLst/>
              <a:defRPr sz="1200" kern="1200">
                <a:solidFill>
                  <a:schemeClr val="tx1">
                    <a:lumMod val="75000"/>
                    <a:lumOff val="25000"/>
                  </a:schemeClr>
                </a:solidFill>
                <a:latin typeface="+mn-lt"/>
                <a:ea typeface="+mn-ea"/>
                <a:cs typeface="+mn-cs"/>
              </a:defRPr>
            </a:lvl3pPr>
            <a:lvl4pPr marL="165735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100" kern="1200" baseline="0">
                <a:solidFill>
                  <a:schemeClr val="tx1">
                    <a:lumMod val="75000"/>
                    <a:lumOff val="25000"/>
                  </a:schemeClr>
                </a:solidFill>
                <a:latin typeface="+mn-lt"/>
                <a:ea typeface="+mn-ea"/>
                <a:cs typeface="+mn-cs"/>
              </a:defRPr>
            </a:lvl4pPr>
            <a:lvl5pPr marL="20574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fr-FR" dirty="0"/>
              <a:t>Accès au </a:t>
            </a:r>
            <a:r>
              <a:rPr lang="fr-FR" b="1" dirty="0">
                <a:solidFill>
                  <a:srgbClr val="C00000"/>
                </a:solidFill>
              </a:rPr>
              <a:t>tableau de bord </a:t>
            </a:r>
            <a:r>
              <a:rPr lang="fr-FR" b="1" dirty="0" err="1">
                <a:solidFill>
                  <a:srgbClr val="C00000"/>
                </a:solidFill>
              </a:rPr>
              <a:t>Mysys</a:t>
            </a:r>
            <a:r>
              <a:rPr lang="fr-FR" b="1" dirty="0">
                <a:solidFill>
                  <a:srgbClr val="C00000"/>
                </a:solidFill>
              </a:rPr>
              <a:t> PC53 </a:t>
            </a:r>
            <a:r>
              <a:rPr lang="fr-FR" dirty="0"/>
              <a:t>pour piloter le taux de traitement des cibles GERC :</a:t>
            </a:r>
          </a:p>
          <a:p>
            <a:pPr algn="ctr"/>
            <a:endParaRPr lang="fr-FR" dirty="0"/>
          </a:p>
          <a:p>
            <a:pPr algn="ctr"/>
            <a:endParaRPr lang="fr-FR" dirty="0"/>
          </a:p>
        </p:txBody>
      </p:sp>
      <p:sp>
        <p:nvSpPr>
          <p:cNvPr id="25" name="Espace réservé du contenu 8">
            <a:extLst>
              <a:ext uri="{FF2B5EF4-FFF2-40B4-BE49-F238E27FC236}">
                <a16:creationId xmlns:a16="http://schemas.microsoft.com/office/drawing/2014/main" id="{54EC2BA9-30EE-4FF1-A5A6-34021790ED89}"/>
              </a:ext>
            </a:extLst>
          </p:cNvPr>
          <p:cNvSpPr txBox="1">
            <a:spLocks/>
          </p:cNvSpPr>
          <p:nvPr/>
        </p:nvSpPr>
        <p:spPr>
          <a:xfrm>
            <a:off x="6892610" y="1619148"/>
            <a:ext cx="4855253" cy="350809"/>
          </a:xfrm>
          <a:prstGeom prst="rect">
            <a:avLst/>
          </a:prstGeom>
        </p:spPr>
        <p:txBody>
          <a:bodyPr/>
          <a:lstStyle>
            <a:lvl1pPr marL="216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600" kern="1200" baseline="0">
                <a:solidFill>
                  <a:schemeClr val="tx1">
                    <a:lumMod val="75000"/>
                    <a:lumOff val="25000"/>
                  </a:schemeClr>
                </a:solidFill>
                <a:latin typeface="+mn-lt"/>
                <a:ea typeface="+mn-ea"/>
                <a:cs typeface="+mn-cs"/>
              </a:defRPr>
            </a:lvl1pPr>
            <a:lvl2pPr marL="684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400" kern="1200">
                <a:solidFill>
                  <a:schemeClr val="tx1">
                    <a:lumMod val="75000"/>
                    <a:lumOff val="25000"/>
                  </a:schemeClr>
                </a:solidFill>
                <a:latin typeface="+mn-lt"/>
                <a:ea typeface="+mn-ea"/>
                <a:cs typeface="+mn-cs"/>
              </a:defRPr>
            </a:lvl2pPr>
            <a:lvl3pPr marL="1143000" marR="0" indent="-216000" algn="l" defTabSz="914400" rtl="0" eaLnBrk="1" fontAlgn="auto" latinLnBrk="0" hangingPunct="1">
              <a:lnSpc>
                <a:spcPct val="100000"/>
              </a:lnSpc>
              <a:spcBef>
                <a:spcPts val="600"/>
              </a:spcBef>
              <a:spcAft>
                <a:spcPts val="0"/>
              </a:spcAft>
              <a:buClr>
                <a:schemeClr val="accent4">
                  <a:lumMod val="75000"/>
                </a:schemeClr>
              </a:buClr>
              <a:buSzTx/>
              <a:buFont typeface="Wingdings" panose="05000000000000000000" pitchFamily="2" charset="2"/>
              <a:buChar char="§"/>
              <a:tabLst/>
              <a:defRPr sz="1200" kern="1200">
                <a:solidFill>
                  <a:schemeClr val="tx1">
                    <a:lumMod val="75000"/>
                    <a:lumOff val="25000"/>
                  </a:schemeClr>
                </a:solidFill>
                <a:latin typeface="+mn-lt"/>
                <a:ea typeface="+mn-ea"/>
                <a:cs typeface="+mn-cs"/>
              </a:defRPr>
            </a:lvl3pPr>
            <a:lvl4pPr marL="165735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100" kern="1200" baseline="0">
                <a:solidFill>
                  <a:schemeClr val="tx1">
                    <a:lumMod val="75000"/>
                    <a:lumOff val="25000"/>
                  </a:schemeClr>
                </a:solidFill>
                <a:latin typeface="+mn-lt"/>
                <a:ea typeface="+mn-ea"/>
                <a:cs typeface="+mn-cs"/>
              </a:defRPr>
            </a:lvl4pPr>
            <a:lvl5pPr marL="20574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fr-FR" dirty="0"/>
              <a:t>Retrouvez l’ensemble des cibles du Programme Relationnel EER dans le </a:t>
            </a:r>
            <a:r>
              <a:rPr lang="fr-FR" b="1" dirty="0">
                <a:solidFill>
                  <a:schemeClr val="accent4">
                    <a:lumMod val="75000"/>
                  </a:schemeClr>
                </a:solidFill>
              </a:rPr>
              <a:t>BOOK GERC </a:t>
            </a:r>
            <a:r>
              <a:rPr lang="fr-FR" dirty="0"/>
              <a:t>:  </a:t>
            </a:r>
          </a:p>
          <a:p>
            <a:pPr algn="ctr"/>
            <a:endParaRPr lang="fr-FR" dirty="0"/>
          </a:p>
        </p:txBody>
      </p:sp>
      <p:pic>
        <p:nvPicPr>
          <p:cNvPr id="26" name="Picture 12" descr="Curseur de main avec bouton de clic. cliquez ici. Vecteur Premium">
            <a:hlinkClick r:id="rId2"/>
            <a:extLst>
              <a:ext uri="{FF2B5EF4-FFF2-40B4-BE49-F238E27FC236}">
                <a16:creationId xmlns:a16="http://schemas.microsoft.com/office/drawing/2014/main" id="{BFEE26C7-5BE0-4B75-B945-FF6222A3F49F}"/>
              </a:ext>
            </a:extLst>
          </p:cNvPr>
          <p:cNvPicPr>
            <a:picLocks noChangeAspect="1" noChangeArrowheads="1"/>
          </p:cNvPicPr>
          <p:nvPr/>
        </p:nvPicPr>
        <p:blipFill rotWithShape="1">
          <a:blip r:embed="rId9">
            <a:extLst>
              <a:ext uri="{BEBA8EAE-BF5A-486C-A8C5-ECC9F3942E4B}">
                <a14:imgProps xmlns:a14="http://schemas.microsoft.com/office/drawing/2010/main">
                  <a14:imgLayer r:embed="rId10">
                    <a14:imgEffect>
                      <a14:backgroundRemoval t="45109" b="63475" l="75683" r="90211">
                        <a14:foregroundMark x1="79872" y1="52758" x2="79872" y2="52758"/>
                        <a14:foregroundMark x1="78275" y1="51319" x2="78275" y2="51319"/>
                        <a14:foregroundMark x1="78115" y1="48681" x2="78115" y2="48681"/>
                        <a14:foregroundMark x1="79073" y1="46763" x2="79073" y2="46763"/>
                        <a14:foregroundMark x1="80671" y1="46043" x2="80671" y2="46043"/>
                        <a14:foregroundMark x1="82109" y1="47482" x2="82109" y2="47482"/>
                        <a14:foregroundMark x1="84984" y1="60911" x2="84984" y2="60911"/>
                        <a14:backgroundMark x1="75879" y1="54916" x2="80831" y2="54916"/>
                        <a14:backgroundMark x1="83227" y1="49640" x2="83227" y2="45084"/>
                      </a14:backgroundRemoval>
                    </a14:imgEffect>
                  </a14:imgLayer>
                </a14:imgProps>
              </a:ext>
              <a:ext uri="{28A0092B-C50C-407E-A947-70E740481C1C}">
                <a14:useLocalDpi xmlns:a14="http://schemas.microsoft.com/office/drawing/2010/main" val="0"/>
              </a:ext>
            </a:extLst>
          </a:blip>
          <a:srcRect l="73867" t="42813" r="7973" b="34229"/>
          <a:stretch/>
        </p:blipFill>
        <p:spPr bwMode="auto">
          <a:xfrm flipH="1">
            <a:off x="7241075" y="3918820"/>
            <a:ext cx="1066281" cy="858627"/>
          </a:xfrm>
          <a:prstGeom prst="rect">
            <a:avLst/>
          </a:prstGeom>
          <a:noFill/>
          <a:extLst>
            <a:ext uri="{909E8E84-426E-40DD-AFC4-6F175D3DCCD1}">
              <a14:hiddenFill xmlns:a14="http://schemas.microsoft.com/office/drawing/2010/main">
                <a:solidFill>
                  <a:srgbClr val="FFFFFF"/>
                </a:solidFill>
              </a14:hiddenFill>
            </a:ext>
          </a:extLst>
        </p:spPr>
      </p:pic>
      <p:sp>
        <p:nvSpPr>
          <p:cNvPr id="23" name="Rectangle 22">
            <a:hlinkClick r:id="rId2"/>
            <a:extLst>
              <a:ext uri="{FF2B5EF4-FFF2-40B4-BE49-F238E27FC236}">
                <a16:creationId xmlns:a16="http://schemas.microsoft.com/office/drawing/2014/main" id="{9E435D11-D578-4412-82D6-525AC28F809B}"/>
              </a:ext>
            </a:extLst>
          </p:cNvPr>
          <p:cNvSpPr/>
          <p:nvPr/>
        </p:nvSpPr>
        <p:spPr>
          <a:xfrm>
            <a:off x="6892610" y="1506643"/>
            <a:ext cx="4855253" cy="3191147"/>
          </a:xfrm>
          <a:prstGeom prst="rect">
            <a:avLst/>
          </a:prstGeom>
          <a:noFill/>
          <a:ln>
            <a:solidFill>
              <a:schemeClr val="accent4">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8" name="Rectangle 17">
            <a:hlinkClick r:id="rId11"/>
            <a:extLst>
              <a:ext uri="{FF2B5EF4-FFF2-40B4-BE49-F238E27FC236}">
                <a16:creationId xmlns:a16="http://schemas.microsoft.com/office/drawing/2014/main" id="{3B869886-44B7-4611-96E4-A1B120D41710}"/>
              </a:ext>
            </a:extLst>
          </p:cNvPr>
          <p:cNvSpPr/>
          <p:nvPr/>
        </p:nvSpPr>
        <p:spPr>
          <a:xfrm>
            <a:off x="695325" y="4934713"/>
            <a:ext cx="11052538" cy="1010924"/>
          </a:xfrm>
          <a:prstGeom prst="rect">
            <a:avLst/>
          </a:prstGeom>
          <a:noFill/>
          <a:ln>
            <a:solidFill>
              <a:schemeClr val="accent4">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21" name="Picture 12" descr="Curseur de main avec bouton de clic. cliquez ici. Vecteur Premium">
            <a:hlinkClick r:id="rId11"/>
            <a:extLst>
              <a:ext uri="{FF2B5EF4-FFF2-40B4-BE49-F238E27FC236}">
                <a16:creationId xmlns:a16="http://schemas.microsoft.com/office/drawing/2014/main" id="{FF14372E-4757-445B-9F01-95C515E9CE70}"/>
              </a:ext>
            </a:extLst>
          </p:cNvPr>
          <p:cNvPicPr>
            <a:picLocks noChangeAspect="1" noChangeArrowheads="1"/>
          </p:cNvPicPr>
          <p:nvPr/>
        </p:nvPicPr>
        <p:blipFill rotWithShape="1">
          <a:blip r:embed="rId9">
            <a:extLst>
              <a:ext uri="{BEBA8EAE-BF5A-486C-A8C5-ECC9F3942E4B}">
                <a14:imgProps xmlns:a14="http://schemas.microsoft.com/office/drawing/2010/main">
                  <a14:imgLayer r:embed="rId10">
                    <a14:imgEffect>
                      <a14:backgroundRemoval t="45109" b="63475" l="75683" r="90211">
                        <a14:foregroundMark x1="79872" y1="52758" x2="79872" y2="52758"/>
                        <a14:foregroundMark x1="78275" y1="51319" x2="78275" y2="51319"/>
                        <a14:foregroundMark x1="78115" y1="48681" x2="78115" y2="48681"/>
                        <a14:foregroundMark x1="79073" y1="46763" x2="79073" y2="46763"/>
                        <a14:foregroundMark x1="80671" y1="46043" x2="80671" y2="46043"/>
                        <a14:foregroundMark x1="82109" y1="47482" x2="82109" y2="47482"/>
                        <a14:foregroundMark x1="84984" y1="60911" x2="84984" y2="60911"/>
                        <a14:backgroundMark x1="75879" y1="54916" x2="80831" y2="54916"/>
                        <a14:backgroundMark x1="83227" y1="49640" x2="83227" y2="45084"/>
                      </a14:backgroundRemoval>
                    </a14:imgEffect>
                  </a14:imgLayer>
                </a14:imgProps>
              </a:ext>
              <a:ext uri="{28A0092B-C50C-407E-A947-70E740481C1C}">
                <a14:useLocalDpi xmlns:a14="http://schemas.microsoft.com/office/drawing/2010/main" val="0"/>
              </a:ext>
            </a:extLst>
          </a:blip>
          <a:srcRect l="73867" t="42813" r="7973" b="34229"/>
          <a:stretch/>
        </p:blipFill>
        <p:spPr bwMode="auto">
          <a:xfrm flipH="1">
            <a:off x="208911" y="5350692"/>
            <a:ext cx="1066281" cy="85862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15712152"/>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7">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3" name="Image 2">
            <a:extLst>
              <a:ext uri="{FF2B5EF4-FFF2-40B4-BE49-F238E27FC236}">
                <a16:creationId xmlns:a16="http://schemas.microsoft.com/office/drawing/2014/main" id="{3E37CAA2-6727-4D28-93FF-AD5DCE9A043F}"/>
              </a:ext>
            </a:extLst>
          </p:cNvPr>
          <p:cNvPicPr>
            <a:picLocks noChangeAspect="1"/>
          </p:cNvPicPr>
          <p:nvPr/>
        </p:nvPicPr>
        <p:blipFill rotWithShape="1">
          <a:blip r:embed="rId2">
            <a:extLst>
              <a:ext uri="{BEBA8EAE-BF5A-486C-A8C5-ECC9F3942E4B}">
                <a14:imgProps xmlns:a14="http://schemas.microsoft.com/office/drawing/2010/main">
                  <a14:imgLayer r:embed="rId3">
                    <a14:imgEffect>
                      <a14:backgroundRemoval t="3427" b="97196" l="8893" r="94595">
                        <a14:foregroundMark x1="58065" y1="44548" x2="62947" y2="49065"/>
                        <a14:foregroundMark x1="62947" y1="49065" x2="72188" y2="48287"/>
                        <a14:foregroundMark x1="72188" y1="48287" x2="78117" y2="48287"/>
                        <a14:foregroundMark x1="78117" y1="48287" x2="83435" y2="47975"/>
                        <a14:foregroundMark x1="83435" y1="47975" x2="92415" y2="49688"/>
                        <a14:foregroundMark x1="92415" y1="49688" x2="87010" y2="45950"/>
                        <a14:foregroundMark x1="87010" y1="45950" x2="57280" y2="45171"/>
                        <a14:foregroundMark x1="57280" y1="45171" x2="71840" y2="43769"/>
                        <a14:foregroundMark x1="71840" y1="43769" x2="72363" y2="43769"/>
                        <a14:foregroundMark x1="57803" y1="56231" x2="61552" y2="61215"/>
                        <a14:foregroundMark x1="61552" y1="61215" x2="72799" y2="59813"/>
                        <a14:foregroundMark x1="72799" y1="59813" x2="82563" y2="61215"/>
                        <a14:foregroundMark x1="82563" y1="61215" x2="78727" y2="57165"/>
                        <a14:foregroundMark x1="78727" y1="57165" x2="59983" y2="59657"/>
                        <a14:foregroundMark x1="59983" y1="59657" x2="64429" y2="56542"/>
                        <a14:foregroundMark x1="64429" y1="56542" x2="80994" y2="60592"/>
                        <a14:foregroundMark x1="30427" y1="8879" x2="28945" y2="25078"/>
                        <a14:foregroundMark x1="28945" y1="25078" x2="29468" y2="25545"/>
                        <a14:foregroundMark x1="27986" y1="11371" x2="27376" y2="15732"/>
                        <a14:foregroundMark x1="23452" y1="11371" x2="27463" y2="6386"/>
                        <a14:foregroundMark x1="27463" y1="6386" x2="31997" y2="5140"/>
                        <a14:foregroundMark x1="31997" y1="5140" x2="36007" y2="8879"/>
                        <a14:foregroundMark x1="36007" y1="8879" x2="37663" y2="11994"/>
                        <a14:foregroundMark x1="37751" y1="12150" x2="34438" y2="5607"/>
                        <a14:foregroundMark x1="34438" y1="5607" x2="29555" y2="3738"/>
                        <a14:foregroundMark x1="29555" y1="3738" x2="25632" y2="7165"/>
                        <a14:foregroundMark x1="25632" y1="7165" x2="23452" y2="12773"/>
                        <a14:foregroundMark x1="37315" y1="13707" x2="35833" y2="6075"/>
                        <a14:foregroundMark x1="35833" y1="6075" x2="31386" y2="4050"/>
                        <a14:foregroundMark x1="31386" y1="4050" x2="26765" y2="5452"/>
                        <a14:foregroundMark x1="26765" y1="5452" x2="23365" y2="10748"/>
                        <a14:foregroundMark x1="23365" y1="10748" x2="26678" y2="4984"/>
                        <a14:foregroundMark x1="26678" y1="4984" x2="31037" y2="4673"/>
                        <a14:foregroundMark x1="31037" y1="4673" x2="35222" y2="7477"/>
                        <a14:foregroundMark x1="35222" y1="7477" x2="30427" y2="5452"/>
                        <a14:foregroundMark x1="30427" y1="5452" x2="25806" y2="7632"/>
                        <a14:foregroundMark x1="25806" y1="7632" x2="24499" y2="9034"/>
                        <a14:foregroundMark x1="26765" y1="4673" x2="31299" y2="3427"/>
                        <a14:foregroundMark x1="31299" y1="3427" x2="34699" y2="5607"/>
                        <a14:foregroundMark x1="38099" y1="12150" x2="36007" y2="6698"/>
                        <a14:foregroundMark x1="11770" y1="68536" x2="9590" y2="75389"/>
                        <a14:foregroundMark x1="9590" y1="75389" x2="13949" y2="74455"/>
                        <a14:foregroundMark x1="13949" y1="74455" x2="10724" y2="74766"/>
                        <a14:foregroundMark x1="11160" y1="68224" x2="9241" y2="73209"/>
                        <a14:foregroundMark x1="8980" y1="72430" x2="13339" y2="69470"/>
                        <a14:foregroundMark x1="13339" y1="69470" x2="14276" y2="76726"/>
                        <a14:foregroundMark x1="13114" y1="77227" x2="9765" y2="76324"/>
                        <a14:foregroundMark x1="9765" y1="76324" x2="9154" y2="72741"/>
                        <a14:foregroundMark x1="11770" y1="77726" x2="9154" y2="75545"/>
                        <a14:foregroundMark x1="8893" y1="77570" x2="10375" y2="77103"/>
                        <a14:foregroundMark x1="10288" y1="68536" x2="10549" y2="72430"/>
                        <a14:foregroundMark x1="20227" y1="81464" x2="21099" y2="81464"/>
                        <a14:foregroundMark x1="20924" y1="82555" x2="17350" y2="87072"/>
                        <a14:foregroundMark x1="17350" y1="87072" x2="13426" y2="82866"/>
                        <a14:foregroundMark x1="13426" y1="82866" x2="17960" y2="82866"/>
                        <a14:foregroundMark x1="17960" y1="82866" x2="21099" y2="83022"/>
                        <a14:foregroundMark x1="20314" y1="87695" x2="18221" y2="84735"/>
                        <a14:foregroundMark x1="20684" y1="86989" x2="20227" y2="83178"/>
                        <a14:foregroundMark x1="21186" y1="83333" x2="20663" y2="87227"/>
                        <a14:foregroundMark x1="17960" y1="87539" x2="13165" y2="86449"/>
                        <a14:foregroundMark x1="13165" y1="82866" x2="16478" y2="88318"/>
                        <a14:foregroundMark x1="16478" y1="88318" x2="17611" y2="88318"/>
                        <a14:foregroundMark x1="16565" y1="87850" x2="13252" y2="85514"/>
                        <a14:foregroundMark x1="16129" y1="88006" x2="13165" y2="87227"/>
                        <a14:foregroundMark x1="23714" y1="88474" x2="25458" y2="95794"/>
                        <a14:foregroundMark x1="25458" y1="95794" x2="26504" y2="88162"/>
                        <a14:foregroundMark x1="26504" y1="88162" x2="24499" y2="87539"/>
                        <a14:foregroundMark x1="25632" y1="97352" x2="25545" y2="95016"/>
                        <a14:foregroundMark x1="25196" y1="96885" x2="24847" y2="95950"/>
                        <a14:foregroundMark x1="25894" y1="97352" x2="26330" y2="96262"/>
                        <a14:foregroundMark x1="31386" y1="88785" x2="36007" y2="95950"/>
                        <a14:foregroundMark x1="40105" y1="84424" x2="40017" y2="84579"/>
                        <a14:foregroundMark x1="44464" y1="89408" x2="44464" y2="89408"/>
                        <a14:foregroundMark x1="41674" y1="91745" x2="41674" y2="91745"/>
                        <a14:foregroundMark x1="42110" y1="83333" x2="42110" y2="83333"/>
                        <a14:foregroundMark x1="46207" y1="75234" x2="49956" y2="79439"/>
                        <a14:foregroundMark x1="49956" y1="79439" x2="49956" y2="79439"/>
                        <a14:foregroundMark x1="48910" y1="71807" x2="48126" y2="78193"/>
                        <a14:foregroundMark x1="50915" y1="76168" x2="50480" y2="80841"/>
                        <a14:foregroundMark x1="51700" y1="74922" x2="50044" y2="76480"/>
                        <a14:foregroundMark x1="49085" y1="70717" x2="49085" y2="73676"/>
                        <a14:foregroundMark x1="51090" y1="70249" x2="51090" y2="70249"/>
                        <a14:foregroundMark x1="48997" y1="68224" x2="48997" y2="68224"/>
                        <a14:foregroundMark x1="46643" y1="70093" x2="46643" y2="70093"/>
                        <a14:foregroundMark x1="24150" y1="18380" x2="24150" y2="18380"/>
                        <a14:foregroundMark x1="22232" y1="19626" x2="22232" y2="19626"/>
                        <a14:foregroundMark x1="20750" y1="20717" x2="20750" y2="20717"/>
                        <a14:foregroundMark x1="19616" y1="21807" x2="19616" y2="21807"/>
                        <a14:foregroundMark x1="18483" y1="23053" x2="18483" y2="23053"/>
                        <a14:foregroundMark x1="17437" y1="24611" x2="17437" y2="24611"/>
                        <a14:foregroundMark x1="16042" y1="26324" x2="16042" y2="26324"/>
                        <a14:foregroundMark x1="15170" y1="27726" x2="15170" y2="27726"/>
                        <a14:foregroundMark x1="14037" y1="30218" x2="14037" y2="30218"/>
                        <a14:foregroundMark x1="13426" y1="31464" x2="13426" y2="31464"/>
                        <a14:foregroundMark x1="12293" y1="34579" x2="12293" y2="34579"/>
                        <a14:foregroundMark x1="11857" y1="36137" x2="11857" y2="36137"/>
                        <a14:foregroundMark x1="10898" y1="38785" x2="10898" y2="38785"/>
                        <a14:foregroundMark x1="10288" y1="41277" x2="10288" y2="41277"/>
                        <a14:foregroundMark x1="9939" y1="43925" x2="9939" y2="43925"/>
                        <a14:foregroundMark x1="9416" y1="45950" x2="9416" y2="45950"/>
                        <a14:foregroundMark x1="9329" y1="49221" x2="9329" y2="49221"/>
                        <a14:foregroundMark x1="8893" y1="51090" x2="8893" y2="51090"/>
                        <a14:foregroundMark x1="8980" y1="53427" x2="8980" y2="53427"/>
                        <a14:foregroundMark x1="8980" y1="56854" x2="8980" y2="56854"/>
                        <a14:foregroundMark x1="9154" y1="59502" x2="9154" y2="59502"/>
                        <a14:foregroundMark x1="9154" y1="62150" x2="9154" y2="62150"/>
                        <a14:foregroundMark x1="9503" y1="64486" x2="9503" y2="64486"/>
                        <a14:foregroundMark x1="51787" y1="63084" x2="51787" y2="63084"/>
                        <a14:foregroundMark x1="51874" y1="60592" x2="51874" y2="60592"/>
                        <a14:foregroundMark x1="51962" y1="57944" x2="51962" y2="57944"/>
                        <a14:foregroundMark x1="52223" y1="55763" x2="52223" y2="55763"/>
                        <a14:foregroundMark x1="94595" y1="44081" x2="94507" y2="49221"/>
                        <a14:foregroundMark x1="52049" y1="52648" x2="52049" y2="52648"/>
                        <a14:foregroundMark x1="52136" y1="50000" x2="52136" y2="50000"/>
                        <a14:foregroundMark x1="51700" y1="47664" x2="51700" y2="47664"/>
                        <a14:foregroundMark x1="51613" y1="44704" x2="51613" y2="44704"/>
                        <a14:foregroundMark x1="50915" y1="42212" x2="50915" y2="42212"/>
                        <a14:foregroundMark x1="50480" y1="40187" x2="50480" y2="40187"/>
                        <a14:foregroundMark x1="49956" y1="37695" x2="49956" y2="37695"/>
                        <a14:foregroundMark x1="49085" y1="35358" x2="49085" y2="35358"/>
                        <a14:foregroundMark x1="48474" y1="33645" x2="48474" y2="33645"/>
                        <a14:foregroundMark x1="47254" y1="30997" x2="47254" y2="30997"/>
                        <a14:foregroundMark x1="46295" y1="28660" x2="46295" y2="28660"/>
                        <a14:foregroundMark x1="45423" y1="26947" x2="45423" y2="26947"/>
                        <a14:foregroundMark x1="44202" y1="25701" x2="44202" y2="25701"/>
                        <a14:foregroundMark x1="42720" y1="23676" x2="42720" y2="23676"/>
                        <a14:foregroundMark x1="43505" y1="24143" x2="43505" y2="24143"/>
                        <a14:foregroundMark x1="41935" y1="22430" x2="41935" y2="22430"/>
                        <a14:foregroundMark x1="40976" y1="21340" x2="40976" y2="21340"/>
                        <a14:foregroundMark x1="39582" y1="20249" x2="39582" y2="20249"/>
                        <a14:foregroundMark x1="38099" y1="19315" x2="38099" y2="19315"/>
                        <a14:foregroundMark x1="36879" y1="18380" x2="36879" y2="18380"/>
                        <a14:foregroundMark x1="23976" y1="12150" x2="25022" y2="10748"/>
                        <a14:foregroundMark x1="14298" y1="71807" x2="13426" y2="70405"/>
                        <a14:foregroundMark x1="13862" y1="78037" x2="13078" y2="76480"/>
                        <a14:foregroundMark x1="14385" y1="77726" x2="13775" y2="76324"/>
                        <a14:foregroundMark x1="20924" y1="88162" x2="20750" y2="83489"/>
                        <a14:foregroundMark x1="20837" y1="88318" x2="16303" y2="87695"/>
                        <a14:foregroundMark x1="16303" y1="87695" x2="13252" y2="81931"/>
                        <a14:foregroundMark x1="13252" y1="81931" x2="18134" y2="81776"/>
                        <a14:foregroundMark x1="18134" y1="81776" x2="20837" y2="82243"/>
                        <a14:foregroundMark x1="16565" y1="88318" x2="13165" y2="83022"/>
                        <a14:foregroundMark x1="13165" y1="83022" x2="13165" y2="82866"/>
                        <a14:foregroundMark x1="13339" y1="83645" x2="13252" y2="87850"/>
                        <a14:foregroundMark x1="16303" y1="88318" x2="13078" y2="88162"/>
                        <a14:foregroundMark x1="21186" y1="88318" x2="21099" y2="83022"/>
                        <a14:foregroundMark x1="21447" y1="83801" x2="21186" y2="86604"/>
                        <a14:backgroundMark x1="20288" y1="90401" x2="16827" y2="92679"/>
                        <a14:backgroundMark x1="21796" y1="89408" x2="21346" y2="89704"/>
                        <a14:backgroundMark x1="16827" y1="92679" x2="12119" y2="91900"/>
                        <a14:backgroundMark x1="12119" y1="91900" x2="11857" y2="92056"/>
                        <a14:backgroundMark x1="18483" y1="77103" x2="16565" y2="69938"/>
                        <a14:backgroundMark x1="16565" y1="69938" x2="16565" y2="69782"/>
                        <a14:backgroundMark x1="12642" y1="79933" x2="10898" y2="80685"/>
                        <a14:backgroundMark x1="13884" y1="79397" x2="12863" y2="79837"/>
                        <a14:backgroundMark x1="14485" y1="79138" x2="14152" y2="79282"/>
                        <a14:backgroundMark x1="18483" y1="77414" x2="14685" y2="79052"/>
                        <a14:backgroundMark x1="49956" y1="73832" x2="50218" y2="73520"/>
                      </a14:backgroundRemoval>
                    </a14:imgEffect>
                    <a14:imgEffect>
                      <a14:saturation sat="66000"/>
                    </a14:imgEffect>
                  </a14:imgLayer>
                </a14:imgProps>
              </a:ext>
            </a:extLst>
          </a:blip>
          <a:srcRect r="425" b="-1"/>
          <a:stretch/>
        </p:blipFill>
        <p:spPr>
          <a:xfrm>
            <a:off x="4082143" y="3061157"/>
            <a:ext cx="4528784" cy="2546968"/>
          </a:xfrm>
          <a:prstGeom prst="rect">
            <a:avLst/>
          </a:prstGeom>
        </p:spPr>
      </p:pic>
      <p:grpSp>
        <p:nvGrpSpPr>
          <p:cNvPr id="13" name="Groupe 12">
            <a:extLst>
              <a:ext uri="{FF2B5EF4-FFF2-40B4-BE49-F238E27FC236}">
                <a16:creationId xmlns:a16="http://schemas.microsoft.com/office/drawing/2014/main" id="{F06C3B16-1771-44A0-AD7E-0BB8BD9F57C5}"/>
              </a:ext>
            </a:extLst>
          </p:cNvPr>
          <p:cNvGrpSpPr/>
          <p:nvPr/>
        </p:nvGrpSpPr>
        <p:grpSpPr>
          <a:xfrm>
            <a:off x="1282144" y="1671838"/>
            <a:ext cx="9627712" cy="1134141"/>
            <a:chOff x="964088" y="4404152"/>
            <a:chExt cx="9627712" cy="1134141"/>
          </a:xfrm>
        </p:grpSpPr>
        <p:pic>
          <p:nvPicPr>
            <p:cNvPr id="4" name="Image 3">
              <a:extLst>
                <a:ext uri="{FF2B5EF4-FFF2-40B4-BE49-F238E27FC236}">
                  <a16:creationId xmlns:a16="http://schemas.microsoft.com/office/drawing/2014/main" id="{F5F92F82-23B3-4D95-B7AC-4920AF74C883}"/>
                </a:ext>
              </a:extLst>
            </p:cNvPr>
            <p:cNvPicPr>
              <a:picLocks noChangeAspect="1"/>
            </p:cNvPicPr>
            <p:nvPr/>
          </p:nvPicPr>
          <p:blipFill>
            <a:blip r:embed="rId4">
              <a:duotone>
                <a:schemeClr val="accent4">
                  <a:shade val="45000"/>
                  <a:satMod val="135000"/>
                </a:schemeClr>
                <a:prstClr val="white"/>
              </a:duotone>
            </a:blip>
            <a:stretch>
              <a:fillRect/>
            </a:stretch>
          </p:blipFill>
          <p:spPr>
            <a:xfrm>
              <a:off x="964088" y="4424304"/>
              <a:ext cx="5925098" cy="442005"/>
            </a:xfrm>
            <a:prstGeom prst="rect">
              <a:avLst/>
            </a:prstGeom>
          </p:spPr>
        </p:pic>
        <p:pic>
          <p:nvPicPr>
            <p:cNvPr id="5" name="Image 4">
              <a:extLst>
                <a:ext uri="{FF2B5EF4-FFF2-40B4-BE49-F238E27FC236}">
                  <a16:creationId xmlns:a16="http://schemas.microsoft.com/office/drawing/2014/main" id="{D664EFD4-03DA-44AF-838D-945E203A54ED}"/>
                </a:ext>
              </a:extLst>
            </p:cNvPr>
            <p:cNvPicPr>
              <a:picLocks noChangeAspect="1"/>
            </p:cNvPicPr>
            <p:nvPr/>
          </p:nvPicPr>
          <p:blipFill rotWithShape="1">
            <a:blip r:embed="rId5">
              <a:duotone>
                <a:schemeClr val="accent4">
                  <a:shade val="45000"/>
                  <a:satMod val="135000"/>
                </a:schemeClr>
                <a:prstClr val="white"/>
              </a:duotone>
            </a:blip>
            <a:srcRect l="85080" t="-3947" b="1"/>
            <a:stretch/>
          </p:blipFill>
          <p:spPr>
            <a:xfrm>
              <a:off x="2276893" y="5039905"/>
              <a:ext cx="636112" cy="442005"/>
            </a:xfrm>
            <a:prstGeom prst="rect">
              <a:avLst/>
            </a:prstGeom>
          </p:spPr>
        </p:pic>
        <p:pic>
          <p:nvPicPr>
            <p:cNvPr id="6" name="Image 5">
              <a:extLst>
                <a:ext uri="{FF2B5EF4-FFF2-40B4-BE49-F238E27FC236}">
                  <a16:creationId xmlns:a16="http://schemas.microsoft.com/office/drawing/2014/main" id="{D660E8D1-CE62-450B-882D-4FB73551D93A}"/>
                </a:ext>
              </a:extLst>
            </p:cNvPr>
            <p:cNvPicPr>
              <a:picLocks noChangeAspect="1"/>
            </p:cNvPicPr>
            <p:nvPr/>
          </p:nvPicPr>
          <p:blipFill rotWithShape="1">
            <a:blip r:embed="rId6">
              <a:duotone>
                <a:schemeClr val="accent4">
                  <a:shade val="45000"/>
                  <a:satMod val="135000"/>
                </a:schemeClr>
                <a:prstClr val="white"/>
              </a:duotone>
            </a:blip>
            <a:srcRect r="66822" b="7058"/>
            <a:stretch/>
          </p:blipFill>
          <p:spPr>
            <a:xfrm>
              <a:off x="2930728" y="5049071"/>
              <a:ext cx="1991818" cy="442005"/>
            </a:xfrm>
            <a:prstGeom prst="rect">
              <a:avLst/>
            </a:prstGeom>
          </p:spPr>
        </p:pic>
        <p:pic>
          <p:nvPicPr>
            <p:cNvPr id="7" name="Image 6">
              <a:extLst>
                <a:ext uri="{FF2B5EF4-FFF2-40B4-BE49-F238E27FC236}">
                  <a16:creationId xmlns:a16="http://schemas.microsoft.com/office/drawing/2014/main" id="{9FA97E2B-0E79-4522-8179-E4ED5E44AE6C}"/>
                </a:ext>
              </a:extLst>
            </p:cNvPr>
            <p:cNvPicPr>
              <a:picLocks noChangeAspect="1"/>
            </p:cNvPicPr>
            <p:nvPr/>
          </p:nvPicPr>
          <p:blipFill>
            <a:blip r:embed="rId7">
              <a:duotone>
                <a:schemeClr val="accent4">
                  <a:shade val="45000"/>
                  <a:satMod val="135000"/>
                </a:schemeClr>
                <a:prstClr val="white"/>
              </a:duotone>
            </a:blip>
            <a:stretch>
              <a:fillRect/>
            </a:stretch>
          </p:blipFill>
          <p:spPr>
            <a:xfrm>
              <a:off x="8851149" y="5114665"/>
              <a:ext cx="660209" cy="386055"/>
            </a:xfrm>
            <a:prstGeom prst="rect">
              <a:avLst/>
            </a:prstGeom>
          </p:spPr>
        </p:pic>
        <p:pic>
          <p:nvPicPr>
            <p:cNvPr id="11" name="Image 10">
              <a:extLst>
                <a:ext uri="{FF2B5EF4-FFF2-40B4-BE49-F238E27FC236}">
                  <a16:creationId xmlns:a16="http://schemas.microsoft.com/office/drawing/2014/main" id="{2DFCB53E-6057-486F-8982-F8D0CC45C3AD}"/>
                </a:ext>
              </a:extLst>
            </p:cNvPr>
            <p:cNvPicPr>
              <a:picLocks noChangeAspect="1"/>
            </p:cNvPicPr>
            <p:nvPr/>
          </p:nvPicPr>
          <p:blipFill rotWithShape="1">
            <a:blip r:embed="rId6">
              <a:duotone>
                <a:schemeClr val="accent4">
                  <a:shade val="45000"/>
                  <a:satMod val="135000"/>
                </a:schemeClr>
                <a:prstClr val="white"/>
              </a:duotone>
            </a:blip>
            <a:srcRect l="32945" t="-18824"/>
            <a:stretch/>
          </p:blipFill>
          <p:spPr>
            <a:xfrm>
              <a:off x="4877306" y="4973199"/>
              <a:ext cx="4025597" cy="565094"/>
            </a:xfrm>
            <a:prstGeom prst="rect">
              <a:avLst/>
            </a:prstGeom>
          </p:spPr>
        </p:pic>
        <p:pic>
          <p:nvPicPr>
            <p:cNvPr id="12" name="Image 11">
              <a:extLst>
                <a:ext uri="{FF2B5EF4-FFF2-40B4-BE49-F238E27FC236}">
                  <a16:creationId xmlns:a16="http://schemas.microsoft.com/office/drawing/2014/main" id="{DAD6DFC5-3D09-40AF-BB1F-FF4F58A79CC4}"/>
                </a:ext>
              </a:extLst>
            </p:cNvPr>
            <p:cNvPicPr>
              <a:picLocks noChangeAspect="1"/>
            </p:cNvPicPr>
            <p:nvPr/>
          </p:nvPicPr>
          <p:blipFill rotWithShape="1">
            <a:blip r:embed="rId5">
              <a:duotone>
                <a:schemeClr val="accent4">
                  <a:shade val="45000"/>
                  <a:satMod val="135000"/>
                </a:schemeClr>
                <a:prstClr val="white"/>
              </a:duotone>
            </a:blip>
            <a:srcRect r="14920" b="9210"/>
            <a:stretch/>
          </p:blipFill>
          <p:spPr>
            <a:xfrm>
              <a:off x="6964527" y="4404152"/>
              <a:ext cx="3627273" cy="386055"/>
            </a:xfrm>
            <a:prstGeom prst="rect">
              <a:avLst/>
            </a:prstGeom>
          </p:spPr>
        </p:pic>
      </p:grpSp>
    </p:spTree>
    <p:extLst>
      <p:ext uri="{BB962C8B-B14F-4D97-AF65-F5344CB8AC3E}">
        <p14:creationId xmlns:p14="http://schemas.microsoft.com/office/powerpoint/2010/main" val="149163671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drape"/>
      </p:transition>
    </mc:Choice>
    <mc:Fallback xmlns="">
      <p:transition spd="slow">
        <p:fade/>
      </p:transition>
    </mc:Fallback>
  </mc:AlternateContent>
</p:sld>
</file>

<file path=ppt/theme/theme1.xml><?xml version="1.0" encoding="utf-8"?>
<a:theme xmlns:a="http://schemas.openxmlformats.org/drawingml/2006/main" name="Thème Office">
  <a:themeElements>
    <a:clrScheme name="_CEGEE">
      <a:dk1>
        <a:sysClr val="windowText" lastClr="000000"/>
      </a:dk1>
      <a:lt1>
        <a:sysClr val="window" lastClr="FFFFFF"/>
      </a:lt1>
      <a:dk2>
        <a:srgbClr val="FCBE04"/>
      </a:dk2>
      <a:lt2>
        <a:srgbClr val="722E53"/>
      </a:lt2>
      <a:accent1>
        <a:srgbClr val="C31632"/>
      </a:accent1>
      <a:accent2>
        <a:srgbClr val="F49D63"/>
      </a:accent2>
      <a:accent3>
        <a:srgbClr val="09B2AF"/>
      </a:accent3>
      <a:accent4>
        <a:srgbClr val="EA4E55"/>
      </a:accent4>
      <a:accent5>
        <a:srgbClr val="A89C86"/>
      </a:accent5>
      <a:accent6>
        <a:srgbClr val="A5CC74"/>
      </a:accent6>
      <a:hlink>
        <a:srgbClr val="0000FF"/>
      </a:hlink>
      <a:folHlink>
        <a:srgbClr val="800080"/>
      </a:folHlink>
    </a:clrScheme>
    <a:fontScheme name="Template BDD">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mso-contentType ?>
<SharedContentType xmlns="Microsoft.SharePoint.Taxonomy.ContentTypeSync" SourceId="c52eb4dc-0ef3-4aa8-8e03-025dbf6c8637" ContentTypeId="0x0101" PreviousValue="false"/>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4.xml><?xml version="1.0" encoding="utf-8"?>
<ct:contentTypeSchema xmlns:ct="http://schemas.microsoft.com/office/2006/metadata/contentType" xmlns:ma="http://schemas.microsoft.com/office/2006/metadata/properties/metaAttributes" ct:_="" ma:_="" ma:contentTypeName="Document" ma:contentTypeID="0x0101008B0DE9E3EEC639499EC5C362D51B0CB3" ma:contentTypeVersion="6" ma:contentTypeDescription="Crée un document." ma:contentTypeScope="" ma:versionID="a98e7cd8e6af16404adbbd2dbf36fd73">
  <xsd:schema xmlns:xsd="http://www.w3.org/2001/XMLSchema" xmlns:xs="http://www.w3.org/2001/XMLSchema" xmlns:p="http://schemas.microsoft.com/office/2006/metadata/properties" xmlns:ns2="402bd0e2-1d78-4f7d-9dde-91cd55d66e87" targetNamespace="http://schemas.microsoft.com/office/2006/metadata/properties" ma:root="true" ma:fieldsID="d045a51b23aae36d8e12e43b51c5a24b" ns2:_="">
    <xsd:import namespace="402bd0e2-1d78-4f7d-9dde-91cd55d66e87"/>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OCR" minOccurs="0"/>
                <xsd:element ref="ns2:MediaServiceGenerationTime" minOccurs="0"/>
                <xsd:element ref="ns2:MediaServiceEventHashCod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402bd0e2-1d78-4f7d-9dde-91cd55d66e87"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Tags" ma:internalName="MediaServiceAutoTags" ma:readOnly="true">
      <xsd:simpleType>
        <xsd:restriction base="dms:Text"/>
      </xsd:simpleType>
    </xsd:element>
    <xsd:element name="MediaServiceOCR" ma:index="11" nillable="true" ma:displayName="Extracted Text" ma:internalName="MediaServiceOCR" ma:readOnly="true">
      <xsd:simpleType>
        <xsd:restriction base="dms:Note">
          <xsd:maxLength value="255"/>
        </xsd:restriction>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ype de contenu"/>
        <xsd:element ref="dc:title" minOccurs="0" maxOccurs="1" ma:index="4" ma:displayName="Titr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E06315C2-90E4-4EB1-BDE2-0DFEE55D7B92}">
  <ds:schemaRefs>
    <ds:schemaRef ds:uri="Microsoft.SharePoint.Taxonomy.ContentTypeSync"/>
  </ds:schemaRefs>
</ds:datastoreItem>
</file>

<file path=customXml/itemProps2.xml><?xml version="1.0" encoding="utf-8"?>
<ds:datastoreItem xmlns:ds="http://schemas.openxmlformats.org/officeDocument/2006/customXml" ds:itemID="{6DCBF3AC-1CE8-4CBE-A8E8-6C05D0153D3A}">
  <ds:schemaRefs>
    <ds:schemaRef ds:uri="http://schemas.microsoft.com/sharepoint/v3/contenttype/forms"/>
  </ds:schemaRefs>
</ds:datastoreItem>
</file>

<file path=customXml/itemProps3.xml><?xml version="1.0" encoding="utf-8"?>
<ds:datastoreItem xmlns:ds="http://schemas.openxmlformats.org/officeDocument/2006/customXml" ds:itemID="{AB1515AA-57AE-4459-BE05-37022DA03708}">
  <ds:schemaRefs>
    <ds:schemaRef ds:uri="http://purl.org/dc/terms/"/>
    <ds:schemaRef ds:uri="http://schemas.openxmlformats.org/package/2006/metadata/core-properties"/>
    <ds:schemaRef ds:uri="http://purl.org/dc/dcmitype/"/>
    <ds:schemaRef ds:uri="http://schemas.microsoft.com/office/infopath/2007/PartnerControls"/>
    <ds:schemaRef ds:uri="http://purl.org/dc/elements/1.1/"/>
    <ds:schemaRef ds:uri="http://schemas.microsoft.com/office/2006/metadata/properties"/>
    <ds:schemaRef ds:uri="http://schemas.microsoft.com/office/2006/documentManagement/types"/>
    <ds:schemaRef ds:uri="402bd0e2-1d78-4f7d-9dde-91cd55d66e87"/>
    <ds:schemaRef ds:uri="http://www.w3.org/XML/1998/namespace"/>
  </ds:schemaRefs>
</ds:datastoreItem>
</file>

<file path=customXml/itemProps4.xml><?xml version="1.0" encoding="utf-8"?>
<ds:datastoreItem xmlns:ds="http://schemas.openxmlformats.org/officeDocument/2006/customXml" ds:itemID="{1DCCBB72-847F-4065-875A-670B9A5E6ED7}">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402bd0e2-1d78-4f7d-9dde-91cd55d66e87"/>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otalTime>8308</TotalTime>
  <Words>6118</Words>
  <Application>Microsoft Office PowerPoint</Application>
  <PresentationFormat>Grand écran</PresentationFormat>
  <Paragraphs>1815</Paragraphs>
  <Slides>38</Slides>
  <Notes>0</Notes>
  <HiddenSlides>6</HiddenSlides>
  <MMClips>0</MMClips>
  <ScaleCrop>false</ScaleCrop>
  <HeadingPairs>
    <vt:vector size="6" baseType="variant">
      <vt:variant>
        <vt:lpstr>Polices utilisées</vt:lpstr>
      </vt:variant>
      <vt:variant>
        <vt:i4>7</vt:i4>
      </vt:variant>
      <vt:variant>
        <vt:lpstr>Thème</vt:lpstr>
      </vt:variant>
      <vt:variant>
        <vt:i4>1</vt:i4>
      </vt:variant>
      <vt:variant>
        <vt:lpstr>Titres des diapositives</vt:lpstr>
      </vt:variant>
      <vt:variant>
        <vt:i4>38</vt:i4>
      </vt:variant>
    </vt:vector>
  </HeadingPairs>
  <TitlesOfParts>
    <vt:vector size="46" baseType="lpstr">
      <vt:lpstr>Arial</vt:lpstr>
      <vt:lpstr>Arial Black</vt:lpstr>
      <vt:lpstr>Bradley Hand ITC</vt:lpstr>
      <vt:lpstr>Ink Free</vt:lpstr>
      <vt:lpstr>Montserrat Black</vt:lpstr>
      <vt:lpstr>Wingdings</vt:lpstr>
      <vt:lpstr>Wingdings 2</vt:lpstr>
      <vt:lpstr>Thème Office</vt:lpstr>
      <vt:lpstr>Programme Relationnel Entrée En Relation</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vector>
  </TitlesOfParts>
  <Company>BPCEIT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JUNG Lucie [CEGEE]</dc:creator>
  <cp:lastModifiedBy>VALENTIN Valerie [CEGEE]</cp:lastModifiedBy>
  <cp:revision>465</cp:revision>
  <dcterms:created xsi:type="dcterms:W3CDTF">2020-06-24T09:20:11Z</dcterms:created>
  <dcterms:modified xsi:type="dcterms:W3CDTF">2022-03-18T09:01:40Z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48a19f0c-bea1-442e-a475-ed109d9ec508_Enabled">
    <vt:lpwstr>True</vt:lpwstr>
  </property>
  <property fmtid="{D5CDD505-2E9C-101B-9397-08002B2CF9AE}" pid="3" name="MSIP_Label_48a19f0c-bea1-442e-a475-ed109d9ec508_SiteId">
    <vt:lpwstr>d5bb6d35-8a82-4329-b49a-5030bd6497ab</vt:lpwstr>
  </property>
  <property fmtid="{D5CDD505-2E9C-101B-9397-08002B2CF9AE}" pid="4" name="MSIP_Label_48a19f0c-bea1-442e-a475-ed109d9ec508_Owner">
    <vt:lpwstr>lucie.jung@cegee.caisse-epargne.fr</vt:lpwstr>
  </property>
  <property fmtid="{D5CDD505-2E9C-101B-9397-08002B2CF9AE}" pid="5" name="MSIP_Label_48a19f0c-bea1-442e-a475-ed109d9ec508_SetDate">
    <vt:lpwstr>2020-06-24T09:46:25.2776735Z</vt:lpwstr>
  </property>
  <property fmtid="{D5CDD505-2E9C-101B-9397-08002B2CF9AE}" pid="6" name="MSIP_Label_48a19f0c-bea1-442e-a475-ed109d9ec508_Name">
    <vt:lpwstr>C2 - Interne BPCE</vt:lpwstr>
  </property>
  <property fmtid="{D5CDD505-2E9C-101B-9397-08002B2CF9AE}" pid="7" name="MSIP_Label_48a19f0c-bea1-442e-a475-ed109d9ec508_Application">
    <vt:lpwstr>Microsoft Azure Information Protection</vt:lpwstr>
  </property>
  <property fmtid="{D5CDD505-2E9C-101B-9397-08002B2CF9AE}" pid="8" name="MSIP_Label_48a19f0c-bea1-442e-a475-ed109d9ec508_Extended_MSFT_Method">
    <vt:lpwstr>Automatic</vt:lpwstr>
  </property>
  <property fmtid="{D5CDD505-2E9C-101B-9397-08002B2CF9AE}" pid="9" name="Sensitivity">
    <vt:lpwstr>C2 - Interne BPCE</vt:lpwstr>
  </property>
  <property fmtid="{D5CDD505-2E9C-101B-9397-08002B2CF9AE}" pid="10" name="ContentTypeId">
    <vt:lpwstr>0x0101008B0DE9E3EEC639499EC5C362D51B0CB3</vt:lpwstr>
  </property>
</Properties>
</file>