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58" d="100"/>
          <a:sy n="58" d="100"/>
        </p:scale>
        <p:origin x="177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6D3FA-7F74-4E09-8A33-E93E78EFCD4A}" type="datetimeFigureOut">
              <a:rPr lang="fr-FR" smtClean="0"/>
              <a:t>11/01/2022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A2D86-E511-46C6-A5B9-77CAD220D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430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6D3FA-7F74-4E09-8A33-E93E78EFCD4A}" type="datetimeFigureOut">
              <a:rPr lang="fr-FR" smtClean="0"/>
              <a:t>11/01/2022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A2D86-E511-46C6-A5B9-77CAD220D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3060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6D3FA-7F74-4E09-8A33-E93E78EFCD4A}" type="datetimeFigureOut">
              <a:rPr lang="fr-FR" smtClean="0"/>
              <a:t>11/01/2022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A2D86-E511-46C6-A5B9-77CAD220D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427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6D3FA-7F74-4E09-8A33-E93E78EFCD4A}" type="datetimeFigureOut">
              <a:rPr lang="fr-FR" smtClean="0"/>
              <a:t>11/01/2022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A2D86-E511-46C6-A5B9-77CAD220D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7738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6D3FA-7F74-4E09-8A33-E93E78EFCD4A}" type="datetimeFigureOut">
              <a:rPr lang="fr-FR" smtClean="0"/>
              <a:t>11/01/2022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A2D86-E511-46C6-A5B9-77CAD220D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419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6D3FA-7F74-4E09-8A33-E93E78EFCD4A}" type="datetimeFigureOut">
              <a:rPr lang="fr-FR" smtClean="0"/>
              <a:t>11/01/2022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A2D86-E511-46C6-A5B9-77CAD220D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9616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6D3FA-7F74-4E09-8A33-E93E78EFCD4A}" type="datetimeFigureOut">
              <a:rPr lang="fr-FR" smtClean="0"/>
              <a:t>11/01/2022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A2D86-E511-46C6-A5B9-77CAD220D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2464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6D3FA-7F74-4E09-8A33-E93E78EFCD4A}" type="datetimeFigureOut">
              <a:rPr lang="fr-FR" smtClean="0"/>
              <a:t>11/01/2022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A2D86-E511-46C6-A5B9-77CAD220D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6377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6D3FA-7F74-4E09-8A33-E93E78EFCD4A}" type="datetimeFigureOut">
              <a:rPr lang="fr-FR" smtClean="0"/>
              <a:t>11/01/2022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A2D86-E511-46C6-A5B9-77CAD220D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5423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6D3FA-7F74-4E09-8A33-E93E78EFCD4A}" type="datetimeFigureOut">
              <a:rPr lang="fr-FR" smtClean="0"/>
              <a:t>11/01/2022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A2D86-E511-46C6-A5B9-77CAD220D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3056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6D3FA-7F74-4E09-8A33-E93E78EFCD4A}" type="datetimeFigureOut">
              <a:rPr lang="fr-FR" smtClean="0"/>
              <a:t>11/01/2022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A2D86-E511-46C6-A5B9-77CAD220D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2975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6D3FA-7F74-4E09-8A33-E93E78EFCD4A}" type="datetimeFigureOut">
              <a:rPr lang="fr-FR" smtClean="0"/>
              <a:t>11/01/2022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A2D86-E511-46C6-A5B9-77CAD220D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4647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EFCFFF99-3787-44B0-A089-5CABD984267F}"/>
              </a:ext>
            </a:extLst>
          </p:cNvPr>
          <p:cNvGrpSpPr/>
          <p:nvPr/>
        </p:nvGrpSpPr>
        <p:grpSpPr>
          <a:xfrm>
            <a:off x="228599" y="238384"/>
            <a:ext cx="6400800" cy="11715232"/>
            <a:chOff x="228599" y="238384"/>
            <a:chExt cx="6400800" cy="1171523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175172C-1ACA-4F4B-8A4B-19500B5897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22573"/>
            <a:stretch/>
          </p:blipFill>
          <p:spPr>
            <a:xfrm>
              <a:off x="228599" y="8096509"/>
              <a:ext cx="6400800" cy="3857107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382BB86-6CBD-4765-97F6-D1F9A7780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0037" y="238384"/>
              <a:ext cx="6257925" cy="78581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90037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VALENTIN Valerie [CEGEE]</dc:creator>
  <cp:lastModifiedBy>VALENTIN Valerie [CEGEE]</cp:lastModifiedBy>
  <cp:revision>1</cp:revision>
  <dcterms:created xsi:type="dcterms:W3CDTF">2022-01-11T09:53:55Z</dcterms:created>
  <dcterms:modified xsi:type="dcterms:W3CDTF">2022-01-11T09:58:05Z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valerie.valentin@campus.cfpb.fr</vt:lpwstr>
  </property>
  <property fmtid="{D5CDD505-2E9C-101B-9397-08002B2CF9AE}" pid="5" name="MSIP_Label_48a19f0c-bea1-442e-a475-ed109d9ec508_SetDate">
    <vt:lpwstr>2022-01-11T09:56:38.1674496Z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