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27"/>
  </p:notesMasterIdLst>
  <p:handoutMasterIdLst>
    <p:handoutMasterId r:id="rId28"/>
  </p:handoutMasterIdLst>
  <p:sldIdLst>
    <p:sldId id="308" r:id="rId5"/>
    <p:sldId id="310" r:id="rId6"/>
    <p:sldId id="263" r:id="rId7"/>
    <p:sldId id="449" r:id="rId8"/>
    <p:sldId id="483" r:id="rId9"/>
    <p:sldId id="470" r:id="rId10"/>
    <p:sldId id="484" r:id="rId11"/>
    <p:sldId id="485" r:id="rId12"/>
    <p:sldId id="486" r:id="rId13"/>
    <p:sldId id="471" r:id="rId14"/>
    <p:sldId id="487" r:id="rId15"/>
    <p:sldId id="467" r:id="rId16"/>
    <p:sldId id="468" r:id="rId17"/>
    <p:sldId id="472" r:id="rId18"/>
    <p:sldId id="473" r:id="rId19"/>
    <p:sldId id="488" r:id="rId20"/>
    <p:sldId id="490" r:id="rId21"/>
    <p:sldId id="491" r:id="rId22"/>
    <p:sldId id="493" r:id="rId23"/>
    <p:sldId id="494" r:id="rId24"/>
    <p:sldId id="271" r:id="rId25"/>
    <p:sldId id="272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ABD76F-C92B-4B35-820A-23413C7A596C}" v="276" dt="2022-09-12T06:31:57.1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265" autoAdjust="0"/>
  </p:normalViewPr>
  <p:slideViewPr>
    <p:cSldViewPr snapToGrid="0" showGuides="1">
      <p:cViewPr varScale="1">
        <p:scale>
          <a:sx n="68" d="100"/>
          <a:sy n="68" d="100"/>
        </p:scale>
        <p:origin x="816" y="6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4CABD76F-C92B-4B35-820A-23413C7A596C}"/>
    <pc:docChg chg="undo custSel addSld delSld modSld sldOrd">
      <pc:chgData name="ZINCK Yves [CEGEE]" userId="58ab786b-eff3-4fb5-b8c5-161f6b44608b" providerId="ADAL" clId="{4CABD76F-C92B-4B35-820A-23413C7A596C}" dt="2022-09-12T06:32:05.089" v="5110" actId="1076"/>
      <pc:docMkLst>
        <pc:docMk/>
      </pc:docMkLst>
      <pc:sldChg chg="modSp mod">
        <pc:chgData name="ZINCK Yves [CEGEE]" userId="58ab786b-eff3-4fb5-b8c5-161f6b44608b" providerId="ADAL" clId="{4CABD76F-C92B-4B35-820A-23413C7A596C}" dt="2022-09-08T09:01:31.506" v="3061" actId="20577"/>
        <pc:sldMkLst>
          <pc:docMk/>
          <pc:sldMk cId="436617331" sldId="263"/>
        </pc:sldMkLst>
        <pc:spChg chg="mod">
          <ac:chgData name="ZINCK Yves [CEGEE]" userId="58ab786b-eff3-4fb5-b8c5-161f6b44608b" providerId="ADAL" clId="{4CABD76F-C92B-4B35-820A-23413C7A596C}" dt="2022-09-08T09:01:31.506" v="3061" actId="20577"/>
          <ac:spMkLst>
            <pc:docMk/>
            <pc:sldMk cId="436617331" sldId="263"/>
            <ac:spMk id="3" creationId="{8C924062-A396-40E3-995A-DB6AE541F0C9}"/>
          </ac:spMkLst>
        </pc:spChg>
      </pc:sldChg>
      <pc:sldChg chg="del">
        <pc:chgData name="ZINCK Yves [CEGEE]" userId="58ab786b-eff3-4fb5-b8c5-161f6b44608b" providerId="ADAL" clId="{4CABD76F-C92B-4B35-820A-23413C7A596C}" dt="2022-09-08T07:43:52.230" v="1152" actId="47"/>
        <pc:sldMkLst>
          <pc:docMk/>
          <pc:sldMk cId="3847852410" sldId="265"/>
        </pc:sldMkLst>
      </pc:sldChg>
      <pc:sldChg chg="del">
        <pc:chgData name="ZINCK Yves [CEGEE]" userId="58ab786b-eff3-4fb5-b8c5-161f6b44608b" providerId="ADAL" clId="{4CABD76F-C92B-4B35-820A-23413C7A596C}" dt="2022-09-08T08:45:55.658" v="2949" actId="47"/>
        <pc:sldMkLst>
          <pc:docMk/>
          <pc:sldMk cId="295616358" sldId="266"/>
        </pc:sldMkLst>
      </pc:sldChg>
      <pc:sldChg chg="del">
        <pc:chgData name="ZINCK Yves [CEGEE]" userId="58ab786b-eff3-4fb5-b8c5-161f6b44608b" providerId="ADAL" clId="{4CABD76F-C92B-4B35-820A-23413C7A596C}" dt="2022-09-08T08:45:55.865" v="2950" actId="47"/>
        <pc:sldMkLst>
          <pc:docMk/>
          <pc:sldMk cId="1201386744" sldId="268"/>
        </pc:sldMkLst>
      </pc:sldChg>
      <pc:sldChg chg="del">
        <pc:chgData name="ZINCK Yves [CEGEE]" userId="58ab786b-eff3-4fb5-b8c5-161f6b44608b" providerId="ADAL" clId="{4CABD76F-C92B-4B35-820A-23413C7A596C}" dt="2022-09-08T08:45:57.471" v="2954" actId="47"/>
        <pc:sldMkLst>
          <pc:docMk/>
          <pc:sldMk cId="1354396964" sldId="269"/>
        </pc:sldMkLst>
      </pc:sldChg>
      <pc:sldChg chg="del">
        <pc:chgData name="ZINCK Yves [CEGEE]" userId="58ab786b-eff3-4fb5-b8c5-161f6b44608b" providerId="ADAL" clId="{4CABD76F-C92B-4B35-820A-23413C7A596C}" dt="2022-09-08T08:45:54.262" v="2948" actId="47"/>
        <pc:sldMkLst>
          <pc:docMk/>
          <pc:sldMk cId="229841151" sldId="273"/>
        </pc:sldMkLst>
      </pc:sldChg>
      <pc:sldChg chg="del">
        <pc:chgData name="ZINCK Yves [CEGEE]" userId="58ab786b-eff3-4fb5-b8c5-161f6b44608b" providerId="ADAL" clId="{4CABD76F-C92B-4B35-820A-23413C7A596C}" dt="2022-09-08T08:45:57.117" v="2952" actId="47"/>
        <pc:sldMkLst>
          <pc:docMk/>
          <pc:sldMk cId="979837445" sldId="274"/>
        </pc:sldMkLst>
      </pc:sldChg>
      <pc:sldChg chg="del">
        <pc:chgData name="ZINCK Yves [CEGEE]" userId="58ab786b-eff3-4fb5-b8c5-161f6b44608b" providerId="ADAL" clId="{4CABD76F-C92B-4B35-820A-23413C7A596C}" dt="2022-09-08T08:45:57.304" v="2953" actId="47"/>
        <pc:sldMkLst>
          <pc:docMk/>
          <pc:sldMk cId="3884574521" sldId="275"/>
        </pc:sldMkLst>
      </pc:sldChg>
      <pc:sldChg chg="del">
        <pc:chgData name="ZINCK Yves [CEGEE]" userId="58ab786b-eff3-4fb5-b8c5-161f6b44608b" providerId="ADAL" clId="{4CABD76F-C92B-4B35-820A-23413C7A596C}" dt="2022-09-08T08:45:58.439" v="2955" actId="47"/>
        <pc:sldMkLst>
          <pc:docMk/>
          <pc:sldMk cId="1744616106" sldId="281"/>
        </pc:sldMkLst>
      </pc:sldChg>
      <pc:sldChg chg="del">
        <pc:chgData name="ZINCK Yves [CEGEE]" userId="58ab786b-eff3-4fb5-b8c5-161f6b44608b" providerId="ADAL" clId="{4CABD76F-C92B-4B35-820A-23413C7A596C}" dt="2022-09-08T08:45:58.610" v="2956" actId="47"/>
        <pc:sldMkLst>
          <pc:docMk/>
          <pc:sldMk cId="347512745" sldId="283"/>
        </pc:sldMkLst>
      </pc:sldChg>
      <pc:sldChg chg="addSp delSp modSp mod">
        <pc:chgData name="ZINCK Yves [CEGEE]" userId="58ab786b-eff3-4fb5-b8c5-161f6b44608b" providerId="ADAL" clId="{4CABD76F-C92B-4B35-820A-23413C7A596C}" dt="2022-09-12T06:32:05.089" v="5110" actId="1076"/>
        <pc:sldMkLst>
          <pc:docMk/>
          <pc:sldMk cId="453845878" sldId="308"/>
        </pc:sldMkLst>
        <pc:spChg chg="del">
          <ac:chgData name="ZINCK Yves [CEGEE]" userId="58ab786b-eff3-4fb5-b8c5-161f6b44608b" providerId="ADAL" clId="{4CABD76F-C92B-4B35-820A-23413C7A596C}" dt="2022-09-09T14:03:47.466" v="4655" actId="478"/>
          <ac:spMkLst>
            <pc:docMk/>
            <pc:sldMk cId="453845878" sldId="308"/>
            <ac:spMk id="4" creationId="{F5B5E614-58A6-4AF6-85EC-90C4D3B103DB}"/>
          </ac:spMkLst>
        </pc:spChg>
        <pc:spChg chg="mod">
          <ac:chgData name="ZINCK Yves [CEGEE]" userId="58ab786b-eff3-4fb5-b8c5-161f6b44608b" providerId="ADAL" clId="{4CABD76F-C92B-4B35-820A-23413C7A596C}" dt="2022-09-08T09:00:24.318" v="2983" actId="20577"/>
          <ac:spMkLst>
            <pc:docMk/>
            <pc:sldMk cId="453845878" sldId="308"/>
            <ac:spMk id="5" creationId="{6031044F-DF51-400A-95A2-6A90D290AD9C}"/>
          </ac:spMkLst>
        </pc:spChg>
        <pc:spChg chg="add del mod">
          <ac:chgData name="ZINCK Yves [CEGEE]" userId="58ab786b-eff3-4fb5-b8c5-161f6b44608b" providerId="ADAL" clId="{4CABD76F-C92B-4B35-820A-23413C7A596C}" dt="2022-09-09T14:03:51.005" v="4656" actId="478"/>
          <ac:spMkLst>
            <pc:docMk/>
            <pc:sldMk cId="453845878" sldId="308"/>
            <ac:spMk id="6" creationId="{4DDF8CFE-4027-4FC3-A34C-6EB18364BD8D}"/>
          </ac:spMkLst>
        </pc:spChg>
        <pc:picChg chg="add del mod">
          <ac:chgData name="ZINCK Yves [CEGEE]" userId="58ab786b-eff3-4fb5-b8c5-161f6b44608b" providerId="ADAL" clId="{4CABD76F-C92B-4B35-820A-23413C7A596C}" dt="2022-09-09T15:09:04.024" v="5071" actId="478"/>
          <ac:picMkLst>
            <pc:docMk/>
            <pc:sldMk cId="453845878" sldId="308"/>
            <ac:picMk id="4" creationId="{59766C08-981C-477C-BE76-FCBFB729B2CA}"/>
          </ac:picMkLst>
        </pc:picChg>
        <pc:picChg chg="add mod">
          <ac:chgData name="ZINCK Yves [CEGEE]" userId="58ab786b-eff3-4fb5-b8c5-161f6b44608b" providerId="ADAL" clId="{4CABD76F-C92B-4B35-820A-23413C7A596C}" dt="2022-09-12T06:32:05.089" v="5110" actId="1076"/>
          <ac:picMkLst>
            <pc:docMk/>
            <pc:sldMk cId="453845878" sldId="308"/>
            <ac:picMk id="4" creationId="{B03DEC32-6444-4D9E-9B4F-870DDDFC7B52}"/>
          </ac:picMkLst>
        </pc:picChg>
      </pc:sldChg>
      <pc:sldChg chg="addSp delSp modSp mod">
        <pc:chgData name="ZINCK Yves [CEGEE]" userId="58ab786b-eff3-4fb5-b8c5-161f6b44608b" providerId="ADAL" clId="{4CABD76F-C92B-4B35-820A-23413C7A596C}" dt="2022-09-08T09:01:22.033" v="3040" actId="20577"/>
        <pc:sldMkLst>
          <pc:docMk/>
          <pc:sldMk cId="233739478" sldId="310"/>
        </pc:sldMkLst>
        <pc:spChg chg="mod">
          <ac:chgData name="ZINCK Yves [CEGEE]" userId="58ab786b-eff3-4fb5-b8c5-161f6b44608b" providerId="ADAL" clId="{4CABD76F-C92B-4B35-820A-23413C7A596C}" dt="2022-09-08T09:01:22.033" v="3040" actId="20577"/>
          <ac:spMkLst>
            <pc:docMk/>
            <pc:sldMk cId="233739478" sldId="310"/>
            <ac:spMk id="4" creationId="{B4FDDBF1-0270-41EC-823D-CC7ECB6F32D8}"/>
          </ac:spMkLst>
        </pc:spChg>
        <pc:spChg chg="mod">
          <ac:chgData name="ZINCK Yves [CEGEE]" userId="58ab786b-eff3-4fb5-b8c5-161f6b44608b" providerId="ADAL" clId="{4CABD76F-C92B-4B35-820A-23413C7A596C}" dt="2022-09-08T09:00:59.640" v="3019" actId="20577"/>
          <ac:spMkLst>
            <pc:docMk/>
            <pc:sldMk cId="233739478" sldId="310"/>
            <ac:spMk id="7" creationId="{8B884F33-15FE-4EA1-B09E-3D5115C5FEA7}"/>
          </ac:spMkLst>
        </pc:spChg>
        <pc:spChg chg="mod">
          <ac:chgData name="ZINCK Yves [CEGEE]" userId="58ab786b-eff3-4fb5-b8c5-161f6b44608b" providerId="ADAL" clId="{4CABD76F-C92B-4B35-820A-23413C7A596C}" dt="2022-09-08T09:01:09.128" v="3039" actId="20577"/>
          <ac:spMkLst>
            <pc:docMk/>
            <pc:sldMk cId="233739478" sldId="310"/>
            <ac:spMk id="9" creationId="{1FDF7B8C-6CFA-4842-BA56-7AAB4A6F8053}"/>
          </ac:spMkLst>
        </pc:spChg>
        <pc:spChg chg="del">
          <ac:chgData name="ZINCK Yves [CEGEE]" userId="58ab786b-eff3-4fb5-b8c5-161f6b44608b" providerId="ADAL" clId="{4CABD76F-C92B-4B35-820A-23413C7A596C}" dt="2022-09-08T08:46:05.233" v="2957" actId="478"/>
          <ac:spMkLst>
            <pc:docMk/>
            <pc:sldMk cId="233739478" sldId="310"/>
            <ac:spMk id="10" creationId="{BA3B7674-E629-40D0-B2C6-07B173A0B80A}"/>
          </ac:spMkLst>
        </pc:spChg>
        <pc:spChg chg="del">
          <ac:chgData name="ZINCK Yves [CEGEE]" userId="58ab786b-eff3-4fb5-b8c5-161f6b44608b" providerId="ADAL" clId="{4CABD76F-C92B-4B35-820A-23413C7A596C}" dt="2022-09-08T08:46:08.709" v="2959" actId="478"/>
          <ac:spMkLst>
            <pc:docMk/>
            <pc:sldMk cId="233739478" sldId="310"/>
            <ac:spMk id="11" creationId="{4FFC0C4E-3880-4272-80C3-88D4B105A109}"/>
          </ac:spMkLst>
        </pc:spChg>
        <pc:spChg chg="del">
          <ac:chgData name="ZINCK Yves [CEGEE]" userId="58ab786b-eff3-4fb5-b8c5-161f6b44608b" providerId="ADAL" clId="{4CABD76F-C92B-4B35-820A-23413C7A596C}" dt="2022-09-08T08:46:11.626" v="2961" actId="478"/>
          <ac:spMkLst>
            <pc:docMk/>
            <pc:sldMk cId="233739478" sldId="310"/>
            <ac:spMk id="12" creationId="{D9B0B1D8-0236-4C23-B572-4CDC2F2CB274}"/>
          </ac:spMkLst>
        </pc:spChg>
        <pc:spChg chg="del">
          <ac:chgData name="ZINCK Yves [CEGEE]" userId="58ab786b-eff3-4fb5-b8c5-161f6b44608b" providerId="ADAL" clId="{4CABD76F-C92B-4B35-820A-23413C7A596C}" dt="2022-09-08T08:46:14.415" v="2963" actId="478"/>
          <ac:spMkLst>
            <pc:docMk/>
            <pc:sldMk cId="233739478" sldId="310"/>
            <ac:spMk id="13" creationId="{CFABE2AA-DFBF-455D-92DC-DA7395D1D587}"/>
          </ac:spMkLst>
        </pc:spChg>
        <pc:spChg chg="del">
          <ac:chgData name="ZINCK Yves [CEGEE]" userId="58ab786b-eff3-4fb5-b8c5-161f6b44608b" providerId="ADAL" clId="{4CABD76F-C92B-4B35-820A-23413C7A596C}" dt="2022-09-08T08:46:20.240" v="2967" actId="478"/>
          <ac:spMkLst>
            <pc:docMk/>
            <pc:sldMk cId="233739478" sldId="310"/>
            <ac:spMk id="14" creationId="{6457C385-E4A4-426E-B274-09C049CF6350}"/>
          </ac:spMkLst>
        </pc:spChg>
        <pc:spChg chg="del">
          <ac:chgData name="ZINCK Yves [CEGEE]" userId="58ab786b-eff3-4fb5-b8c5-161f6b44608b" providerId="ADAL" clId="{4CABD76F-C92B-4B35-820A-23413C7A596C}" dt="2022-09-08T08:46:17.431" v="2965" actId="478"/>
          <ac:spMkLst>
            <pc:docMk/>
            <pc:sldMk cId="233739478" sldId="310"/>
            <ac:spMk id="15" creationId="{4DFB427D-D9BE-4737-9388-0662A0A35FED}"/>
          </ac:spMkLst>
        </pc:spChg>
        <pc:spChg chg="add del mod">
          <ac:chgData name="ZINCK Yves [CEGEE]" userId="58ab786b-eff3-4fb5-b8c5-161f6b44608b" providerId="ADAL" clId="{4CABD76F-C92B-4B35-820A-23413C7A596C}" dt="2022-09-08T08:46:06.738" v="2958" actId="478"/>
          <ac:spMkLst>
            <pc:docMk/>
            <pc:sldMk cId="233739478" sldId="310"/>
            <ac:spMk id="16" creationId="{A1DF29C8-C9D0-4917-9CCB-10FAFB79BD38}"/>
          </ac:spMkLst>
        </pc:spChg>
        <pc:spChg chg="add del mod">
          <ac:chgData name="ZINCK Yves [CEGEE]" userId="58ab786b-eff3-4fb5-b8c5-161f6b44608b" providerId="ADAL" clId="{4CABD76F-C92B-4B35-820A-23413C7A596C}" dt="2022-09-08T08:46:10.066" v="2960" actId="478"/>
          <ac:spMkLst>
            <pc:docMk/>
            <pc:sldMk cId="233739478" sldId="310"/>
            <ac:spMk id="18" creationId="{C32657B3-958F-4B8F-86D2-FFCE7B7B6631}"/>
          </ac:spMkLst>
        </pc:spChg>
        <pc:spChg chg="add del mod">
          <ac:chgData name="ZINCK Yves [CEGEE]" userId="58ab786b-eff3-4fb5-b8c5-161f6b44608b" providerId="ADAL" clId="{4CABD76F-C92B-4B35-820A-23413C7A596C}" dt="2022-09-08T08:46:12.941" v="2962" actId="478"/>
          <ac:spMkLst>
            <pc:docMk/>
            <pc:sldMk cId="233739478" sldId="310"/>
            <ac:spMk id="20" creationId="{FE052892-9189-4575-A482-EED8043D4416}"/>
          </ac:spMkLst>
        </pc:spChg>
        <pc:spChg chg="add del mod">
          <ac:chgData name="ZINCK Yves [CEGEE]" userId="58ab786b-eff3-4fb5-b8c5-161f6b44608b" providerId="ADAL" clId="{4CABD76F-C92B-4B35-820A-23413C7A596C}" dt="2022-09-08T08:46:15.771" v="2964" actId="478"/>
          <ac:spMkLst>
            <pc:docMk/>
            <pc:sldMk cId="233739478" sldId="310"/>
            <ac:spMk id="22" creationId="{A03667BD-3AF5-490F-95C1-5D6EC55257E8}"/>
          </ac:spMkLst>
        </pc:spChg>
        <pc:spChg chg="add del mod">
          <ac:chgData name="ZINCK Yves [CEGEE]" userId="58ab786b-eff3-4fb5-b8c5-161f6b44608b" providerId="ADAL" clId="{4CABD76F-C92B-4B35-820A-23413C7A596C}" dt="2022-09-08T08:46:18.555" v="2966" actId="478"/>
          <ac:spMkLst>
            <pc:docMk/>
            <pc:sldMk cId="233739478" sldId="310"/>
            <ac:spMk id="24" creationId="{1823CB06-CBD7-4F43-98F7-DE8743F4E87E}"/>
          </ac:spMkLst>
        </pc:spChg>
        <pc:spChg chg="add del mod">
          <ac:chgData name="ZINCK Yves [CEGEE]" userId="58ab786b-eff3-4fb5-b8c5-161f6b44608b" providerId="ADAL" clId="{4CABD76F-C92B-4B35-820A-23413C7A596C}" dt="2022-09-08T08:46:22.331" v="2968" actId="478"/>
          <ac:spMkLst>
            <pc:docMk/>
            <pc:sldMk cId="233739478" sldId="310"/>
            <ac:spMk id="26" creationId="{9584EFF6-485B-45C6-89CC-8FBC36DA4B77}"/>
          </ac:spMkLst>
        </pc:spChg>
      </pc:sldChg>
      <pc:sldChg chg="del">
        <pc:chgData name="ZINCK Yves [CEGEE]" userId="58ab786b-eff3-4fb5-b8c5-161f6b44608b" providerId="ADAL" clId="{4CABD76F-C92B-4B35-820A-23413C7A596C}" dt="2022-09-08T07:43:50.464" v="1151" actId="47"/>
        <pc:sldMkLst>
          <pc:docMk/>
          <pc:sldMk cId="172090082" sldId="312"/>
        </pc:sldMkLst>
      </pc:sldChg>
      <pc:sldChg chg="del">
        <pc:chgData name="ZINCK Yves [CEGEE]" userId="58ab786b-eff3-4fb5-b8c5-161f6b44608b" providerId="ADAL" clId="{4CABD76F-C92B-4B35-820A-23413C7A596C}" dt="2022-09-08T08:45:56.042" v="2951" actId="47"/>
        <pc:sldMkLst>
          <pc:docMk/>
          <pc:sldMk cId="3915506449" sldId="313"/>
        </pc:sldMkLst>
      </pc:sldChg>
      <pc:sldChg chg="addSp modSp mod">
        <pc:chgData name="ZINCK Yves [CEGEE]" userId="58ab786b-eff3-4fb5-b8c5-161f6b44608b" providerId="ADAL" clId="{4CABD76F-C92B-4B35-820A-23413C7A596C}" dt="2022-09-09T15:06:06.629" v="5050" actId="255"/>
        <pc:sldMkLst>
          <pc:docMk/>
          <pc:sldMk cId="1353763477" sldId="449"/>
        </pc:sldMkLst>
        <pc:spChg chg="mod">
          <ac:chgData name="ZINCK Yves [CEGEE]" userId="58ab786b-eff3-4fb5-b8c5-161f6b44608b" providerId="ADAL" clId="{4CABD76F-C92B-4B35-820A-23413C7A596C}" dt="2022-09-09T14:04:21.286" v="4657" actId="20577"/>
          <ac:spMkLst>
            <pc:docMk/>
            <pc:sldMk cId="1353763477" sldId="449"/>
            <ac:spMk id="4" creationId="{ABE245D7-84F1-4A6B-AF61-03C428DD2312}"/>
          </ac:spMkLst>
        </pc:spChg>
        <pc:spChg chg="add mod">
          <ac:chgData name="ZINCK Yves [CEGEE]" userId="58ab786b-eff3-4fb5-b8c5-161f6b44608b" providerId="ADAL" clId="{4CABD76F-C92B-4B35-820A-23413C7A596C}" dt="2022-09-09T15:06:06.629" v="5050" actId="255"/>
          <ac:spMkLst>
            <pc:docMk/>
            <pc:sldMk cId="1353763477" sldId="449"/>
            <ac:spMk id="8" creationId="{94729F53-02DB-4B97-B2C9-8BFFA1A281DF}"/>
          </ac:spMkLst>
        </pc:spChg>
        <pc:spChg chg="mod">
          <ac:chgData name="ZINCK Yves [CEGEE]" userId="58ab786b-eff3-4fb5-b8c5-161f6b44608b" providerId="ADAL" clId="{4CABD76F-C92B-4B35-820A-23413C7A596C}" dt="2022-09-08T07:44:05.645" v="1161" actId="20577"/>
          <ac:spMkLst>
            <pc:docMk/>
            <pc:sldMk cId="1353763477" sldId="449"/>
            <ac:spMk id="17" creationId="{04732595-E0E5-47BC-9393-86824F2D664E}"/>
          </ac:spMkLst>
        </pc:spChg>
      </pc:sldChg>
      <pc:sldChg chg="addSp delSp modSp mod">
        <pc:chgData name="ZINCK Yves [CEGEE]" userId="58ab786b-eff3-4fb5-b8c5-161f6b44608b" providerId="ADAL" clId="{4CABD76F-C92B-4B35-820A-23413C7A596C}" dt="2022-09-12T06:30:29.606" v="5107" actId="20577"/>
        <pc:sldMkLst>
          <pc:docMk/>
          <pc:sldMk cId="1527843335" sldId="467"/>
        </pc:sldMkLst>
        <pc:spChg chg="del">
          <ac:chgData name="ZINCK Yves [CEGEE]" userId="58ab786b-eff3-4fb5-b8c5-161f6b44608b" providerId="ADAL" clId="{4CABD76F-C92B-4B35-820A-23413C7A596C}" dt="2022-09-09T09:41:18.929" v="3139" actId="478"/>
          <ac:spMkLst>
            <pc:docMk/>
            <pc:sldMk cId="1527843335" sldId="467"/>
            <ac:spMk id="4" creationId="{8A4DF588-2F09-4722-AB96-B1E526E8D186}"/>
          </ac:spMkLst>
        </pc:spChg>
        <pc:spChg chg="add mod">
          <ac:chgData name="ZINCK Yves [CEGEE]" userId="58ab786b-eff3-4fb5-b8c5-161f6b44608b" providerId="ADAL" clId="{4CABD76F-C92B-4B35-820A-23413C7A596C}" dt="2022-09-09T12:57:43.674" v="4494" actId="1037"/>
          <ac:spMkLst>
            <pc:docMk/>
            <pc:sldMk cId="1527843335" sldId="467"/>
            <ac:spMk id="5" creationId="{5C1C7A1C-2533-4E78-8EEB-72BBD3D648FD}"/>
          </ac:spMkLst>
        </pc:spChg>
        <pc:spChg chg="mod">
          <ac:chgData name="ZINCK Yves [CEGEE]" userId="58ab786b-eff3-4fb5-b8c5-161f6b44608b" providerId="ADAL" clId="{4CABD76F-C92B-4B35-820A-23413C7A596C}" dt="2022-09-09T14:57:10.503" v="4890" actId="20577"/>
          <ac:spMkLst>
            <pc:docMk/>
            <pc:sldMk cId="1527843335" sldId="467"/>
            <ac:spMk id="10" creationId="{5E96A195-B5B0-4231-9F83-7481C96C689A}"/>
          </ac:spMkLst>
        </pc:spChg>
        <pc:spChg chg="del">
          <ac:chgData name="ZINCK Yves [CEGEE]" userId="58ab786b-eff3-4fb5-b8c5-161f6b44608b" providerId="ADAL" clId="{4CABD76F-C92B-4B35-820A-23413C7A596C}" dt="2022-09-09T09:41:01.786" v="3135" actId="478"/>
          <ac:spMkLst>
            <pc:docMk/>
            <pc:sldMk cId="1527843335" sldId="467"/>
            <ac:spMk id="11" creationId="{35312C06-A3A8-4F0A-9559-46784F69A193}"/>
          </ac:spMkLst>
        </pc:spChg>
        <pc:spChg chg="mod">
          <ac:chgData name="ZINCK Yves [CEGEE]" userId="58ab786b-eff3-4fb5-b8c5-161f6b44608b" providerId="ADAL" clId="{4CABD76F-C92B-4B35-820A-23413C7A596C}" dt="2022-09-09T15:00:11.866" v="5014" actId="1035"/>
          <ac:spMkLst>
            <pc:docMk/>
            <pc:sldMk cId="1527843335" sldId="467"/>
            <ac:spMk id="15" creationId="{F993DFBF-6A82-461B-8A68-3FAE63B12F54}"/>
          </ac:spMkLst>
        </pc:spChg>
        <pc:spChg chg="del">
          <ac:chgData name="ZINCK Yves [CEGEE]" userId="58ab786b-eff3-4fb5-b8c5-161f6b44608b" providerId="ADAL" clId="{4CABD76F-C92B-4B35-820A-23413C7A596C}" dt="2022-09-09T09:41:29.272" v="3141" actId="478"/>
          <ac:spMkLst>
            <pc:docMk/>
            <pc:sldMk cId="1527843335" sldId="467"/>
            <ac:spMk id="22" creationId="{00F0DF32-1AEF-483F-AB40-90EF9020BA2A}"/>
          </ac:spMkLst>
        </pc:spChg>
        <pc:spChg chg="add mod">
          <ac:chgData name="ZINCK Yves [CEGEE]" userId="58ab786b-eff3-4fb5-b8c5-161f6b44608b" providerId="ADAL" clId="{4CABD76F-C92B-4B35-820A-23413C7A596C}" dt="2022-09-08T08:08:11.919" v="1584"/>
          <ac:spMkLst>
            <pc:docMk/>
            <pc:sldMk cId="1527843335" sldId="467"/>
            <ac:spMk id="23" creationId="{D5857190-C27A-4798-9A76-146D9939DA79}"/>
          </ac:spMkLst>
        </pc:spChg>
        <pc:spChg chg="add del mod">
          <ac:chgData name="ZINCK Yves [CEGEE]" userId="58ab786b-eff3-4fb5-b8c5-161f6b44608b" providerId="ADAL" clId="{4CABD76F-C92B-4B35-820A-23413C7A596C}" dt="2022-09-09T12:57:47.583" v="4496" actId="478"/>
          <ac:spMkLst>
            <pc:docMk/>
            <pc:sldMk cId="1527843335" sldId="467"/>
            <ac:spMk id="24" creationId="{9C6B5D4A-0796-4D93-ADB0-A0526217EE86}"/>
          </ac:spMkLst>
        </pc:spChg>
        <pc:spChg chg="add mod">
          <ac:chgData name="ZINCK Yves [CEGEE]" userId="58ab786b-eff3-4fb5-b8c5-161f6b44608b" providerId="ADAL" clId="{4CABD76F-C92B-4B35-820A-23413C7A596C}" dt="2022-09-09T12:57:52.971" v="4497" actId="1076"/>
          <ac:spMkLst>
            <pc:docMk/>
            <pc:sldMk cId="1527843335" sldId="467"/>
            <ac:spMk id="25" creationId="{D372FAD6-2E2D-40E5-BEF4-80F535F43AEE}"/>
          </ac:spMkLst>
        </pc:spChg>
        <pc:spChg chg="mod">
          <ac:chgData name="ZINCK Yves [CEGEE]" userId="58ab786b-eff3-4fb5-b8c5-161f6b44608b" providerId="ADAL" clId="{4CABD76F-C92B-4B35-820A-23413C7A596C}" dt="2022-09-12T06:30:29.606" v="5107" actId="20577"/>
          <ac:spMkLst>
            <pc:docMk/>
            <pc:sldMk cId="1527843335" sldId="467"/>
            <ac:spMk id="27" creationId="{0F8549F6-DFDE-410B-880A-43823B75946B}"/>
          </ac:spMkLst>
        </pc:spChg>
        <pc:spChg chg="add mod">
          <ac:chgData name="ZINCK Yves [CEGEE]" userId="58ab786b-eff3-4fb5-b8c5-161f6b44608b" providerId="ADAL" clId="{4CABD76F-C92B-4B35-820A-23413C7A596C}" dt="2022-09-09T15:06:36.804" v="5058"/>
          <ac:spMkLst>
            <pc:docMk/>
            <pc:sldMk cId="1527843335" sldId="467"/>
            <ac:spMk id="28" creationId="{5812EBF7-ACA7-4562-AC70-5153A84BE031}"/>
          </ac:spMkLst>
        </pc:spChg>
        <pc:spChg chg="del mod">
          <ac:chgData name="ZINCK Yves [CEGEE]" userId="58ab786b-eff3-4fb5-b8c5-161f6b44608b" providerId="ADAL" clId="{4CABD76F-C92B-4B35-820A-23413C7A596C}" dt="2022-09-09T09:41:54.140" v="3172" actId="478"/>
          <ac:spMkLst>
            <pc:docMk/>
            <pc:sldMk cId="1527843335" sldId="467"/>
            <ac:spMk id="30" creationId="{8B80ACE6-30E3-4175-B614-67BA1CB5301D}"/>
          </ac:spMkLst>
        </pc:spChg>
        <pc:spChg chg="mod">
          <ac:chgData name="ZINCK Yves [CEGEE]" userId="58ab786b-eff3-4fb5-b8c5-161f6b44608b" providerId="ADAL" clId="{4CABD76F-C92B-4B35-820A-23413C7A596C}" dt="2022-09-09T09:42:26.882" v="3199" actId="1035"/>
          <ac:spMkLst>
            <pc:docMk/>
            <pc:sldMk cId="1527843335" sldId="467"/>
            <ac:spMk id="31" creationId="{23395D60-7D01-420D-9F10-18F81B5BE0F1}"/>
          </ac:spMkLst>
        </pc:spChg>
        <pc:spChg chg="del">
          <ac:chgData name="ZINCK Yves [CEGEE]" userId="58ab786b-eff3-4fb5-b8c5-161f6b44608b" providerId="ADAL" clId="{4CABD76F-C92B-4B35-820A-23413C7A596C}" dt="2022-09-09T09:41:09.952" v="3137" actId="478"/>
          <ac:spMkLst>
            <pc:docMk/>
            <pc:sldMk cId="1527843335" sldId="467"/>
            <ac:spMk id="41" creationId="{416D3AAF-161C-4375-AF10-494CE16CA86A}"/>
          </ac:spMkLst>
        </pc:spChg>
        <pc:spChg chg="del">
          <ac:chgData name="ZINCK Yves [CEGEE]" userId="58ab786b-eff3-4fb5-b8c5-161f6b44608b" providerId="ADAL" clId="{4CABD76F-C92B-4B35-820A-23413C7A596C}" dt="2022-09-09T09:41:08.674" v="3136" actId="478"/>
          <ac:spMkLst>
            <pc:docMk/>
            <pc:sldMk cId="1527843335" sldId="467"/>
            <ac:spMk id="43" creationId="{31A07E26-D35F-4A27-BB3A-B826A8F005E9}"/>
          </ac:spMkLst>
        </pc:spChg>
        <pc:spChg chg="del">
          <ac:chgData name="ZINCK Yves [CEGEE]" userId="58ab786b-eff3-4fb5-b8c5-161f6b44608b" providerId="ADAL" clId="{4CABD76F-C92B-4B35-820A-23413C7A596C}" dt="2022-09-09T12:52:55.522" v="4297" actId="478"/>
          <ac:spMkLst>
            <pc:docMk/>
            <pc:sldMk cId="1527843335" sldId="467"/>
            <ac:spMk id="44" creationId="{7FC0BDCF-B998-4672-94A5-0965292FA25B}"/>
          </ac:spMkLst>
        </pc:spChg>
        <pc:picChg chg="add mod modCrop">
          <ac:chgData name="ZINCK Yves [CEGEE]" userId="58ab786b-eff3-4fb5-b8c5-161f6b44608b" providerId="ADAL" clId="{4CABD76F-C92B-4B35-820A-23413C7A596C}" dt="2022-09-09T12:52:59.569" v="4298" actId="1076"/>
          <ac:picMkLst>
            <pc:docMk/>
            <pc:sldMk cId="1527843335" sldId="467"/>
            <ac:picMk id="2" creationId="{6A0C22FD-4FD7-47CF-B92C-3A71B2D9CF53}"/>
          </ac:picMkLst>
        </pc:picChg>
        <pc:picChg chg="del">
          <ac:chgData name="ZINCK Yves [CEGEE]" userId="58ab786b-eff3-4fb5-b8c5-161f6b44608b" providerId="ADAL" clId="{4CABD76F-C92B-4B35-820A-23413C7A596C}" dt="2022-09-09T09:41:20.474" v="3140" actId="478"/>
          <ac:picMkLst>
            <pc:docMk/>
            <pc:sldMk cId="1527843335" sldId="467"/>
            <ac:picMk id="6" creationId="{8040B3A0-BD7E-443F-ABC0-8C3B9E0EFCA9}"/>
          </ac:picMkLst>
        </pc:picChg>
        <pc:picChg chg="add del mod">
          <ac:chgData name="ZINCK Yves [CEGEE]" userId="58ab786b-eff3-4fb5-b8c5-161f6b44608b" providerId="ADAL" clId="{4CABD76F-C92B-4B35-820A-23413C7A596C}" dt="2022-09-09T12:52:06.304" v="4287" actId="478"/>
          <ac:picMkLst>
            <pc:docMk/>
            <pc:sldMk cId="1527843335" sldId="467"/>
            <ac:picMk id="17" creationId="{74EBEB2D-928D-488F-B0FA-5ABC194FCCFA}"/>
          </ac:picMkLst>
        </pc:picChg>
        <pc:picChg chg="del">
          <ac:chgData name="ZINCK Yves [CEGEE]" userId="58ab786b-eff3-4fb5-b8c5-161f6b44608b" providerId="ADAL" clId="{4CABD76F-C92B-4B35-820A-23413C7A596C}" dt="2022-09-09T09:41:17" v="3138" actId="478"/>
          <ac:picMkLst>
            <pc:docMk/>
            <pc:sldMk cId="1527843335" sldId="467"/>
            <ac:picMk id="24" creationId="{D597061A-10E7-469E-9B37-8942E4BC62AB}"/>
          </ac:picMkLst>
        </pc:picChg>
        <pc:picChg chg="del">
          <ac:chgData name="ZINCK Yves [CEGEE]" userId="58ab786b-eff3-4fb5-b8c5-161f6b44608b" providerId="ADAL" clId="{4CABD76F-C92B-4B35-820A-23413C7A596C}" dt="2022-09-09T12:52:49.025" v="4295" actId="478"/>
          <ac:picMkLst>
            <pc:docMk/>
            <pc:sldMk cId="1527843335" sldId="467"/>
            <ac:picMk id="26" creationId="{39F9E916-4E4B-4D79-A5F9-F05286F36D91}"/>
          </ac:picMkLst>
        </pc:picChg>
        <pc:picChg chg="add mod">
          <ac:chgData name="ZINCK Yves [CEGEE]" userId="58ab786b-eff3-4fb5-b8c5-161f6b44608b" providerId="ADAL" clId="{4CABD76F-C92B-4B35-820A-23413C7A596C}" dt="2022-09-09T09:41:42.108" v="3144" actId="1076"/>
          <ac:picMkLst>
            <pc:docMk/>
            <pc:sldMk cId="1527843335" sldId="467"/>
            <ac:picMk id="2050" creationId="{BDABE3EE-111B-420E-8D85-64297090923F}"/>
          </ac:picMkLst>
        </pc:picChg>
        <pc:cxnChg chg="add del mod">
          <ac:chgData name="ZINCK Yves [CEGEE]" userId="58ab786b-eff3-4fb5-b8c5-161f6b44608b" providerId="ADAL" clId="{4CABD76F-C92B-4B35-820A-23413C7A596C}" dt="2022-09-09T12:55:37.331" v="4421" actId="478"/>
          <ac:cxnSpMkLst>
            <pc:docMk/>
            <pc:sldMk cId="1527843335" sldId="467"/>
            <ac:cxnSpMk id="19" creationId="{38ABA7CD-699D-450E-8E4F-DCD46D89DAAD}"/>
          </ac:cxnSpMkLst>
        </pc:cxnChg>
        <pc:cxnChg chg="mod">
          <ac:chgData name="ZINCK Yves [CEGEE]" userId="58ab786b-eff3-4fb5-b8c5-161f6b44608b" providerId="ADAL" clId="{4CABD76F-C92B-4B35-820A-23413C7A596C}" dt="2022-09-09T09:41:57.783" v="3173" actId="14100"/>
          <ac:cxnSpMkLst>
            <pc:docMk/>
            <pc:sldMk cId="1527843335" sldId="467"/>
            <ac:cxnSpMk id="40" creationId="{A5E474DC-78CB-4574-B6F0-B12DF949500C}"/>
          </ac:cxnSpMkLst>
        </pc:cxnChg>
        <pc:cxnChg chg="mod ord">
          <ac:chgData name="ZINCK Yves [CEGEE]" userId="58ab786b-eff3-4fb5-b8c5-161f6b44608b" providerId="ADAL" clId="{4CABD76F-C92B-4B35-820A-23413C7A596C}" dt="2022-09-09T12:55:33.783" v="4420" actId="14100"/>
          <ac:cxnSpMkLst>
            <pc:docMk/>
            <pc:sldMk cId="1527843335" sldId="467"/>
            <ac:cxnSpMk id="45" creationId="{E37E1EF0-AC77-47DC-810B-AA55C6F03863}"/>
          </ac:cxnSpMkLst>
        </pc:cxnChg>
      </pc:sldChg>
      <pc:sldChg chg="addSp modSp mod">
        <pc:chgData name="ZINCK Yves [CEGEE]" userId="58ab786b-eff3-4fb5-b8c5-161f6b44608b" providerId="ADAL" clId="{4CABD76F-C92B-4B35-820A-23413C7A596C}" dt="2022-09-09T15:06:39.262" v="5059"/>
        <pc:sldMkLst>
          <pc:docMk/>
          <pc:sldMk cId="3802603418" sldId="468"/>
        </pc:sldMkLst>
        <pc:spChg chg="add mod">
          <ac:chgData name="ZINCK Yves [CEGEE]" userId="58ab786b-eff3-4fb5-b8c5-161f6b44608b" providerId="ADAL" clId="{4CABD76F-C92B-4B35-820A-23413C7A596C}" dt="2022-09-08T08:08:58.185" v="1669" actId="20577"/>
          <ac:spMkLst>
            <pc:docMk/>
            <pc:sldMk cId="3802603418" sldId="468"/>
            <ac:spMk id="10" creationId="{41A46D3E-DFA0-4CAA-A71E-86265519E282}"/>
          </ac:spMkLst>
        </pc:spChg>
        <pc:spChg chg="mod">
          <ac:chgData name="ZINCK Yves [CEGEE]" userId="58ab786b-eff3-4fb5-b8c5-161f6b44608b" providerId="ADAL" clId="{4CABD76F-C92B-4B35-820A-23413C7A596C}" dt="2022-09-09T12:58:48.753" v="4500" actId="6549"/>
          <ac:spMkLst>
            <pc:docMk/>
            <pc:sldMk cId="3802603418" sldId="468"/>
            <ac:spMk id="11" creationId="{35312C06-A3A8-4F0A-9559-46784F69A193}"/>
          </ac:spMkLst>
        </pc:spChg>
        <pc:spChg chg="add mod">
          <ac:chgData name="ZINCK Yves [CEGEE]" userId="58ab786b-eff3-4fb5-b8c5-161f6b44608b" providerId="ADAL" clId="{4CABD76F-C92B-4B35-820A-23413C7A596C}" dt="2022-09-09T15:06:39.262" v="5059"/>
          <ac:spMkLst>
            <pc:docMk/>
            <pc:sldMk cId="3802603418" sldId="468"/>
            <ac:spMk id="12" creationId="{40E1BDDA-A6C0-40A1-94C9-EC58F8EA6443}"/>
          </ac:spMkLst>
        </pc:spChg>
      </pc:sldChg>
      <pc:sldChg chg="addSp delSp modSp mod">
        <pc:chgData name="ZINCK Yves [CEGEE]" userId="58ab786b-eff3-4fb5-b8c5-161f6b44608b" providerId="ADAL" clId="{4CABD76F-C92B-4B35-820A-23413C7A596C}" dt="2022-09-09T15:06:14.696" v="5052"/>
        <pc:sldMkLst>
          <pc:docMk/>
          <pc:sldMk cId="1624469295" sldId="470"/>
        </pc:sldMkLst>
        <pc:spChg chg="del">
          <ac:chgData name="ZINCK Yves [CEGEE]" userId="58ab786b-eff3-4fb5-b8c5-161f6b44608b" providerId="ADAL" clId="{4CABD76F-C92B-4B35-820A-23413C7A596C}" dt="2022-09-07T16:02:40.647" v="1" actId="478"/>
          <ac:spMkLst>
            <pc:docMk/>
            <pc:sldMk cId="1624469295" sldId="470"/>
            <ac:spMk id="2" creationId="{A014EF68-81DC-4215-ACC9-6777BB00B6ED}"/>
          </ac:spMkLst>
        </pc:spChg>
        <pc:spChg chg="add mod">
          <ac:chgData name="ZINCK Yves [CEGEE]" userId="58ab786b-eff3-4fb5-b8c5-161f6b44608b" providerId="ADAL" clId="{4CABD76F-C92B-4B35-820A-23413C7A596C}" dt="2022-09-07T16:06:03.972" v="43" actId="208"/>
          <ac:spMkLst>
            <pc:docMk/>
            <pc:sldMk cId="1624469295" sldId="470"/>
            <ac:spMk id="4" creationId="{B371B691-D1F6-4731-BC35-DEC32EA60EDE}"/>
          </ac:spMkLst>
        </pc:spChg>
        <pc:spChg chg="mod">
          <ac:chgData name="ZINCK Yves [CEGEE]" userId="58ab786b-eff3-4fb5-b8c5-161f6b44608b" providerId="ADAL" clId="{4CABD76F-C92B-4B35-820A-23413C7A596C}" dt="2022-09-08T07:44:18.965" v="1179" actId="20577"/>
          <ac:spMkLst>
            <pc:docMk/>
            <pc:sldMk cId="1624469295" sldId="470"/>
            <ac:spMk id="11" creationId="{075E8780-51C8-4A37-ADB2-E8BD85A24765}"/>
          </ac:spMkLst>
        </pc:spChg>
        <pc:spChg chg="add mod">
          <ac:chgData name="ZINCK Yves [CEGEE]" userId="58ab786b-eff3-4fb5-b8c5-161f6b44608b" providerId="ADAL" clId="{4CABD76F-C92B-4B35-820A-23413C7A596C}" dt="2022-09-09T15:06:14.696" v="5052"/>
          <ac:spMkLst>
            <pc:docMk/>
            <pc:sldMk cId="1624469295" sldId="470"/>
            <ac:spMk id="14" creationId="{A90ECC24-565B-48A3-8527-5EA02C302FF8}"/>
          </ac:spMkLst>
        </pc:spChg>
        <pc:spChg chg="mod">
          <ac:chgData name="ZINCK Yves [CEGEE]" userId="58ab786b-eff3-4fb5-b8c5-161f6b44608b" providerId="ADAL" clId="{4CABD76F-C92B-4B35-820A-23413C7A596C}" dt="2022-09-09T12:06:54.788" v="3348" actId="5793"/>
          <ac:spMkLst>
            <pc:docMk/>
            <pc:sldMk cId="1624469295" sldId="470"/>
            <ac:spMk id="21" creationId="{C5915BEE-BCDD-4031-9406-4B70DACCDAFF}"/>
          </ac:spMkLst>
        </pc:spChg>
        <pc:spChg chg="mod">
          <ac:chgData name="ZINCK Yves [CEGEE]" userId="58ab786b-eff3-4fb5-b8c5-161f6b44608b" providerId="ADAL" clId="{4CABD76F-C92B-4B35-820A-23413C7A596C}" dt="2022-09-07T16:11:32.809" v="273" actId="113"/>
          <ac:spMkLst>
            <pc:docMk/>
            <pc:sldMk cId="1624469295" sldId="470"/>
            <ac:spMk id="30" creationId="{79ECC490-DE87-418E-B65B-DDC08731DC34}"/>
          </ac:spMkLst>
        </pc:spChg>
        <pc:picChg chg="add mod">
          <ac:chgData name="ZINCK Yves [CEGEE]" userId="58ab786b-eff3-4fb5-b8c5-161f6b44608b" providerId="ADAL" clId="{4CABD76F-C92B-4B35-820A-23413C7A596C}" dt="2022-09-07T16:05:27.693" v="39" actId="1076"/>
          <ac:picMkLst>
            <pc:docMk/>
            <pc:sldMk cId="1624469295" sldId="470"/>
            <ac:picMk id="3" creationId="{F1E63845-74E7-4DCC-8E12-05F828DE1578}"/>
          </ac:picMkLst>
        </pc:picChg>
        <pc:picChg chg="add mod">
          <ac:chgData name="ZINCK Yves [CEGEE]" userId="58ab786b-eff3-4fb5-b8c5-161f6b44608b" providerId="ADAL" clId="{4CABD76F-C92B-4B35-820A-23413C7A596C}" dt="2022-09-07T16:09:01.019" v="226" actId="1076"/>
          <ac:picMkLst>
            <pc:docMk/>
            <pc:sldMk cId="1624469295" sldId="470"/>
            <ac:picMk id="7" creationId="{051CA428-0768-4EA7-8939-B5EC0B44AE93}"/>
          </ac:picMkLst>
        </pc:picChg>
        <pc:picChg chg="del">
          <ac:chgData name="ZINCK Yves [CEGEE]" userId="58ab786b-eff3-4fb5-b8c5-161f6b44608b" providerId="ADAL" clId="{4CABD76F-C92B-4B35-820A-23413C7A596C}" dt="2022-09-07T16:02:43.496" v="2" actId="478"/>
          <ac:picMkLst>
            <pc:docMk/>
            <pc:sldMk cId="1624469295" sldId="470"/>
            <ac:picMk id="10" creationId="{79F5DF56-E792-46D3-AA0C-5101E22BBD5B}"/>
          </ac:picMkLst>
        </pc:picChg>
        <pc:picChg chg="mod">
          <ac:chgData name="ZINCK Yves [CEGEE]" userId="58ab786b-eff3-4fb5-b8c5-161f6b44608b" providerId="ADAL" clId="{4CABD76F-C92B-4B35-820A-23413C7A596C}" dt="2022-09-07T16:03:13.858" v="33" actId="1036"/>
          <ac:picMkLst>
            <pc:docMk/>
            <pc:sldMk cId="1624469295" sldId="470"/>
            <ac:picMk id="24" creationId="{D69FE6A8-979E-4407-A0D8-F080D298A62D}"/>
          </ac:picMkLst>
        </pc:picChg>
        <pc:picChg chg="mod">
          <ac:chgData name="ZINCK Yves [CEGEE]" userId="58ab786b-eff3-4fb5-b8c5-161f6b44608b" providerId="ADAL" clId="{4CABD76F-C92B-4B35-820A-23413C7A596C}" dt="2022-09-07T16:05:37.667" v="40" actId="2085"/>
          <ac:picMkLst>
            <pc:docMk/>
            <pc:sldMk cId="1624469295" sldId="470"/>
            <ac:picMk id="28" creationId="{D98C1841-9D52-4525-90FE-47CE62297771}"/>
          </ac:picMkLst>
        </pc:picChg>
        <pc:cxnChg chg="mod">
          <ac:chgData name="ZINCK Yves [CEGEE]" userId="58ab786b-eff3-4fb5-b8c5-161f6b44608b" providerId="ADAL" clId="{4CABD76F-C92B-4B35-820A-23413C7A596C}" dt="2022-09-07T16:14:40.001" v="418" actId="20577"/>
          <ac:cxnSpMkLst>
            <pc:docMk/>
            <pc:sldMk cId="1624469295" sldId="470"/>
            <ac:cxnSpMk id="6" creationId="{86CECD49-5C57-4C49-8A3B-A9EA743CAF13}"/>
          </ac:cxnSpMkLst>
        </pc:cxnChg>
        <pc:cxnChg chg="mod">
          <ac:chgData name="ZINCK Yves [CEGEE]" userId="58ab786b-eff3-4fb5-b8c5-161f6b44608b" providerId="ADAL" clId="{4CABD76F-C92B-4B35-820A-23413C7A596C}" dt="2022-09-07T16:09:38.223" v="231" actId="14100"/>
          <ac:cxnSpMkLst>
            <pc:docMk/>
            <pc:sldMk cId="1624469295" sldId="470"/>
            <ac:cxnSpMk id="13" creationId="{16C58AEE-5074-420B-AE97-8C9A13000CA2}"/>
          </ac:cxnSpMkLst>
        </pc:cxnChg>
      </pc:sldChg>
      <pc:sldChg chg="addSp delSp modSp mod">
        <pc:chgData name="ZINCK Yves [CEGEE]" userId="58ab786b-eff3-4fb5-b8c5-161f6b44608b" providerId="ADAL" clId="{4CABD76F-C92B-4B35-820A-23413C7A596C}" dt="2022-09-09T15:06:32.140" v="5056"/>
        <pc:sldMkLst>
          <pc:docMk/>
          <pc:sldMk cId="3193377586" sldId="471"/>
        </pc:sldMkLst>
        <pc:spChg chg="del">
          <ac:chgData name="ZINCK Yves [CEGEE]" userId="58ab786b-eff3-4fb5-b8c5-161f6b44608b" providerId="ADAL" clId="{4CABD76F-C92B-4B35-820A-23413C7A596C}" dt="2022-09-08T07:52:42.596" v="1241" actId="478"/>
          <ac:spMkLst>
            <pc:docMk/>
            <pc:sldMk cId="3193377586" sldId="471"/>
            <ac:spMk id="3" creationId="{60DB1093-5519-48B6-942E-4C480C3F8B98}"/>
          </ac:spMkLst>
        </pc:spChg>
        <pc:spChg chg="mod">
          <ac:chgData name="ZINCK Yves [CEGEE]" userId="58ab786b-eff3-4fb5-b8c5-161f6b44608b" providerId="ADAL" clId="{4CABD76F-C92B-4B35-820A-23413C7A596C}" dt="2022-09-08T07:47:39.562" v="1237" actId="20577"/>
          <ac:spMkLst>
            <pc:docMk/>
            <pc:sldMk cId="3193377586" sldId="471"/>
            <ac:spMk id="8" creationId="{F69B7606-FCEC-43EF-B7E8-789777A5DD0B}"/>
          </ac:spMkLst>
        </pc:spChg>
        <pc:spChg chg="add mod">
          <ac:chgData name="ZINCK Yves [CEGEE]" userId="58ab786b-eff3-4fb5-b8c5-161f6b44608b" providerId="ADAL" clId="{4CABD76F-C92B-4B35-820A-23413C7A596C}" dt="2022-09-09T15:06:32.140" v="5056"/>
          <ac:spMkLst>
            <pc:docMk/>
            <pc:sldMk cId="3193377586" sldId="471"/>
            <ac:spMk id="10" creationId="{52E6BCC0-E7B4-4C0D-B29A-B455EDFF68FA}"/>
          </ac:spMkLst>
        </pc:spChg>
        <pc:spChg chg="del">
          <ac:chgData name="ZINCK Yves [CEGEE]" userId="58ab786b-eff3-4fb5-b8c5-161f6b44608b" providerId="ADAL" clId="{4CABD76F-C92B-4B35-820A-23413C7A596C}" dt="2022-09-08T07:52:42.596" v="1241" actId="478"/>
          <ac:spMkLst>
            <pc:docMk/>
            <pc:sldMk cId="3193377586" sldId="471"/>
            <ac:spMk id="10" creationId="{5E96A195-B5B0-4231-9F83-7481C96C689A}"/>
          </ac:spMkLst>
        </pc:spChg>
        <pc:spChg chg="mod">
          <ac:chgData name="ZINCK Yves [CEGEE]" userId="58ab786b-eff3-4fb5-b8c5-161f6b44608b" providerId="ADAL" clId="{4CABD76F-C92B-4B35-820A-23413C7A596C}" dt="2022-09-09T12:10:36.714" v="3437" actId="6549"/>
          <ac:spMkLst>
            <pc:docMk/>
            <pc:sldMk cId="3193377586" sldId="471"/>
            <ac:spMk id="11" creationId="{35312C06-A3A8-4F0A-9559-46784F69A193}"/>
          </ac:spMkLst>
        </pc:spChg>
        <pc:spChg chg="add mod">
          <ac:chgData name="ZINCK Yves [CEGEE]" userId="58ab786b-eff3-4fb5-b8c5-161f6b44608b" providerId="ADAL" clId="{4CABD76F-C92B-4B35-820A-23413C7A596C}" dt="2022-09-08T07:47:30.985" v="1236" actId="20577"/>
          <ac:spMkLst>
            <pc:docMk/>
            <pc:sldMk cId="3193377586" sldId="471"/>
            <ac:spMk id="13" creationId="{00E92C04-A8F5-436B-84C3-5DF34838B11A}"/>
          </ac:spMkLst>
        </pc:spChg>
        <pc:picChg chg="del">
          <ac:chgData name="ZINCK Yves [CEGEE]" userId="58ab786b-eff3-4fb5-b8c5-161f6b44608b" providerId="ADAL" clId="{4CABD76F-C92B-4B35-820A-23413C7A596C}" dt="2022-09-08T07:52:40.005" v="1240" actId="478"/>
          <ac:picMkLst>
            <pc:docMk/>
            <pc:sldMk cId="3193377586" sldId="471"/>
            <ac:picMk id="2" creationId="{9D2AA82F-C226-4F17-863C-7B6A08CC354B}"/>
          </ac:picMkLst>
        </pc:picChg>
        <pc:picChg chg="add del mod modCrop">
          <ac:chgData name="ZINCK Yves [CEGEE]" userId="58ab786b-eff3-4fb5-b8c5-161f6b44608b" providerId="ADAL" clId="{4CABD76F-C92B-4B35-820A-23413C7A596C}" dt="2022-09-08T07:57:56.668" v="1256" actId="478"/>
          <ac:picMkLst>
            <pc:docMk/>
            <pc:sldMk cId="3193377586" sldId="471"/>
            <ac:picMk id="4" creationId="{57D48157-E730-47A7-A030-6461A55E49DF}"/>
          </ac:picMkLst>
        </pc:picChg>
        <pc:picChg chg="add mod">
          <ac:chgData name="ZINCK Yves [CEGEE]" userId="58ab786b-eff3-4fb5-b8c5-161f6b44608b" providerId="ADAL" clId="{4CABD76F-C92B-4B35-820A-23413C7A596C}" dt="2022-09-08T08:00:33.914" v="1310" actId="1076"/>
          <ac:picMkLst>
            <pc:docMk/>
            <pc:sldMk cId="3193377586" sldId="471"/>
            <ac:picMk id="6" creationId="{F2B6F19A-7F23-412E-88FE-345CD4E6C377}"/>
          </ac:picMkLst>
        </pc:picChg>
        <pc:picChg chg="add mod">
          <ac:chgData name="ZINCK Yves [CEGEE]" userId="58ab786b-eff3-4fb5-b8c5-161f6b44608b" providerId="ADAL" clId="{4CABD76F-C92B-4B35-820A-23413C7A596C}" dt="2022-09-08T08:00:37.699" v="1311" actId="1076"/>
          <ac:picMkLst>
            <pc:docMk/>
            <pc:sldMk cId="3193377586" sldId="471"/>
            <ac:picMk id="12" creationId="{DA4A6A36-D5B7-4BE7-B640-A2F43D3C1F74}"/>
          </ac:picMkLst>
        </pc:picChg>
        <pc:picChg chg="del">
          <ac:chgData name="ZINCK Yves [CEGEE]" userId="58ab786b-eff3-4fb5-b8c5-161f6b44608b" providerId="ADAL" clId="{4CABD76F-C92B-4B35-820A-23413C7A596C}" dt="2022-09-08T07:53:39.460" v="1249" actId="478"/>
          <ac:picMkLst>
            <pc:docMk/>
            <pc:sldMk cId="3193377586" sldId="471"/>
            <ac:picMk id="21" creationId="{64F94C75-1E2C-492E-9309-241DE73A27B1}"/>
          </ac:picMkLst>
        </pc:picChg>
        <pc:cxnChg chg="del mod">
          <ac:chgData name="ZINCK Yves [CEGEE]" userId="58ab786b-eff3-4fb5-b8c5-161f6b44608b" providerId="ADAL" clId="{4CABD76F-C92B-4B35-820A-23413C7A596C}" dt="2022-09-08T07:54:44.147" v="1255" actId="478"/>
          <ac:cxnSpMkLst>
            <pc:docMk/>
            <pc:sldMk cId="3193377586" sldId="471"/>
            <ac:cxnSpMk id="27" creationId="{FE73F048-4547-4685-9195-17F086401759}"/>
          </ac:cxnSpMkLst>
        </pc:cxnChg>
        <pc:cxnChg chg="del mod">
          <ac:chgData name="ZINCK Yves [CEGEE]" userId="58ab786b-eff3-4fb5-b8c5-161f6b44608b" providerId="ADAL" clId="{4CABD76F-C92B-4B35-820A-23413C7A596C}" dt="2022-09-08T07:52:42.596" v="1241" actId="478"/>
          <ac:cxnSpMkLst>
            <pc:docMk/>
            <pc:sldMk cId="3193377586" sldId="471"/>
            <ac:cxnSpMk id="29" creationId="{4315D7C9-2BC1-4837-8FF3-0B07EAF31175}"/>
          </ac:cxnSpMkLst>
        </pc:cxnChg>
      </pc:sldChg>
      <pc:sldChg chg="addSp modSp mod">
        <pc:chgData name="ZINCK Yves [CEGEE]" userId="58ab786b-eff3-4fb5-b8c5-161f6b44608b" providerId="ADAL" clId="{4CABD76F-C92B-4B35-820A-23413C7A596C}" dt="2022-09-09T15:06:53.361" v="5064"/>
        <pc:sldMkLst>
          <pc:docMk/>
          <pc:sldMk cId="3996367136" sldId="472"/>
        </pc:sldMkLst>
        <pc:spChg chg="mod">
          <ac:chgData name="ZINCK Yves [CEGEE]" userId="58ab786b-eff3-4fb5-b8c5-161f6b44608b" providerId="ADAL" clId="{4CABD76F-C92B-4B35-820A-23413C7A596C}" dt="2022-09-09T15:01:37.492" v="5025" actId="20577"/>
          <ac:spMkLst>
            <pc:docMk/>
            <pc:sldMk cId="3996367136" sldId="472"/>
            <ac:spMk id="10" creationId="{5E96A195-B5B0-4231-9F83-7481C96C689A}"/>
          </ac:spMkLst>
        </pc:spChg>
        <pc:spChg chg="add mod">
          <ac:chgData name="ZINCK Yves [CEGEE]" userId="58ab786b-eff3-4fb5-b8c5-161f6b44608b" providerId="ADAL" clId="{4CABD76F-C92B-4B35-820A-23413C7A596C}" dt="2022-09-08T08:10:18.440" v="1673"/>
          <ac:spMkLst>
            <pc:docMk/>
            <pc:sldMk cId="3996367136" sldId="472"/>
            <ac:spMk id="12" creationId="{5D13BA56-93E1-417D-B28E-677C6A57D049}"/>
          </ac:spMkLst>
        </pc:spChg>
        <pc:spChg chg="mod">
          <ac:chgData name="ZINCK Yves [CEGEE]" userId="58ab786b-eff3-4fb5-b8c5-161f6b44608b" providerId="ADAL" clId="{4CABD76F-C92B-4B35-820A-23413C7A596C}" dt="2022-09-09T15:01:45.285" v="5026" actId="20577"/>
          <ac:spMkLst>
            <pc:docMk/>
            <pc:sldMk cId="3996367136" sldId="472"/>
            <ac:spMk id="14" creationId="{3246E75F-87A4-4EBF-BA8F-704430E18FE8}"/>
          </ac:spMkLst>
        </pc:spChg>
        <pc:spChg chg="add mod">
          <ac:chgData name="ZINCK Yves [CEGEE]" userId="58ab786b-eff3-4fb5-b8c5-161f6b44608b" providerId="ADAL" clId="{4CABD76F-C92B-4B35-820A-23413C7A596C}" dt="2022-09-09T15:06:53.361" v="5064"/>
          <ac:spMkLst>
            <pc:docMk/>
            <pc:sldMk cId="3996367136" sldId="472"/>
            <ac:spMk id="16" creationId="{2A305B90-2C7D-4393-A301-59832154BBCB}"/>
          </ac:spMkLst>
        </pc:spChg>
      </pc:sldChg>
      <pc:sldChg chg="addSp modSp mod">
        <pc:chgData name="ZINCK Yves [CEGEE]" userId="58ab786b-eff3-4fb5-b8c5-161f6b44608b" providerId="ADAL" clId="{4CABD76F-C92B-4B35-820A-23413C7A596C}" dt="2022-09-09T15:06:55.433" v="5065"/>
        <pc:sldMkLst>
          <pc:docMk/>
          <pc:sldMk cId="2135929943" sldId="473"/>
        </pc:sldMkLst>
        <pc:spChg chg="mod">
          <ac:chgData name="ZINCK Yves [CEGEE]" userId="58ab786b-eff3-4fb5-b8c5-161f6b44608b" providerId="ADAL" clId="{4CABD76F-C92B-4B35-820A-23413C7A596C}" dt="2022-09-09T12:18:11.034" v="3643" actId="313"/>
          <ac:spMkLst>
            <pc:docMk/>
            <pc:sldMk cId="2135929943" sldId="473"/>
            <ac:spMk id="10" creationId="{5E96A195-B5B0-4231-9F83-7481C96C689A}"/>
          </ac:spMkLst>
        </pc:spChg>
        <pc:spChg chg="add mod">
          <ac:chgData name="ZINCK Yves [CEGEE]" userId="58ab786b-eff3-4fb5-b8c5-161f6b44608b" providerId="ADAL" clId="{4CABD76F-C92B-4B35-820A-23413C7A596C}" dt="2022-09-08T08:10:20.368" v="1674"/>
          <ac:spMkLst>
            <pc:docMk/>
            <pc:sldMk cId="2135929943" sldId="473"/>
            <ac:spMk id="14" creationId="{7325F0E8-8CB5-43B1-B33B-CEAEFFF3C444}"/>
          </ac:spMkLst>
        </pc:spChg>
        <pc:spChg chg="add mod">
          <ac:chgData name="ZINCK Yves [CEGEE]" userId="58ab786b-eff3-4fb5-b8c5-161f6b44608b" providerId="ADAL" clId="{4CABD76F-C92B-4B35-820A-23413C7A596C}" dt="2022-09-09T15:06:55.433" v="5065"/>
          <ac:spMkLst>
            <pc:docMk/>
            <pc:sldMk cId="2135929943" sldId="473"/>
            <ac:spMk id="16" creationId="{26091C80-4079-459D-B32E-1E657FC0D0BF}"/>
          </ac:spMkLst>
        </pc:spChg>
      </pc:sldChg>
      <pc:sldChg chg="addSp delSp modSp del mod">
        <pc:chgData name="ZINCK Yves [CEGEE]" userId="58ab786b-eff3-4fb5-b8c5-161f6b44608b" providerId="ADAL" clId="{4CABD76F-C92B-4B35-820A-23413C7A596C}" dt="2022-09-08T08:42:39.227" v="2761" actId="47"/>
        <pc:sldMkLst>
          <pc:docMk/>
          <pc:sldMk cId="1950334252" sldId="482"/>
        </pc:sldMkLst>
        <pc:spChg chg="mod">
          <ac:chgData name="ZINCK Yves [CEGEE]" userId="58ab786b-eff3-4fb5-b8c5-161f6b44608b" providerId="ADAL" clId="{4CABD76F-C92B-4B35-820A-23413C7A596C}" dt="2022-09-08T08:12:48.331" v="1780" actId="1035"/>
          <ac:spMkLst>
            <pc:docMk/>
            <pc:sldMk cId="1950334252" sldId="482"/>
            <ac:spMk id="2" creationId="{EB1DEFF6-D88B-44D7-884D-550DED3A1AD2}"/>
          </ac:spMkLst>
        </pc:spChg>
        <pc:spChg chg="del mod">
          <ac:chgData name="ZINCK Yves [CEGEE]" userId="58ab786b-eff3-4fb5-b8c5-161f6b44608b" providerId="ADAL" clId="{4CABD76F-C92B-4B35-820A-23413C7A596C}" dt="2022-09-08T08:24:15.306" v="2097" actId="478"/>
          <ac:spMkLst>
            <pc:docMk/>
            <pc:sldMk cId="1950334252" sldId="482"/>
            <ac:spMk id="3" creationId="{747253C3-BF70-45BA-A570-0E127FFACDD5}"/>
          </ac:spMkLst>
        </pc:spChg>
        <pc:spChg chg="mod">
          <ac:chgData name="ZINCK Yves [CEGEE]" userId="58ab786b-eff3-4fb5-b8c5-161f6b44608b" providerId="ADAL" clId="{4CABD76F-C92B-4B35-820A-23413C7A596C}" dt="2022-09-08T08:12:48.331" v="1780" actId="1035"/>
          <ac:spMkLst>
            <pc:docMk/>
            <pc:sldMk cId="1950334252" sldId="482"/>
            <ac:spMk id="8" creationId="{23A99BE4-8003-4EE8-934C-9FE38E1EAEC7}"/>
          </ac:spMkLst>
        </pc:spChg>
        <pc:spChg chg="del">
          <ac:chgData name="ZINCK Yves [CEGEE]" userId="58ab786b-eff3-4fb5-b8c5-161f6b44608b" providerId="ADAL" clId="{4CABD76F-C92B-4B35-820A-23413C7A596C}" dt="2022-09-08T08:12:26.553" v="1690" actId="478"/>
          <ac:spMkLst>
            <pc:docMk/>
            <pc:sldMk cId="1950334252" sldId="482"/>
            <ac:spMk id="10" creationId="{29961311-3F2A-4418-8441-FCD2F3D0FD74}"/>
          </ac:spMkLst>
        </pc:spChg>
        <pc:spChg chg="mod">
          <ac:chgData name="ZINCK Yves [CEGEE]" userId="58ab786b-eff3-4fb5-b8c5-161f6b44608b" providerId="ADAL" clId="{4CABD76F-C92B-4B35-820A-23413C7A596C}" dt="2022-09-08T08:11:36.359" v="1680"/>
          <ac:spMkLst>
            <pc:docMk/>
            <pc:sldMk cId="1950334252" sldId="482"/>
            <ac:spMk id="13" creationId="{78FB4412-003E-4159-A812-66F0760A3A9E}"/>
          </ac:spMkLst>
        </pc:spChg>
        <pc:spChg chg="add mod">
          <ac:chgData name="ZINCK Yves [CEGEE]" userId="58ab786b-eff3-4fb5-b8c5-161f6b44608b" providerId="ADAL" clId="{4CABD76F-C92B-4B35-820A-23413C7A596C}" dt="2022-09-08T08:13:10.497" v="1795" actId="1076"/>
          <ac:spMkLst>
            <pc:docMk/>
            <pc:sldMk cId="1950334252" sldId="482"/>
            <ac:spMk id="15" creationId="{6A8B274F-BCEC-4640-A9E3-BDEE41870CFE}"/>
          </ac:spMkLst>
        </pc:spChg>
        <pc:spChg chg="add del mod">
          <ac:chgData name="ZINCK Yves [CEGEE]" userId="58ab786b-eff3-4fb5-b8c5-161f6b44608b" providerId="ADAL" clId="{4CABD76F-C92B-4B35-820A-23413C7A596C}" dt="2022-09-08T08:19:19.622" v="1817" actId="478"/>
          <ac:spMkLst>
            <pc:docMk/>
            <pc:sldMk cId="1950334252" sldId="482"/>
            <ac:spMk id="17" creationId="{F1242E55-20F2-4A4C-A04B-C798AC166BBE}"/>
          </ac:spMkLst>
        </pc:spChg>
        <pc:spChg chg="add del mod">
          <ac:chgData name="ZINCK Yves [CEGEE]" userId="58ab786b-eff3-4fb5-b8c5-161f6b44608b" providerId="ADAL" clId="{4CABD76F-C92B-4B35-820A-23413C7A596C}" dt="2022-09-08T08:31:05.189" v="2266" actId="478"/>
          <ac:spMkLst>
            <pc:docMk/>
            <pc:sldMk cId="1950334252" sldId="482"/>
            <ac:spMk id="18" creationId="{8D48DEC8-DEE5-43EB-AF90-41941A3241A0}"/>
          </ac:spMkLst>
        </pc:spChg>
        <pc:spChg chg="add del mod">
          <ac:chgData name="ZINCK Yves [CEGEE]" userId="58ab786b-eff3-4fb5-b8c5-161f6b44608b" providerId="ADAL" clId="{4CABD76F-C92B-4B35-820A-23413C7A596C}" dt="2022-09-08T08:31:08.036" v="2267" actId="478"/>
          <ac:spMkLst>
            <pc:docMk/>
            <pc:sldMk cId="1950334252" sldId="482"/>
            <ac:spMk id="19" creationId="{EFA63346-D907-425D-AEA1-767FCB0B53A7}"/>
          </ac:spMkLst>
        </pc:spChg>
        <pc:spChg chg="add mod">
          <ac:chgData name="ZINCK Yves [CEGEE]" userId="58ab786b-eff3-4fb5-b8c5-161f6b44608b" providerId="ADAL" clId="{4CABD76F-C92B-4B35-820A-23413C7A596C}" dt="2022-09-08T08:41:52.814" v="2759" actId="20577"/>
          <ac:spMkLst>
            <pc:docMk/>
            <pc:sldMk cId="1950334252" sldId="482"/>
            <ac:spMk id="20" creationId="{9EBF24E4-23CC-45D5-A048-893C03DD6F02}"/>
          </ac:spMkLst>
        </pc:spChg>
        <pc:spChg chg="del">
          <ac:chgData name="ZINCK Yves [CEGEE]" userId="58ab786b-eff3-4fb5-b8c5-161f6b44608b" providerId="ADAL" clId="{4CABD76F-C92B-4B35-820A-23413C7A596C}" dt="2022-09-08T08:12:26.553" v="1690" actId="478"/>
          <ac:spMkLst>
            <pc:docMk/>
            <pc:sldMk cId="1950334252" sldId="482"/>
            <ac:spMk id="25" creationId="{A7B2E04B-3AE8-43C7-B5E6-1C4853A7CEA7}"/>
          </ac:spMkLst>
        </pc:spChg>
        <pc:spChg chg="mod">
          <ac:chgData name="ZINCK Yves [CEGEE]" userId="58ab786b-eff3-4fb5-b8c5-161f6b44608b" providerId="ADAL" clId="{4CABD76F-C92B-4B35-820A-23413C7A596C}" dt="2022-09-08T08:24:11.353" v="2096" actId="1076"/>
          <ac:spMkLst>
            <pc:docMk/>
            <pc:sldMk cId="1950334252" sldId="482"/>
            <ac:spMk id="28" creationId="{2B986DFB-6AD7-4CCC-B133-E42A36DC3618}"/>
          </ac:spMkLst>
        </pc:spChg>
        <pc:spChg chg="del">
          <ac:chgData name="ZINCK Yves [CEGEE]" userId="58ab786b-eff3-4fb5-b8c5-161f6b44608b" providerId="ADAL" clId="{4CABD76F-C92B-4B35-820A-23413C7A596C}" dt="2022-09-08T08:12:26.553" v="1690" actId="478"/>
          <ac:spMkLst>
            <pc:docMk/>
            <pc:sldMk cId="1950334252" sldId="482"/>
            <ac:spMk id="33" creationId="{2A159C64-DB34-4CEB-BB2A-91A2CF25FFF6}"/>
          </ac:spMkLst>
        </pc:spChg>
        <pc:grpChg chg="add del mod">
          <ac:chgData name="ZINCK Yves [CEGEE]" userId="58ab786b-eff3-4fb5-b8c5-161f6b44608b" providerId="ADAL" clId="{4CABD76F-C92B-4B35-820A-23413C7A596C}" dt="2022-09-08T08:16:48.050" v="1797" actId="478"/>
          <ac:grpSpMkLst>
            <pc:docMk/>
            <pc:sldMk cId="1950334252" sldId="482"/>
            <ac:grpSpMk id="11" creationId="{D0093062-14C9-44C7-844C-3013C1D983AC}"/>
          </ac:grpSpMkLst>
        </pc:grpChg>
        <pc:picChg chg="add del mod">
          <ac:chgData name="ZINCK Yves [CEGEE]" userId="58ab786b-eff3-4fb5-b8c5-161f6b44608b" providerId="ADAL" clId="{4CABD76F-C92B-4B35-820A-23413C7A596C}" dt="2022-09-08T08:24:32.045" v="2098" actId="478"/>
          <ac:picMkLst>
            <pc:docMk/>
            <pc:sldMk cId="1950334252" sldId="482"/>
            <ac:picMk id="4" creationId="{A056EE33-C413-4DC6-8531-76759E99980D}"/>
          </ac:picMkLst>
        </pc:picChg>
        <pc:picChg chg="add mod">
          <ac:chgData name="ZINCK Yves [CEGEE]" userId="58ab786b-eff3-4fb5-b8c5-161f6b44608b" providerId="ADAL" clId="{4CABD76F-C92B-4B35-820A-23413C7A596C}" dt="2022-09-08T08:31:11.058" v="2268" actId="1076"/>
          <ac:picMkLst>
            <pc:docMk/>
            <pc:sldMk cId="1950334252" sldId="482"/>
            <ac:picMk id="5" creationId="{35FB4F85-7F07-4D06-8017-960DC4B310C7}"/>
          </ac:picMkLst>
        </pc:picChg>
        <pc:picChg chg="mod">
          <ac:chgData name="ZINCK Yves [CEGEE]" userId="58ab786b-eff3-4fb5-b8c5-161f6b44608b" providerId="ADAL" clId="{4CABD76F-C92B-4B35-820A-23413C7A596C}" dt="2022-09-08T08:11:36.359" v="1680"/>
          <ac:picMkLst>
            <pc:docMk/>
            <pc:sldMk cId="1950334252" sldId="482"/>
            <ac:picMk id="12" creationId="{2EA92C8D-D3E9-4386-A999-0195D0CC2569}"/>
          </ac:picMkLst>
        </pc:picChg>
        <pc:cxnChg chg="del mod">
          <ac:chgData name="ZINCK Yves [CEGEE]" userId="58ab786b-eff3-4fb5-b8c5-161f6b44608b" providerId="ADAL" clId="{4CABD76F-C92B-4B35-820A-23413C7A596C}" dt="2022-09-08T08:11:41.225" v="1682" actId="478"/>
          <ac:cxnSpMkLst>
            <pc:docMk/>
            <pc:sldMk cId="1950334252" sldId="482"/>
            <ac:cxnSpMk id="14" creationId="{2A6118E3-CD7B-4DE0-BB35-F82F0A0CA155}"/>
          </ac:cxnSpMkLst>
        </pc:cxnChg>
      </pc:sldChg>
      <pc:sldChg chg="addSp modSp mod">
        <pc:chgData name="ZINCK Yves [CEGEE]" userId="58ab786b-eff3-4fb5-b8c5-161f6b44608b" providerId="ADAL" clId="{4CABD76F-C92B-4B35-820A-23413C7A596C}" dt="2022-09-09T15:06:11.401" v="5051"/>
        <pc:sldMkLst>
          <pc:docMk/>
          <pc:sldMk cId="3724670642" sldId="483"/>
        </pc:sldMkLst>
        <pc:spChg chg="add mod">
          <ac:chgData name="ZINCK Yves [CEGEE]" userId="58ab786b-eff3-4fb5-b8c5-161f6b44608b" providerId="ADAL" clId="{4CABD76F-C92B-4B35-820A-23413C7A596C}" dt="2022-09-09T15:06:11.401" v="5051"/>
          <ac:spMkLst>
            <pc:docMk/>
            <pc:sldMk cId="3724670642" sldId="483"/>
            <ac:spMk id="16" creationId="{0964BE6A-42A4-42B0-B659-24567AC2E1B0}"/>
          </ac:spMkLst>
        </pc:spChg>
        <pc:spChg chg="mod">
          <ac:chgData name="ZINCK Yves [CEGEE]" userId="58ab786b-eff3-4fb5-b8c5-161f6b44608b" providerId="ADAL" clId="{4CABD76F-C92B-4B35-820A-23413C7A596C}" dt="2022-09-08T07:44:13.854" v="1170" actId="20577"/>
          <ac:spMkLst>
            <pc:docMk/>
            <pc:sldMk cId="3724670642" sldId="483"/>
            <ac:spMk id="17" creationId="{04732595-E0E5-47BC-9393-86824F2D664E}"/>
          </ac:spMkLst>
        </pc:spChg>
      </pc:sldChg>
      <pc:sldChg chg="addSp delSp modSp add mod">
        <pc:chgData name="ZINCK Yves [CEGEE]" userId="58ab786b-eff3-4fb5-b8c5-161f6b44608b" providerId="ADAL" clId="{4CABD76F-C92B-4B35-820A-23413C7A596C}" dt="2022-09-09T15:06:25.865" v="5054"/>
        <pc:sldMkLst>
          <pc:docMk/>
          <pc:sldMk cId="2132188386" sldId="484"/>
        </pc:sldMkLst>
        <pc:spChg chg="del">
          <ac:chgData name="ZINCK Yves [CEGEE]" userId="58ab786b-eff3-4fb5-b8c5-161f6b44608b" providerId="ADAL" clId="{4CABD76F-C92B-4B35-820A-23413C7A596C}" dt="2022-09-07T16:16:55.693" v="435" actId="478"/>
          <ac:spMkLst>
            <pc:docMk/>
            <pc:sldMk cId="2132188386" sldId="484"/>
            <ac:spMk id="2" creationId="{A014EF68-81DC-4215-ACC9-6777BB00B6ED}"/>
          </ac:spMkLst>
        </pc:spChg>
        <pc:spChg chg="mod">
          <ac:chgData name="ZINCK Yves [CEGEE]" userId="58ab786b-eff3-4fb5-b8c5-161f6b44608b" providerId="ADAL" clId="{4CABD76F-C92B-4B35-820A-23413C7A596C}" dt="2022-09-08T07:44:25.221" v="1188" actId="20577"/>
          <ac:spMkLst>
            <pc:docMk/>
            <pc:sldMk cId="2132188386" sldId="484"/>
            <ac:spMk id="11" creationId="{075E8780-51C8-4A37-ADB2-E8BD85A24765}"/>
          </ac:spMkLst>
        </pc:spChg>
        <pc:spChg chg="add del mod">
          <ac:chgData name="ZINCK Yves [CEGEE]" userId="58ab786b-eff3-4fb5-b8c5-161f6b44608b" providerId="ADAL" clId="{4CABD76F-C92B-4B35-820A-23413C7A596C}" dt="2022-09-09T15:06:25.865" v="5054"/>
          <ac:spMkLst>
            <pc:docMk/>
            <pc:sldMk cId="2132188386" sldId="484"/>
            <ac:spMk id="12" creationId="{1800CAF7-62A4-403C-B7B0-C480BAF1FA73}"/>
          </ac:spMkLst>
        </pc:spChg>
        <pc:spChg chg="add mod">
          <ac:chgData name="ZINCK Yves [CEGEE]" userId="58ab786b-eff3-4fb5-b8c5-161f6b44608b" providerId="ADAL" clId="{4CABD76F-C92B-4B35-820A-23413C7A596C}" dt="2022-09-07T16:26:58.219" v="890" actId="313"/>
          <ac:spMkLst>
            <pc:docMk/>
            <pc:sldMk cId="2132188386" sldId="484"/>
            <ac:spMk id="14" creationId="{008167C2-3800-45B8-98D4-4CD220C59E67}"/>
          </ac:spMkLst>
        </pc:spChg>
        <pc:spChg chg="add mod">
          <ac:chgData name="ZINCK Yves [CEGEE]" userId="58ab786b-eff3-4fb5-b8c5-161f6b44608b" providerId="ADAL" clId="{4CABD76F-C92B-4B35-820A-23413C7A596C}" dt="2022-09-09T12:08:51.501" v="3382" actId="20577"/>
          <ac:spMkLst>
            <pc:docMk/>
            <pc:sldMk cId="2132188386" sldId="484"/>
            <ac:spMk id="15" creationId="{7620E072-4B24-4B46-89FC-35392C2E81A7}"/>
          </ac:spMkLst>
        </pc:spChg>
        <pc:spChg chg="del mod">
          <ac:chgData name="ZINCK Yves [CEGEE]" userId="58ab786b-eff3-4fb5-b8c5-161f6b44608b" providerId="ADAL" clId="{4CABD76F-C92B-4B35-820A-23413C7A596C}" dt="2022-09-07T16:21:12.959" v="588" actId="478"/>
          <ac:spMkLst>
            <pc:docMk/>
            <pc:sldMk cId="2132188386" sldId="484"/>
            <ac:spMk id="21" creationId="{C5915BEE-BCDD-4031-9406-4B70DACCDAFF}"/>
          </ac:spMkLst>
        </pc:spChg>
        <pc:spChg chg="mod">
          <ac:chgData name="ZINCK Yves [CEGEE]" userId="58ab786b-eff3-4fb5-b8c5-161f6b44608b" providerId="ADAL" clId="{4CABD76F-C92B-4B35-820A-23413C7A596C}" dt="2022-09-09T12:07:59.818" v="3375" actId="20577"/>
          <ac:spMkLst>
            <pc:docMk/>
            <pc:sldMk cId="2132188386" sldId="484"/>
            <ac:spMk id="30" creationId="{79ECC490-DE87-418E-B65B-DDC08731DC34}"/>
          </ac:spMkLst>
        </pc:spChg>
        <pc:picChg chg="add del mod">
          <ac:chgData name="ZINCK Yves [CEGEE]" userId="58ab786b-eff3-4fb5-b8c5-161f6b44608b" providerId="ADAL" clId="{4CABD76F-C92B-4B35-820A-23413C7A596C}" dt="2022-09-07T16:20:36.235" v="527" actId="478"/>
          <ac:picMkLst>
            <pc:docMk/>
            <pc:sldMk cId="2132188386" sldId="484"/>
            <ac:picMk id="3" creationId="{FF73A4B0-E704-40DE-882E-B087CCE52E27}"/>
          </ac:picMkLst>
        </pc:picChg>
        <pc:picChg chg="add mod">
          <ac:chgData name="ZINCK Yves [CEGEE]" userId="58ab786b-eff3-4fb5-b8c5-161f6b44608b" providerId="ADAL" clId="{4CABD76F-C92B-4B35-820A-23413C7A596C}" dt="2022-09-07T16:25:03.553" v="846" actId="208"/>
          <ac:picMkLst>
            <pc:docMk/>
            <pc:sldMk cId="2132188386" sldId="484"/>
            <ac:picMk id="4" creationId="{8D1AE8C5-7632-48DB-B4DC-D4DFF0F15F2B}"/>
          </ac:picMkLst>
        </pc:picChg>
        <pc:picChg chg="add mod">
          <ac:chgData name="ZINCK Yves [CEGEE]" userId="58ab786b-eff3-4fb5-b8c5-161f6b44608b" providerId="ADAL" clId="{4CABD76F-C92B-4B35-820A-23413C7A596C}" dt="2022-09-07T16:25:23.836" v="848" actId="208"/>
          <ac:picMkLst>
            <pc:docMk/>
            <pc:sldMk cId="2132188386" sldId="484"/>
            <ac:picMk id="5" creationId="{B8FAB9B8-8BE9-44F5-A350-645778867E0B}"/>
          </ac:picMkLst>
        </pc:picChg>
        <pc:picChg chg="del">
          <ac:chgData name="ZINCK Yves [CEGEE]" userId="58ab786b-eff3-4fb5-b8c5-161f6b44608b" providerId="ADAL" clId="{4CABD76F-C92B-4B35-820A-23413C7A596C}" dt="2022-09-07T16:16:57.838" v="436" actId="478"/>
          <ac:picMkLst>
            <pc:docMk/>
            <pc:sldMk cId="2132188386" sldId="484"/>
            <ac:picMk id="10" creationId="{79F5DF56-E792-46D3-AA0C-5101E22BBD5B}"/>
          </ac:picMkLst>
        </pc:picChg>
        <pc:picChg chg="del">
          <ac:chgData name="ZINCK Yves [CEGEE]" userId="58ab786b-eff3-4fb5-b8c5-161f6b44608b" providerId="ADAL" clId="{4CABD76F-C92B-4B35-820A-23413C7A596C}" dt="2022-09-07T16:16:48.746" v="434" actId="478"/>
          <ac:picMkLst>
            <pc:docMk/>
            <pc:sldMk cId="2132188386" sldId="484"/>
            <ac:picMk id="24" creationId="{D69FE6A8-979E-4407-A0D8-F080D298A62D}"/>
          </ac:picMkLst>
        </pc:picChg>
        <pc:picChg chg="del">
          <ac:chgData name="ZINCK Yves [CEGEE]" userId="58ab786b-eff3-4fb5-b8c5-161f6b44608b" providerId="ADAL" clId="{4CABD76F-C92B-4B35-820A-23413C7A596C}" dt="2022-09-07T16:17:02.208" v="437" actId="478"/>
          <ac:picMkLst>
            <pc:docMk/>
            <pc:sldMk cId="2132188386" sldId="484"/>
            <ac:picMk id="28" creationId="{D98C1841-9D52-4525-90FE-47CE62297771}"/>
          </ac:picMkLst>
        </pc:picChg>
        <pc:cxnChg chg="del mod">
          <ac:chgData name="ZINCK Yves [CEGEE]" userId="58ab786b-eff3-4fb5-b8c5-161f6b44608b" providerId="ADAL" clId="{4CABD76F-C92B-4B35-820A-23413C7A596C}" dt="2022-09-07T16:16:47.488" v="433" actId="478"/>
          <ac:cxnSpMkLst>
            <pc:docMk/>
            <pc:sldMk cId="2132188386" sldId="484"/>
            <ac:cxnSpMk id="6" creationId="{86CECD49-5C57-4C49-8A3B-A9EA743CAF13}"/>
          </ac:cxnSpMkLst>
        </pc:cxnChg>
        <pc:cxnChg chg="add mod">
          <ac:chgData name="ZINCK Yves [CEGEE]" userId="58ab786b-eff3-4fb5-b8c5-161f6b44608b" providerId="ADAL" clId="{4CABD76F-C92B-4B35-820A-23413C7A596C}" dt="2022-09-07T16:25:37.548" v="851" actId="208"/>
          <ac:cxnSpMkLst>
            <pc:docMk/>
            <pc:sldMk cId="2132188386" sldId="484"/>
            <ac:cxnSpMk id="8" creationId="{91DD974F-ACDE-4746-8B8C-9BA7BF058F35}"/>
          </ac:cxnSpMkLst>
        </pc:cxnChg>
        <pc:cxnChg chg="del mod">
          <ac:chgData name="ZINCK Yves [CEGEE]" userId="58ab786b-eff3-4fb5-b8c5-161f6b44608b" providerId="ADAL" clId="{4CABD76F-C92B-4B35-820A-23413C7A596C}" dt="2022-09-07T16:17:03.147" v="438" actId="478"/>
          <ac:cxnSpMkLst>
            <pc:docMk/>
            <pc:sldMk cId="2132188386" sldId="484"/>
            <ac:cxnSpMk id="13" creationId="{16C58AEE-5074-420B-AE97-8C9A13000CA2}"/>
          </ac:cxnSpMkLst>
        </pc:cxnChg>
        <pc:cxnChg chg="add mod">
          <ac:chgData name="ZINCK Yves [CEGEE]" userId="58ab786b-eff3-4fb5-b8c5-161f6b44608b" providerId="ADAL" clId="{4CABD76F-C92B-4B35-820A-23413C7A596C}" dt="2022-09-07T16:26:12.363" v="857" actId="14100"/>
          <ac:cxnSpMkLst>
            <pc:docMk/>
            <pc:sldMk cId="2132188386" sldId="484"/>
            <ac:cxnSpMk id="20" creationId="{34928119-09DD-44E7-B153-03157417DCBD}"/>
          </ac:cxnSpMkLst>
        </pc:cxnChg>
        <pc:cxnChg chg="add mod">
          <ac:chgData name="ZINCK Yves [CEGEE]" userId="58ab786b-eff3-4fb5-b8c5-161f6b44608b" providerId="ADAL" clId="{4CABD76F-C92B-4B35-820A-23413C7A596C}" dt="2022-09-07T16:26:32.719" v="862" actId="14100"/>
          <ac:cxnSpMkLst>
            <pc:docMk/>
            <pc:sldMk cId="2132188386" sldId="484"/>
            <ac:cxnSpMk id="22" creationId="{35AA6973-C5D4-4A61-83CF-A1F7E347915E}"/>
          </ac:cxnSpMkLst>
        </pc:cxnChg>
      </pc:sldChg>
      <pc:sldChg chg="addSp delSp modSp add mod">
        <pc:chgData name="ZINCK Yves [CEGEE]" userId="58ab786b-eff3-4fb5-b8c5-161f6b44608b" providerId="ADAL" clId="{4CABD76F-C92B-4B35-820A-23413C7A596C}" dt="2022-09-09T15:06:28.906" v="5055"/>
        <pc:sldMkLst>
          <pc:docMk/>
          <pc:sldMk cId="1796017660" sldId="485"/>
        </pc:sldMkLst>
        <pc:spChg chg="mod">
          <ac:chgData name="ZINCK Yves [CEGEE]" userId="58ab786b-eff3-4fb5-b8c5-161f6b44608b" providerId="ADAL" clId="{4CABD76F-C92B-4B35-820A-23413C7A596C}" dt="2022-09-08T07:46:06.869" v="1204" actId="113"/>
          <ac:spMkLst>
            <pc:docMk/>
            <pc:sldMk cId="1796017660" sldId="485"/>
            <ac:spMk id="2" creationId="{A014EF68-81DC-4215-ACC9-6777BB00B6ED}"/>
          </ac:spMkLst>
        </pc:spChg>
        <pc:spChg chg="add mod">
          <ac:chgData name="ZINCK Yves [CEGEE]" userId="58ab786b-eff3-4fb5-b8c5-161f6b44608b" providerId="ADAL" clId="{4CABD76F-C92B-4B35-820A-23413C7A596C}" dt="2022-09-09T15:06:28.906" v="5055"/>
          <ac:spMkLst>
            <pc:docMk/>
            <pc:sldMk cId="1796017660" sldId="485"/>
            <ac:spMk id="8" creationId="{56CF164D-51AA-4D3B-8834-CE15536E6F6B}"/>
          </ac:spMkLst>
        </pc:spChg>
        <pc:spChg chg="mod">
          <ac:chgData name="ZINCK Yves [CEGEE]" userId="58ab786b-eff3-4fb5-b8c5-161f6b44608b" providerId="ADAL" clId="{4CABD76F-C92B-4B35-820A-23413C7A596C}" dt="2022-09-08T07:44:31.799" v="1197" actId="20577"/>
          <ac:spMkLst>
            <pc:docMk/>
            <pc:sldMk cId="1796017660" sldId="485"/>
            <ac:spMk id="11" creationId="{075E8780-51C8-4A37-ADB2-E8BD85A24765}"/>
          </ac:spMkLst>
        </pc:spChg>
        <pc:spChg chg="mod">
          <ac:chgData name="ZINCK Yves [CEGEE]" userId="58ab786b-eff3-4fb5-b8c5-161f6b44608b" providerId="ADAL" clId="{4CABD76F-C92B-4B35-820A-23413C7A596C}" dt="2022-09-09T12:09:48.902" v="3436" actId="14100"/>
          <ac:spMkLst>
            <pc:docMk/>
            <pc:sldMk cId="1796017660" sldId="485"/>
            <ac:spMk id="21" creationId="{C5915BEE-BCDD-4031-9406-4B70DACCDAFF}"/>
          </ac:spMkLst>
        </pc:spChg>
        <pc:spChg chg="del">
          <ac:chgData name="ZINCK Yves [CEGEE]" userId="58ab786b-eff3-4fb5-b8c5-161f6b44608b" providerId="ADAL" clId="{4CABD76F-C92B-4B35-820A-23413C7A596C}" dt="2022-09-07T16:29:02.847" v="1025" actId="478"/>
          <ac:spMkLst>
            <pc:docMk/>
            <pc:sldMk cId="1796017660" sldId="485"/>
            <ac:spMk id="30" creationId="{79ECC490-DE87-418E-B65B-DDC08731DC34}"/>
          </ac:spMkLst>
        </pc:spChg>
        <pc:picChg chg="add mod">
          <ac:chgData name="ZINCK Yves [CEGEE]" userId="58ab786b-eff3-4fb5-b8c5-161f6b44608b" providerId="ADAL" clId="{4CABD76F-C92B-4B35-820A-23413C7A596C}" dt="2022-09-07T16:30:36.677" v="1140" actId="208"/>
          <ac:picMkLst>
            <pc:docMk/>
            <pc:sldMk cId="1796017660" sldId="485"/>
            <ac:picMk id="3" creationId="{D60941A8-EF33-402B-BFE3-4F419EA94670}"/>
          </ac:picMkLst>
        </pc:picChg>
        <pc:picChg chg="mod">
          <ac:chgData name="ZINCK Yves [CEGEE]" userId="58ab786b-eff3-4fb5-b8c5-161f6b44608b" providerId="ADAL" clId="{4CABD76F-C92B-4B35-820A-23413C7A596C}" dt="2022-09-07T16:30:55.675" v="1144" actId="1076"/>
          <ac:picMkLst>
            <pc:docMk/>
            <pc:sldMk cId="1796017660" sldId="485"/>
            <ac:picMk id="10" creationId="{79F5DF56-E792-46D3-AA0C-5101E22BBD5B}"/>
          </ac:picMkLst>
        </pc:picChg>
        <pc:picChg chg="del">
          <ac:chgData name="ZINCK Yves [CEGEE]" userId="58ab786b-eff3-4fb5-b8c5-161f6b44608b" providerId="ADAL" clId="{4CABD76F-C92B-4B35-820A-23413C7A596C}" dt="2022-09-07T16:27:45.831" v="891" actId="478"/>
          <ac:picMkLst>
            <pc:docMk/>
            <pc:sldMk cId="1796017660" sldId="485"/>
            <ac:picMk id="24" creationId="{D69FE6A8-979E-4407-A0D8-F080D298A62D}"/>
          </ac:picMkLst>
        </pc:picChg>
        <pc:picChg chg="del">
          <ac:chgData name="ZINCK Yves [CEGEE]" userId="58ab786b-eff3-4fb5-b8c5-161f6b44608b" providerId="ADAL" clId="{4CABD76F-C92B-4B35-820A-23413C7A596C}" dt="2022-09-07T16:27:47.175" v="892" actId="478"/>
          <ac:picMkLst>
            <pc:docMk/>
            <pc:sldMk cId="1796017660" sldId="485"/>
            <ac:picMk id="28" creationId="{D98C1841-9D52-4525-90FE-47CE62297771}"/>
          </ac:picMkLst>
        </pc:picChg>
        <pc:cxnChg chg="del mod">
          <ac:chgData name="ZINCK Yves [CEGEE]" userId="58ab786b-eff3-4fb5-b8c5-161f6b44608b" providerId="ADAL" clId="{4CABD76F-C92B-4B35-820A-23413C7A596C}" dt="2022-09-07T16:27:45.831" v="891" actId="478"/>
          <ac:cxnSpMkLst>
            <pc:docMk/>
            <pc:sldMk cId="1796017660" sldId="485"/>
            <ac:cxnSpMk id="6" creationId="{86CECD49-5C57-4C49-8A3B-A9EA743CAF13}"/>
          </ac:cxnSpMkLst>
        </pc:cxnChg>
        <pc:cxnChg chg="del mod">
          <ac:chgData name="ZINCK Yves [CEGEE]" userId="58ab786b-eff3-4fb5-b8c5-161f6b44608b" providerId="ADAL" clId="{4CABD76F-C92B-4B35-820A-23413C7A596C}" dt="2022-09-07T16:29:10.873" v="1026" actId="478"/>
          <ac:cxnSpMkLst>
            <pc:docMk/>
            <pc:sldMk cId="1796017660" sldId="485"/>
            <ac:cxnSpMk id="13" creationId="{16C58AEE-5074-420B-AE97-8C9A13000CA2}"/>
          </ac:cxnSpMkLst>
        </pc:cxnChg>
      </pc:sldChg>
      <pc:sldChg chg="modSp add mod ord">
        <pc:chgData name="ZINCK Yves [CEGEE]" userId="58ab786b-eff3-4fb5-b8c5-161f6b44608b" providerId="ADAL" clId="{4CABD76F-C92B-4B35-820A-23413C7A596C}" dt="2022-09-08T09:01:43.560" v="3077" actId="20577"/>
        <pc:sldMkLst>
          <pc:docMk/>
          <pc:sldMk cId="3085982051" sldId="486"/>
        </pc:sldMkLst>
        <pc:spChg chg="mod">
          <ac:chgData name="ZINCK Yves [CEGEE]" userId="58ab786b-eff3-4fb5-b8c5-161f6b44608b" providerId="ADAL" clId="{4CABD76F-C92B-4B35-820A-23413C7A596C}" dt="2022-09-08T07:47:05.240" v="1228" actId="20577"/>
          <ac:spMkLst>
            <pc:docMk/>
            <pc:sldMk cId="3085982051" sldId="486"/>
            <ac:spMk id="2" creationId="{9719B918-8322-485D-972F-742FE203B24E}"/>
          </ac:spMkLst>
        </pc:spChg>
        <pc:spChg chg="mod">
          <ac:chgData name="ZINCK Yves [CEGEE]" userId="58ab786b-eff3-4fb5-b8c5-161f6b44608b" providerId="ADAL" clId="{4CABD76F-C92B-4B35-820A-23413C7A596C}" dt="2022-09-08T09:01:43.560" v="3077" actId="20577"/>
          <ac:spMkLst>
            <pc:docMk/>
            <pc:sldMk cId="3085982051" sldId="486"/>
            <ac:spMk id="3" creationId="{8C924062-A396-40E3-995A-DB6AE541F0C9}"/>
          </ac:spMkLst>
        </pc:spChg>
      </pc:sldChg>
      <pc:sldChg chg="addSp delSp modSp add mod">
        <pc:chgData name="ZINCK Yves [CEGEE]" userId="58ab786b-eff3-4fb5-b8c5-161f6b44608b" providerId="ADAL" clId="{4CABD76F-C92B-4B35-820A-23413C7A596C}" dt="2022-09-12T06:29:23.495" v="5106" actId="20577"/>
        <pc:sldMkLst>
          <pc:docMk/>
          <pc:sldMk cId="1375605734" sldId="487"/>
        </pc:sldMkLst>
        <pc:spChg chg="del mod topLvl">
          <ac:chgData name="ZINCK Yves [CEGEE]" userId="58ab786b-eff3-4fb5-b8c5-161f6b44608b" providerId="ADAL" clId="{4CABD76F-C92B-4B35-820A-23413C7A596C}" dt="2022-09-09T09:36:41.723" v="3125" actId="478"/>
          <ac:spMkLst>
            <pc:docMk/>
            <pc:sldMk cId="1375605734" sldId="487"/>
            <ac:spMk id="3" creationId="{60DB1093-5519-48B6-942E-4C480C3F8B98}"/>
          </ac:spMkLst>
        </pc:spChg>
        <pc:spChg chg="add mod">
          <ac:chgData name="ZINCK Yves [CEGEE]" userId="58ab786b-eff3-4fb5-b8c5-161f6b44608b" providerId="ADAL" clId="{4CABD76F-C92B-4B35-820A-23413C7A596C}" dt="2022-09-12T06:29:23.495" v="5106" actId="20577"/>
          <ac:spMkLst>
            <pc:docMk/>
            <pc:sldMk cId="1375605734" sldId="487"/>
            <ac:spMk id="5" creationId="{55A39290-81C2-444A-91D0-F5D697A39948}"/>
          </ac:spMkLst>
        </pc:spChg>
        <pc:spChg chg="del">
          <ac:chgData name="ZINCK Yves [CEGEE]" userId="58ab786b-eff3-4fb5-b8c5-161f6b44608b" providerId="ADAL" clId="{4CABD76F-C92B-4B35-820A-23413C7A596C}" dt="2022-09-08T08:00:48.261" v="1312" actId="478"/>
          <ac:spMkLst>
            <pc:docMk/>
            <pc:sldMk cId="1375605734" sldId="487"/>
            <ac:spMk id="7" creationId="{AAE971E2-EEB6-4122-A0D9-4B8E544F31AB}"/>
          </ac:spMkLst>
        </pc:spChg>
        <pc:spChg chg="del">
          <ac:chgData name="ZINCK Yves [CEGEE]" userId="58ab786b-eff3-4fb5-b8c5-161f6b44608b" providerId="ADAL" clId="{4CABD76F-C92B-4B35-820A-23413C7A596C}" dt="2022-09-08T08:00:50.043" v="1313" actId="478"/>
          <ac:spMkLst>
            <pc:docMk/>
            <pc:sldMk cId="1375605734" sldId="487"/>
            <ac:spMk id="8" creationId="{F69B7606-FCEC-43EF-B7E8-789777A5DD0B}"/>
          </ac:spMkLst>
        </pc:spChg>
        <pc:spChg chg="mod">
          <ac:chgData name="ZINCK Yves [CEGEE]" userId="58ab786b-eff3-4fb5-b8c5-161f6b44608b" providerId="ADAL" clId="{4CABD76F-C92B-4B35-820A-23413C7A596C}" dt="2022-09-09T12:11:11.397" v="3447" actId="20577"/>
          <ac:spMkLst>
            <pc:docMk/>
            <pc:sldMk cId="1375605734" sldId="487"/>
            <ac:spMk id="10" creationId="{5E96A195-B5B0-4231-9F83-7481C96C689A}"/>
          </ac:spMkLst>
        </pc:spChg>
        <pc:spChg chg="del">
          <ac:chgData name="ZINCK Yves [CEGEE]" userId="58ab786b-eff3-4fb5-b8c5-161f6b44608b" providerId="ADAL" clId="{4CABD76F-C92B-4B35-820A-23413C7A596C}" dt="2022-09-08T08:01:43.679" v="1315" actId="478"/>
          <ac:spMkLst>
            <pc:docMk/>
            <pc:sldMk cId="1375605734" sldId="487"/>
            <ac:spMk id="11" creationId="{35312C06-A3A8-4F0A-9559-46784F69A193}"/>
          </ac:spMkLst>
        </pc:spChg>
        <pc:spChg chg="add mod">
          <ac:chgData name="ZINCK Yves [CEGEE]" userId="58ab786b-eff3-4fb5-b8c5-161f6b44608b" providerId="ADAL" clId="{4CABD76F-C92B-4B35-820A-23413C7A596C}" dt="2022-09-09T15:06:34.354" v="5057"/>
          <ac:spMkLst>
            <pc:docMk/>
            <pc:sldMk cId="1375605734" sldId="487"/>
            <ac:spMk id="11" creationId="{432D53BB-9F88-4C29-90C9-4F4037EBC9B4}"/>
          </ac:spMkLst>
        </pc:spChg>
        <pc:spChg chg="add mod ord">
          <ac:chgData name="ZINCK Yves [CEGEE]" userId="58ab786b-eff3-4fb5-b8c5-161f6b44608b" providerId="ADAL" clId="{4CABD76F-C92B-4B35-820A-23413C7A596C}" dt="2022-09-09T09:35:31.613" v="3111" actId="166"/>
          <ac:spMkLst>
            <pc:docMk/>
            <pc:sldMk cId="1375605734" sldId="487"/>
            <ac:spMk id="16" creationId="{1E1C27BD-FF04-4700-8EFD-37366A348C5D}"/>
          </ac:spMkLst>
        </pc:spChg>
        <pc:grpChg chg="add del mod ord">
          <ac:chgData name="ZINCK Yves [CEGEE]" userId="58ab786b-eff3-4fb5-b8c5-161f6b44608b" providerId="ADAL" clId="{4CABD76F-C92B-4B35-820A-23413C7A596C}" dt="2022-09-09T09:36:41.723" v="3125" actId="478"/>
          <ac:grpSpMkLst>
            <pc:docMk/>
            <pc:sldMk cId="1375605734" sldId="487"/>
            <ac:grpSpMk id="4" creationId="{0589F227-9BA8-4BAD-8C85-E3A731DBE243}"/>
          </ac:grpSpMkLst>
        </pc:grpChg>
        <pc:picChg chg="del mod">
          <ac:chgData name="ZINCK Yves [CEGEE]" userId="58ab786b-eff3-4fb5-b8c5-161f6b44608b" providerId="ADAL" clId="{4CABD76F-C92B-4B35-820A-23413C7A596C}" dt="2022-09-09T09:36:33.569" v="3123" actId="478"/>
          <ac:picMkLst>
            <pc:docMk/>
            <pc:sldMk cId="1375605734" sldId="487"/>
            <ac:picMk id="2" creationId="{9D2AA82F-C226-4F17-863C-7B6A08CC354B}"/>
          </ac:picMkLst>
        </pc:picChg>
        <pc:picChg chg="add mod">
          <ac:chgData name="ZINCK Yves [CEGEE]" userId="58ab786b-eff3-4fb5-b8c5-161f6b44608b" providerId="ADAL" clId="{4CABD76F-C92B-4B35-820A-23413C7A596C}" dt="2022-09-08T08:03:36.364" v="1331" actId="1076"/>
          <ac:picMkLst>
            <pc:docMk/>
            <pc:sldMk cId="1375605734" sldId="487"/>
            <ac:picMk id="15" creationId="{22351BF1-B115-4233-881A-EA3895559091}"/>
          </ac:picMkLst>
        </pc:picChg>
        <pc:picChg chg="del">
          <ac:chgData name="ZINCK Yves [CEGEE]" userId="58ab786b-eff3-4fb5-b8c5-161f6b44608b" providerId="ADAL" clId="{4CABD76F-C92B-4B35-820A-23413C7A596C}" dt="2022-09-08T08:01:43.679" v="1315" actId="478"/>
          <ac:picMkLst>
            <pc:docMk/>
            <pc:sldMk cId="1375605734" sldId="487"/>
            <ac:picMk id="21" creationId="{64F94C75-1E2C-492E-9309-241DE73A27B1}"/>
          </ac:picMkLst>
        </pc:picChg>
        <pc:picChg chg="del">
          <ac:chgData name="ZINCK Yves [CEGEE]" userId="58ab786b-eff3-4fb5-b8c5-161f6b44608b" providerId="ADAL" clId="{4CABD76F-C92B-4B35-820A-23413C7A596C}" dt="2022-09-08T08:00:51.830" v="1314" actId="478"/>
          <ac:picMkLst>
            <pc:docMk/>
            <pc:sldMk cId="1375605734" sldId="487"/>
            <ac:picMk id="23" creationId="{0055D46D-7160-4C22-AF66-C9DD911C1F47}"/>
          </ac:picMkLst>
        </pc:picChg>
        <pc:picChg chg="add del mod">
          <ac:chgData name="ZINCK Yves [CEGEE]" userId="58ab786b-eff3-4fb5-b8c5-161f6b44608b" providerId="ADAL" clId="{4CABD76F-C92B-4B35-820A-23413C7A596C}" dt="2022-09-09T09:28:47.241" v="3104" actId="478"/>
          <ac:picMkLst>
            <pc:docMk/>
            <pc:sldMk cId="1375605734" sldId="487"/>
            <ac:picMk id="1026" creationId="{5B2E31BD-0D76-4FDB-9238-AAFCEC6FB758}"/>
          </ac:picMkLst>
        </pc:picChg>
        <pc:picChg chg="add mod">
          <ac:chgData name="ZINCK Yves [CEGEE]" userId="58ab786b-eff3-4fb5-b8c5-161f6b44608b" providerId="ADAL" clId="{4CABD76F-C92B-4B35-820A-23413C7A596C}" dt="2022-09-09T09:36:47.980" v="3126" actId="1076"/>
          <ac:picMkLst>
            <pc:docMk/>
            <pc:sldMk cId="1375605734" sldId="487"/>
            <ac:picMk id="1028" creationId="{D7A2147D-9E77-4597-809C-7C455EF6FDB8}"/>
          </ac:picMkLst>
        </pc:picChg>
        <pc:cxnChg chg="del mod">
          <ac:chgData name="ZINCK Yves [CEGEE]" userId="58ab786b-eff3-4fb5-b8c5-161f6b44608b" providerId="ADAL" clId="{4CABD76F-C92B-4B35-820A-23413C7A596C}" dt="2022-09-08T08:01:43.679" v="1315" actId="478"/>
          <ac:cxnSpMkLst>
            <pc:docMk/>
            <pc:sldMk cId="1375605734" sldId="487"/>
            <ac:cxnSpMk id="27" creationId="{FE73F048-4547-4685-9195-17F086401759}"/>
          </ac:cxnSpMkLst>
        </pc:cxnChg>
        <pc:cxnChg chg="mod ord topLvl">
          <ac:chgData name="ZINCK Yves [CEGEE]" userId="58ab786b-eff3-4fb5-b8c5-161f6b44608b" providerId="ADAL" clId="{4CABD76F-C92B-4B35-820A-23413C7A596C}" dt="2022-09-09T09:37:00.815" v="3128" actId="14100"/>
          <ac:cxnSpMkLst>
            <pc:docMk/>
            <pc:sldMk cId="1375605734" sldId="487"/>
            <ac:cxnSpMk id="29" creationId="{4315D7C9-2BC1-4837-8FF3-0B07EAF31175}"/>
          </ac:cxnSpMkLst>
        </pc:cxnChg>
      </pc:sldChg>
      <pc:sldChg chg="modSp mod">
        <pc:chgData name="ZINCK Yves [CEGEE]" userId="58ab786b-eff3-4fb5-b8c5-161f6b44608b" providerId="ADAL" clId="{4CABD76F-C92B-4B35-820A-23413C7A596C}" dt="2022-09-08T09:01:57.235" v="3093" actId="20577"/>
        <pc:sldMkLst>
          <pc:docMk/>
          <pc:sldMk cId="888316654" sldId="488"/>
        </pc:sldMkLst>
        <pc:spChg chg="mod">
          <ac:chgData name="ZINCK Yves [CEGEE]" userId="58ab786b-eff3-4fb5-b8c5-161f6b44608b" providerId="ADAL" clId="{4CABD76F-C92B-4B35-820A-23413C7A596C}" dt="2022-09-08T08:10:42.610" v="1676" actId="20577"/>
          <ac:spMkLst>
            <pc:docMk/>
            <pc:sldMk cId="888316654" sldId="488"/>
            <ac:spMk id="2" creationId="{9719B918-8322-485D-972F-742FE203B24E}"/>
          </ac:spMkLst>
        </pc:spChg>
        <pc:spChg chg="mod">
          <ac:chgData name="ZINCK Yves [CEGEE]" userId="58ab786b-eff3-4fb5-b8c5-161f6b44608b" providerId="ADAL" clId="{4CABD76F-C92B-4B35-820A-23413C7A596C}" dt="2022-09-08T09:01:57.235" v="3093" actId="20577"/>
          <ac:spMkLst>
            <pc:docMk/>
            <pc:sldMk cId="888316654" sldId="488"/>
            <ac:spMk id="3" creationId="{8C924062-A396-40E3-995A-DB6AE541F0C9}"/>
          </ac:spMkLst>
        </pc:spChg>
      </pc:sldChg>
      <pc:sldChg chg="addSp delSp modSp add del mod">
        <pc:chgData name="ZINCK Yves [CEGEE]" userId="58ab786b-eff3-4fb5-b8c5-161f6b44608b" providerId="ADAL" clId="{4CABD76F-C92B-4B35-820A-23413C7A596C}" dt="2022-09-08T08:31:39.286" v="2271" actId="47"/>
        <pc:sldMkLst>
          <pc:docMk/>
          <pc:sldMk cId="498278454" sldId="489"/>
        </pc:sldMkLst>
        <pc:spChg chg="del">
          <ac:chgData name="ZINCK Yves [CEGEE]" userId="58ab786b-eff3-4fb5-b8c5-161f6b44608b" providerId="ADAL" clId="{4CABD76F-C92B-4B35-820A-23413C7A596C}" dt="2022-09-08T08:12:21.618" v="1689" actId="478"/>
          <ac:spMkLst>
            <pc:docMk/>
            <pc:sldMk cId="498278454" sldId="489"/>
            <ac:spMk id="2" creationId="{EB1DEFF6-D88B-44D7-884D-550DED3A1AD2}"/>
          </ac:spMkLst>
        </pc:spChg>
        <pc:spChg chg="del">
          <ac:chgData name="ZINCK Yves [CEGEE]" userId="58ab786b-eff3-4fb5-b8c5-161f6b44608b" providerId="ADAL" clId="{4CABD76F-C92B-4B35-820A-23413C7A596C}" dt="2022-09-08T08:30:01.557" v="2250" actId="478"/>
          <ac:spMkLst>
            <pc:docMk/>
            <pc:sldMk cId="498278454" sldId="489"/>
            <ac:spMk id="3" creationId="{747253C3-BF70-45BA-A570-0E127FFACDD5}"/>
          </ac:spMkLst>
        </pc:spChg>
        <pc:spChg chg="del">
          <ac:chgData name="ZINCK Yves [CEGEE]" userId="58ab786b-eff3-4fb5-b8c5-161f6b44608b" providerId="ADAL" clId="{4CABD76F-C92B-4B35-820A-23413C7A596C}" dt="2022-09-08T08:12:21.618" v="1689" actId="478"/>
          <ac:spMkLst>
            <pc:docMk/>
            <pc:sldMk cId="498278454" sldId="489"/>
            <ac:spMk id="8" creationId="{23A99BE4-8003-4EE8-934C-9FE38E1EAEC7}"/>
          </ac:spMkLst>
        </pc:spChg>
        <pc:spChg chg="mod">
          <ac:chgData name="ZINCK Yves [CEGEE]" userId="58ab786b-eff3-4fb5-b8c5-161f6b44608b" providerId="ADAL" clId="{4CABD76F-C92B-4B35-820A-23413C7A596C}" dt="2022-09-08T08:27:10.051" v="2209" actId="1076"/>
          <ac:spMkLst>
            <pc:docMk/>
            <pc:sldMk cId="498278454" sldId="489"/>
            <ac:spMk id="10" creationId="{29961311-3F2A-4418-8441-FCD2F3D0FD74}"/>
          </ac:spMkLst>
        </pc:spChg>
        <pc:spChg chg="del mod ord topLvl">
          <ac:chgData name="ZINCK Yves [CEGEE]" userId="58ab786b-eff3-4fb5-b8c5-161f6b44608b" providerId="ADAL" clId="{4CABD76F-C92B-4B35-820A-23413C7A596C}" dt="2022-09-08T08:29:02.216" v="2227" actId="21"/>
          <ac:spMkLst>
            <pc:docMk/>
            <pc:sldMk cId="498278454" sldId="489"/>
            <ac:spMk id="13" creationId="{78FB4412-003E-4159-A812-66F0760A3A9E}"/>
          </ac:spMkLst>
        </pc:spChg>
        <pc:spChg chg="add mod">
          <ac:chgData name="ZINCK Yves [CEGEE]" userId="58ab786b-eff3-4fb5-b8c5-161f6b44608b" providerId="ADAL" clId="{4CABD76F-C92B-4B35-820A-23413C7A596C}" dt="2022-09-08T08:30:16.157" v="2260" actId="1038"/>
          <ac:spMkLst>
            <pc:docMk/>
            <pc:sldMk cId="498278454" sldId="489"/>
            <ac:spMk id="14" creationId="{FA51169A-A4BF-4ED0-BDEC-638284DE7E47}"/>
          </ac:spMkLst>
        </pc:spChg>
        <pc:spChg chg="mod">
          <ac:chgData name="ZINCK Yves [CEGEE]" userId="58ab786b-eff3-4fb5-b8c5-161f6b44608b" providerId="ADAL" clId="{4CABD76F-C92B-4B35-820A-23413C7A596C}" dt="2022-09-08T08:27:10.051" v="2209" actId="1076"/>
          <ac:spMkLst>
            <pc:docMk/>
            <pc:sldMk cId="498278454" sldId="489"/>
            <ac:spMk id="25" creationId="{A7B2E04B-3AE8-43C7-B5E6-1C4853A7CEA7}"/>
          </ac:spMkLst>
        </pc:spChg>
        <pc:spChg chg="del">
          <ac:chgData name="ZINCK Yves [CEGEE]" userId="58ab786b-eff3-4fb5-b8c5-161f6b44608b" providerId="ADAL" clId="{4CABD76F-C92B-4B35-820A-23413C7A596C}" dt="2022-09-08T08:12:21.618" v="1689" actId="478"/>
          <ac:spMkLst>
            <pc:docMk/>
            <pc:sldMk cId="498278454" sldId="489"/>
            <ac:spMk id="28" creationId="{2B986DFB-6AD7-4CCC-B133-E42A36DC3618}"/>
          </ac:spMkLst>
        </pc:spChg>
        <pc:spChg chg="mod">
          <ac:chgData name="ZINCK Yves [CEGEE]" userId="58ab786b-eff3-4fb5-b8c5-161f6b44608b" providerId="ADAL" clId="{4CABD76F-C92B-4B35-820A-23413C7A596C}" dt="2022-09-08T08:29:44.238" v="2248" actId="20577"/>
          <ac:spMkLst>
            <pc:docMk/>
            <pc:sldMk cId="498278454" sldId="489"/>
            <ac:spMk id="33" creationId="{2A159C64-DB34-4CEB-BB2A-91A2CF25FFF6}"/>
          </ac:spMkLst>
        </pc:spChg>
        <pc:grpChg chg="del mod">
          <ac:chgData name="ZINCK Yves [CEGEE]" userId="58ab786b-eff3-4fb5-b8c5-161f6b44608b" providerId="ADAL" clId="{4CABD76F-C92B-4B35-820A-23413C7A596C}" dt="2022-09-08T08:29:02.216" v="2227" actId="21"/>
          <ac:grpSpMkLst>
            <pc:docMk/>
            <pc:sldMk cId="498278454" sldId="489"/>
            <ac:grpSpMk id="11" creationId="{D0093062-14C9-44C7-844C-3013C1D983AC}"/>
          </ac:grpSpMkLst>
        </pc:grpChg>
        <pc:picChg chg="add mod">
          <ac:chgData name="ZINCK Yves [CEGEE]" userId="58ab786b-eff3-4fb5-b8c5-161f6b44608b" providerId="ADAL" clId="{4CABD76F-C92B-4B35-820A-23413C7A596C}" dt="2022-09-08T08:30:35.728" v="2262" actId="14861"/>
          <ac:picMkLst>
            <pc:docMk/>
            <pc:sldMk cId="498278454" sldId="489"/>
            <ac:picMk id="4" creationId="{F5BD3B15-9618-4945-BE95-5F1DB07E8DCA}"/>
          </ac:picMkLst>
        </pc:picChg>
        <pc:picChg chg="del topLvl">
          <ac:chgData name="ZINCK Yves [CEGEE]" userId="58ab786b-eff3-4fb5-b8c5-161f6b44608b" providerId="ADAL" clId="{4CABD76F-C92B-4B35-820A-23413C7A596C}" dt="2022-09-08T08:29:28.580" v="2232" actId="478"/>
          <ac:picMkLst>
            <pc:docMk/>
            <pc:sldMk cId="498278454" sldId="489"/>
            <ac:picMk id="12" creationId="{2EA92C8D-D3E9-4386-A999-0195D0CC2569}"/>
          </ac:picMkLst>
        </pc:picChg>
      </pc:sldChg>
      <pc:sldChg chg="addSp delSp modSp add del mod">
        <pc:chgData name="ZINCK Yves [CEGEE]" userId="58ab786b-eff3-4fb5-b8c5-161f6b44608b" providerId="ADAL" clId="{4CABD76F-C92B-4B35-820A-23413C7A596C}" dt="2022-09-09T15:06:58.063" v="5066"/>
        <pc:sldMkLst>
          <pc:docMk/>
          <pc:sldMk cId="27262583" sldId="490"/>
        </pc:sldMkLst>
        <pc:spChg chg="mod">
          <ac:chgData name="ZINCK Yves [CEGEE]" userId="58ab786b-eff3-4fb5-b8c5-161f6b44608b" providerId="ADAL" clId="{4CABD76F-C92B-4B35-820A-23413C7A596C}" dt="2022-09-09T15:02:42.204" v="5028" actId="1076"/>
          <ac:spMkLst>
            <pc:docMk/>
            <pc:sldMk cId="27262583" sldId="490"/>
            <ac:spMk id="2" creationId="{EB1DEFF6-D88B-44D7-884D-550DED3A1AD2}"/>
          </ac:spMkLst>
        </pc:spChg>
        <pc:spChg chg="del">
          <ac:chgData name="ZINCK Yves [CEGEE]" userId="58ab786b-eff3-4fb5-b8c5-161f6b44608b" providerId="ADAL" clId="{4CABD76F-C92B-4B35-820A-23413C7A596C}" dt="2022-09-08T08:26:36.340" v="2208" actId="478"/>
          <ac:spMkLst>
            <pc:docMk/>
            <pc:sldMk cId="27262583" sldId="490"/>
            <ac:spMk id="3" creationId="{747253C3-BF70-45BA-A570-0E127FFACDD5}"/>
          </ac:spMkLst>
        </pc:spChg>
        <pc:spChg chg="mod">
          <ac:chgData name="ZINCK Yves [CEGEE]" userId="58ab786b-eff3-4fb5-b8c5-161f6b44608b" providerId="ADAL" clId="{4CABD76F-C92B-4B35-820A-23413C7A596C}" dt="2022-09-09T12:46:44.286" v="4159" actId="1038"/>
          <ac:spMkLst>
            <pc:docMk/>
            <pc:sldMk cId="27262583" sldId="490"/>
            <ac:spMk id="8" creationId="{23A99BE4-8003-4EE8-934C-9FE38E1EAEC7}"/>
          </ac:spMkLst>
        </pc:spChg>
        <pc:spChg chg="add mod">
          <ac:chgData name="ZINCK Yves [CEGEE]" userId="58ab786b-eff3-4fb5-b8c5-161f6b44608b" providerId="ADAL" clId="{4CABD76F-C92B-4B35-820A-23413C7A596C}" dt="2022-09-09T15:06:58.063" v="5066"/>
          <ac:spMkLst>
            <pc:docMk/>
            <pc:sldMk cId="27262583" sldId="490"/>
            <ac:spMk id="12" creationId="{BF560114-5879-426A-9013-090A674C6358}"/>
          </ac:spMkLst>
        </pc:spChg>
        <pc:spChg chg="del mod topLvl">
          <ac:chgData name="ZINCK Yves [CEGEE]" userId="58ab786b-eff3-4fb5-b8c5-161f6b44608b" providerId="ADAL" clId="{4CABD76F-C92B-4B35-820A-23413C7A596C}" dt="2022-09-09T09:43:21.569" v="3221" actId="478"/>
          <ac:spMkLst>
            <pc:docMk/>
            <pc:sldMk cId="27262583" sldId="490"/>
            <ac:spMk id="13" creationId="{78FB4412-003E-4159-A812-66F0760A3A9E}"/>
          </ac:spMkLst>
        </pc:spChg>
        <pc:spChg chg="add mod">
          <ac:chgData name="ZINCK Yves [CEGEE]" userId="58ab786b-eff3-4fb5-b8c5-161f6b44608b" providerId="ADAL" clId="{4CABD76F-C92B-4B35-820A-23413C7A596C}" dt="2022-09-09T15:02:54.180" v="5030" actId="1076"/>
          <ac:spMkLst>
            <pc:docMk/>
            <pc:sldMk cId="27262583" sldId="490"/>
            <ac:spMk id="14" creationId="{F979A26F-439B-45B2-A3B3-F69B6A3786A3}"/>
          </ac:spMkLst>
        </pc:spChg>
        <pc:spChg chg="del mod">
          <ac:chgData name="ZINCK Yves [CEGEE]" userId="58ab786b-eff3-4fb5-b8c5-161f6b44608b" providerId="ADAL" clId="{4CABD76F-C92B-4B35-820A-23413C7A596C}" dt="2022-09-09T12:46:18.781" v="4107" actId="478"/>
          <ac:spMkLst>
            <pc:docMk/>
            <pc:sldMk cId="27262583" sldId="490"/>
            <ac:spMk id="15" creationId="{6A8B274F-BCEC-4640-A9E3-BDEE41870CFE}"/>
          </ac:spMkLst>
        </pc:spChg>
        <pc:spChg chg="add del mod">
          <ac:chgData name="ZINCK Yves [CEGEE]" userId="58ab786b-eff3-4fb5-b8c5-161f6b44608b" providerId="ADAL" clId="{4CABD76F-C92B-4B35-820A-23413C7A596C}" dt="2022-09-09T12:46:20.962" v="4108" actId="478"/>
          <ac:spMkLst>
            <pc:docMk/>
            <pc:sldMk cId="27262583" sldId="490"/>
            <ac:spMk id="16" creationId="{8BB1A837-D7CE-4BCA-897C-370BBBBAD047}"/>
          </ac:spMkLst>
        </pc:spChg>
        <pc:spChg chg="add mod">
          <ac:chgData name="ZINCK Yves [CEGEE]" userId="58ab786b-eff3-4fb5-b8c5-161f6b44608b" providerId="ADAL" clId="{4CABD76F-C92B-4B35-820A-23413C7A596C}" dt="2022-09-08T08:42:26.269" v="2760"/>
          <ac:spMkLst>
            <pc:docMk/>
            <pc:sldMk cId="27262583" sldId="490"/>
            <ac:spMk id="17" creationId="{CCA52018-24CC-431E-8A9E-B0FD0057970D}"/>
          </ac:spMkLst>
        </pc:spChg>
        <pc:spChg chg="del">
          <ac:chgData name="ZINCK Yves [CEGEE]" userId="58ab786b-eff3-4fb5-b8c5-161f6b44608b" providerId="ADAL" clId="{4CABD76F-C92B-4B35-820A-23413C7A596C}" dt="2022-09-08T08:24:43.262" v="2099" actId="478"/>
          <ac:spMkLst>
            <pc:docMk/>
            <pc:sldMk cId="27262583" sldId="490"/>
            <ac:spMk id="28" creationId="{2B986DFB-6AD7-4CCC-B133-E42A36DC3618}"/>
          </ac:spMkLst>
        </pc:spChg>
        <pc:grpChg chg="del">
          <ac:chgData name="ZINCK Yves [CEGEE]" userId="58ab786b-eff3-4fb5-b8c5-161f6b44608b" providerId="ADAL" clId="{4CABD76F-C92B-4B35-820A-23413C7A596C}" dt="2022-09-09T09:43:18.917" v="3220" actId="478"/>
          <ac:grpSpMkLst>
            <pc:docMk/>
            <pc:sldMk cId="27262583" sldId="490"/>
            <ac:grpSpMk id="11" creationId="{D0093062-14C9-44C7-844C-3013C1D983AC}"/>
          </ac:grpSpMkLst>
        </pc:grpChg>
        <pc:picChg chg="add mod">
          <ac:chgData name="ZINCK Yves [CEGEE]" userId="58ab786b-eff3-4fb5-b8c5-161f6b44608b" providerId="ADAL" clId="{4CABD76F-C92B-4B35-820A-23413C7A596C}" dt="2022-09-09T09:44:19.683" v="3233" actId="1035"/>
          <ac:picMkLst>
            <pc:docMk/>
            <pc:sldMk cId="27262583" sldId="490"/>
            <ac:picMk id="3" creationId="{95906944-E4F1-4914-AFFA-5D61DC90F554}"/>
          </ac:picMkLst>
        </pc:picChg>
        <pc:picChg chg="add mod">
          <ac:chgData name="ZINCK Yves [CEGEE]" userId="58ab786b-eff3-4fb5-b8c5-161f6b44608b" providerId="ADAL" clId="{4CABD76F-C92B-4B35-820A-23413C7A596C}" dt="2022-09-09T12:45:41.781" v="4081" actId="1038"/>
          <ac:picMkLst>
            <pc:docMk/>
            <pc:sldMk cId="27262583" sldId="490"/>
            <ac:picMk id="4" creationId="{E4B1CC3E-793B-4504-9032-225201635917}"/>
          </ac:picMkLst>
        </pc:picChg>
        <pc:picChg chg="del mod topLvl">
          <ac:chgData name="ZINCK Yves [CEGEE]" userId="58ab786b-eff3-4fb5-b8c5-161f6b44608b" providerId="ADAL" clId="{4CABD76F-C92B-4B35-820A-23413C7A596C}" dt="2022-09-09T09:43:18.917" v="3220" actId="478"/>
          <ac:picMkLst>
            <pc:docMk/>
            <pc:sldMk cId="27262583" sldId="490"/>
            <ac:picMk id="12" creationId="{2EA92C8D-D3E9-4386-A999-0195D0CC2569}"/>
          </ac:picMkLst>
        </pc:picChg>
        <pc:picChg chg="add mod">
          <ac:chgData name="ZINCK Yves [CEGEE]" userId="58ab786b-eff3-4fb5-b8c5-161f6b44608b" providerId="ADAL" clId="{4CABD76F-C92B-4B35-820A-23413C7A596C}" dt="2022-09-09T09:52:21.506" v="3317" actId="208"/>
          <ac:picMkLst>
            <pc:docMk/>
            <pc:sldMk cId="27262583" sldId="490"/>
            <ac:picMk id="3074" creationId="{F0EEDEF6-2773-4FEB-B031-AB47271A9EAA}"/>
          </ac:picMkLst>
        </pc:picChg>
      </pc:sldChg>
      <pc:sldChg chg="addSp delSp modSp add mod">
        <pc:chgData name="ZINCK Yves [CEGEE]" userId="58ab786b-eff3-4fb5-b8c5-161f6b44608b" providerId="ADAL" clId="{4CABD76F-C92B-4B35-820A-23413C7A596C}" dt="2022-09-09T15:10:36.124" v="5080" actId="207"/>
        <pc:sldMkLst>
          <pc:docMk/>
          <pc:sldMk cId="3871125545" sldId="491"/>
        </pc:sldMkLst>
        <pc:spChg chg="add del mod">
          <ac:chgData name="ZINCK Yves [CEGEE]" userId="58ab786b-eff3-4fb5-b8c5-161f6b44608b" providerId="ADAL" clId="{4CABD76F-C92B-4B35-820A-23413C7A596C}" dt="2022-09-09T12:20:52.784" v="3657" actId="478"/>
          <ac:spMkLst>
            <pc:docMk/>
            <pc:sldMk cId="3871125545" sldId="491"/>
            <ac:spMk id="8" creationId="{8AB3BBE6-7D8A-43CD-804C-A79B910DCE8A}"/>
          </ac:spMkLst>
        </pc:spChg>
        <pc:spChg chg="mod">
          <ac:chgData name="ZINCK Yves [CEGEE]" userId="58ab786b-eff3-4fb5-b8c5-161f6b44608b" providerId="ADAL" clId="{4CABD76F-C92B-4B35-820A-23413C7A596C}" dt="2022-09-09T12:42:02.698" v="4017" actId="1037"/>
          <ac:spMkLst>
            <pc:docMk/>
            <pc:sldMk cId="3871125545" sldId="491"/>
            <ac:spMk id="10" creationId="{29961311-3F2A-4418-8441-FCD2F3D0FD74}"/>
          </ac:spMkLst>
        </pc:spChg>
        <pc:spChg chg="add del mod">
          <ac:chgData name="ZINCK Yves [CEGEE]" userId="58ab786b-eff3-4fb5-b8c5-161f6b44608b" providerId="ADAL" clId="{4CABD76F-C92B-4B35-820A-23413C7A596C}" dt="2022-09-09T12:41:51.202" v="3955" actId="478"/>
          <ac:spMkLst>
            <pc:docMk/>
            <pc:sldMk cId="3871125545" sldId="491"/>
            <ac:spMk id="11" creationId="{D506EA79-AFAE-4C01-9E6C-876F53888EEF}"/>
          </ac:spMkLst>
        </pc:spChg>
        <pc:spChg chg="add del mod">
          <ac:chgData name="ZINCK Yves [CEGEE]" userId="58ab786b-eff3-4fb5-b8c5-161f6b44608b" providerId="ADAL" clId="{4CABD76F-C92B-4B35-820A-23413C7A596C}" dt="2022-09-09T12:41:50.052" v="3954" actId="478"/>
          <ac:spMkLst>
            <pc:docMk/>
            <pc:sldMk cId="3871125545" sldId="491"/>
            <ac:spMk id="12" creationId="{B28F8B17-E64D-4EFD-BF4C-3FCE323C5C3A}"/>
          </ac:spMkLst>
        </pc:spChg>
        <pc:spChg chg="add mod">
          <ac:chgData name="ZINCK Yves [CEGEE]" userId="58ab786b-eff3-4fb5-b8c5-161f6b44608b" providerId="ADAL" clId="{4CABD76F-C92B-4B35-820A-23413C7A596C}" dt="2022-09-08T08:43:37.829" v="2840" actId="6549"/>
          <ac:spMkLst>
            <pc:docMk/>
            <pc:sldMk cId="3871125545" sldId="491"/>
            <ac:spMk id="13" creationId="{D37733AF-FBBC-4A76-AF94-220BC6AAE6BA}"/>
          </ac:spMkLst>
        </pc:spChg>
        <pc:spChg chg="add mod">
          <ac:chgData name="ZINCK Yves [CEGEE]" userId="58ab786b-eff3-4fb5-b8c5-161f6b44608b" providerId="ADAL" clId="{4CABD76F-C92B-4B35-820A-23413C7A596C}" dt="2022-09-09T15:10:36.124" v="5080" actId="207"/>
          <ac:spMkLst>
            <pc:docMk/>
            <pc:sldMk cId="3871125545" sldId="491"/>
            <ac:spMk id="14" creationId="{8FBD9603-2503-474F-8674-FC45E4D85A12}"/>
          </ac:spMkLst>
        </pc:spChg>
        <pc:spChg chg="del mod">
          <ac:chgData name="ZINCK Yves [CEGEE]" userId="58ab786b-eff3-4fb5-b8c5-161f6b44608b" providerId="ADAL" clId="{4CABD76F-C92B-4B35-820A-23413C7A596C}" dt="2022-09-09T09:45:03.716" v="3240" actId="478"/>
          <ac:spMkLst>
            <pc:docMk/>
            <pc:sldMk cId="3871125545" sldId="491"/>
            <ac:spMk id="14" creationId="{FA51169A-A4BF-4ED0-BDEC-638284DE7E47}"/>
          </ac:spMkLst>
        </pc:spChg>
        <pc:spChg chg="add mod">
          <ac:chgData name="ZINCK Yves [CEGEE]" userId="58ab786b-eff3-4fb5-b8c5-161f6b44608b" providerId="ADAL" clId="{4CABD76F-C92B-4B35-820A-23413C7A596C}" dt="2022-09-09T15:07:00.042" v="5067"/>
          <ac:spMkLst>
            <pc:docMk/>
            <pc:sldMk cId="3871125545" sldId="491"/>
            <ac:spMk id="20" creationId="{FB7334CB-572E-4013-9241-079C53789499}"/>
          </ac:spMkLst>
        </pc:spChg>
        <pc:spChg chg="mod">
          <ac:chgData name="ZINCK Yves [CEGEE]" userId="58ab786b-eff3-4fb5-b8c5-161f6b44608b" providerId="ADAL" clId="{4CABD76F-C92B-4B35-820A-23413C7A596C}" dt="2022-09-09T15:03:07.590" v="5032" actId="1076"/>
          <ac:spMkLst>
            <pc:docMk/>
            <pc:sldMk cId="3871125545" sldId="491"/>
            <ac:spMk id="25" creationId="{A7B2E04B-3AE8-43C7-B5E6-1C4853A7CEA7}"/>
          </ac:spMkLst>
        </pc:spChg>
        <pc:spChg chg="mod">
          <ac:chgData name="ZINCK Yves [CEGEE]" userId="58ab786b-eff3-4fb5-b8c5-161f6b44608b" providerId="ADAL" clId="{4CABD76F-C92B-4B35-820A-23413C7A596C}" dt="2022-09-09T15:03:21.133" v="5035" actId="1076"/>
          <ac:spMkLst>
            <pc:docMk/>
            <pc:sldMk cId="3871125545" sldId="491"/>
            <ac:spMk id="33" creationId="{2A159C64-DB34-4CEB-BB2A-91A2CF25FFF6}"/>
          </ac:spMkLst>
        </pc:spChg>
        <pc:grpChg chg="add del mod">
          <ac:chgData name="ZINCK Yves [CEGEE]" userId="58ab786b-eff3-4fb5-b8c5-161f6b44608b" providerId="ADAL" clId="{4CABD76F-C92B-4B35-820A-23413C7A596C}" dt="2022-09-09T12:34:03.442" v="3714" actId="478"/>
          <ac:grpSpMkLst>
            <pc:docMk/>
            <pc:sldMk cId="3871125545" sldId="491"/>
            <ac:grpSpMk id="3" creationId="{559F6B7B-6464-485B-A8AC-155ED0AA923D}"/>
          </ac:grpSpMkLst>
        </pc:grpChg>
        <pc:picChg chg="add del mod topLvl">
          <ac:chgData name="ZINCK Yves [CEGEE]" userId="58ab786b-eff3-4fb5-b8c5-161f6b44608b" providerId="ADAL" clId="{4CABD76F-C92B-4B35-820A-23413C7A596C}" dt="2022-09-09T12:34:03.442" v="3714" actId="478"/>
          <ac:picMkLst>
            <pc:docMk/>
            <pc:sldMk cId="3871125545" sldId="491"/>
            <ac:picMk id="2" creationId="{83ACD077-30D2-4B88-9978-555449257152}"/>
          </ac:picMkLst>
        </pc:picChg>
        <pc:picChg chg="add mod">
          <ac:chgData name="ZINCK Yves [CEGEE]" userId="58ab786b-eff3-4fb5-b8c5-161f6b44608b" providerId="ADAL" clId="{4CABD76F-C92B-4B35-820A-23413C7A596C}" dt="2022-09-09T12:42:55.986" v="4059" actId="1037"/>
          <ac:picMkLst>
            <pc:docMk/>
            <pc:sldMk cId="3871125545" sldId="491"/>
            <ac:picMk id="4" creationId="{689AFBA9-9651-4476-A4BE-6523087057D9}"/>
          </ac:picMkLst>
        </pc:picChg>
        <pc:picChg chg="del mod">
          <ac:chgData name="ZINCK Yves [CEGEE]" userId="58ab786b-eff3-4fb5-b8c5-161f6b44608b" providerId="ADAL" clId="{4CABD76F-C92B-4B35-820A-23413C7A596C}" dt="2022-09-09T09:45:01.441" v="3239" actId="478"/>
          <ac:picMkLst>
            <pc:docMk/>
            <pc:sldMk cId="3871125545" sldId="491"/>
            <ac:picMk id="4" creationId="{F5BD3B15-9618-4945-BE95-5F1DB07E8DCA}"/>
          </ac:picMkLst>
        </pc:picChg>
        <pc:picChg chg="add del mod">
          <ac:chgData name="ZINCK Yves [CEGEE]" userId="58ab786b-eff3-4fb5-b8c5-161f6b44608b" providerId="ADAL" clId="{4CABD76F-C92B-4B35-820A-23413C7A596C}" dt="2022-09-09T12:33:53.713" v="3708" actId="478"/>
          <ac:picMkLst>
            <pc:docMk/>
            <pc:sldMk cId="3871125545" sldId="491"/>
            <ac:picMk id="15" creationId="{6948FA9B-C7D6-4C85-996C-83288C9B2F2D}"/>
          </ac:picMkLst>
        </pc:picChg>
        <pc:picChg chg="add del mod">
          <ac:chgData name="ZINCK Yves [CEGEE]" userId="58ab786b-eff3-4fb5-b8c5-161f6b44608b" providerId="ADAL" clId="{4CABD76F-C92B-4B35-820A-23413C7A596C}" dt="2022-09-09T12:33:58.396" v="3711" actId="478"/>
          <ac:picMkLst>
            <pc:docMk/>
            <pc:sldMk cId="3871125545" sldId="491"/>
            <ac:picMk id="16" creationId="{1CEB8E49-3CE4-4054-9A6C-E0073081003A}"/>
          </ac:picMkLst>
        </pc:picChg>
        <pc:picChg chg="add mod">
          <ac:chgData name="ZINCK Yves [CEGEE]" userId="58ab786b-eff3-4fb5-b8c5-161f6b44608b" providerId="ADAL" clId="{4CABD76F-C92B-4B35-820A-23413C7A596C}" dt="2022-09-09T12:42:21.601" v="4052" actId="1036"/>
          <ac:picMkLst>
            <pc:docMk/>
            <pc:sldMk cId="3871125545" sldId="491"/>
            <ac:picMk id="17" creationId="{48EA4312-27DD-4F79-A1DC-6A6663A4BF56}"/>
          </ac:picMkLst>
        </pc:picChg>
        <pc:picChg chg="add mod">
          <ac:chgData name="ZINCK Yves [CEGEE]" userId="58ab786b-eff3-4fb5-b8c5-161f6b44608b" providerId="ADAL" clId="{4CABD76F-C92B-4B35-820A-23413C7A596C}" dt="2022-09-09T12:42:21.601" v="4052" actId="1036"/>
          <ac:picMkLst>
            <pc:docMk/>
            <pc:sldMk cId="3871125545" sldId="491"/>
            <ac:picMk id="18" creationId="{E7CC65B4-1FC4-4427-BCCC-D482CC93FAAE}"/>
          </ac:picMkLst>
        </pc:picChg>
        <pc:picChg chg="add mod">
          <ac:chgData name="ZINCK Yves [CEGEE]" userId="58ab786b-eff3-4fb5-b8c5-161f6b44608b" providerId="ADAL" clId="{4CABD76F-C92B-4B35-820A-23413C7A596C}" dt="2022-09-09T12:42:21.601" v="4052" actId="1036"/>
          <ac:picMkLst>
            <pc:docMk/>
            <pc:sldMk cId="3871125545" sldId="491"/>
            <ac:picMk id="19" creationId="{63F32329-CAD7-4985-AE67-495E6C8B49A6}"/>
          </ac:picMkLst>
        </pc:picChg>
        <pc:picChg chg="add mod topLvl">
          <ac:chgData name="ZINCK Yves [CEGEE]" userId="58ab786b-eff3-4fb5-b8c5-161f6b44608b" providerId="ADAL" clId="{4CABD76F-C92B-4B35-820A-23413C7A596C}" dt="2022-09-09T12:42:21.601" v="4052" actId="1036"/>
          <ac:picMkLst>
            <pc:docMk/>
            <pc:sldMk cId="3871125545" sldId="491"/>
            <ac:picMk id="4098" creationId="{E06BAC15-0E53-425D-AD1C-1A984BD8ED3E}"/>
          </ac:picMkLst>
        </pc:picChg>
      </pc:sldChg>
      <pc:sldChg chg="delSp modSp add del mod">
        <pc:chgData name="ZINCK Yves [CEGEE]" userId="58ab786b-eff3-4fb5-b8c5-161f6b44608b" providerId="ADAL" clId="{4CABD76F-C92B-4B35-820A-23413C7A596C}" dt="2022-09-08T08:45:53.745" v="2947" actId="47"/>
        <pc:sldMkLst>
          <pc:docMk/>
          <pc:sldMk cId="3207621273" sldId="492"/>
        </pc:sldMkLst>
        <pc:spChg chg="del">
          <ac:chgData name="ZINCK Yves [CEGEE]" userId="58ab786b-eff3-4fb5-b8c5-161f6b44608b" providerId="ADAL" clId="{4CABD76F-C92B-4B35-820A-23413C7A596C}" dt="2022-09-08T08:32:19.167" v="2277" actId="478"/>
          <ac:spMkLst>
            <pc:docMk/>
            <pc:sldMk cId="3207621273" sldId="492"/>
            <ac:spMk id="10" creationId="{29961311-3F2A-4418-8441-FCD2F3D0FD74}"/>
          </ac:spMkLst>
        </pc:spChg>
        <pc:spChg chg="mod">
          <ac:chgData name="ZINCK Yves [CEGEE]" userId="58ab786b-eff3-4fb5-b8c5-161f6b44608b" providerId="ADAL" clId="{4CABD76F-C92B-4B35-820A-23413C7A596C}" dt="2022-09-08T08:32:26.749" v="2279" actId="1076"/>
          <ac:spMkLst>
            <pc:docMk/>
            <pc:sldMk cId="3207621273" sldId="492"/>
            <ac:spMk id="14" creationId="{FA51169A-A4BF-4ED0-BDEC-638284DE7E47}"/>
          </ac:spMkLst>
        </pc:spChg>
        <pc:spChg chg="del">
          <ac:chgData name="ZINCK Yves [CEGEE]" userId="58ab786b-eff3-4fb5-b8c5-161f6b44608b" providerId="ADAL" clId="{4CABD76F-C92B-4B35-820A-23413C7A596C}" dt="2022-09-08T08:32:19.167" v="2277" actId="478"/>
          <ac:spMkLst>
            <pc:docMk/>
            <pc:sldMk cId="3207621273" sldId="492"/>
            <ac:spMk id="25" creationId="{A7B2E04B-3AE8-43C7-B5E6-1C4853A7CEA7}"/>
          </ac:spMkLst>
        </pc:spChg>
        <pc:spChg chg="del">
          <ac:chgData name="ZINCK Yves [CEGEE]" userId="58ab786b-eff3-4fb5-b8c5-161f6b44608b" providerId="ADAL" clId="{4CABD76F-C92B-4B35-820A-23413C7A596C}" dt="2022-09-08T08:32:19.167" v="2277" actId="478"/>
          <ac:spMkLst>
            <pc:docMk/>
            <pc:sldMk cId="3207621273" sldId="492"/>
            <ac:spMk id="33" creationId="{2A159C64-DB34-4CEB-BB2A-91A2CF25FFF6}"/>
          </ac:spMkLst>
        </pc:spChg>
        <pc:picChg chg="del">
          <ac:chgData name="ZINCK Yves [CEGEE]" userId="58ab786b-eff3-4fb5-b8c5-161f6b44608b" providerId="ADAL" clId="{4CABD76F-C92B-4B35-820A-23413C7A596C}" dt="2022-09-08T08:32:23.678" v="2278" actId="478"/>
          <ac:picMkLst>
            <pc:docMk/>
            <pc:sldMk cId="3207621273" sldId="492"/>
            <ac:picMk id="4" creationId="{F5BD3B15-9618-4945-BE95-5F1DB07E8DCA}"/>
          </ac:picMkLst>
        </pc:picChg>
      </pc:sldChg>
      <pc:sldChg chg="addSp delSp modSp add mod">
        <pc:chgData name="ZINCK Yves [CEGEE]" userId="58ab786b-eff3-4fb5-b8c5-161f6b44608b" providerId="ADAL" clId="{4CABD76F-C92B-4B35-820A-23413C7A596C}" dt="2022-09-09T15:10:47.148" v="5084" actId="207"/>
        <pc:sldMkLst>
          <pc:docMk/>
          <pc:sldMk cId="2940126502" sldId="493"/>
        </pc:sldMkLst>
        <pc:spChg chg="add mod">
          <ac:chgData name="ZINCK Yves [CEGEE]" userId="58ab786b-eff3-4fb5-b8c5-161f6b44608b" providerId="ADAL" clId="{4CABD76F-C92B-4B35-820A-23413C7A596C}" dt="2022-09-09T15:07:01.742" v="5068"/>
          <ac:spMkLst>
            <pc:docMk/>
            <pc:sldMk cId="2940126502" sldId="493"/>
            <ac:spMk id="6" creationId="{4251EFC9-A959-4C52-B1E8-FDF0DA299FFD}"/>
          </ac:spMkLst>
        </pc:spChg>
        <pc:spChg chg="add mod">
          <ac:chgData name="ZINCK Yves [CEGEE]" userId="58ab786b-eff3-4fb5-b8c5-161f6b44608b" providerId="ADAL" clId="{4CABD76F-C92B-4B35-820A-23413C7A596C}" dt="2022-09-09T15:10:47.148" v="5084" actId="207"/>
          <ac:spMkLst>
            <pc:docMk/>
            <pc:sldMk cId="2940126502" sldId="493"/>
            <ac:spMk id="7" creationId="{7D5C91F0-CAD5-4708-9F64-AA8E5D39C5C3}"/>
          </ac:spMkLst>
        </pc:spChg>
        <pc:spChg chg="mod">
          <ac:chgData name="ZINCK Yves [CEGEE]" userId="58ab786b-eff3-4fb5-b8c5-161f6b44608b" providerId="ADAL" clId="{4CABD76F-C92B-4B35-820A-23413C7A596C}" dt="2022-09-09T12:59:36.893" v="4517" actId="6549"/>
          <ac:spMkLst>
            <pc:docMk/>
            <pc:sldMk cId="2940126502" sldId="493"/>
            <ac:spMk id="8" creationId="{8AB3BBE6-7D8A-43CD-804C-A79B910DCE8A}"/>
          </ac:spMkLst>
        </pc:spChg>
        <pc:spChg chg="del">
          <ac:chgData name="ZINCK Yves [CEGEE]" userId="58ab786b-eff3-4fb5-b8c5-161f6b44608b" providerId="ADAL" clId="{4CABD76F-C92B-4B35-820A-23413C7A596C}" dt="2022-09-08T08:36:17.507" v="2366" actId="478"/>
          <ac:spMkLst>
            <pc:docMk/>
            <pc:sldMk cId="2940126502" sldId="493"/>
            <ac:spMk id="10" creationId="{29961311-3F2A-4418-8441-FCD2F3D0FD74}"/>
          </ac:spMkLst>
        </pc:spChg>
        <pc:spChg chg="del">
          <ac:chgData name="ZINCK Yves [CEGEE]" userId="58ab786b-eff3-4fb5-b8c5-161f6b44608b" providerId="ADAL" clId="{4CABD76F-C92B-4B35-820A-23413C7A596C}" dt="2022-09-08T08:36:17.507" v="2366" actId="478"/>
          <ac:spMkLst>
            <pc:docMk/>
            <pc:sldMk cId="2940126502" sldId="493"/>
            <ac:spMk id="11" creationId="{D506EA79-AFAE-4C01-9E6C-876F53888EEF}"/>
          </ac:spMkLst>
        </pc:spChg>
        <pc:spChg chg="del">
          <ac:chgData name="ZINCK Yves [CEGEE]" userId="58ab786b-eff3-4fb5-b8c5-161f6b44608b" providerId="ADAL" clId="{4CABD76F-C92B-4B35-820A-23413C7A596C}" dt="2022-09-08T08:36:17.507" v="2366" actId="478"/>
          <ac:spMkLst>
            <pc:docMk/>
            <pc:sldMk cId="2940126502" sldId="493"/>
            <ac:spMk id="12" creationId="{B28F8B17-E64D-4EFD-BF4C-3FCE323C5C3A}"/>
          </ac:spMkLst>
        </pc:spChg>
        <pc:spChg chg="add mod">
          <ac:chgData name="ZINCK Yves [CEGEE]" userId="58ab786b-eff3-4fb5-b8c5-161f6b44608b" providerId="ADAL" clId="{4CABD76F-C92B-4B35-820A-23413C7A596C}" dt="2022-09-08T08:45:15.224" v="2923"/>
          <ac:spMkLst>
            <pc:docMk/>
            <pc:sldMk cId="2940126502" sldId="493"/>
            <ac:spMk id="13" creationId="{77C23EE5-17D6-4246-A8B0-26C4303DFEEB}"/>
          </ac:spMkLst>
        </pc:spChg>
        <pc:spChg chg="del">
          <ac:chgData name="ZINCK Yves [CEGEE]" userId="58ab786b-eff3-4fb5-b8c5-161f6b44608b" providerId="ADAL" clId="{4CABD76F-C92B-4B35-820A-23413C7A596C}" dt="2022-09-08T08:36:22.154" v="2368" actId="478"/>
          <ac:spMkLst>
            <pc:docMk/>
            <pc:sldMk cId="2940126502" sldId="493"/>
            <ac:spMk id="14" creationId="{FA51169A-A4BF-4ED0-BDEC-638284DE7E47}"/>
          </ac:spMkLst>
        </pc:spChg>
        <pc:spChg chg="del">
          <ac:chgData name="ZINCK Yves [CEGEE]" userId="58ab786b-eff3-4fb5-b8c5-161f6b44608b" providerId="ADAL" clId="{4CABD76F-C92B-4B35-820A-23413C7A596C}" dt="2022-09-08T08:36:17.507" v="2366" actId="478"/>
          <ac:spMkLst>
            <pc:docMk/>
            <pc:sldMk cId="2940126502" sldId="493"/>
            <ac:spMk id="25" creationId="{A7B2E04B-3AE8-43C7-B5E6-1C4853A7CEA7}"/>
          </ac:spMkLst>
        </pc:spChg>
        <pc:spChg chg="del">
          <ac:chgData name="ZINCK Yves [CEGEE]" userId="58ab786b-eff3-4fb5-b8c5-161f6b44608b" providerId="ADAL" clId="{4CABD76F-C92B-4B35-820A-23413C7A596C}" dt="2022-09-08T08:36:17.507" v="2366" actId="478"/>
          <ac:spMkLst>
            <pc:docMk/>
            <pc:sldMk cId="2940126502" sldId="493"/>
            <ac:spMk id="33" creationId="{2A159C64-DB34-4CEB-BB2A-91A2CF25FFF6}"/>
          </ac:spMkLst>
        </pc:spChg>
        <pc:picChg chg="add mod">
          <ac:chgData name="ZINCK Yves [CEGEE]" userId="58ab786b-eff3-4fb5-b8c5-161f6b44608b" providerId="ADAL" clId="{4CABD76F-C92B-4B35-820A-23413C7A596C}" dt="2022-09-09T15:03:45.951" v="5048" actId="1037"/>
          <ac:picMkLst>
            <pc:docMk/>
            <pc:sldMk cId="2940126502" sldId="493"/>
            <ac:picMk id="2" creationId="{FDC8FF29-034D-4224-AE6E-CDB2E0245538}"/>
          </ac:picMkLst>
        </pc:picChg>
        <pc:picChg chg="del">
          <ac:chgData name="ZINCK Yves [CEGEE]" userId="58ab786b-eff3-4fb5-b8c5-161f6b44608b" providerId="ADAL" clId="{4CABD76F-C92B-4B35-820A-23413C7A596C}" dt="2022-09-08T08:36:19.574" v="2367" actId="478"/>
          <ac:picMkLst>
            <pc:docMk/>
            <pc:sldMk cId="2940126502" sldId="493"/>
            <ac:picMk id="4" creationId="{F5BD3B15-9618-4945-BE95-5F1DB07E8DCA}"/>
          </ac:picMkLst>
        </pc:picChg>
      </pc:sldChg>
      <pc:sldChg chg="addSp delSp modSp add mod">
        <pc:chgData name="ZINCK Yves [CEGEE]" userId="58ab786b-eff3-4fb5-b8c5-161f6b44608b" providerId="ADAL" clId="{4CABD76F-C92B-4B35-820A-23413C7A596C}" dt="2022-09-09T15:11:02.622" v="5104" actId="207"/>
        <pc:sldMkLst>
          <pc:docMk/>
          <pc:sldMk cId="1177501675" sldId="494"/>
        </pc:sldMkLst>
        <pc:spChg chg="add mod">
          <ac:chgData name="ZINCK Yves [CEGEE]" userId="58ab786b-eff3-4fb5-b8c5-161f6b44608b" providerId="ADAL" clId="{4CABD76F-C92B-4B35-820A-23413C7A596C}" dt="2022-09-09T13:16:25.764" v="4654" actId="20577"/>
          <ac:spMkLst>
            <pc:docMk/>
            <pc:sldMk cId="1177501675" sldId="494"/>
            <ac:spMk id="6" creationId="{78374773-A70F-4CCB-946D-7ACA40D26CF0}"/>
          </ac:spMkLst>
        </pc:spChg>
        <pc:spChg chg="mod">
          <ac:chgData name="ZINCK Yves [CEGEE]" userId="58ab786b-eff3-4fb5-b8c5-161f6b44608b" providerId="ADAL" clId="{4CABD76F-C92B-4B35-820A-23413C7A596C}" dt="2022-09-09T12:59:49.823" v="4518" actId="113"/>
          <ac:spMkLst>
            <pc:docMk/>
            <pc:sldMk cId="1177501675" sldId="494"/>
            <ac:spMk id="8" creationId="{8AB3BBE6-7D8A-43CD-804C-A79B910DCE8A}"/>
          </ac:spMkLst>
        </pc:spChg>
        <pc:spChg chg="add mod">
          <ac:chgData name="ZINCK Yves [CEGEE]" userId="58ab786b-eff3-4fb5-b8c5-161f6b44608b" providerId="ADAL" clId="{4CABD76F-C92B-4B35-820A-23413C7A596C}" dt="2022-09-08T08:45:23.202" v="2924"/>
          <ac:spMkLst>
            <pc:docMk/>
            <pc:sldMk cId="1177501675" sldId="494"/>
            <ac:spMk id="10" creationId="{767698EC-1CB6-44FE-B931-0E1499335F14}"/>
          </ac:spMkLst>
        </pc:spChg>
        <pc:spChg chg="add mod">
          <ac:chgData name="ZINCK Yves [CEGEE]" userId="58ab786b-eff3-4fb5-b8c5-161f6b44608b" providerId="ADAL" clId="{4CABD76F-C92B-4B35-820A-23413C7A596C}" dt="2022-09-09T15:07:03.522" v="5069"/>
          <ac:spMkLst>
            <pc:docMk/>
            <pc:sldMk cId="1177501675" sldId="494"/>
            <ac:spMk id="11" creationId="{459643EE-7F89-4624-BDC4-D8D0F7AECBCB}"/>
          </ac:spMkLst>
        </pc:spChg>
        <pc:spChg chg="add mod">
          <ac:chgData name="ZINCK Yves [CEGEE]" userId="58ab786b-eff3-4fb5-b8c5-161f6b44608b" providerId="ADAL" clId="{4CABD76F-C92B-4B35-820A-23413C7A596C}" dt="2022-09-09T15:11:02.622" v="5104" actId="207"/>
          <ac:spMkLst>
            <pc:docMk/>
            <pc:sldMk cId="1177501675" sldId="494"/>
            <ac:spMk id="12" creationId="{37AD9F4C-E36E-4645-97C6-64A0A93CD995}"/>
          </ac:spMkLst>
        </pc:spChg>
        <pc:picChg chg="add mod">
          <ac:chgData name="ZINCK Yves [CEGEE]" userId="58ab786b-eff3-4fb5-b8c5-161f6b44608b" providerId="ADAL" clId="{4CABD76F-C92B-4B35-820A-23413C7A596C}" dt="2022-09-09T09:49:46.556" v="3302" actId="1035"/>
          <ac:picMkLst>
            <pc:docMk/>
            <pc:sldMk cId="1177501675" sldId="494"/>
            <ac:picMk id="2" creationId="{B03653C3-36F3-425F-903B-4A527D3ADEAE}"/>
          </ac:picMkLst>
        </pc:picChg>
        <pc:picChg chg="del">
          <ac:chgData name="ZINCK Yves [CEGEE]" userId="58ab786b-eff3-4fb5-b8c5-161f6b44608b" providerId="ADAL" clId="{4CABD76F-C92B-4B35-820A-23413C7A596C}" dt="2022-09-08T08:38:18.563" v="2546" actId="478"/>
          <ac:picMkLst>
            <pc:docMk/>
            <pc:sldMk cId="1177501675" sldId="494"/>
            <ac:picMk id="2" creationId="{FDC8FF29-034D-4224-AE6E-CDB2E0245538}"/>
          </ac:picMkLst>
        </pc:picChg>
        <pc:picChg chg="add mod">
          <ac:chgData name="ZINCK Yves [CEGEE]" userId="58ab786b-eff3-4fb5-b8c5-161f6b44608b" providerId="ADAL" clId="{4CABD76F-C92B-4B35-820A-23413C7A596C}" dt="2022-09-09T15:10:57.824" v="5101" actId="1036"/>
          <ac:picMkLst>
            <pc:docMk/>
            <pc:sldMk cId="1177501675" sldId="494"/>
            <ac:picMk id="3" creationId="{B58DAB55-E301-4447-8E51-1253846C2022}"/>
          </ac:picMkLst>
        </pc:picChg>
        <pc:picChg chg="add mod">
          <ac:chgData name="ZINCK Yves [CEGEE]" userId="58ab786b-eff3-4fb5-b8c5-161f6b44608b" providerId="ADAL" clId="{4CABD76F-C92B-4B35-820A-23413C7A596C}" dt="2022-09-09T09:50:47.627" v="3306" actId="14861"/>
          <ac:picMkLst>
            <pc:docMk/>
            <pc:sldMk cId="1177501675" sldId="494"/>
            <ac:picMk id="4" creationId="{E7B4FEFF-A843-48E9-8A04-F1D683DAC7DF}"/>
          </ac:picMkLst>
        </pc:picChg>
        <pc:picChg chg="add del mod">
          <ac:chgData name="ZINCK Yves [CEGEE]" userId="58ab786b-eff3-4fb5-b8c5-161f6b44608b" providerId="ADAL" clId="{4CABD76F-C92B-4B35-820A-23413C7A596C}" dt="2022-09-09T09:49:16.326" v="3296" actId="478"/>
          <ac:picMkLst>
            <pc:docMk/>
            <pc:sldMk cId="1177501675" sldId="494"/>
            <ac:picMk id="11" creationId="{029A6D2B-4E3F-4F9C-8569-20AAE479F8D7}"/>
          </ac:picMkLst>
        </pc:picChg>
        <pc:picChg chg="add del mod">
          <ac:chgData name="ZINCK Yves [CEGEE]" userId="58ab786b-eff3-4fb5-b8c5-161f6b44608b" providerId="ADAL" clId="{4CABD76F-C92B-4B35-820A-23413C7A596C}" dt="2022-09-09T09:49:14.712" v="3295" actId="478"/>
          <ac:picMkLst>
            <pc:docMk/>
            <pc:sldMk cId="1177501675" sldId="494"/>
            <ac:picMk id="12" creationId="{28AC3D4E-FDB3-4232-B4CC-A22EADD1AFC5}"/>
          </ac:picMkLst>
        </pc:picChg>
        <pc:picChg chg="add mod">
          <ac:chgData name="ZINCK Yves [CEGEE]" userId="58ab786b-eff3-4fb5-b8c5-161f6b44608b" providerId="ADAL" clId="{4CABD76F-C92B-4B35-820A-23413C7A596C}" dt="2022-09-09T09:50:42.094" v="3305" actId="14861"/>
          <ac:picMkLst>
            <pc:docMk/>
            <pc:sldMk cId="1177501675" sldId="494"/>
            <ac:picMk id="5122" creationId="{07A56261-2CDD-459A-93F3-FDE1E6EED0CB}"/>
          </ac:picMkLst>
        </pc:picChg>
      </pc:sldChg>
      <pc:sldChg chg="new del">
        <pc:chgData name="ZINCK Yves [CEGEE]" userId="58ab786b-eff3-4fb5-b8c5-161f6b44608b" providerId="ADAL" clId="{4CABD76F-C92B-4B35-820A-23413C7A596C}" dt="2022-09-09T15:10:00.084" v="5073" actId="47"/>
        <pc:sldMkLst>
          <pc:docMk/>
          <pc:sldMk cId="1097988923" sldId="495"/>
        </pc:sldMkLst>
      </pc:sldChg>
      <pc:sldChg chg="modSp new del mod">
        <pc:chgData name="ZINCK Yves [CEGEE]" userId="58ab786b-eff3-4fb5-b8c5-161f6b44608b" providerId="ADAL" clId="{4CABD76F-C92B-4B35-820A-23413C7A596C}" dt="2022-09-09T15:10:27.190" v="5079" actId="47"/>
        <pc:sldMkLst>
          <pc:docMk/>
          <pc:sldMk cId="1618654581" sldId="495"/>
        </pc:sldMkLst>
        <pc:spChg chg="mod">
          <ac:chgData name="ZINCK Yves [CEGEE]" userId="58ab786b-eff3-4fb5-b8c5-161f6b44608b" providerId="ADAL" clId="{4CABD76F-C92B-4B35-820A-23413C7A596C}" dt="2022-09-09T15:10:18.045" v="5077" actId="20577"/>
          <ac:spMkLst>
            <pc:docMk/>
            <pc:sldMk cId="1618654581" sldId="495"/>
            <ac:spMk id="5" creationId="{24A70DBC-7D9E-4BC5-9440-41B26A0B465F}"/>
          </ac:spMkLst>
        </pc:spChg>
      </pc:sldChg>
      <pc:sldChg chg="add del">
        <pc:chgData name="ZINCK Yves [CEGEE]" userId="58ab786b-eff3-4fb5-b8c5-161f6b44608b" providerId="ADAL" clId="{4CABD76F-C92B-4B35-820A-23413C7A596C}" dt="2022-09-09T15:06:46.572" v="5063"/>
        <pc:sldMkLst>
          <pc:docMk/>
          <pc:sldMk cId="3403462885" sldId="495"/>
        </pc:sldMkLst>
      </pc:sldChg>
      <pc:sldChg chg="add del">
        <pc:chgData name="ZINCK Yves [CEGEE]" userId="58ab786b-eff3-4fb5-b8c5-161f6b44608b" providerId="ADAL" clId="{4CABD76F-C92B-4B35-820A-23413C7A596C}" dt="2022-09-09T15:06:42.981" v="5061"/>
        <pc:sldMkLst>
          <pc:docMk/>
          <pc:sldMk cId="3555470717" sldId="4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02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0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047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342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585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603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486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98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121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480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154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356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392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669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235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445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993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7EA71D58-DF5C-4AE9-9965-5920E8F04D0E}" type="datetime4">
              <a:rPr lang="fr-FR" smtClean="0"/>
              <a:t>12 septembre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954F6ABA-FFCF-475D-978B-A8B1A688963B}" type="datetime4">
              <a:rPr lang="fr-FR" smtClean="0"/>
              <a:t>12 septembre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B1954-7E5E-470B-9A09-2419E0D8876C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81C1-59C3-43E8-8C56-A71E141616FF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54D2FB1-9E8D-438B-9069-691AD7AC8DDB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E9F48-CDAB-46D9-9403-BC7CFDB2463F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F4E97-5892-4FA8-BE63-1E69CBA20B10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D79B-D7DC-43FB-8132-04AB443098FC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B0E3-E32D-4BED-921A-01A592BAFA24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105E6-C0D2-47BD-8696-2601E32337ED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9B35-FA92-4E1E-A3B2-F588263433A4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D16A-7CE9-475D-A835-9DCB84FF8D9A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A7B2F-822A-485D-8DA2-975E0B58CE0A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D14A-5A14-4A44-9511-434B2E968475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Process de souscritpion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63690FA0-154D-4680-A56E-D08E42E83EE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2B32835-6F11-4BD5-BCD3-DB7F05E4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8989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BB866B8D-94A8-45C2-A9A0-6503836EB021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://commerciaux.celca.caisse-epargne.fr/download/1449/referentiel-des-derogations-commerciales/27440/referentiel-des-derogations-commerciales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/>
              <a:t>Les divers process de souscription de l’offre JPEL Express</a:t>
            </a:r>
            <a:endParaRPr lang="fr-FR" dirty="0"/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03DEC32-6444-4D9E-9B4F-870DDDFC7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332" y="2995629"/>
            <a:ext cx="2074144" cy="86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427778"/>
            <a:ext cx="2160000" cy="1080000"/>
          </a:xfrm>
        </p:spPr>
        <p:txBody>
          <a:bodyPr/>
          <a:lstStyle/>
          <a:p>
            <a:r>
              <a:rPr lang="fr-FR"/>
              <a:t>Saisie Monexpert : Je délègue la proposition et la vente à Lead Expert</a:t>
            </a:r>
            <a:endParaRPr lang="fr-FR" dirty="0"/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0025" y="2799503"/>
            <a:ext cx="2160000" cy="1080000"/>
          </a:xfrm>
        </p:spPr>
        <p:txBody>
          <a:bodyPr/>
          <a:lstStyle/>
          <a:p>
            <a:r>
              <a:rPr lang="fr-FR"/>
              <a:t>Saisie Myflow : Je vends l’offre et je contractualise seul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0025" y="4167579"/>
            <a:ext cx="2160000" cy="1080000"/>
          </a:xfrm>
        </p:spPr>
        <p:txBody>
          <a:bodyPr/>
          <a:lstStyle/>
          <a:p>
            <a:r>
              <a:rPr lang="fr-FR"/>
              <a:t>Saisie Myflow : Je veux mettre à disposition l’offre sur un TPE Android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Saisie Monexpert : Je délègue la proposition et la vente à Lead Expert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236CB686-42C9-47CE-8CBA-0950D9AA5069}"/>
              </a:ext>
            </a:extLst>
          </p:cNvPr>
          <p:cNvSpPr txBox="1"/>
          <p:nvPr/>
        </p:nvSpPr>
        <p:spPr>
          <a:xfrm>
            <a:off x="338111" y="1198460"/>
            <a:ext cx="6413464" cy="67710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Je commence par sélectionner l’univers e-commerce</a:t>
            </a:r>
            <a:endParaRPr lang="fr-FR" sz="1400" b="1">
              <a:solidFill>
                <a:srgbClr val="0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La saisie sur monexpert (1/2)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E329C5-375E-4804-8651-D635602E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64" y="1228655"/>
            <a:ext cx="758011" cy="640490"/>
          </a:xfrm>
          <a:prstGeom prst="rect">
            <a:avLst/>
          </a:prstGeom>
        </p:spPr>
      </p:pic>
      <p:sp>
        <p:nvSpPr>
          <p:cNvPr id="17" name="Titre 10">
            <a:extLst>
              <a:ext uri="{FF2B5EF4-FFF2-40B4-BE49-F238E27FC236}">
                <a16:creationId xmlns:a16="http://schemas.microsoft.com/office/drawing/2014/main" id="{04732595-E0E5-47BC-9393-86824F2D6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monexpert</a:t>
            </a:r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6A125D-E308-4EBB-A065-D36E7E3545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57" t="19883" r="9929" b="9432"/>
          <a:stretch/>
        </p:blipFill>
        <p:spPr>
          <a:xfrm>
            <a:off x="1431554" y="2468992"/>
            <a:ext cx="9535887" cy="38578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E245D7-84F1-4A6B-AF61-03C428DD2312}"/>
              </a:ext>
            </a:extLst>
          </p:cNvPr>
          <p:cNvSpPr txBox="1"/>
          <p:nvPr/>
        </p:nvSpPr>
        <p:spPr>
          <a:xfrm>
            <a:off x="758946" y="1945772"/>
            <a:ext cx="10208495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/>
              <a:t>Je prends connaissance des informations préalables, m’assure que le projet du client est à moins de 3 mois, valide les points en cochant la case prévue et valide la page.  </a:t>
            </a:r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94729F53-02DB-4B97-B2C9-8BFFA1A281DF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1353763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La saisie sur monexpert (1/2)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BFB8A41-709D-4452-BE1E-142330E51578}"/>
              </a:ext>
            </a:extLst>
          </p:cNvPr>
          <p:cNvCxnSpPr>
            <a:cxnSpLocks/>
          </p:cNvCxnSpPr>
          <p:nvPr/>
        </p:nvCxnSpPr>
        <p:spPr>
          <a:xfrm>
            <a:off x="5775158" y="3789527"/>
            <a:ext cx="3070459" cy="121727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89FDFB7-0202-4B31-8E7E-6E2DB5FE7FFF}"/>
              </a:ext>
            </a:extLst>
          </p:cNvPr>
          <p:cNvCxnSpPr>
            <a:cxnSpLocks/>
          </p:cNvCxnSpPr>
          <p:nvPr/>
        </p:nvCxnSpPr>
        <p:spPr>
          <a:xfrm>
            <a:off x="5467899" y="3104111"/>
            <a:ext cx="4128488" cy="2284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C28DDCB-254C-40E4-BDDB-BA71DEC6EA98}"/>
              </a:ext>
            </a:extLst>
          </p:cNvPr>
          <p:cNvCxnSpPr>
            <a:cxnSpLocks/>
          </p:cNvCxnSpPr>
          <p:nvPr/>
        </p:nvCxnSpPr>
        <p:spPr>
          <a:xfrm>
            <a:off x="7121399" y="3204672"/>
            <a:ext cx="1797767" cy="12970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1259982F-0C3D-4CB3-A77E-B742B3009E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28" t="19804" r="18642" b="7215"/>
          <a:stretch/>
        </p:blipFill>
        <p:spPr>
          <a:xfrm>
            <a:off x="4121234" y="1394973"/>
            <a:ext cx="7471889" cy="402775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342EA19-C8FB-4DD5-BB1F-76A061EC41A6}"/>
              </a:ext>
            </a:extLst>
          </p:cNvPr>
          <p:cNvSpPr txBox="1"/>
          <p:nvPr/>
        </p:nvSpPr>
        <p:spPr>
          <a:xfrm>
            <a:off x="413379" y="1873291"/>
            <a:ext cx="469855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C’est au niveau du mini-diagnostic que se situe la nouveauté pour orienter le Lead vers les équipes de Lead Expert 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la proposition et la contractualisation de l’offre JPEL Express).</a:t>
            </a:r>
          </a:p>
        </p:txBody>
      </p:sp>
      <p:pic>
        <p:nvPicPr>
          <p:cNvPr id="30" name="Picture 6" descr="Comment icon on transparent background PNG - Similar PNG">
            <a:extLst>
              <a:ext uri="{FF2B5EF4-FFF2-40B4-BE49-F238E27FC236}">
                <a16:creationId xmlns:a16="http://schemas.microsoft.com/office/drawing/2014/main" id="{BA853EB9-FEE1-47E9-A565-D6767A9AF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00" r="95167">
                        <a14:foregroundMark x1="14333" y1="53556" x2="28167" y2="52889"/>
                        <a14:foregroundMark x1="28167" y1="52889" x2="65833" y2="53556"/>
                        <a14:foregroundMark x1="64000" y1="48667" x2="65500" y2="59556"/>
                        <a14:foregroundMark x1="65500" y1="59556" x2="64667" y2="49333"/>
                        <a14:foregroundMark x1="9667" y1="38222" x2="5000" y2="49556"/>
                        <a14:foregroundMark x1="5000" y1="49556" x2="4167" y2="60889"/>
                        <a14:foregroundMark x1="4167" y1="60889" x2="9833" y2="69111"/>
                        <a14:foregroundMark x1="9833" y1="69111" x2="11167" y2="69556"/>
                        <a14:foregroundMark x1="14500" y1="50889" x2="19500" y2="48000"/>
                        <a14:foregroundMark x1="18833" y1="56000" x2="14167" y2="56667"/>
                        <a14:foregroundMark x1="90167" y1="25111" x2="96667" y2="33778"/>
                        <a14:foregroundMark x1="96667" y1="33778" x2="97000" y2="45778"/>
                        <a14:foregroundMark x1="97000" y1="45778" x2="91167" y2="54444"/>
                        <a14:foregroundMark x1="91167" y1="54444" x2="86938" y2="48474"/>
                        <a14:foregroundMark x1="83671" y1="35398" x2="83617" y2="35071"/>
                        <a14:foregroundMark x1="84810" y1="42278" x2="84722" y2="41745"/>
                        <a14:foregroundMark x1="75056" y1="48975" x2="70333" y2="54222"/>
                        <a14:foregroundMark x1="81709" y1="41582" x2="80936" y2="42441"/>
                        <a14:foregroundMark x1="87663" y1="34966" x2="85212" y2="37690"/>
                        <a14:foregroundMark x1="95333" y1="26444" x2="91174" y2="31065"/>
                        <a14:foregroundMark x1="76346" y1="41640" x2="71667" y2="56444"/>
                        <a14:foregroundMark x1="81500" y1="25333" x2="80219" y2="29386"/>
                        <a14:foregroundMark x1="82074" y1="48679" x2="85333" y2="54222"/>
                        <a14:foregroundMark x1="77961" y1="41682" x2="78468" y2="42544"/>
                        <a14:foregroundMark x1="70833" y1="29556" x2="74810" y2="36321"/>
                        <a14:foregroundMark x1="6333" y1="40667" x2="3000" y2="52000"/>
                        <a14:foregroundMark x1="3000" y1="52000" x2="5000" y2="63556"/>
                        <a14:foregroundMark x1="5000" y1="63556" x2="8167" y2="67111"/>
                        <a14:foregroundMark x1="83500" y1="49111" x2="77333" y2="57333"/>
                        <a14:foregroundMark x1="77333" y1="57333" x2="77167" y2="57333"/>
                        <a14:backgroundMark x1="76667" y1="32889" x2="85500" y2="31778"/>
                        <a14:backgroundMark x1="85500" y1="31778" x2="90833" y2="31778"/>
                        <a14:backgroundMark x1="77167" y1="38444" x2="85667" y2="38667"/>
                        <a14:backgroundMark x1="85667" y1="38667" x2="77500" y2="38222"/>
                        <a14:backgroundMark x1="76333" y1="45778" x2="92167" y2="45111"/>
                        <a14:backgroundMark x1="77500" y1="37556" x2="76833" y2="39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65" y="2416586"/>
            <a:ext cx="1228997" cy="92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1564A21-5BBF-4658-945B-9AC60A240300}"/>
              </a:ext>
            </a:extLst>
          </p:cNvPr>
          <p:cNvSpPr txBox="1"/>
          <p:nvPr/>
        </p:nvSpPr>
        <p:spPr>
          <a:xfrm>
            <a:off x="1035396" y="2583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/>
              </a:rPr>
              <a:t>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106A6A-A40C-472A-AA65-1CD0E2E5B4A2}"/>
              </a:ext>
            </a:extLst>
          </p:cNvPr>
          <p:cNvSpPr txBox="1"/>
          <p:nvPr/>
        </p:nvSpPr>
        <p:spPr>
          <a:xfrm>
            <a:off x="413379" y="3165484"/>
            <a:ext cx="3707855" cy="18158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Il s’agit de selectionnner l’option </a:t>
            </a:r>
            <a:r>
              <a:rPr lang="fr-FR" sz="1400" b="1">
                <a:latin typeface="Arial" panose="020B0604020202020204" pitchFamily="34" charset="0"/>
                <a:cs typeface="Arial" panose="020B0604020202020204" pitchFamily="34" charset="0"/>
              </a:rPr>
              <a:t>« Votre client souhaite uniquement une solution d’encaissement 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S’ouvre alors un autre diagnostic et c’est la séléction du milieu qui orientera le Lead correctement.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Tout autre choix orientera le Lead vers Payplug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8B52D6B-A835-4761-9F4A-B2D35DA43172}"/>
              </a:ext>
            </a:extLst>
          </p:cNvPr>
          <p:cNvSpPr/>
          <p:nvPr/>
        </p:nvSpPr>
        <p:spPr>
          <a:xfrm>
            <a:off x="3842209" y="4360992"/>
            <a:ext cx="605233" cy="60523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!</a:t>
            </a:r>
          </a:p>
        </p:txBody>
      </p:sp>
      <p:pic>
        <p:nvPicPr>
          <p:cNvPr id="28" name="Picture 4" descr="New Product Development - Lawler Associates">
            <a:extLst>
              <a:ext uri="{FF2B5EF4-FFF2-40B4-BE49-F238E27FC236}">
                <a16:creationId xmlns:a16="http://schemas.microsoft.com/office/drawing/2014/main" id="{8D666CF1-667A-4E3E-9CD8-C504B2074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440" b="87363" l="7581" r="91336">
                        <a14:foregroundMark x1="22022" y1="57143" x2="22022" y2="57143"/>
                        <a14:foregroundMark x1="42238" y1="46703" x2="42238" y2="46703"/>
                        <a14:foregroundMark x1="44404" y1="21978" x2="44404" y2="21978"/>
                        <a14:foregroundMark x1="76173" y1="10440" x2="76173" y2="10440"/>
                        <a14:foregroundMark x1="88448" y1="43956" x2="88448" y2="43956"/>
                        <a14:foregroundMark x1="81949" y1="64286" x2="81949" y2="64286"/>
                        <a14:foregroundMark x1="46209" y1="79121" x2="46209" y2="79121"/>
                        <a14:foregroundMark x1="91336" y1="55495" x2="91336" y2="55495"/>
                        <a14:foregroundMark x1="16245" y1="80769" x2="16245" y2="80769"/>
                        <a14:foregroundMark x1="20217" y1="87912" x2="20217" y2="87912"/>
                        <a14:foregroundMark x1="12635" y1="77473" x2="12635" y2="77473"/>
                        <a14:foregroundMark x1="8664" y1="51099" x2="8664" y2="50000"/>
                        <a14:foregroundMark x1="7581" y1="46703" x2="15523" y2="86264"/>
                        <a14:foregroundMark x1="12635" y1="35165" x2="7581" y2="43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16" r="5771" b="4265"/>
          <a:stretch/>
        </p:blipFill>
        <p:spPr bwMode="auto">
          <a:xfrm>
            <a:off x="104864" y="1509256"/>
            <a:ext cx="800272" cy="53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B92728E-39FC-4597-AEAA-923885128ABE}"/>
              </a:ext>
            </a:extLst>
          </p:cNvPr>
          <p:cNvSpPr/>
          <p:nvPr/>
        </p:nvSpPr>
        <p:spPr>
          <a:xfrm>
            <a:off x="3988526" y="3253218"/>
            <a:ext cx="5675238" cy="150244"/>
          </a:xfrm>
          <a:custGeom>
            <a:avLst/>
            <a:gdLst>
              <a:gd name="connsiteX0" fmla="*/ 5791200 w 5791200"/>
              <a:gd name="connsiteY0" fmla="*/ 114099 h 114099"/>
              <a:gd name="connsiteX1" fmla="*/ 2499360 w 5791200"/>
              <a:gd name="connsiteY1" fmla="*/ 888 h 114099"/>
              <a:gd name="connsiteX2" fmla="*/ 0 w 5791200"/>
              <a:gd name="connsiteY2" fmla="*/ 70556 h 114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1200" h="114099">
                <a:moveTo>
                  <a:pt x="5791200" y="114099"/>
                </a:moveTo>
                <a:cubicBezTo>
                  <a:pt x="4627880" y="61122"/>
                  <a:pt x="3464560" y="8145"/>
                  <a:pt x="2499360" y="888"/>
                </a:cubicBezTo>
                <a:cubicBezTo>
                  <a:pt x="1534160" y="-6369"/>
                  <a:pt x="767080" y="32093"/>
                  <a:pt x="0" y="70556"/>
                </a:cubicBezTo>
              </a:path>
            </a:pathLst>
          </a:custGeom>
          <a:noFill/>
          <a:ln w="2540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65635F18-C7FC-40E3-BF3E-0057AF51AA2B}"/>
              </a:ext>
            </a:extLst>
          </p:cNvPr>
          <p:cNvCxnSpPr>
            <a:cxnSpLocks/>
          </p:cNvCxnSpPr>
          <p:nvPr/>
        </p:nvCxnSpPr>
        <p:spPr>
          <a:xfrm>
            <a:off x="3762155" y="4049324"/>
            <a:ext cx="650367" cy="29652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0">
            <a:extLst>
              <a:ext uri="{FF2B5EF4-FFF2-40B4-BE49-F238E27FC236}">
                <a16:creationId xmlns:a16="http://schemas.microsoft.com/office/drawing/2014/main" id="{04732595-E0E5-47BC-9393-86824F2D6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monexpert</a:t>
            </a:r>
            <a:endParaRPr lang="fr-FR" dirty="0"/>
          </a:p>
        </p:txBody>
      </p:sp>
      <p:sp>
        <p:nvSpPr>
          <p:cNvPr id="16" name="Espace réservé du pied de page 5">
            <a:extLst>
              <a:ext uri="{FF2B5EF4-FFF2-40B4-BE49-F238E27FC236}">
                <a16:creationId xmlns:a16="http://schemas.microsoft.com/office/drawing/2014/main" id="{0964BE6A-42A4-42B0-B659-24567AC2E1B0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372467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La saisie sur monexpert (2/2)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915BEE-BCDD-4031-9406-4B70DACCDAFF}"/>
              </a:ext>
            </a:extLst>
          </p:cNvPr>
          <p:cNvSpPr txBox="1"/>
          <p:nvPr/>
        </p:nvSpPr>
        <p:spPr>
          <a:xfrm>
            <a:off x="5977013" y="1803560"/>
            <a:ext cx="5783578" cy="18158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Lead est ensuite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alimenté de façon classique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J’indique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numéro de personne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(lorsqu’il s’agit d’un client) qui alimente automatiquement la raison sociale, le code NAF, le CA, le Siret….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S’il n’est pas client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selectionne prospect et je remplis les champs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J’indique que le client n’a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 de site internet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n’indique pas d’url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complète les autres informations : </a:t>
            </a: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BtoB, BtoC, montant du CA e-commerce…</a:t>
            </a:r>
            <a:endParaRPr kumimoji="0" lang="fr-FR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69FE6A8-979E-4407-A0D8-F080D298A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80" y="1223726"/>
            <a:ext cx="5287929" cy="349147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CECD49-5C57-4C49-8A3B-A9EA743CAF13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471409" y="2384107"/>
            <a:ext cx="505604" cy="327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D98C1841-9D52-4525-90FE-47CE622977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081"/>
          <a:stretch/>
        </p:blipFill>
        <p:spPr>
          <a:xfrm>
            <a:off x="5712472" y="3884889"/>
            <a:ext cx="6310116" cy="1995406"/>
          </a:xfrm>
          <a:prstGeom prst="rect">
            <a:avLst/>
          </a:prstGeom>
          <a:ln>
            <a:noFill/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79ECC490-DE87-418E-B65B-DDC08731DC34}"/>
              </a:ext>
            </a:extLst>
          </p:cNvPr>
          <p:cNvSpPr txBox="1"/>
          <p:nvPr/>
        </p:nvSpPr>
        <p:spPr>
          <a:xfrm>
            <a:off x="238850" y="4878706"/>
            <a:ext cx="5004953" cy="1169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J’indique </a:t>
            </a:r>
            <a:r>
              <a:rPr lang="fr-F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délai de mise en place</a:t>
            </a: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une action commerciale est en cours (Evènement GERC) je la selectionne au niveau de l’ascenseur.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J’alimente ensuite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 partie commentaire en étant le plus exhaustif possible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6C58AEE-5074-420B-AE97-8C9A13000CA2}"/>
              </a:ext>
            </a:extLst>
          </p:cNvPr>
          <p:cNvCxnSpPr>
            <a:cxnSpLocks/>
            <a:stCxn id="30" idx="3"/>
            <a:endCxn id="4" idx="1"/>
          </p:cNvCxnSpPr>
          <p:nvPr/>
        </p:nvCxnSpPr>
        <p:spPr>
          <a:xfrm flipV="1">
            <a:off x="5243803" y="4994031"/>
            <a:ext cx="580222" cy="469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075E8780-51C8-4A37-ADB2-E8BD85A2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monexpert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E63845-74E7-4DCC-8E12-05F828DE1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384" y="5880295"/>
            <a:ext cx="5748531" cy="5160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71B691-D1F6-4731-BC35-DEC32EA60EDE}"/>
              </a:ext>
            </a:extLst>
          </p:cNvPr>
          <p:cNvSpPr/>
          <p:nvPr/>
        </p:nvSpPr>
        <p:spPr>
          <a:xfrm>
            <a:off x="5824025" y="3742006"/>
            <a:ext cx="6184495" cy="2504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1CA428-0768-4EA7-8939-B5EC0B44A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6649" y="4316962"/>
            <a:ext cx="3076233" cy="1131260"/>
          </a:xfrm>
          <a:prstGeom prst="rect">
            <a:avLst/>
          </a:prstGeom>
        </p:spPr>
      </p:pic>
      <p:sp>
        <p:nvSpPr>
          <p:cNvPr id="14" name="Espace réservé du pied de page 5">
            <a:extLst>
              <a:ext uri="{FF2B5EF4-FFF2-40B4-BE49-F238E27FC236}">
                <a16:creationId xmlns:a16="http://schemas.microsoft.com/office/drawing/2014/main" id="{A90ECC24-565B-48A3-8527-5EA02C302FF8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162446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La saisie sur monexpert (2/2)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9ECC490-DE87-418E-B65B-DDC08731DC34}"/>
              </a:ext>
            </a:extLst>
          </p:cNvPr>
          <p:cNvSpPr txBox="1"/>
          <p:nvPr/>
        </p:nvSpPr>
        <p:spPr>
          <a:xfrm>
            <a:off x="500621" y="1100947"/>
            <a:ext cx="11346722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Lorsque le client est connu de notre Système d’Information, l’assenceur vous permet une alimentation automatique. Veillez à sélectionner le profil correspondant à la fonction désirée.  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75E8780-51C8-4A37-ADB2-E8BD85A2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monexpert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1AE8C5-7632-48DB-B4DC-D4DFF0F15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02" y="2027887"/>
            <a:ext cx="9035265" cy="46633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08167C2-3800-45B8-98D4-4CD220C59E67}"/>
              </a:ext>
            </a:extLst>
          </p:cNvPr>
          <p:cNvSpPr txBox="1"/>
          <p:nvPr/>
        </p:nvSpPr>
        <p:spPr>
          <a:xfrm>
            <a:off x="0" y="5255216"/>
            <a:ext cx="3048122" cy="7386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Rectifiez le Nom en supprimant le prénom du champ « Nom » et alimentez le champ prénom.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20E072-4B24-4B46-89FC-35392C2E81A7}"/>
              </a:ext>
            </a:extLst>
          </p:cNvPr>
          <p:cNvSpPr txBox="1"/>
          <p:nvPr/>
        </p:nvSpPr>
        <p:spPr>
          <a:xfrm>
            <a:off x="8559616" y="2498440"/>
            <a:ext cx="3048122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Vérifiez les éléments de contact et alimentez la plage horaire.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FAB9B8-8BE9-44F5-A350-645778867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899" y="4024142"/>
            <a:ext cx="4129444" cy="160040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1DD974F-ACDE-4746-8B8C-9BA7BF058F35}"/>
              </a:ext>
            </a:extLst>
          </p:cNvPr>
          <p:cNvCxnSpPr>
            <a:cxnSpLocks/>
          </p:cNvCxnSpPr>
          <p:nvPr/>
        </p:nvCxnSpPr>
        <p:spPr>
          <a:xfrm flipV="1">
            <a:off x="6850743" y="4528457"/>
            <a:ext cx="867156" cy="2897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4928119-09DD-44E7-B153-03157417DCBD}"/>
              </a:ext>
            </a:extLst>
          </p:cNvPr>
          <p:cNvCxnSpPr>
            <a:cxnSpLocks/>
          </p:cNvCxnSpPr>
          <p:nvPr/>
        </p:nvCxnSpPr>
        <p:spPr>
          <a:xfrm flipH="1">
            <a:off x="2002971" y="1551050"/>
            <a:ext cx="1487715" cy="16711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5AA6973-C5D4-4A61-83CF-A1F7E347915E}"/>
              </a:ext>
            </a:extLst>
          </p:cNvPr>
          <p:cNvCxnSpPr>
            <a:cxnSpLocks/>
          </p:cNvCxnSpPr>
          <p:nvPr/>
        </p:nvCxnSpPr>
        <p:spPr>
          <a:xfrm flipH="1" flipV="1">
            <a:off x="1364343" y="4093029"/>
            <a:ext cx="159718" cy="11621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188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La saisie sur monexpert (2/2)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915BEE-BCDD-4031-9406-4B70DACCDAFF}"/>
              </a:ext>
            </a:extLst>
          </p:cNvPr>
          <p:cNvSpPr txBox="1"/>
          <p:nvPr/>
        </p:nvSpPr>
        <p:spPr>
          <a:xfrm>
            <a:off x="8852425" y="1461108"/>
            <a:ext cx="3052192" cy="9541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dernière étape consiste à vérifier les éléments vous concernant (si besoin, modifier l’agence) et à indiquer </a:t>
            </a:r>
            <a:r>
              <a:rPr lang="fr-F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numéro de téléphone.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14EF68-81DC-4215-ACC9-6777BB00B6ED}"/>
              </a:ext>
            </a:extLst>
          </p:cNvPr>
          <p:cNvSpPr txBox="1"/>
          <p:nvPr/>
        </p:nvSpPr>
        <p:spPr>
          <a:xfrm>
            <a:off x="283406" y="5250549"/>
            <a:ext cx="11266169" cy="80021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fr-FR" sz="1400">
              <a:solidFill>
                <a:schemeClr val="bg1"/>
              </a:solidFill>
            </a:endParaRPr>
          </a:p>
          <a:p>
            <a:r>
              <a:rPr lang="fr-FR" sz="1400" b="1">
                <a:solidFill>
                  <a:schemeClr val="bg1"/>
                </a:solidFill>
              </a:rPr>
              <a:t>Une fois cette étape validée, le statut du Lead passe à l’état :</a:t>
            </a:r>
            <a:endParaRPr lang="fr-FR" sz="1400" b="1">
              <a:solidFill>
                <a:schemeClr val="tx1">
                  <a:lumMod val="50000"/>
                </a:schemeClr>
              </a:solidFill>
            </a:endParaRPr>
          </a:p>
          <a:p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F5DF56-E792-46D3-AA0C-5101E22BBD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172"/>
          <a:stretch/>
        </p:blipFill>
        <p:spPr>
          <a:xfrm>
            <a:off x="5600343" y="5331910"/>
            <a:ext cx="5158864" cy="588799"/>
          </a:xfrm>
          <a:prstGeom prst="rect">
            <a:avLst/>
          </a:prstGeom>
          <a:ln>
            <a:noFill/>
          </a:ln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075E8780-51C8-4A37-ADB2-E8BD85A2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monexpert 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0941A8-EF33-402B-BFE3-4F419EA94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04180"/>
            <a:ext cx="8576653" cy="3685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56CF164D-51AA-4D3B-8834-CE15536E6F6B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179601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02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Saisie Myflow : Je vends l’offre et je contractualise seul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598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0055D46D-7160-4C22-AF66-C9DD911C1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646" y="1581865"/>
            <a:ext cx="3467584" cy="724001"/>
          </a:xfrm>
          <a:prstGeom prst="rect">
            <a:avLst/>
          </a:prstGeom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1/2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9B7606-FCEC-43EF-B7E8-789777A5DD0B}"/>
              </a:ext>
            </a:extLst>
          </p:cNvPr>
          <p:cNvSpPr txBox="1"/>
          <p:nvPr/>
        </p:nvSpPr>
        <p:spPr>
          <a:xfrm>
            <a:off x="402120" y="1360138"/>
            <a:ext cx="584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 pour toute demande relative à la monétique, je choisis la prestation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312C06-A3A8-4F0A-9559-46784F69A193}"/>
              </a:ext>
            </a:extLst>
          </p:cNvPr>
          <p:cNvSpPr txBox="1"/>
          <p:nvPr/>
        </p:nvSpPr>
        <p:spPr>
          <a:xfrm>
            <a:off x="7115379" y="2577532"/>
            <a:ext cx="333456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choisis 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création » 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complète la partie « Coordonnées du client » et « Signataire » comme traditionnellement.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971E2-EEB6-4122-A0D9-4B8E544F31AB}"/>
              </a:ext>
            </a:extLst>
          </p:cNvPr>
          <p:cNvSpPr/>
          <p:nvPr/>
        </p:nvSpPr>
        <p:spPr>
          <a:xfrm>
            <a:off x="334176" y="1326348"/>
            <a:ext cx="5845244" cy="99091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0">
            <a:extLst>
              <a:ext uri="{FF2B5EF4-FFF2-40B4-BE49-F238E27FC236}">
                <a16:creationId xmlns:a16="http://schemas.microsoft.com/office/drawing/2014/main" id="{00E92C04-A8F5-436B-84C3-5DF34838B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myflow 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B6F19A-7F23-412E-88FE-345CD4E6C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20" y="2351049"/>
            <a:ext cx="5101804" cy="34992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4A6A36-D5B7-4BE7-B640-A2F43D3C1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1829" y="3794926"/>
            <a:ext cx="5373325" cy="2530691"/>
          </a:xfrm>
          <a:prstGeom prst="rect">
            <a:avLst/>
          </a:prstGeom>
        </p:spPr>
      </p:pic>
      <p:sp>
        <p:nvSpPr>
          <p:cNvPr id="10" name="Espace réservé du pied de page 5">
            <a:extLst>
              <a:ext uri="{FF2B5EF4-FFF2-40B4-BE49-F238E27FC236}">
                <a16:creationId xmlns:a16="http://schemas.microsoft.com/office/drawing/2014/main" id="{52E6BCC0-E7B4-4C0D-B29A-B455EDFF68FA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319337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1/2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6A195-B5B0-4231-9F83-7481C96C689A}"/>
              </a:ext>
            </a:extLst>
          </p:cNvPr>
          <p:cNvSpPr txBox="1"/>
          <p:nvPr/>
        </p:nvSpPr>
        <p:spPr>
          <a:xfrm>
            <a:off x="6096000" y="3429000"/>
            <a:ext cx="528792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 niveau type de contrat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coche </a:t>
            </a: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ensuite le contrat adéquat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JPEL Express</a:t>
            </a:r>
          </a:p>
        </p:txBody>
      </p:sp>
      <p:sp>
        <p:nvSpPr>
          <p:cNvPr id="13" name="Titre 10">
            <a:extLst>
              <a:ext uri="{FF2B5EF4-FFF2-40B4-BE49-F238E27FC236}">
                <a16:creationId xmlns:a16="http://schemas.microsoft.com/office/drawing/2014/main" id="{00E92C04-A8F5-436B-84C3-5DF34838B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myflow </a:t>
            </a:r>
            <a:endParaRPr lang="fr-FR" dirty="0"/>
          </a:p>
        </p:txBody>
      </p:sp>
      <p:pic>
        <p:nvPicPr>
          <p:cNvPr id="15" name="Picture 4" descr="New Product Development - Lawler Associates">
            <a:extLst>
              <a:ext uri="{FF2B5EF4-FFF2-40B4-BE49-F238E27FC236}">
                <a16:creationId xmlns:a16="http://schemas.microsoft.com/office/drawing/2014/main" id="{22351BF1-B115-4233-881A-EA3895559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16" r="5771" b="4265"/>
          <a:stretch/>
        </p:blipFill>
        <p:spPr bwMode="auto">
          <a:xfrm>
            <a:off x="6096000" y="2763479"/>
            <a:ext cx="800272" cy="53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5A39290-81C2-444A-91D0-F5D697A39948}"/>
              </a:ext>
            </a:extLst>
          </p:cNvPr>
          <p:cNvSpPr txBox="1"/>
          <p:nvPr/>
        </p:nvSpPr>
        <p:spPr>
          <a:xfrm>
            <a:off x="6117872" y="4059068"/>
            <a:ext cx="5287928" cy="646331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rgbClr val="000000"/>
                </a:solidFill>
              </a:rPr>
              <a:t>2 lignes dédiées à JPEL Express apparaissent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0000"/>
                </a:solidFill>
              </a:rPr>
              <a:t>Celle permettant la mise en place du contrat e-encaissement,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0000"/>
                </a:solidFill>
              </a:rPr>
              <a:t>La ligne qui permet d’ajouter un logiciel à un TPE Android.</a:t>
            </a:r>
          </a:p>
        </p:txBody>
      </p:sp>
      <p:pic>
        <p:nvPicPr>
          <p:cNvPr id="1028" name="Picture 4" descr="Texte de remplacement généré par une machine :&#10;Tsœ(s) &#10;PLBS &#10;e-comnerce VAOS &#10;PRO &#10;Ferlait P LS &#10;Lo TPE &#10;JPEL Exwess &#10;JPEL &#10;TPE ">
            <a:extLst>
              <a:ext uri="{FF2B5EF4-FFF2-40B4-BE49-F238E27FC236}">
                <a16:creationId xmlns:a16="http://schemas.microsoft.com/office/drawing/2014/main" id="{D7A2147D-9E77-4597-809C-7C455EF6F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0" r="33006"/>
          <a:stretch/>
        </p:blipFill>
        <p:spPr bwMode="auto">
          <a:xfrm>
            <a:off x="558956" y="1450032"/>
            <a:ext cx="5265804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1E1C27BD-FF04-4700-8EFD-37366A348C5D}"/>
              </a:ext>
            </a:extLst>
          </p:cNvPr>
          <p:cNvSpPr/>
          <p:nvPr/>
        </p:nvSpPr>
        <p:spPr>
          <a:xfrm>
            <a:off x="5575392" y="3825089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!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4315D7C9-2BC1-4837-8FF3-0B07EAF31175}"/>
              </a:ext>
            </a:extLst>
          </p:cNvPr>
          <p:cNvCxnSpPr>
            <a:cxnSpLocks/>
          </p:cNvCxnSpPr>
          <p:nvPr/>
        </p:nvCxnSpPr>
        <p:spPr>
          <a:xfrm flipH="1">
            <a:off x="3370217" y="3642723"/>
            <a:ext cx="2751912" cy="13212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5">
            <a:extLst>
              <a:ext uri="{FF2B5EF4-FFF2-40B4-BE49-F238E27FC236}">
                <a16:creationId xmlns:a16="http://schemas.microsoft.com/office/drawing/2014/main" id="{432D53BB-9F88-4C29-90C9-4F4037EBC9B4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1375605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xte de remplacement généré par une machine :&#10;Acceptation &#10;Se Sur CB ne doit pas dépasser 16 espace incWS_ Les spéciaux ne SOrM pas acceptés. &#10;Elg doit être quasi égale à l'ensei*te cornrnerr5alg et eue dénonunation cumue des de gumetue au consœnmateur dg reconnaitre %lernent ré*ité de son achat &#10;chosi (Z) &#10;document JPEL &#10;Commissions CB &#10;Pénodicité prélèvement cornrnissüvs &#10;Canes roseau Caisso épargne -Taux &#10;Cades réseau CÈsse cf *one - Montant m nanum &#10;* &#10;Cartes et UE - &#10;Cartes Commerciales UE - Montant &#10;des CB ho rs forfait PLS &#10;0,05 &#10;1.00 &#10;0,05 ">
            <a:extLst>
              <a:ext uri="{FF2B5EF4-FFF2-40B4-BE49-F238E27FC236}">
                <a16:creationId xmlns:a16="http://schemas.microsoft.com/office/drawing/2014/main" id="{BDABE3EE-111B-420E-8D85-642970909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88"/>
          <a:stretch/>
        </p:blipFill>
        <p:spPr bwMode="auto">
          <a:xfrm>
            <a:off x="6191199" y="1327547"/>
            <a:ext cx="5430648" cy="139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2/2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9B7606-FCEC-43EF-B7E8-789777A5DD0B}"/>
              </a:ext>
            </a:extLst>
          </p:cNvPr>
          <p:cNvSpPr txBox="1"/>
          <p:nvPr/>
        </p:nvSpPr>
        <p:spPr>
          <a:xfrm>
            <a:off x="3718561" y="1287631"/>
            <a:ext cx="228224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saisis l’enseigne abrégée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6A195-B5B0-4231-9F83-7481C96C689A}"/>
              </a:ext>
            </a:extLst>
          </p:cNvPr>
          <p:cNvSpPr txBox="1"/>
          <p:nvPr/>
        </p:nvSpPr>
        <p:spPr>
          <a:xfrm>
            <a:off x="6316334" y="2892785"/>
            <a:ext cx="528792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pense à charger la fiche de recueil d’information dédiée à JPEL Express) pour la compléter (voir page suivante).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93DFBF-6A82-461B-8A68-3FAE63B12F54}"/>
              </a:ext>
            </a:extLst>
          </p:cNvPr>
          <p:cNvSpPr txBox="1"/>
          <p:nvPr/>
        </p:nvSpPr>
        <p:spPr>
          <a:xfrm>
            <a:off x="5945666" y="4189979"/>
            <a:ext cx="5167987" cy="101566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complète la partie commission CB comme traditionnellement.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veille à indiquer des taux en accord avec mes délégations (les commissions de bases en e-commerce étant supérieures aux commissions TPE) cf. référentiel des dérogations commerciales (page 7 (SP+). Clic 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ici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F8549F6-DFDE-410B-880A-43823B75946B}"/>
              </a:ext>
            </a:extLst>
          </p:cNvPr>
          <p:cNvSpPr txBox="1"/>
          <p:nvPr/>
        </p:nvSpPr>
        <p:spPr>
          <a:xfrm>
            <a:off x="1976110" y="5719394"/>
            <a:ext cx="3619615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scanne et je joins la f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iche de renseignement 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JPEL Express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5F0A9EB-3F20-4399-8664-12764196F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442" y="5336482"/>
            <a:ext cx="5153639" cy="8206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23395D60-7D01-420D-9F10-18F81B5BE0F1}"/>
              </a:ext>
            </a:extLst>
          </p:cNvPr>
          <p:cNvSpPr txBox="1"/>
          <p:nvPr/>
        </p:nvSpPr>
        <p:spPr>
          <a:xfrm>
            <a:off x="7986636" y="5871253"/>
            <a:ext cx="861133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tx1">
                    <a:lumMod val="50000"/>
                    <a:lumOff val="50000"/>
                  </a:schemeClr>
                </a:solidFill>
              </a:rPr>
              <a:t> JPEL Express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A3515CF7-9AFE-410A-A722-4394839A050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000803" y="1426131"/>
            <a:ext cx="1950123" cy="770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5E474DC-78CB-4574-B6F0-B12DF949500C}"/>
              </a:ext>
            </a:extLst>
          </p:cNvPr>
          <p:cNvCxnSpPr>
            <a:cxnSpLocks/>
          </p:cNvCxnSpPr>
          <p:nvPr/>
        </p:nvCxnSpPr>
        <p:spPr>
          <a:xfrm flipH="1" flipV="1">
            <a:off x="7419703" y="2560373"/>
            <a:ext cx="815193" cy="3668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E37E1EF0-AC77-47DC-810B-AA55C6F03863}"/>
              </a:ext>
            </a:extLst>
          </p:cNvPr>
          <p:cNvCxnSpPr>
            <a:cxnSpLocks/>
          </p:cNvCxnSpPr>
          <p:nvPr/>
        </p:nvCxnSpPr>
        <p:spPr>
          <a:xfrm flipH="1" flipV="1">
            <a:off x="5606089" y="4694437"/>
            <a:ext cx="349940" cy="26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78C27FEA-3E2F-45AC-AD9F-C28C5A40100B}"/>
              </a:ext>
            </a:extLst>
          </p:cNvPr>
          <p:cNvSpPr/>
          <p:nvPr/>
        </p:nvSpPr>
        <p:spPr>
          <a:xfrm>
            <a:off x="5601903" y="5571294"/>
            <a:ext cx="5332396" cy="386744"/>
          </a:xfrm>
          <a:custGeom>
            <a:avLst/>
            <a:gdLst>
              <a:gd name="connsiteX0" fmla="*/ 5332396 w 5332396"/>
              <a:gd name="connsiteY0" fmla="*/ 386744 h 386744"/>
              <a:gd name="connsiteX1" fmla="*/ 2146434 w 5332396"/>
              <a:gd name="connsiteY1" fmla="*/ 1733 h 386744"/>
              <a:gd name="connsiteX2" fmla="*/ 0 w 5332396"/>
              <a:gd name="connsiteY2" fmla="*/ 271241 h 38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2396" h="386744">
                <a:moveTo>
                  <a:pt x="5332396" y="386744"/>
                </a:moveTo>
                <a:cubicBezTo>
                  <a:pt x="4183781" y="203863"/>
                  <a:pt x="3035166" y="20983"/>
                  <a:pt x="2146434" y="1733"/>
                </a:cubicBezTo>
                <a:cubicBezTo>
                  <a:pt x="1257702" y="-17517"/>
                  <a:pt x="628851" y="126862"/>
                  <a:pt x="0" y="271241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10">
            <a:extLst>
              <a:ext uri="{FF2B5EF4-FFF2-40B4-BE49-F238E27FC236}">
                <a16:creationId xmlns:a16="http://schemas.microsoft.com/office/drawing/2014/main" id="{D5857190-C27A-4798-9A76-146D9939D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saisie sous myflow 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0C22FD-4FD7-47CF-B92C-3A71B2D9CF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1962"/>
          <a:stretch/>
        </p:blipFill>
        <p:spPr>
          <a:xfrm>
            <a:off x="326660" y="3016318"/>
            <a:ext cx="5269065" cy="243757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C1C7A1C-2533-4E78-8EEB-72BBD3D648FD}"/>
              </a:ext>
            </a:extLst>
          </p:cNvPr>
          <p:cNvSpPr/>
          <p:nvPr/>
        </p:nvSpPr>
        <p:spPr>
          <a:xfrm>
            <a:off x="2042160" y="4565517"/>
            <a:ext cx="285206" cy="223003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372FAD6-2E2D-40E5-BEF4-80F535F43AEE}"/>
              </a:ext>
            </a:extLst>
          </p:cNvPr>
          <p:cNvSpPr/>
          <p:nvPr/>
        </p:nvSpPr>
        <p:spPr>
          <a:xfrm>
            <a:off x="2042160" y="3719870"/>
            <a:ext cx="285206" cy="223003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pied de page 5">
            <a:extLst>
              <a:ext uri="{FF2B5EF4-FFF2-40B4-BE49-F238E27FC236}">
                <a16:creationId xmlns:a16="http://schemas.microsoft.com/office/drawing/2014/main" id="{5812EBF7-ACA7-4562-AC70-5153A84BE031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1527843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fiche JPEL Express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9B7606-FCEC-43EF-B7E8-789777A5DD0B}"/>
              </a:ext>
            </a:extLst>
          </p:cNvPr>
          <p:cNvSpPr txBox="1"/>
          <p:nvPr/>
        </p:nvSpPr>
        <p:spPr>
          <a:xfrm>
            <a:off x="541950" y="1772107"/>
            <a:ext cx="5497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 de changement sur la partie haute du document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312C06-A3A8-4F0A-9559-46784F69A193}"/>
              </a:ext>
            </a:extLst>
          </p:cNvPr>
          <p:cNvSpPr txBox="1"/>
          <p:nvPr/>
        </p:nvSpPr>
        <p:spPr>
          <a:xfrm>
            <a:off x="1869409" y="3198167"/>
            <a:ext cx="284220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client 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choisit pas de code, 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sera par défaut :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12345678.</a:t>
            </a:r>
          </a:p>
          <a:p>
            <a:pPr lvl="0"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nécessaire à la première connexion et en cas de réinitialisation de mot de passe.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7E77F0-DD01-4967-9F36-5F76E8039AA8}"/>
              </a:ext>
            </a:extLst>
          </p:cNvPr>
          <p:cNvSpPr txBox="1"/>
          <p:nvPr/>
        </p:nvSpPr>
        <p:spPr>
          <a:xfrm>
            <a:off x="650716" y="1132209"/>
            <a:ext cx="11091674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fr-FR" sz="1600">
                <a:latin typeface="Arial Black" panose="020B0A04020102020204" pitchFamily="34" charset="0"/>
              </a:rPr>
              <a:t>Pour simplifier sa saisie nous avons créé une fiche de recueil d’information spécifique à JPEL Express et réduite </a:t>
            </a:r>
            <a:r>
              <a:rPr lang="fr-FR" sz="1600" b="1">
                <a:solidFill>
                  <a:srgbClr val="FF0000"/>
                </a:solidFill>
                <a:latin typeface="Arial Black" panose="020B0A04020102020204" pitchFamily="34" charset="0"/>
              </a:rPr>
              <a:t>au strict nécessaire </a:t>
            </a:r>
            <a:r>
              <a:rPr lang="fr-FR" sz="1600">
                <a:latin typeface="Arial Black" panose="020B0A04020102020204" pitchFamily="34" charset="0"/>
              </a:rPr>
              <a:t>dans le cadre de l’instruction du dossier JPEL Express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3BC6D25-4698-42AB-9E84-89B7330DFEF8}"/>
              </a:ext>
            </a:extLst>
          </p:cNvPr>
          <p:cNvSpPr/>
          <p:nvPr/>
        </p:nvSpPr>
        <p:spPr>
          <a:xfrm>
            <a:off x="47594" y="1099865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498A2F-B681-4D80-A610-3537426B0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336" y="1749328"/>
            <a:ext cx="5992506" cy="4470125"/>
          </a:xfrm>
          <a:prstGeom prst="rect">
            <a:avLst/>
          </a:prstGeom>
        </p:spPr>
      </p:pic>
      <p:sp>
        <p:nvSpPr>
          <p:cNvPr id="10" name="Titre 10">
            <a:extLst>
              <a:ext uri="{FF2B5EF4-FFF2-40B4-BE49-F238E27FC236}">
                <a16:creationId xmlns:a16="http://schemas.microsoft.com/office/drawing/2014/main" id="{41A46D3E-DFA0-4CAA-A71E-86265519E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Compléter la fiche de recueil d’information a joindre a la myflow</a:t>
            </a:r>
            <a:endParaRPr lang="fr-FR" dirty="0"/>
          </a:p>
        </p:txBody>
      </p:sp>
      <p:sp>
        <p:nvSpPr>
          <p:cNvPr id="12" name="Espace réservé du pied de page 5">
            <a:extLst>
              <a:ext uri="{FF2B5EF4-FFF2-40B4-BE49-F238E27FC236}">
                <a16:creationId xmlns:a16="http://schemas.microsoft.com/office/drawing/2014/main" id="{40E1BDDA-A6C0-40A1-94C9-EC58F8EA6443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3802603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New Product Development - Lawler Associates">
            <a:extLst>
              <a:ext uri="{FF2B5EF4-FFF2-40B4-BE49-F238E27FC236}">
                <a16:creationId xmlns:a16="http://schemas.microsoft.com/office/drawing/2014/main" id="{5415B694-7CCD-446C-B67C-43593B3DD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16" r="5771" b="4265"/>
          <a:stretch/>
        </p:blipFill>
        <p:spPr bwMode="auto">
          <a:xfrm>
            <a:off x="106536" y="2157025"/>
            <a:ext cx="800272" cy="53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fiche JPEL Express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6A195-B5B0-4231-9F83-7481C96C689A}"/>
              </a:ext>
            </a:extLst>
          </p:cNvPr>
          <p:cNvSpPr txBox="1"/>
          <p:nvPr/>
        </p:nvSpPr>
        <p:spPr>
          <a:xfrm>
            <a:off x="285100" y="2613383"/>
            <a:ext cx="5287928" cy="1200329"/>
          </a:xfrm>
          <a:custGeom>
            <a:avLst/>
            <a:gdLst>
              <a:gd name="connsiteX0" fmla="*/ 0 w 5287928"/>
              <a:gd name="connsiteY0" fmla="*/ 0 h 1200329"/>
              <a:gd name="connsiteX1" fmla="*/ 608112 w 5287928"/>
              <a:gd name="connsiteY1" fmla="*/ 0 h 1200329"/>
              <a:gd name="connsiteX2" fmla="*/ 1110465 w 5287928"/>
              <a:gd name="connsiteY2" fmla="*/ 0 h 1200329"/>
              <a:gd name="connsiteX3" fmla="*/ 1877214 w 5287928"/>
              <a:gd name="connsiteY3" fmla="*/ 0 h 1200329"/>
              <a:gd name="connsiteX4" fmla="*/ 2485326 w 5287928"/>
              <a:gd name="connsiteY4" fmla="*/ 0 h 1200329"/>
              <a:gd name="connsiteX5" fmla="*/ 3093438 w 5287928"/>
              <a:gd name="connsiteY5" fmla="*/ 0 h 1200329"/>
              <a:gd name="connsiteX6" fmla="*/ 3860187 w 5287928"/>
              <a:gd name="connsiteY6" fmla="*/ 0 h 1200329"/>
              <a:gd name="connsiteX7" fmla="*/ 4415420 w 5287928"/>
              <a:gd name="connsiteY7" fmla="*/ 0 h 1200329"/>
              <a:gd name="connsiteX8" fmla="*/ 5287928 w 5287928"/>
              <a:gd name="connsiteY8" fmla="*/ 0 h 1200329"/>
              <a:gd name="connsiteX9" fmla="*/ 5287928 w 5287928"/>
              <a:gd name="connsiteY9" fmla="*/ 624171 h 1200329"/>
              <a:gd name="connsiteX10" fmla="*/ 5287928 w 5287928"/>
              <a:gd name="connsiteY10" fmla="*/ 1200329 h 1200329"/>
              <a:gd name="connsiteX11" fmla="*/ 4626937 w 5287928"/>
              <a:gd name="connsiteY11" fmla="*/ 1200329 h 1200329"/>
              <a:gd name="connsiteX12" fmla="*/ 4018825 w 5287928"/>
              <a:gd name="connsiteY12" fmla="*/ 1200329 h 1200329"/>
              <a:gd name="connsiteX13" fmla="*/ 3252076 w 5287928"/>
              <a:gd name="connsiteY13" fmla="*/ 1200329 h 1200329"/>
              <a:gd name="connsiteX14" fmla="*/ 2485326 w 5287928"/>
              <a:gd name="connsiteY14" fmla="*/ 1200329 h 1200329"/>
              <a:gd name="connsiteX15" fmla="*/ 1930094 w 5287928"/>
              <a:gd name="connsiteY15" fmla="*/ 1200329 h 1200329"/>
              <a:gd name="connsiteX16" fmla="*/ 1269103 w 5287928"/>
              <a:gd name="connsiteY16" fmla="*/ 1200329 h 1200329"/>
              <a:gd name="connsiteX17" fmla="*/ 0 w 5287928"/>
              <a:gd name="connsiteY17" fmla="*/ 1200329 h 1200329"/>
              <a:gd name="connsiteX18" fmla="*/ 0 w 5287928"/>
              <a:gd name="connsiteY18" fmla="*/ 600165 h 1200329"/>
              <a:gd name="connsiteX19" fmla="*/ 0 w 5287928"/>
              <a:gd name="connsiteY19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7928" h="1200329" extrusionOk="0">
                <a:moveTo>
                  <a:pt x="0" y="0"/>
                </a:moveTo>
                <a:cubicBezTo>
                  <a:pt x="200038" y="-28791"/>
                  <a:pt x="455166" y="28737"/>
                  <a:pt x="608112" y="0"/>
                </a:cubicBezTo>
                <a:cubicBezTo>
                  <a:pt x="761058" y="-28737"/>
                  <a:pt x="1009689" y="-21938"/>
                  <a:pt x="1110465" y="0"/>
                </a:cubicBezTo>
                <a:cubicBezTo>
                  <a:pt x="1211241" y="21938"/>
                  <a:pt x="1618232" y="-12464"/>
                  <a:pt x="1877214" y="0"/>
                </a:cubicBezTo>
                <a:cubicBezTo>
                  <a:pt x="2136196" y="12464"/>
                  <a:pt x="2286404" y="17447"/>
                  <a:pt x="2485326" y="0"/>
                </a:cubicBezTo>
                <a:cubicBezTo>
                  <a:pt x="2684248" y="-17447"/>
                  <a:pt x="2898011" y="-26320"/>
                  <a:pt x="3093438" y="0"/>
                </a:cubicBezTo>
                <a:cubicBezTo>
                  <a:pt x="3288865" y="26320"/>
                  <a:pt x="3557000" y="-7503"/>
                  <a:pt x="3860187" y="0"/>
                </a:cubicBezTo>
                <a:cubicBezTo>
                  <a:pt x="4163374" y="7503"/>
                  <a:pt x="4293779" y="19409"/>
                  <a:pt x="4415420" y="0"/>
                </a:cubicBezTo>
                <a:cubicBezTo>
                  <a:pt x="4537061" y="-19409"/>
                  <a:pt x="4961428" y="-21486"/>
                  <a:pt x="5287928" y="0"/>
                </a:cubicBezTo>
                <a:cubicBezTo>
                  <a:pt x="5282473" y="222972"/>
                  <a:pt x="5259155" y="407539"/>
                  <a:pt x="5287928" y="624171"/>
                </a:cubicBezTo>
                <a:cubicBezTo>
                  <a:pt x="5316701" y="840803"/>
                  <a:pt x="5288450" y="1071893"/>
                  <a:pt x="5287928" y="1200329"/>
                </a:cubicBezTo>
                <a:cubicBezTo>
                  <a:pt x="5045124" y="1207226"/>
                  <a:pt x="4840247" y="1178722"/>
                  <a:pt x="4626937" y="1200329"/>
                </a:cubicBezTo>
                <a:cubicBezTo>
                  <a:pt x="4413627" y="1221936"/>
                  <a:pt x="4291541" y="1201603"/>
                  <a:pt x="4018825" y="1200329"/>
                </a:cubicBezTo>
                <a:cubicBezTo>
                  <a:pt x="3746109" y="1199055"/>
                  <a:pt x="3563930" y="1231738"/>
                  <a:pt x="3252076" y="1200329"/>
                </a:cubicBezTo>
                <a:cubicBezTo>
                  <a:pt x="2940222" y="1168920"/>
                  <a:pt x="2853018" y="1194221"/>
                  <a:pt x="2485326" y="1200329"/>
                </a:cubicBezTo>
                <a:cubicBezTo>
                  <a:pt x="2117634" y="1206438"/>
                  <a:pt x="2141485" y="1227083"/>
                  <a:pt x="1930094" y="1200329"/>
                </a:cubicBezTo>
                <a:cubicBezTo>
                  <a:pt x="1718703" y="1173575"/>
                  <a:pt x="1406577" y="1200241"/>
                  <a:pt x="1269103" y="1200329"/>
                </a:cubicBezTo>
                <a:cubicBezTo>
                  <a:pt x="1131629" y="1200417"/>
                  <a:pt x="471338" y="1153948"/>
                  <a:pt x="0" y="1200329"/>
                </a:cubicBezTo>
                <a:cubicBezTo>
                  <a:pt x="-12754" y="1016038"/>
                  <a:pt x="-7674" y="845247"/>
                  <a:pt x="0" y="600165"/>
                </a:cubicBezTo>
                <a:cubicBezTo>
                  <a:pt x="7674" y="355083"/>
                  <a:pt x="-9784" y="177226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L’offre de base est surlignée et précochée (intégrant le « push mail » au travers du back office et l’envoi de sms grâce à l’application mobile).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« suivi client » est Pré coché puisque l’option est gratuite (e-mail de confirmation de paiement à l’acheteur).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2 autres services optionnels payant se selectionnent ici.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312C06-A3A8-4F0A-9559-46784F69A193}"/>
              </a:ext>
            </a:extLst>
          </p:cNvPr>
          <p:cNvSpPr txBox="1"/>
          <p:nvPr/>
        </p:nvSpPr>
        <p:spPr>
          <a:xfrm>
            <a:off x="2035276" y="1698687"/>
            <a:ext cx="353775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 ensuite le libellé de la boutique à alimenter.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93DFBF-6A82-461B-8A68-3FAE63B12F54}"/>
              </a:ext>
            </a:extLst>
          </p:cNvPr>
          <p:cNvSpPr txBox="1"/>
          <p:nvPr/>
        </p:nvSpPr>
        <p:spPr>
          <a:xfrm>
            <a:off x="1110894" y="5366105"/>
            <a:ext cx="446213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 l’option cartes privatives est selectionnée cocher la bonne case et alimenter le numéro de contrat fourni par le client.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E81FE3-4678-4EEF-A71A-2F2BD975B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045" y="1339563"/>
            <a:ext cx="6166074" cy="480183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246E75F-87A4-4EBF-BA8F-704430E18FE8}"/>
              </a:ext>
            </a:extLst>
          </p:cNvPr>
          <p:cNvSpPr txBox="1"/>
          <p:nvPr/>
        </p:nvSpPr>
        <p:spPr>
          <a:xfrm>
            <a:off x="723313" y="4266743"/>
            <a:ext cx="484971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S’il s’agit d’une souscription ne pas indiquer de numéro de contrat. Si avenant à l’offre, je note le numéro de contrat.</a:t>
            </a: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5D13BA56-93E1-417D-B28E-677C6A57D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Compléter la fiche de recueil d’information a joindre a la myflow</a:t>
            </a:r>
            <a:endParaRPr lang="fr-FR" dirty="0"/>
          </a:p>
        </p:txBody>
      </p:sp>
      <p:sp>
        <p:nvSpPr>
          <p:cNvPr id="16" name="Espace réservé du pied de page 5">
            <a:extLst>
              <a:ext uri="{FF2B5EF4-FFF2-40B4-BE49-F238E27FC236}">
                <a16:creationId xmlns:a16="http://schemas.microsoft.com/office/drawing/2014/main" id="{2A305B90-2C7D-4393-A301-59832154BBCB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3996367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New Product Development - Lawler Associates">
            <a:extLst>
              <a:ext uri="{FF2B5EF4-FFF2-40B4-BE49-F238E27FC236}">
                <a16:creationId xmlns:a16="http://schemas.microsoft.com/office/drawing/2014/main" id="{5415B694-7CCD-446C-B67C-43593B3DD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16" r="5771" b="4265"/>
          <a:stretch/>
        </p:blipFill>
        <p:spPr bwMode="auto">
          <a:xfrm>
            <a:off x="112591" y="2200937"/>
            <a:ext cx="800272" cy="53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fiche JPEL Express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6A195-B5B0-4231-9F83-7481C96C689A}"/>
              </a:ext>
            </a:extLst>
          </p:cNvPr>
          <p:cNvSpPr txBox="1"/>
          <p:nvPr/>
        </p:nvSpPr>
        <p:spPr>
          <a:xfrm>
            <a:off x="512727" y="2613383"/>
            <a:ext cx="5287928" cy="1200329"/>
          </a:xfrm>
          <a:custGeom>
            <a:avLst/>
            <a:gdLst>
              <a:gd name="connsiteX0" fmla="*/ 0 w 5287928"/>
              <a:gd name="connsiteY0" fmla="*/ 0 h 1200329"/>
              <a:gd name="connsiteX1" fmla="*/ 608112 w 5287928"/>
              <a:gd name="connsiteY1" fmla="*/ 0 h 1200329"/>
              <a:gd name="connsiteX2" fmla="*/ 1110465 w 5287928"/>
              <a:gd name="connsiteY2" fmla="*/ 0 h 1200329"/>
              <a:gd name="connsiteX3" fmla="*/ 1877214 w 5287928"/>
              <a:gd name="connsiteY3" fmla="*/ 0 h 1200329"/>
              <a:gd name="connsiteX4" fmla="*/ 2485326 w 5287928"/>
              <a:gd name="connsiteY4" fmla="*/ 0 h 1200329"/>
              <a:gd name="connsiteX5" fmla="*/ 3093438 w 5287928"/>
              <a:gd name="connsiteY5" fmla="*/ 0 h 1200329"/>
              <a:gd name="connsiteX6" fmla="*/ 3860187 w 5287928"/>
              <a:gd name="connsiteY6" fmla="*/ 0 h 1200329"/>
              <a:gd name="connsiteX7" fmla="*/ 4415420 w 5287928"/>
              <a:gd name="connsiteY7" fmla="*/ 0 h 1200329"/>
              <a:gd name="connsiteX8" fmla="*/ 5287928 w 5287928"/>
              <a:gd name="connsiteY8" fmla="*/ 0 h 1200329"/>
              <a:gd name="connsiteX9" fmla="*/ 5287928 w 5287928"/>
              <a:gd name="connsiteY9" fmla="*/ 624171 h 1200329"/>
              <a:gd name="connsiteX10" fmla="*/ 5287928 w 5287928"/>
              <a:gd name="connsiteY10" fmla="*/ 1200329 h 1200329"/>
              <a:gd name="connsiteX11" fmla="*/ 4626937 w 5287928"/>
              <a:gd name="connsiteY11" fmla="*/ 1200329 h 1200329"/>
              <a:gd name="connsiteX12" fmla="*/ 4018825 w 5287928"/>
              <a:gd name="connsiteY12" fmla="*/ 1200329 h 1200329"/>
              <a:gd name="connsiteX13" fmla="*/ 3252076 w 5287928"/>
              <a:gd name="connsiteY13" fmla="*/ 1200329 h 1200329"/>
              <a:gd name="connsiteX14" fmla="*/ 2485326 w 5287928"/>
              <a:gd name="connsiteY14" fmla="*/ 1200329 h 1200329"/>
              <a:gd name="connsiteX15" fmla="*/ 1930094 w 5287928"/>
              <a:gd name="connsiteY15" fmla="*/ 1200329 h 1200329"/>
              <a:gd name="connsiteX16" fmla="*/ 1269103 w 5287928"/>
              <a:gd name="connsiteY16" fmla="*/ 1200329 h 1200329"/>
              <a:gd name="connsiteX17" fmla="*/ 0 w 5287928"/>
              <a:gd name="connsiteY17" fmla="*/ 1200329 h 1200329"/>
              <a:gd name="connsiteX18" fmla="*/ 0 w 5287928"/>
              <a:gd name="connsiteY18" fmla="*/ 600165 h 1200329"/>
              <a:gd name="connsiteX19" fmla="*/ 0 w 5287928"/>
              <a:gd name="connsiteY19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7928" h="1200329" extrusionOk="0">
                <a:moveTo>
                  <a:pt x="0" y="0"/>
                </a:moveTo>
                <a:cubicBezTo>
                  <a:pt x="200038" y="-28791"/>
                  <a:pt x="455166" y="28737"/>
                  <a:pt x="608112" y="0"/>
                </a:cubicBezTo>
                <a:cubicBezTo>
                  <a:pt x="761058" y="-28737"/>
                  <a:pt x="1009689" y="-21938"/>
                  <a:pt x="1110465" y="0"/>
                </a:cubicBezTo>
                <a:cubicBezTo>
                  <a:pt x="1211241" y="21938"/>
                  <a:pt x="1618232" y="-12464"/>
                  <a:pt x="1877214" y="0"/>
                </a:cubicBezTo>
                <a:cubicBezTo>
                  <a:pt x="2136196" y="12464"/>
                  <a:pt x="2286404" y="17447"/>
                  <a:pt x="2485326" y="0"/>
                </a:cubicBezTo>
                <a:cubicBezTo>
                  <a:pt x="2684248" y="-17447"/>
                  <a:pt x="2898011" y="-26320"/>
                  <a:pt x="3093438" y="0"/>
                </a:cubicBezTo>
                <a:cubicBezTo>
                  <a:pt x="3288865" y="26320"/>
                  <a:pt x="3557000" y="-7503"/>
                  <a:pt x="3860187" y="0"/>
                </a:cubicBezTo>
                <a:cubicBezTo>
                  <a:pt x="4163374" y="7503"/>
                  <a:pt x="4293779" y="19409"/>
                  <a:pt x="4415420" y="0"/>
                </a:cubicBezTo>
                <a:cubicBezTo>
                  <a:pt x="4537061" y="-19409"/>
                  <a:pt x="4961428" y="-21486"/>
                  <a:pt x="5287928" y="0"/>
                </a:cubicBezTo>
                <a:cubicBezTo>
                  <a:pt x="5282473" y="222972"/>
                  <a:pt x="5259155" y="407539"/>
                  <a:pt x="5287928" y="624171"/>
                </a:cubicBezTo>
                <a:cubicBezTo>
                  <a:pt x="5316701" y="840803"/>
                  <a:pt x="5288450" y="1071893"/>
                  <a:pt x="5287928" y="1200329"/>
                </a:cubicBezTo>
                <a:cubicBezTo>
                  <a:pt x="5045124" y="1207226"/>
                  <a:pt x="4840247" y="1178722"/>
                  <a:pt x="4626937" y="1200329"/>
                </a:cubicBezTo>
                <a:cubicBezTo>
                  <a:pt x="4413627" y="1221936"/>
                  <a:pt x="4291541" y="1201603"/>
                  <a:pt x="4018825" y="1200329"/>
                </a:cubicBezTo>
                <a:cubicBezTo>
                  <a:pt x="3746109" y="1199055"/>
                  <a:pt x="3563930" y="1231738"/>
                  <a:pt x="3252076" y="1200329"/>
                </a:cubicBezTo>
                <a:cubicBezTo>
                  <a:pt x="2940222" y="1168920"/>
                  <a:pt x="2853018" y="1194221"/>
                  <a:pt x="2485326" y="1200329"/>
                </a:cubicBezTo>
                <a:cubicBezTo>
                  <a:pt x="2117634" y="1206438"/>
                  <a:pt x="2141485" y="1227083"/>
                  <a:pt x="1930094" y="1200329"/>
                </a:cubicBezTo>
                <a:cubicBezTo>
                  <a:pt x="1718703" y="1173575"/>
                  <a:pt x="1406577" y="1200241"/>
                  <a:pt x="1269103" y="1200329"/>
                </a:cubicBezTo>
                <a:cubicBezTo>
                  <a:pt x="1131629" y="1200417"/>
                  <a:pt x="471338" y="1153948"/>
                  <a:pt x="0" y="1200329"/>
                </a:cubicBezTo>
                <a:cubicBezTo>
                  <a:pt x="-12754" y="1016038"/>
                  <a:pt x="-7674" y="845247"/>
                  <a:pt x="0" y="600165"/>
                </a:cubicBezTo>
                <a:cubicBezTo>
                  <a:pt x="7674" y="355083"/>
                  <a:pt x="-9784" y="17722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Ici les fonctions autorisées sont précochées et vous n’avez rien à faire de particulier. 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seule option qui reste ouverte concern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la création du Formulaire de collecte de donnée qui est à sélectionner si vous avez souscrit à l’option sur la page précédente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L’interlocuteur technique n’a, par défaut, accès qu’à 3 fonctions.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312C06-A3A8-4F0A-9559-46784F69A193}"/>
              </a:ext>
            </a:extLst>
          </p:cNvPr>
          <p:cNvSpPr txBox="1"/>
          <p:nvPr/>
        </p:nvSpPr>
        <p:spPr>
          <a:xfrm>
            <a:off x="374585" y="1235312"/>
            <a:ext cx="4713349" cy="2769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Paramétrage du back office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93DFBF-6A82-461B-8A68-3FAE63B12F54}"/>
              </a:ext>
            </a:extLst>
          </p:cNvPr>
          <p:cNvSpPr txBox="1"/>
          <p:nvPr/>
        </p:nvSpPr>
        <p:spPr>
          <a:xfrm>
            <a:off x="634623" y="4453119"/>
            <a:ext cx="516798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kumimoji="0" lang="fr-FR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l’interlocuteur technique est le même que l’administratif vous pouvez cocher la case.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6009F8-EDB5-4AD3-A678-E022CFDC8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07" y="1209187"/>
            <a:ext cx="6151921" cy="48397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B7B06F4-51DB-4FD3-838A-9242885A054C}"/>
              </a:ext>
            </a:extLst>
          </p:cNvPr>
          <p:cNvSpPr txBox="1"/>
          <p:nvPr/>
        </p:nvSpPr>
        <p:spPr>
          <a:xfrm>
            <a:off x="634623" y="5327230"/>
            <a:ext cx="516798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 d’autres interlocuteurs doivent être paramétrés vous pouvez le faire à la suite du document </a:t>
            </a:r>
          </a:p>
        </p:txBody>
      </p:sp>
      <p:sp>
        <p:nvSpPr>
          <p:cNvPr id="14" name="Titre 10">
            <a:extLst>
              <a:ext uri="{FF2B5EF4-FFF2-40B4-BE49-F238E27FC236}">
                <a16:creationId xmlns:a16="http://schemas.microsoft.com/office/drawing/2014/main" id="{7325F0E8-8CB5-43B1-B33B-CEAEFFF3C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Compléter la fiche de recueil d’information a joindre a la myflow</a:t>
            </a:r>
            <a:endParaRPr lang="fr-FR" dirty="0"/>
          </a:p>
        </p:txBody>
      </p:sp>
      <p:sp>
        <p:nvSpPr>
          <p:cNvPr id="16" name="Espace réservé du pied de page 5">
            <a:extLst>
              <a:ext uri="{FF2B5EF4-FFF2-40B4-BE49-F238E27FC236}">
                <a16:creationId xmlns:a16="http://schemas.microsoft.com/office/drawing/2014/main" id="{26091C80-4079-459D-B32E-1E657FC0D0BF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2135929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03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Saisie Myflow : Je veux mettre à disposition l’offre sur un TPE Android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Process de souscritpion - Septembre 2022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3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de l’offre TPE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1DEFF6-D88B-44D7-884D-550DED3A1AD2}"/>
              </a:ext>
            </a:extLst>
          </p:cNvPr>
          <p:cNvSpPr txBox="1"/>
          <p:nvPr/>
        </p:nvSpPr>
        <p:spPr>
          <a:xfrm>
            <a:off x="1715588" y="1450316"/>
            <a:ext cx="3841612" cy="12003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Le client est équipé d’un TPE Android et souhaite simplement pouvoir profiter de l’application JPEL Express sur son Terminal 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23A99BE4-8003-4EE8-934C-9FE38E1EAEC7}"/>
              </a:ext>
            </a:extLst>
          </p:cNvPr>
          <p:cNvSpPr/>
          <p:nvPr/>
        </p:nvSpPr>
        <p:spPr>
          <a:xfrm rot="5400000">
            <a:off x="5644526" y="1947012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79A26F-439B-45B2-A3B3-F69B6A3786A3}"/>
              </a:ext>
            </a:extLst>
          </p:cNvPr>
          <p:cNvSpPr txBox="1"/>
          <p:nvPr/>
        </p:nvSpPr>
        <p:spPr>
          <a:xfrm>
            <a:off x="6250305" y="1465598"/>
            <a:ext cx="3721009" cy="12003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Je crée le contrat JPEL Express (Myflow 1) comme vu précédemment et équipe le TPE du Logiciel adéquat (Etape 2).</a:t>
            </a:r>
          </a:p>
        </p:txBody>
      </p:sp>
      <p:sp>
        <p:nvSpPr>
          <p:cNvPr id="17" name="Titre 10">
            <a:extLst>
              <a:ext uri="{FF2B5EF4-FFF2-40B4-BE49-F238E27FC236}">
                <a16:creationId xmlns:a16="http://schemas.microsoft.com/office/drawing/2014/main" id="{CCA52018-24CC-431E-8A9E-B0FD00579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commande myflow si le client détient déjà un TPE android</a:t>
            </a:r>
            <a:endParaRPr lang="fr-FR" dirty="0"/>
          </a:p>
        </p:txBody>
      </p:sp>
      <p:pic>
        <p:nvPicPr>
          <p:cNvPr id="3074" name="Picture 2" descr="Texte de remplacement généré par une machine :&#10;Tsœ(s) &#10;PLBS &#10;e-comnerce VAOS &#10;PRO &#10;Ferlait P LS &#10;Lo TPE &#10;JPEL Exwess &#10;JPEL &#10;TPE ">
            <a:extLst>
              <a:ext uri="{FF2B5EF4-FFF2-40B4-BE49-F238E27FC236}">
                <a16:creationId xmlns:a16="http://schemas.microsoft.com/office/drawing/2014/main" id="{F0EEDEF6-2773-4FEB-B031-AB47271A9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1"/>
          <a:stretch/>
        </p:blipFill>
        <p:spPr bwMode="auto">
          <a:xfrm>
            <a:off x="2493253" y="3165691"/>
            <a:ext cx="7078262" cy="3235109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06944-E4F1-4914-AFFA-5D61DC90F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166" y="5979506"/>
            <a:ext cx="219106" cy="228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B1CC3E-793B-4504-9032-225201635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878" y="5757413"/>
            <a:ext cx="276264" cy="266737"/>
          </a:xfrm>
          <a:prstGeom prst="rect">
            <a:avLst/>
          </a:prstGeom>
        </p:spPr>
      </p:pic>
      <p:sp>
        <p:nvSpPr>
          <p:cNvPr id="12" name="Espace réservé du pied de page 5">
            <a:extLst>
              <a:ext uri="{FF2B5EF4-FFF2-40B4-BE49-F238E27FC236}">
                <a16:creationId xmlns:a16="http://schemas.microsoft.com/office/drawing/2014/main" id="{BF560114-5879-426A-9013-090A674C6358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</p:spTree>
    <p:extLst>
      <p:ext uri="{BB962C8B-B14F-4D97-AF65-F5344CB8AC3E}">
        <p14:creationId xmlns:p14="http://schemas.microsoft.com/office/powerpoint/2010/main" val="27262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de l’offre TPE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7B2E04B-3AE8-43C7-B5E6-1C4853A7CEA7}"/>
              </a:ext>
            </a:extLst>
          </p:cNvPr>
          <p:cNvSpPr txBox="1"/>
          <p:nvPr/>
        </p:nvSpPr>
        <p:spPr>
          <a:xfrm>
            <a:off x="1674965" y="1210113"/>
            <a:ext cx="3928693" cy="12003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Le client n’est pas équipé d’un TPE Android. Je procède en 2 étapes, je commande JPEL Express comme vu précédemment (Myflow 1) puis 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A159C64-DB34-4CEB-BB2A-91A2CF25FFF6}"/>
              </a:ext>
            </a:extLst>
          </p:cNvPr>
          <p:cNvSpPr txBox="1"/>
          <p:nvPr/>
        </p:nvSpPr>
        <p:spPr>
          <a:xfrm>
            <a:off x="6298031" y="1202473"/>
            <a:ext cx="3928693" cy="12003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Je saisis une seconde Myflow pour :</a:t>
            </a:r>
          </a:p>
          <a:p>
            <a:pPr marL="285750" indent="-285750">
              <a:buFontTx/>
              <a:buChar char="-"/>
            </a:pPr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le contrat de proximité,</a:t>
            </a:r>
          </a:p>
          <a:p>
            <a:pPr marL="285750" indent="-285750">
              <a:buFontTx/>
              <a:buChar char="-"/>
            </a:pPr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le sans contact,</a:t>
            </a:r>
          </a:p>
          <a:p>
            <a:pPr marL="285750" indent="-285750">
              <a:buFontTx/>
              <a:buChar char="-"/>
            </a:pPr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le TPE et son logiciel</a:t>
            </a:r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29961311-3F2A-4418-8441-FCD2F3D0FD74}"/>
              </a:ext>
            </a:extLst>
          </p:cNvPr>
          <p:cNvSpPr/>
          <p:nvPr/>
        </p:nvSpPr>
        <p:spPr>
          <a:xfrm rot="5400000">
            <a:off x="5691618" y="1699169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0">
            <a:extLst>
              <a:ext uri="{FF2B5EF4-FFF2-40B4-BE49-F238E27FC236}">
                <a16:creationId xmlns:a16="http://schemas.microsoft.com/office/drawing/2014/main" id="{D37733AF-FBBC-4A76-AF94-220BC6AA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commande myflow si le client ne détient pas de tpe android</a:t>
            </a:r>
            <a:endParaRPr lang="fr-FR" dirty="0"/>
          </a:p>
        </p:txBody>
      </p:sp>
      <p:pic>
        <p:nvPicPr>
          <p:cNvPr id="4098" name="Picture 2" descr="Texte de remplacement généré par une machine :&#10;Tsœ(s) &#10;PLBS &#10;e-comnerce VAOS &#10;PRO &#10;Ferlait P LS &#10;Lo TPE &#10;JPEL Exwess &#10;JPEL &#10;TPE ">
            <a:extLst>
              <a:ext uri="{FF2B5EF4-FFF2-40B4-BE49-F238E27FC236}">
                <a16:creationId xmlns:a16="http://schemas.microsoft.com/office/drawing/2014/main" id="{E06BAC15-0E53-425D-AD1C-1A984BD8E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2832015" y="3263019"/>
            <a:ext cx="6149796" cy="2852779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EA4312-27DD-4F79-A1DC-6A6663A4B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410" y="3326607"/>
            <a:ext cx="200053" cy="200053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7CC65B4-1FC4-4427-BCCC-D482CC93F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054" y="3520000"/>
            <a:ext cx="200053" cy="200053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F32329-CAD7-4985-AE67-495E6C8B4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762" y="4968172"/>
            <a:ext cx="200053" cy="200053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9AFBA9-9651-4476-A4BE-652308705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527" y="5541167"/>
            <a:ext cx="219106" cy="219106"/>
          </a:xfrm>
          <a:prstGeom prst="rect">
            <a:avLst/>
          </a:prstGeom>
        </p:spPr>
      </p:pic>
      <p:sp>
        <p:nvSpPr>
          <p:cNvPr id="20" name="Espace réservé du pied de page 5">
            <a:extLst>
              <a:ext uri="{FF2B5EF4-FFF2-40B4-BE49-F238E27FC236}">
                <a16:creationId xmlns:a16="http://schemas.microsoft.com/office/drawing/2014/main" id="{FB7334CB-572E-4013-9241-079C53789499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8FBD9603-2503-474F-8674-FC45E4D85A12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tx1"/>
                </a:solidFill>
              </a:rPr>
              <a:t>1/3</a:t>
            </a:r>
          </a:p>
        </p:txBody>
      </p:sp>
    </p:spTree>
    <p:extLst>
      <p:ext uri="{BB962C8B-B14F-4D97-AF65-F5344CB8AC3E}">
        <p14:creationId xmlns:p14="http://schemas.microsoft.com/office/powerpoint/2010/main" val="387112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de l’offre TPE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B3BBE6-7D8A-43CD-804C-A79B910DCE8A}"/>
              </a:ext>
            </a:extLst>
          </p:cNvPr>
          <p:cNvSpPr txBox="1"/>
          <p:nvPr/>
        </p:nvSpPr>
        <p:spPr>
          <a:xfrm>
            <a:off x="628283" y="1767295"/>
            <a:ext cx="312890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J’indique ici les commissions applicables au contrat de proximité et au sans contact. </a:t>
            </a:r>
            <a:endParaRPr kumimoji="0" lang="fr-FR" sz="12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C8FF29-034D-4224-AE6E-CDB2E0245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744" y="1099865"/>
            <a:ext cx="7496405" cy="5089246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3" name="Titre 10">
            <a:extLst>
              <a:ext uri="{FF2B5EF4-FFF2-40B4-BE49-F238E27FC236}">
                <a16:creationId xmlns:a16="http://schemas.microsoft.com/office/drawing/2014/main" id="{77C23EE5-17D6-4246-A8B0-26C4303D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commande myflow si le client ne détient pas de tpe android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51EFC9-A959-4C52-B1E8-FDF0DA299FFD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7D5C91F0-CAD5-4708-9F64-AA8E5D39C5C3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tx1"/>
                </a:solidFill>
              </a:rPr>
              <a:t>2/3</a:t>
            </a:r>
          </a:p>
        </p:txBody>
      </p:sp>
    </p:spTree>
    <p:extLst>
      <p:ext uri="{BB962C8B-B14F-4D97-AF65-F5344CB8AC3E}">
        <p14:creationId xmlns:p14="http://schemas.microsoft.com/office/powerpoint/2010/main" val="2940126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912013" y="390665"/>
            <a:ext cx="820164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000000"/>
              </a:buClr>
              <a:buSzPts val="2000"/>
            </a:pPr>
            <a:r>
              <a:rPr lang="fr-FR" sz="2000">
                <a:latin typeface="Montserrat Black" panose="00000A00000000000000" pitchFamily="2" charset="0"/>
                <a:sym typeface="Montserrat ExtraBold"/>
              </a:rPr>
              <a:t>La saisie sur Myflow de l’offre TPE</a:t>
            </a:r>
            <a:endParaRPr lang="fr-FR" sz="200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B3BBE6-7D8A-43CD-804C-A79B910DCE8A}"/>
              </a:ext>
            </a:extLst>
          </p:cNvPr>
          <p:cNvSpPr txBox="1"/>
          <p:nvPr/>
        </p:nvSpPr>
        <p:spPr>
          <a:xfrm>
            <a:off x="5448381" y="1623056"/>
            <a:ext cx="3128903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la partie basse de la Myflow je commande 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TPE Android </a:t>
            </a: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et…..</a:t>
            </a:r>
            <a:endParaRPr kumimoji="0" lang="fr-FR" sz="12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8DAB55-E301-4447-8E51-1253846C2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32" y="1175663"/>
            <a:ext cx="4539592" cy="3230881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374773-A70F-4CCB-946D-7ACA40D26CF0}"/>
              </a:ext>
            </a:extLst>
          </p:cNvPr>
          <p:cNvSpPr txBox="1"/>
          <p:nvPr/>
        </p:nvSpPr>
        <p:spPr>
          <a:xfrm>
            <a:off x="7288732" y="3152001"/>
            <a:ext cx="3128903" cy="27699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coche </a:t>
            </a:r>
            <a:r>
              <a:rPr lang="fr-FR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l’ajout du logicel JPEL Express.</a:t>
            </a:r>
            <a:endParaRPr kumimoji="0" lang="fr-FR" sz="12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FEFF-A843-48E9-8A04-F1D683DAC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078" y="3885052"/>
            <a:ext cx="4535451" cy="292293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0" name="Titre 10">
            <a:extLst>
              <a:ext uri="{FF2B5EF4-FFF2-40B4-BE49-F238E27FC236}">
                <a16:creationId xmlns:a16="http://schemas.microsoft.com/office/drawing/2014/main" id="{767698EC-1CB6-44FE-B931-0E149933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La commande myflow si le client ne détient pas de tpe android</a:t>
            </a:r>
            <a:endParaRPr lang="fr-FR" dirty="0"/>
          </a:p>
        </p:txBody>
      </p:sp>
      <p:pic>
        <p:nvPicPr>
          <p:cNvPr id="5122" name="Picture 2" descr="Texte de remplacement généré par une machine :&#10;sur &#10;SLI' &#10;M*ntenance sur site à l'acte &#10;Dégrotnaqe partiel &#10;Service ou addibonneus) &#10;Sélectionnez _ &#10;Sélectionnez _ &#10;CB vente dstance &#10;Arn *ican Express &#10;Club &#10;Chè &#10;ACCORD &#10;CRED'PAR &#10;Restawant No TM)Ie &#10;Nxs (up • &#10;FEL Express sur TPE Androlo &#10;Alfre(s). p-écSez &#10;Boost FIO ">
            <a:extLst>
              <a:ext uri="{FF2B5EF4-FFF2-40B4-BE49-F238E27FC236}">
                <a16:creationId xmlns:a16="http://schemas.microsoft.com/office/drawing/2014/main" id="{07A56261-2CDD-459A-93F3-FDE1E6EED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4" r="4705"/>
          <a:stretch/>
        </p:blipFill>
        <p:spPr bwMode="auto">
          <a:xfrm>
            <a:off x="4613607" y="3885051"/>
            <a:ext cx="4460724" cy="211749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3653C3-36F3-425F-903B-4A527D3AD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9544" y="5499043"/>
            <a:ext cx="161948" cy="161948"/>
          </a:xfrm>
          <a:prstGeom prst="rect">
            <a:avLst/>
          </a:prstGeom>
        </p:spPr>
      </p:pic>
      <p:sp>
        <p:nvSpPr>
          <p:cNvPr id="11" name="Espace réservé du pied de page 5">
            <a:extLst>
              <a:ext uri="{FF2B5EF4-FFF2-40B4-BE49-F238E27FC236}">
                <a16:creationId xmlns:a16="http://schemas.microsoft.com/office/drawing/2014/main" id="{459643EE-7F89-4624-BDC4-D8D0F7AECBCB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Process de souscritpion - Septembre 2022</a:t>
            </a:r>
            <a:endParaRPr lang="fr-FR" sz="950" dirty="0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37AD9F4C-E36E-4645-97C6-64A0A93CD995}"/>
              </a:ext>
            </a:extLst>
          </p:cNvPr>
          <p:cNvSpPr txBox="1">
            <a:spLocks/>
          </p:cNvSpPr>
          <p:nvPr/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tx1"/>
                </a:solidFill>
              </a:rPr>
              <a:t>3/3</a:t>
            </a:r>
          </a:p>
        </p:txBody>
      </p:sp>
    </p:spTree>
    <p:extLst>
      <p:ext uri="{BB962C8B-B14F-4D97-AF65-F5344CB8AC3E}">
        <p14:creationId xmlns:p14="http://schemas.microsoft.com/office/powerpoint/2010/main" val="1177501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8FCF14-A54C-4419-8E54-EDF716CB9E8E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330</TotalTime>
  <Words>1322</Words>
  <Application>Microsoft Office PowerPoint</Application>
  <PresentationFormat>Grand écran</PresentationFormat>
  <Paragraphs>154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Arial</vt:lpstr>
      <vt:lpstr>Arial Black</vt:lpstr>
      <vt:lpstr>Britannic Bold</vt:lpstr>
      <vt:lpstr>Calibri</vt:lpstr>
      <vt:lpstr>Montserrat Black</vt:lpstr>
      <vt:lpstr>Wingdings</vt:lpstr>
      <vt:lpstr>Wingdings 2</vt:lpstr>
      <vt:lpstr>Caisse d'Epargne</vt:lpstr>
      <vt:lpstr>Les divers process de souscription de l’offre JPEL Express</vt:lpstr>
      <vt:lpstr>Sommaire</vt:lpstr>
      <vt:lpstr>01</vt:lpstr>
      <vt:lpstr>La saisie sous monexpert</vt:lpstr>
      <vt:lpstr>La saisie sous monexpert</vt:lpstr>
      <vt:lpstr>La saisie sous monexpert</vt:lpstr>
      <vt:lpstr>La saisie sous monexpert</vt:lpstr>
      <vt:lpstr>La saisie sous monexpert </vt:lpstr>
      <vt:lpstr>02</vt:lpstr>
      <vt:lpstr>La saisie sous myflow </vt:lpstr>
      <vt:lpstr>La saisie sous myflow </vt:lpstr>
      <vt:lpstr>La saisie sous myflow </vt:lpstr>
      <vt:lpstr>Compléter la fiche de recueil d’information a joindre a la myflow</vt:lpstr>
      <vt:lpstr>Compléter la fiche de recueil d’information a joindre a la myflow</vt:lpstr>
      <vt:lpstr>Compléter la fiche de recueil d’information a joindre a la myflow</vt:lpstr>
      <vt:lpstr>03</vt:lpstr>
      <vt:lpstr>La commande myflow si le client détient déjà un TPE android</vt:lpstr>
      <vt:lpstr>La commande myflow si le client ne détient pas de tpe android</vt:lpstr>
      <vt:lpstr>La commande myflow si le client ne détient pas de tpe android</vt:lpstr>
      <vt:lpstr>La commande myflow si le client ne détient pas de tpe android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divers process de souscription de l’offre JPEL Express</dc:title>
  <dc:creator>ZINCK Yves [CEGEE]</dc:creator>
  <cp:lastModifiedBy>ZINCK Yves [CEGEE]</cp:lastModifiedBy>
  <cp:revision>2</cp:revision>
  <dcterms:created xsi:type="dcterms:W3CDTF">2022-09-07T15:52:00Z</dcterms:created>
  <dcterms:modified xsi:type="dcterms:W3CDTF">2022-09-12T06:32:07Z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