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20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902F2-DD3E-40CC-9837-3E79308F1486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13F8E-B6F9-46B1-8A7F-DFBABEC928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856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071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05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34" y="6286075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3E1224D-BA50-4079-A5FC-527948637702}"/>
              </a:ext>
            </a:extLst>
          </p:cNvPr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S36 2022</a:t>
            </a:r>
          </a:p>
        </p:txBody>
      </p:sp>
    </p:spTree>
    <p:extLst>
      <p:ext uri="{BB962C8B-B14F-4D97-AF65-F5344CB8AC3E}">
        <p14:creationId xmlns:p14="http://schemas.microsoft.com/office/powerpoint/2010/main" val="94741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37" y="192815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050698" y="390665"/>
            <a:ext cx="8633342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</a:rPr>
              <a:t>L’offre, les 3 parcours  pour créer un lien de paiement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j-ea"/>
              <a:cs typeface="+mj-cs"/>
            </a:endParaRPr>
          </a:p>
        </p:txBody>
      </p:sp>
      <p:pic>
        <p:nvPicPr>
          <p:cNvPr id="113" name="Image 112">
            <a:extLst>
              <a:ext uri="{FF2B5EF4-FFF2-40B4-BE49-F238E27FC236}">
                <a16:creationId xmlns:a16="http://schemas.microsoft.com/office/drawing/2014/main" id="{B7CD1A70-A4E3-4636-A4A6-B9206B9B7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510" y="1526554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4" name="Image 113">
            <a:extLst>
              <a:ext uri="{FF2B5EF4-FFF2-40B4-BE49-F238E27FC236}">
                <a16:creationId xmlns:a16="http://schemas.microsoft.com/office/drawing/2014/main" id="{08304229-7DA7-402A-8416-0A13B5A9B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9318" y="1518252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5" name="Image 114">
            <a:extLst>
              <a:ext uri="{FF2B5EF4-FFF2-40B4-BE49-F238E27FC236}">
                <a16:creationId xmlns:a16="http://schemas.microsoft.com/office/drawing/2014/main" id="{EBBE84EC-B7E3-4A41-B3DA-EAA2030F9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126" y="1518252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6" name="Image 115">
            <a:extLst>
              <a:ext uri="{FF2B5EF4-FFF2-40B4-BE49-F238E27FC236}">
                <a16:creationId xmlns:a16="http://schemas.microsoft.com/office/drawing/2014/main" id="{6613C98C-3B0B-4E42-A4CB-FA7810EDF1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5359" y="1498893"/>
            <a:ext cx="1556047" cy="33714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D6B65B01-2AC9-4BE9-8A5A-9A7846BDE661}"/>
              </a:ext>
            </a:extLst>
          </p:cNvPr>
          <p:cNvGrpSpPr/>
          <p:nvPr/>
        </p:nvGrpSpPr>
        <p:grpSpPr>
          <a:xfrm>
            <a:off x="10204584" y="1496079"/>
            <a:ext cx="1556045" cy="3371435"/>
            <a:chOff x="6738739" y="1413396"/>
            <a:chExt cx="1167034" cy="2528576"/>
          </a:xfrm>
        </p:grpSpPr>
        <p:pic>
          <p:nvPicPr>
            <p:cNvPr id="118" name="Image 117">
              <a:extLst>
                <a:ext uri="{FF2B5EF4-FFF2-40B4-BE49-F238E27FC236}">
                  <a16:creationId xmlns:a16="http://schemas.microsoft.com/office/drawing/2014/main" id="{AAE49AC4-C499-492C-AFBF-1857DFAD0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38739" y="1413396"/>
              <a:ext cx="1167034" cy="25285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F2B7B5C4-548E-4248-9072-443450D48BC2}"/>
                </a:ext>
              </a:extLst>
            </p:cNvPr>
            <p:cNvSpPr/>
            <p:nvPr/>
          </p:nvSpPr>
          <p:spPr>
            <a:xfrm>
              <a:off x="6804248" y="1619896"/>
              <a:ext cx="1080120" cy="14867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sp>
        <p:nvSpPr>
          <p:cNvPr id="120" name="ZoneTexte 119">
            <a:extLst>
              <a:ext uri="{FF2B5EF4-FFF2-40B4-BE49-F238E27FC236}">
                <a16:creationId xmlns:a16="http://schemas.microsoft.com/office/drawing/2014/main" id="{3955C7D0-1ADC-4EF8-B6A5-D7A5E3FE4EF5}"/>
              </a:ext>
            </a:extLst>
          </p:cNvPr>
          <p:cNvSpPr txBox="1"/>
          <p:nvPr/>
        </p:nvSpPr>
        <p:spPr>
          <a:xfrm>
            <a:off x="533661" y="5029398"/>
            <a:ext cx="1700344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Je me connecte avec les login et mot de passe reçus par email</a:t>
            </a:r>
          </a:p>
        </p:txBody>
      </p:sp>
      <p:pic>
        <p:nvPicPr>
          <p:cNvPr id="121" name="Image 120">
            <a:extLst>
              <a:ext uri="{FF2B5EF4-FFF2-40B4-BE49-F238E27FC236}">
                <a16:creationId xmlns:a16="http://schemas.microsoft.com/office/drawing/2014/main" id="{2AD20AD1-0746-4DE2-A45F-BA08BF76DE7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1025" t="24401" r="25230" b="11732"/>
          <a:stretch/>
        </p:blipFill>
        <p:spPr>
          <a:xfrm>
            <a:off x="533660" y="1518252"/>
            <a:ext cx="1700344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2" name="ZoneTexte 121">
            <a:extLst>
              <a:ext uri="{FF2B5EF4-FFF2-40B4-BE49-F238E27FC236}">
                <a16:creationId xmlns:a16="http://schemas.microsoft.com/office/drawing/2014/main" id="{AC1F03C2-04D1-479B-A3A4-77EF66806B6A}"/>
              </a:ext>
            </a:extLst>
          </p:cNvPr>
          <p:cNvSpPr txBox="1"/>
          <p:nvPr/>
        </p:nvSpPr>
        <p:spPr>
          <a:xfrm>
            <a:off x="2497121" y="5029398"/>
            <a:ext cx="1513691" cy="85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1</a:t>
            </a:r>
            <a:r>
              <a:rPr kumimoji="0" lang="fr-FR" sz="1067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ER </a:t>
            </a:r>
            <a:r>
              <a:rPr kumimoji="0" lang="fr-FR" sz="10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écran est l’historique des opérations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J’appuie sur le bouton </a:t>
            </a:r>
          </a:p>
        </p:txBody>
      </p:sp>
      <p:sp>
        <p:nvSpPr>
          <p:cNvPr id="123" name="Ellipse 122">
            <a:extLst>
              <a:ext uri="{FF2B5EF4-FFF2-40B4-BE49-F238E27FC236}">
                <a16:creationId xmlns:a16="http://schemas.microsoft.com/office/drawing/2014/main" id="{204E5757-775B-4C23-9E14-31AB9FB1FD0C}"/>
              </a:ext>
            </a:extLst>
          </p:cNvPr>
          <p:cNvSpPr/>
          <p:nvPr/>
        </p:nvSpPr>
        <p:spPr>
          <a:xfrm>
            <a:off x="3495288" y="5700296"/>
            <a:ext cx="162389" cy="174709"/>
          </a:xfrm>
          <a:prstGeom prst="ellipse">
            <a:avLst/>
          </a:prstGeom>
          <a:solidFill>
            <a:srgbClr val="D7000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+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3A747C6A-8FBB-4384-A49B-958C756825F2}"/>
              </a:ext>
            </a:extLst>
          </p:cNvPr>
          <p:cNvSpPr txBox="1"/>
          <p:nvPr/>
        </p:nvSpPr>
        <p:spPr>
          <a:xfrm>
            <a:off x="4271797" y="5029398"/>
            <a:ext cx="1513691" cy="107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Je crée un ordre de paiement en saisissant le montant, un libellé (optionnel) et j’appuie sur « créer et partager »</a:t>
            </a:r>
          </a:p>
        </p:txBody>
      </p:sp>
      <p:sp>
        <p:nvSpPr>
          <p:cNvPr id="125" name="Rectangle : coins arrondis 124">
            <a:extLst>
              <a:ext uri="{FF2B5EF4-FFF2-40B4-BE49-F238E27FC236}">
                <a16:creationId xmlns:a16="http://schemas.microsoft.com/office/drawing/2014/main" id="{F8EEE5F6-5BAC-43C2-9053-98CC00D595DA}"/>
              </a:ext>
            </a:extLst>
          </p:cNvPr>
          <p:cNvSpPr/>
          <p:nvPr/>
        </p:nvSpPr>
        <p:spPr>
          <a:xfrm>
            <a:off x="2472510" y="4989909"/>
            <a:ext cx="1538303" cy="983849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6" name="Rectangle : coins arrondis 125">
            <a:extLst>
              <a:ext uri="{FF2B5EF4-FFF2-40B4-BE49-F238E27FC236}">
                <a16:creationId xmlns:a16="http://schemas.microsoft.com/office/drawing/2014/main" id="{9FCB7075-C86B-4EDE-9234-CE5CA3E9E707}"/>
              </a:ext>
            </a:extLst>
          </p:cNvPr>
          <p:cNvSpPr/>
          <p:nvPr/>
        </p:nvSpPr>
        <p:spPr>
          <a:xfrm>
            <a:off x="533660" y="4989908"/>
            <a:ext cx="1700344" cy="731729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7" name="Rectangle : coins arrondis 126">
            <a:extLst>
              <a:ext uri="{FF2B5EF4-FFF2-40B4-BE49-F238E27FC236}">
                <a16:creationId xmlns:a16="http://schemas.microsoft.com/office/drawing/2014/main" id="{CD889BB9-32C3-4821-A36C-A97E79A22F3D}"/>
              </a:ext>
            </a:extLst>
          </p:cNvPr>
          <p:cNvSpPr/>
          <p:nvPr/>
        </p:nvSpPr>
        <p:spPr>
          <a:xfrm>
            <a:off x="4271797" y="4989909"/>
            <a:ext cx="1538304" cy="944416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8" name="Rectangle : coins arrondis 127">
            <a:extLst>
              <a:ext uri="{FF2B5EF4-FFF2-40B4-BE49-F238E27FC236}">
                <a16:creationId xmlns:a16="http://schemas.microsoft.com/office/drawing/2014/main" id="{1EB3A3D7-88AE-47FC-8568-C9F75E6D3CAE}"/>
              </a:ext>
            </a:extLst>
          </p:cNvPr>
          <p:cNvSpPr/>
          <p:nvPr/>
        </p:nvSpPr>
        <p:spPr>
          <a:xfrm>
            <a:off x="6026124" y="4974144"/>
            <a:ext cx="1538304" cy="1077603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F92661C0-3CB0-40D2-BCB4-8700A5B21D10}"/>
              </a:ext>
            </a:extLst>
          </p:cNvPr>
          <p:cNvSpPr txBox="1"/>
          <p:nvPr/>
        </p:nvSpPr>
        <p:spPr>
          <a:xfrm>
            <a:off x="6039653" y="5029398"/>
            <a:ext cx="1513691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Je le partage via le canal de mon choix. Exemple, un SMS via « Messages »</a:t>
            </a:r>
          </a:p>
        </p:txBody>
      </p:sp>
      <p:sp>
        <p:nvSpPr>
          <p:cNvPr id="130" name="Rectangle : coins arrondis 129">
            <a:extLst>
              <a:ext uri="{FF2B5EF4-FFF2-40B4-BE49-F238E27FC236}">
                <a16:creationId xmlns:a16="http://schemas.microsoft.com/office/drawing/2014/main" id="{4D47D94E-A168-4827-9052-CD5673E1EC79}"/>
              </a:ext>
            </a:extLst>
          </p:cNvPr>
          <p:cNvSpPr/>
          <p:nvPr/>
        </p:nvSpPr>
        <p:spPr>
          <a:xfrm>
            <a:off x="6803563" y="3541569"/>
            <a:ext cx="345123" cy="369227"/>
          </a:xfrm>
          <a:prstGeom prst="roundRect">
            <a:avLst>
              <a:gd name="adj" fmla="val 31386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1" name="Rectangle : coins arrondis 130">
            <a:extLst>
              <a:ext uri="{FF2B5EF4-FFF2-40B4-BE49-F238E27FC236}">
                <a16:creationId xmlns:a16="http://schemas.microsoft.com/office/drawing/2014/main" id="{568EC8EF-FA05-4CC3-9819-140023F8C1A1}"/>
              </a:ext>
            </a:extLst>
          </p:cNvPr>
          <p:cNvSpPr/>
          <p:nvPr/>
        </p:nvSpPr>
        <p:spPr>
          <a:xfrm>
            <a:off x="3581881" y="4490151"/>
            <a:ext cx="523153" cy="372877"/>
          </a:xfrm>
          <a:prstGeom prst="roundRect">
            <a:avLst>
              <a:gd name="adj" fmla="val 39373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7331B646-2AEF-4007-A4FE-08C05F06C613}"/>
              </a:ext>
            </a:extLst>
          </p:cNvPr>
          <p:cNvSpPr/>
          <p:nvPr/>
        </p:nvSpPr>
        <p:spPr>
          <a:xfrm>
            <a:off x="446238" y="3173329"/>
            <a:ext cx="1837361" cy="353424"/>
          </a:xfrm>
          <a:prstGeom prst="roundRect">
            <a:avLst>
              <a:gd name="adj" fmla="val 43019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3" name="Flèche : droite 132">
            <a:extLst>
              <a:ext uri="{FF2B5EF4-FFF2-40B4-BE49-F238E27FC236}">
                <a16:creationId xmlns:a16="http://schemas.microsoft.com/office/drawing/2014/main" id="{51E9865D-EE21-40FC-BDF9-BC4C4191C550}"/>
              </a:ext>
            </a:extLst>
          </p:cNvPr>
          <p:cNvSpPr/>
          <p:nvPr/>
        </p:nvSpPr>
        <p:spPr>
          <a:xfrm>
            <a:off x="389644" y="3204073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4" name="Rectangle : coins arrondis 133">
            <a:extLst>
              <a:ext uri="{FF2B5EF4-FFF2-40B4-BE49-F238E27FC236}">
                <a16:creationId xmlns:a16="http://schemas.microsoft.com/office/drawing/2014/main" id="{6E4DBABC-6442-4DA2-8856-31153AAEF0A9}"/>
              </a:ext>
            </a:extLst>
          </p:cNvPr>
          <p:cNvSpPr/>
          <p:nvPr/>
        </p:nvSpPr>
        <p:spPr>
          <a:xfrm>
            <a:off x="7795359" y="4974143"/>
            <a:ext cx="1538304" cy="671499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A7BEB285-70F0-46BF-B22D-2DC9243B87C8}"/>
              </a:ext>
            </a:extLst>
          </p:cNvPr>
          <p:cNvSpPr txBox="1"/>
          <p:nvPr/>
        </p:nvSpPr>
        <p:spPr>
          <a:xfrm>
            <a:off x="7808888" y="5020932"/>
            <a:ext cx="1513691" cy="91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Je peux changer le texte d’accompagnement avant d’envoyer le SMS</a:t>
            </a:r>
          </a:p>
        </p:txBody>
      </p:sp>
      <p:sp>
        <p:nvSpPr>
          <p:cNvPr id="136" name="Flèche : droite 135">
            <a:extLst>
              <a:ext uri="{FF2B5EF4-FFF2-40B4-BE49-F238E27FC236}">
                <a16:creationId xmlns:a16="http://schemas.microsoft.com/office/drawing/2014/main" id="{C80BDC18-B8AD-4D12-9283-931547681FE4}"/>
              </a:ext>
            </a:extLst>
          </p:cNvPr>
          <p:cNvSpPr/>
          <p:nvPr/>
        </p:nvSpPr>
        <p:spPr>
          <a:xfrm>
            <a:off x="3495288" y="4541047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7" name="Flèche : droite 136">
            <a:extLst>
              <a:ext uri="{FF2B5EF4-FFF2-40B4-BE49-F238E27FC236}">
                <a16:creationId xmlns:a16="http://schemas.microsoft.com/office/drawing/2014/main" id="{96DBBF95-F274-4352-BC91-A9642CDD5F13}"/>
              </a:ext>
            </a:extLst>
          </p:cNvPr>
          <p:cNvSpPr/>
          <p:nvPr/>
        </p:nvSpPr>
        <p:spPr>
          <a:xfrm>
            <a:off x="4376004" y="2542352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8" name="Flèche : droite 137">
            <a:extLst>
              <a:ext uri="{FF2B5EF4-FFF2-40B4-BE49-F238E27FC236}">
                <a16:creationId xmlns:a16="http://schemas.microsoft.com/office/drawing/2014/main" id="{8CFBBAA4-73A7-4768-9035-E758C12DF385}"/>
              </a:ext>
            </a:extLst>
          </p:cNvPr>
          <p:cNvSpPr/>
          <p:nvPr/>
        </p:nvSpPr>
        <p:spPr>
          <a:xfrm>
            <a:off x="4511949" y="2960584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9" name="Flèche : droite 138">
            <a:extLst>
              <a:ext uri="{FF2B5EF4-FFF2-40B4-BE49-F238E27FC236}">
                <a16:creationId xmlns:a16="http://schemas.microsoft.com/office/drawing/2014/main" id="{77624174-6FB3-4DAF-AC45-6FBEFA2E7512}"/>
              </a:ext>
            </a:extLst>
          </p:cNvPr>
          <p:cNvSpPr/>
          <p:nvPr/>
        </p:nvSpPr>
        <p:spPr>
          <a:xfrm>
            <a:off x="4282871" y="3395749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0" name="Flèche : droite 139">
            <a:extLst>
              <a:ext uri="{FF2B5EF4-FFF2-40B4-BE49-F238E27FC236}">
                <a16:creationId xmlns:a16="http://schemas.microsoft.com/office/drawing/2014/main" id="{F9CCC809-3275-4A52-82BB-E624E414369A}"/>
              </a:ext>
            </a:extLst>
          </p:cNvPr>
          <p:cNvSpPr/>
          <p:nvPr/>
        </p:nvSpPr>
        <p:spPr>
          <a:xfrm rot="5400000">
            <a:off x="6835277" y="3317823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1" name="Rectangle : coins arrondis 140">
            <a:extLst>
              <a:ext uri="{FF2B5EF4-FFF2-40B4-BE49-F238E27FC236}">
                <a16:creationId xmlns:a16="http://schemas.microsoft.com/office/drawing/2014/main" id="{9A69B1E2-2503-4F68-826F-C3C7B341FAE8}"/>
              </a:ext>
            </a:extLst>
          </p:cNvPr>
          <p:cNvSpPr/>
          <p:nvPr/>
        </p:nvSpPr>
        <p:spPr>
          <a:xfrm>
            <a:off x="10089908" y="4966458"/>
            <a:ext cx="1854435" cy="1327397"/>
          </a:xfrm>
          <a:prstGeom prst="round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F4E0444D-814B-4C43-AEBF-D41F6FEBAD10}"/>
              </a:ext>
            </a:extLst>
          </p:cNvPr>
          <p:cNvSpPr txBox="1"/>
          <p:nvPr/>
        </p:nvSpPr>
        <p:spPr>
          <a:xfrm>
            <a:off x="10094972" y="5013245"/>
            <a:ext cx="1840905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Mon client reçoit un SMS avec le lien de paiement qui redirige vers la page de paiement</a:t>
            </a:r>
          </a:p>
        </p:txBody>
      </p:sp>
      <p:sp>
        <p:nvSpPr>
          <p:cNvPr id="143" name="Flèche : droite 142">
            <a:extLst>
              <a:ext uri="{FF2B5EF4-FFF2-40B4-BE49-F238E27FC236}">
                <a16:creationId xmlns:a16="http://schemas.microsoft.com/office/drawing/2014/main" id="{C6115C4A-D33C-41A4-816A-D30E2D4183FB}"/>
              </a:ext>
            </a:extLst>
          </p:cNvPr>
          <p:cNvSpPr/>
          <p:nvPr/>
        </p:nvSpPr>
        <p:spPr>
          <a:xfrm>
            <a:off x="9510036" y="2493631"/>
            <a:ext cx="579873" cy="1315392"/>
          </a:xfrm>
          <a:prstGeom prst="rightArrow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4" name="Flèche : droite 143">
            <a:extLst>
              <a:ext uri="{FF2B5EF4-FFF2-40B4-BE49-F238E27FC236}">
                <a16:creationId xmlns:a16="http://schemas.microsoft.com/office/drawing/2014/main" id="{6AA6AB86-35A9-410D-BE09-793E157F0927}"/>
              </a:ext>
            </a:extLst>
          </p:cNvPr>
          <p:cNvSpPr/>
          <p:nvPr/>
        </p:nvSpPr>
        <p:spPr>
          <a:xfrm>
            <a:off x="7861653" y="2973316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5" name="Flèche : droite 144">
            <a:extLst>
              <a:ext uri="{FF2B5EF4-FFF2-40B4-BE49-F238E27FC236}">
                <a16:creationId xmlns:a16="http://schemas.microsoft.com/office/drawing/2014/main" id="{DE294586-4F04-46CC-A507-443720D0FFCF}"/>
              </a:ext>
            </a:extLst>
          </p:cNvPr>
          <p:cNvSpPr/>
          <p:nvPr/>
        </p:nvSpPr>
        <p:spPr>
          <a:xfrm rot="5400000">
            <a:off x="9040887" y="3345944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B3B27A62-81C8-47AE-81BA-B09B8A70EFE8}"/>
              </a:ext>
            </a:extLst>
          </p:cNvPr>
          <p:cNvSpPr txBox="1"/>
          <p:nvPr/>
        </p:nvSpPr>
        <p:spPr>
          <a:xfrm>
            <a:off x="363557" y="6007707"/>
            <a:ext cx="777152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Pour chaque paiement : un e-mail de confirmation personnalisé au logo de la CE est adressé en temps réel à l’acheteur pour l’informer du détail du paiement</a:t>
            </a:r>
          </a:p>
        </p:txBody>
      </p:sp>
      <p:pic>
        <p:nvPicPr>
          <p:cNvPr id="147" name="Image 146">
            <a:extLst>
              <a:ext uri="{FF2B5EF4-FFF2-40B4-BE49-F238E27FC236}">
                <a16:creationId xmlns:a16="http://schemas.microsoft.com/office/drawing/2014/main" id="{16F2C733-2A80-4076-A24D-DD6D09FCBD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09808" y="5721637"/>
            <a:ext cx="862789" cy="545707"/>
          </a:xfrm>
          <a:prstGeom prst="rect">
            <a:avLst/>
          </a:prstGeom>
          <a:ln w="9525">
            <a:solidFill>
              <a:srgbClr val="002060"/>
            </a:solidFill>
          </a:ln>
        </p:spPr>
      </p:pic>
      <p:pic>
        <p:nvPicPr>
          <p:cNvPr id="148" name="Picture 6" descr="Comment envoyer un message invisible avec Messages de iOS 10 ?">
            <a:extLst>
              <a:ext uri="{FF2B5EF4-FFF2-40B4-BE49-F238E27FC236}">
                <a16:creationId xmlns:a16="http://schemas.microsoft.com/office/drawing/2014/main" id="{779AD72F-CAFC-4704-B234-780A81BE3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057" y="5646534"/>
            <a:ext cx="365235" cy="36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8" descr="Icône Whatsapp Ios PNG transparents - StickPNG">
            <a:extLst>
              <a:ext uri="{FF2B5EF4-FFF2-40B4-BE49-F238E27FC236}">
                <a16:creationId xmlns:a16="http://schemas.microsoft.com/office/drawing/2014/main" id="{C3191500-AE1D-4187-B38B-A7DFD94225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1" t="20601" r="25788" b="21856"/>
          <a:stretch/>
        </p:blipFill>
        <p:spPr bwMode="auto">
          <a:xfrm>
            <a:off x="6607791" y="5645642"/>
            <a:ext cx="369237" cy="36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12" descr="12-messenger-app-icon-android - Oursky Posts">
            <a:extLst>
              <a:ext uri="{FF2B5EF4-FFF2-40B4-BE49-F238E27FC236}">
                <a16:creationId xmlns:a16="http://schemas.microsoft.com/office/drawing/2014/main" id="{E94BDF6C-BDC9-48C2-BEA2-22C1B63D99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9" t="17370" r="29824" b="13667"/>
          <a:stretch/>
        </p:blipFill>
        <p:spPr bwMode="auto">
          <a:xfrm>
            <a:off x="7014087" y="5603467"/>
            <a:ext cx="435711" cy="43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1966FC-0D97-4014-A5E8-0CE6DC64BC35}"/>
              </a:ext>
            </a:extLst>
          </p:cNvPr>
          <p:cNvSpPr/>
          <p:nvPr/>
        </p:nvSpPr>
        <p:spPr>
          <a:xfrm>
            <a:off x="363557" y="1099865"/>
            <a:ext cx="7240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 Le parcours utilisateur : sur l’application </a:t>
            </a: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Smartphone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51" name="Picture 2" descr="new | Pico-Sport Lda">
            <a:extLst>
              <a:ext uri="{FF2B5EF4-FFF2-40B4-BE49-F238E27FC236}">
                <a16:creationId xmlns:a16="http://schemas.microsoft.com/office/drawing/2014/main" id="{384EC183-05ED-4708-ABB1-D250F98B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183" y="494939"/>
            <a:ext cx="792478" cy="41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591930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3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142</Words>
  <Application>Microsoft Office PowerPoint</Application>
  <PresentationFormat>Grand écran</PresentationFormat>
  <Paragraphs>13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Arial Narrow</vt:lpstr>
      <vt:lpstr>Calibri</vt:lpstr>
      <vt:lpstr>Montserrat Black</vt:lpstr>
      <vt:lpstr>Wingdings</vt:lpstr>
      <vt:lpstr>1-MODELE PART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ZINCK Yves [CEGEE]</dc:creator>
  <cp:lastModifiedBy>ZINCK Yves [CEGEE]</cp:lastModifiedBy>
  <cp:revision>1</cp:revision>
  <dcterms:created xsi:type="dcterms:W3CDTF">2022-11-28T07:44:35Z</dcterms:created>
  <dcterms:modified xsi:type="dcterms:W3CDTF">2022-11-28T07:46:20Z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yves.zinck@cegee.caisse-epargne.fr</vt:lpwstr>
  </property>
  <property fmtid="{D5CDD505-2E9C-101B-9397-08002B2CF9AE}" pid="5" name="MSIP_Label_48a19f0c-bea1-442e-a475-ed109d9ec508_SetDate">
    <vt:lpwstr>2022-11-28T07:46:20.0183452Z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