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D0D9"/>
    <a:srgbClr val="B18DA1"/>
    <a:srgbClr val="722E53"/>
    <a:srgbClr val="8E8E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2A8258-4FF6-45CB-9C54-9E8222B26B7A}" v="4" dt="2022-11-07T17:18:27.52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225" autoAdjust="0"/>
    <p:restoredTop sz="94660"/>
  </p:normalViewPr>
  <p:slideViewPr>
    <p:cSldViewPr snapToGrid="0">
      <p:cViewPr>
        <p:scale>
          <a:sx n="100" d="100"/>
          <a:sy n="100" d="100"/>
        </p:scale>
        <p:origin x="1644" y="-29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slide" Target="slides/slide3.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CHORY ISABELLE" userId="d67a5ebd-b02d-4a3c-aeb4-122e1b63deb0" providerId="ADAL" clId="{C2BF7F3D-A45B-4285-B487-E383B7744F23}"/>
    <pc:docChg chg="modSld">
      <pc:chgData name="BRICHORY ISABELLE" userId="d67a5ebd-b02d-4a3c-aeb4-122e1b63deb0" providerId="ADAL" clId="{C2BF7F3D-A45B-4285-B487-E383B7744F23}" dt="2022-10-05T16:09:40.591" v="3" actId="20577"/>
      <pc:docMkLst>
        <pc:docMk/>
      </pc:docMkLst>
      <pc:sldChg chg="modSp mod">
        <pc:chgData name="BRICHORY ISABELLE" userId="d67a5ebd-b02d-4a3c-aeb4-122e1b63deb0" providerId="ADAL" clId="{C2BF7F3D-A45B-4285-B487-E383B7744F23}" dt="2022-10-05T16:09:40.591" v="3" actId="20577"/>
        <pc:sldMkLst>
          <pc:docMk/>
          <pc:sldMk cId="1551185514" sldId="259"/>
        </pc:sldMkLst>
        <pc:graphicFrameChg chg="modGraphic">
          <ac:chgData name="BRICHORY ISABELLE" userId="d67a5ebd-b02d-4a3c-aeb4-122e1b63deb0" providerId="ADAL" clId="{C2BF7F3D-A45B-4285-B487-E383B7744F23}" dt="2022-10-05T16:09:40.591" v="3" actId="20577"/>
          <ac:graphicFrameMkLst>
            <pc:docMk/>
            <pc:sldMk cId="1551185514" sldId="259"/>
            <ac:graphicFrameMk id="5" creationId="{AFD209E4-B33F-4C96-BB9F-AE001CB80B9E}"/>
          </ac:graphicFrameMkLst>
        </pc:graphicFrameChg>
      </pc:sldChg>
    </pc:docChg>
  </pc:docChgLst>
  <pc:docChgLst>
    <pc:chgData name="BRICHORY ISABELLE" userId="d67a5ebd-b02d-4a3c-aeb4-122e1b63deb0" providerId="ADAL" clId="{AE279BF7-1952-4540-B5E7-AA8CF497A252}"/>
    <pc:docChg chg="custSel modSld modMainMaster">
      <pc:chgData name="BRICHORY ISABELLE" userId="d67a5ebd-b02d-4a3c-aeb4-122e1b63deb0" providerId="ADAL" clId="{AE279BF7-1952-4540-B5E7-AA8CF497A252}" dt="2022-10-28T14:46:35.415" v="87" actId="20577"/>
      <pc:docMkLst>
        <pc:docMk/>
      </pc:docMkLst>
      <pc:sldChg chg="modSp mod">
        <pc:chgData name="BRICHORY ISABELLE" userId="d67a5ebd-b02d-4a3c-aeb4-122e1b63deb0" providerId="ADAL" clId="{AE279BF7-1952-4540-B5E7-AA8CF497A252}" dt="2022-10-27T20:01:09.022" v="84" actId="20577"/>
        <pc:sldMkLst>
          <pc:docMk/>
          <pc:sldMk cId="2296739885" sldId="256"/>
        </pc:sldMkLst>
        <pc:spChg chg="mod">
          <ac:chgData name="BRICHORY ISABELLE" userId="d67a5ebd-b02d-4a3c-aeb4-122e1b63deb0" providerId="ADAL" clId="{AE279BF7-1952-4540-B5E7-AA8CF497A252}" dt="2022-10-27T20:01:09.022" v="84" actId="20577"/>
          <ac:spMkLst>
            <pc:docMk/>
            <pc:sldMk cId="2296739885" sldId="256"/>
            <ac:spMk id="16" creationId="{AB12A8B7-1F4B-4795-8CBD-BE32E20D27F5}"/>
          </ac:spMkLst>
        </pc:spChg>
      </pc:sldChg>
      <pc:sldMasterChg chg="modSldLayout">
        <pc:chgData name="BRICHORY ISABELLE" userId="d67a5ebd-b02d-4a3c-aeb4-122e1b63deb0" providerId="ADAL" clId="{AE279BF7-1952-4540-B5E7-AA8CF497A252}" dt="2022-10-28T14:46:35.415" v="87" actId="20577"/>
        <pc:sldMasterMkLst>
          <pc:docMk/>
          <pc:sldMasterMk cId="3950163183" sldId="2147483660"/>
        </pc:sldMasterMkLst>
        <pc:sldLayoutChg chg="modSp mod">
          <pc:chgData name="BRICHORY ISABELLE" userId="d67a5ebd-b02d-4a3c-aeb4-122e1b63deb0" providerId="ADAL" clId="{AE279BF7-1952-4540-B5E7-AA8CF497A252}" dt="2022-10-28T14:46:35.415" v="87" actId="20577"/>
          <pc:sldLayoutMkLst>
            <pc:docMk/>
            <pc:sldMasterMk cId="3950163183" sldId="2147483660"/>
            <pc:sldLayoutMk cId="3350761450" sldId="2147483661"/>
          </pc:sldLayoutMkLst>
          <pc:spChg chg="mod">
            <ac:chgData name="BRICHORY ISABELLE" userId="d67a5ebd-b02d-4a3c-aeb4-122e1b63deb0" providerId="ADAL" clId="{AE279BF7-1952-4540-B5E7-AA8CF497A252}" dt="2022-10-27T19:58:01.136" v="35" actId="20577"/>
            <ac:spMkLst>
              <pc:docMk/>
              <pc:sldMasterMk cId="3950163183" sldId="2147483660"/>
              <pc:sldLayoutMk cId="3350761450" sldId="2147483661"/>
              <ac:spMk id="8" creationId="{22285A4E-B3FD-456D-8944-F4DCBCE0974D}"/>
            </ac:spMkLst>
          </pc:spChg>
          <pc:spChg chg="mod">
            <ac:chgData name="BRICHORY ISABELLE" userId="d67a5ebd-b02d-4a3c-aeb4-122e1b63deb0" providerId="ADAL" clId="{AE279BF7-1952-4540-B5E7-AA8CF497A252}" dt="2022-10-28T14:46:35.415" v="87" actId="20577"/>
            <ac:spMkLst>
              <pc:docMk/>
              <pc:sldMasterMk cId="3950163183" sldId="2147483660"/>
              <pc:sldLayoutMk cId="3350761450" sldId="2147483661"/>
              <ac:spMk id="12" creationId="{EE239AF0-399D-4C58-8696-81ECAA20C9FD}"/>
            </ac:spMkLst>
          </pc:spChg>
          <pc:picChg chg="mod">
            <ac:chgData name="BRICHORY ISABELLE" userId="d67a5ebd-b02d-4a3c-aeb4-122e1b63deb0" providerId="ADAL" clId="{AE279BF7-1952-4540-B5E7-AA8CF497A252}" dt="2022-10-27T19:59:30.427" v="40" actId="14826"/>
            <ac:picMkLst>
              <pc:docMk/>
              <pc:sldMasterMk cId="3950163183" sldId="2147483660"/>
              <pc:sldLayoutMk cId="3350761450" sldId="2147483661"/>
              <ac:picMk id="11" creationId="{B8CC075A-911F-484D-AA34-624D5A9AB6B6}"/>
            </ac:picMkLst>
          </pc:picChg>
        </pc:sldLayoutChg>
      </pc:sldMasterChg>
    </pc:docChg>
  </pc:docChgLst>
  <pc:docChgLst>
    <pc:chgData name="CAMPESATO JÉRÔME (EXT)" userId="0b4e7bfa-fde8-405a-8518-4904d06f4156" providerId="ADAL" clId="{002A8258-4FF6-45CB-9C54-9E8222B26B7A}"/>
    <pc:docChg chg="undo custSel modSld modMainMaster">
      <pc:chgData name="CAMPESATO JÉRÔME (EXT)" userId="0b4e7bfa-fde8-405a-8518-4904d06f4156" providerId="ADAL" clId="{002A8258-4FF6-45CB-9C54-9E8222B26B7A}" dt="2023-01-06T16:41:36.017" v="36" actId="3064"/>
      <pc:docMkLst>
        <pc:docMk/>
      </pc:docMkLst>
      <pc:sldChg chg="modSp mod">
        <pc:chgData name="CAMPESATO JÉRÔME (EXT)" userId="0b4e7bfa-fde8-405a-8518-4904d06f4156" providerId="ADAL" clId="{002A8258-4FF6-45CB-9C54-9E8222B26B7A}" dt="2023-01-06T16:41:36.017" v="36" actId="3064"/>
        <pc:sldMkLst>
          <pc:docMk/>
          <pc:sldMk cId="2296739885" sldId="256"/>
        </pc:sldMkLst>
        <pc:spChg chg="mod">
          <ac:chgData name="CAMPESATO JÉRÔME (EXT)" userId="0b4e7bfa-fde8-405a-8518-4904d06f4156" providerId="ADAL" clId="{002A8258-4FF6-45CB-9C54-9E8222B26B7A}" dt="2023-01-06T16:41:36.017" v="36" actId="3064"/>
          <ac:spMkLst>
            <pc:docMk/>
            <pc:sldMk cId="2296739885" sldId="256"/>
            <ac:spMk id="24" creationId="{4CC1B375-B76C-49E5-8777-3DCFB3EE95D9}"/>
          </ac:spMkLst>
        </pc:spChg>
      </pc:sldChg>
      <pc:sldMasterChg chg="modSldLayout">
        <pc:chgData name="CAMPESATO JÉRÔME (EXT)" userId="0b4e7bfa-fde8-405a-8518-4904d06f4156" providerId="ADAL" clId="{002A8258-4FF6-45CB-9C54-9E8222B26B7A}" dt="2022-11-28T17:32:27.775" v="34" actId="1076"/>
        <pc:sldMasterMkLst>
          <pc:docMk/>
          <pc:sldMasterMk cId="3950163183" sldId="2147483660"/>
        </pc:sldMasterMkLst>
        <pc:sldLayoutChg chg="addSp delSp modSp mod">
          <pc:chgData name="CAMPESATO JÉRÔME (EXT)" userId="0b4e7bfa-fde8-405a-8518-4904d06f4156" providerId="ADAL" clId="{002A8258-4FF6-45CB-9C54-9E8222B26B7A}" dt="2022-11-28T17:32:27.775" v="34" actId="1076"/>
          <pc:sldLayoutMkLst>
            <pc:docMk/>
            <pc:sldMasterMk cId="3950163183" sldId="2147483660"/>
            <pc:sldLayoutMk cId="3350761450" sldId="2147483661"/>
          </pc:sldLayoutMkLst>
          <pc:picChg chg="add del mod">
            <ac:chgData name="CAMPESATO JÉRÔME (EXT)" userId="0b4e7bfa-fde8-405a-8518-4904d06f4156" providerId="ADAL" clId="{002A8258-4FF6-45CB-9C54-9E8222B26B7A}" dt="2022-11-07T17:17:27.843" v="1"/>
            <ac:picMkLst>
              <pc:docMk/>
              <pc:sldMasterMk cId="3950163183" sldId="2147483660"/>
              <pc:sldLayoutMk cId="3350761450" sldId="2147483661"/>
              <ac:picMk id="10" creationId="{87F6E75D-F633-4A06-9B87-5C6DC99E51DD}"/>
            </ac:picMkLst>
          </pc:picChg>
          <pc:picChg chg="add del mod">
            <ac:chgData name="CAMPESATO JÉRÔME (EXT)" userId="0b4e7bfa-fde8-405a-8518-4904d06f4156" providerId="ADAL" clId="{002A8258-4FF6-45CB-9C54-9E8222B26B7A}" dt="2022-11-07T17:18:23.844" v="29" actId="21"/>
            <ac:picMkLst>
              <pc:docMk/>
              <pc:sldMasterMk cId="3950163183" sldId="2147483660"/>
              <pc:sldLayoutMk cId="3350761450" sldId="2147483661"/>
              <ac:picMk id="11" creationId="{B8CC075A-911F-484D-AA34-624D5A9AB6B6}"/>
            </ac:picMkLst>
          </pc:picChg>
          <pc:picChg chg="add del mod ord">
            <ac:chgData name="CAMPESATO JÉRÔME (EXT)" userId="0b4e7bfa-fde8-405a-8518-4904d06f4156" providerId="ADAL" clId="{002A8258-4FF6-45CB-9C54-9E8222B26B7A}" dt="2022-11-07T17:18:27.250" v="32" actId="478"/>
            <ac:picMkLst>
              <pc:docMk/>
              <pc:sldMasterMk cId="3950163183" sldId="2147483660"/>
              <pc:sldLayoutMk cId="3350761450" sldId="2147483661"/>
              <ac:picMk id="14" creationId="{64D21025-DCCA-40AD-9BBE-C07FF7E9F892}"/>
            </ac:picMkLst>
          </pc:picChg>
          <pc:picChg chg="add mod">
            <ac:chgData name="CAMPESATO JÉRÔME (EXT)" userId="0b4e7bfa-fde8-405a-8518-4904d06f4156" providerId="ADAL" clId="{002A8258-4FF6-45CB-9C54-9E8222B26B7A}" dt="2022-11-28T17:32:27.775" v="34" actId="1076"/>
            <ac:picMkLst>
              <pc:docMk/>
              <pc:sldMasterMk cId="3950163183" sldId="2147483660"/>
              <pc:sldLayoutMk cId="3350761450" sldId="2147483661"/>
              <ac:picMk id="15" creationId="{728F86A9-4959-4E32-BCF7-7A557D134F93}"/>
            </ac:picMkLst>
          </pc:picChg>
        </pc:sldLayoutChg>
      </pc:sldMasterChg>
    </pc:docChg>
  </pc:docChgLst>
  <pc:docChgLst>
    <pc:chgData name="BRICHORY ISABELLE" userId="d67a5ebd-b02d-4a3c-aeb4-122e1b63deb0" providerId="ADAL" clId="{3B898CD7-E2EF-4D08-BBD6-A769DDB57BE2}"/>
    <pc:docChg chg="modSld">
      <pc:chgData name="BRICHORY ISABELLE" userId="d67a5ebd-b02d-4a3c-aeb4-122e1b63deb0" providerId="ADAL" clId="{3B898CD7-E2EF-4D08-BBD6-A769DDB57BE2}" dt="2022-09-21T08:12:14.985" v="27" actId="20577"/>
      <pc:docMkLst>
        <pc:docMk/>
      </pc:docMkLst>
      <pc:sldChg chg="modSp mod">
        <pc:chgData name="BRICHORY ISABELLE" userId="d67a5ebd-b02d-4a3c-aeb4-122e1b63deb0" providerId="ADAL" clId="{3B898CD7-E2EF-4D08-BBD6-A769DDB57BE2}" dt="2022-09-21T08:12:14.985" v="27" actId="20577"/>
        <pc:sldMkLst>
          <pc:docMk/>
          <pc:sldMk cId="2296739885" sldId="256"/>
        </pc:sldMkLst>
        <pc:spChg chg="mod">
          <ac:chgData name="BRICHORY ISABELLE" userId="d67a5ebd-b02d-4a3c-aeb4-122e1b63deb0" providerId="ADAL" clId="{3B898CD7-E2EF-4D08-BBD6-A769DDB57BE2}" dt="2022-09-21T08:12:14.985" v="27" actId="20577"/>
          <ac:spMkLst>
            <pc:docMk/>
            <pc:sldMk cId="2296739885" sldId="256"/>
            <ac:spMk id="19" creationId="{6639CBB4-B7BE-4F56-8866-73600552E717}"/>
          </ac:spMkLst>
        </pc:spChg>
      </pc:sldChg>
    </pc:docChg>
  </pc:docChgLst>
  <pc:docChgLst>
    <pc:chgData name="CAMPESATO JÉRÔME (EXT)" userId="0b4e7bfa-fde8-405a-8518-4904d06f4156" providerId="ADAL" clId="{789F397E-100F-42C9-B722-E35ADED4E8FF}"/>
    <pc:docChg chg="undo redo custSel addSld delSld modSld sldOrd modMainMaster">
      <pc:chgData name="CAMPESATO JÉRÔME (EXT)" userId="0b4e7bfa-fde8-405a-8518-4904d06f4156" providerId="ADAL" clId="{789F397E-100F-42C9-B722-E35ADED4E8FF}" dt="2022-10-10T13:35:31.478" v="1710" actId="6549"/>
      <pc:docMkLst>
        <pc:docMk/>
      </pc:docMkLst>
      <pc:sldChg chg="addSp delSp modSp mod chgLayout">
        <pc:chgData name="CAMPESATO JÉRÔME (EXT)" userId="0b4e7bfa-fde8-405a-8518-4904d06f4156" providerId="ADAL" clId="{789F397E-100F-42C9-B722-E35ADED4E8FF}" dt="2022-10-10T13:35:09.887" v="1703" actId="20577"/>
        <pc:sldMkLst>
          <pc:docMk/>
          <pc:sldMk cId="2296739885" sldId="256"/>
        </pc:sldMkLst>
        <pc:spChg chg="add del">
          <ac:chgData name="CAMPESATO JÉRÔME (EXT)" userId="0b4e7bfa-fde8-405a-8518-4904d06f4156" providerId="ADAL" clId="{789F397E-100F-42C9-B722-E35ADED4E8FF}" dt="2022-09-20T16:32:17.129" v="1084" actId="478"/>
          <ac:spMkLst>
            <pc:docMk/>
            <pc:sldMk cId="2296739885" sldId="256"/>
            <ac:spMk id="2" creationId="{0290EE0F-8CA6-43C0-A361-21AFC818FCBA}"/>
          </ac:spMkLst>
        </pc:spChg>
        <pc:spChg chg="add del mod">
          <ac:chgData name="CAMPESATO JÉRÔME (EXT)" userId="0b4e7bfa-fde8-405a-8518-4904d06f4156" providerId="ADAL" clId="{789F397E-100F-42C9-B722-E35ADED4E8FF}" dt="2022-09-22T09:56:30.229" v="1150" actId="11529"/>
          <ac:spMkLst>
            <pc:docMk/>
            <pc:sldMk cId="2296739885" sldId="256"/>
            <ac:spMk id="2" creationId="{421EF29B-B621-4902-995B-F10A727D2C97}"/>
          </ac:spMkLst>
        </pc:spChg>
        <pc:spChg chg="add del mod ord">
          <ac:chgData name="CAMPESATO JÉRÔME (EXT)" userId="0b4e7bfa-fde8-405a-8518-4904d06f4156" providerId="ADAL" clId="{789F397E-100F-42C9-B722-E35ADED4E8FF}" dt="2022-09-20T09:11:47.627" v="445" actId="700"/>
          <ac:spMkLst>
            <pc:docMk/>
            <pc:sldMk cId="2296739885" sldId="256"/>
            <ac:spMk id="2" creationId="{52D8C238-269E-46AF-A9A7-99985D44C65D}"/>
          </ac:spMkLst>
        </pc:spChg>
        <pc:spChg chg="add del mod ord">
          <ac:chgData name="CAMPESATO JÉRÔME (EXT)" userId="0b4e7bfa-fde8-405a-8518-4904d06f4156" providerId="ADAL" clId="{789F397E-100F-42C9-B722-E35ADED4E8FF}" dt="2022-09-20T09:11:47.627" v="445" actId="700"/>
          <ac:spMkLst>
            <pc:docMk/>
            <pc:sldMk cId="2296739885" sldId="256"/>
            <ac:spMk id="3" creationId="{1EB548CA-67A6-4C48-B301-661EFD1CA7BA}"/>
          </ac:spMkLst>
        </pc:spChg>
        <pc:spChg chg="add del">
          <ac:chgData name="CAMPESATO JÉRÔME (EXT)" userId="0b4e7bfa-fde8-405a-8518-4904d06f4156" providerId="ADAL" clId="{789F397E-100F-42C9-B722-E35ADED4E8FF}" dt="2022-09-19T07:49:13.331" v="21" actId="478"/>
          <ac:spMkLst>
            <pc:docMk/>
            <pc:sldMk cId="2296739885" sldId="256"/>
            <ac:spMk id="4" creationId="{228DA358-89A3-4741-930B-0654A31F8846}"/>
          </ac:spMkLst>
        </pc:spChg>
        <pc:spChg chg="add del mod">
          <ac:chgData name="CAMPESATO JÉRÔME (EXT)" userId="0b4e7bfa-fde8-405a-8518-4904d06f4156" providerId="ADAL" clId="{789F397E-100F-42C9-B722-E35ADED4E8FF}" dt="2022-10-07T14:52:33.157" v="1690" actId="478"/>
          <ac:spMkLst>
            <pc:docMk/>
            <pc:sldMk cId="2296739885" sldId="256"/>
            <ac:spMk id="4" creationId="{29C10426-91D3-49BB-B33E-C2FCDDE040EC}"/>
          </ac:spMkLst>
        </pc:spChg>
        <pc:spChg chg="add del mod">
          <ac:chgData name="CAMPESATO JÉRÔME (EXT)" userId="0b4e7bfa-fde8-405a-8518-4904d06f4156" providerId="ADAL" clId="{789F397E-100F-42C9-B722-E35ADED4E8FF}" dt="2022-09-19T07:49:13.331" v="21" actId="478"/>
          <ac:spMkLst>
            <pc:docMk/>
            <pc:sldMk cId="2296739885" sldId="256"/>
            <ac:spMk id="9" creationId="{2A6D4FFB-8077-4DCF-864B-674EEB158F5C}"/>
          </ac:spMkLst>
        </pc:spChg>
        <pc:spChg chg="del mod">
          <ac:chgData name="CAMPESATO JÉRÔME (EXT)" userId="0b4e7bfa-fde8-405a-8518-4904d06f4156" providerId="ADAL" clId="{789F397E-100F-42C9-B722-E35ADED4E8FF}" dt="2022-09-19T07:49:53.461" v="29" actId="478"/>
          <ac:spMkLst>
            <pc:docMk/>
            <pc:sldMk cId="2296739885" sldId="256"/>
            <ac:spMk id="10" creationId="{0B4947D8-D8DB-44EC-B839-A3DB91460663}"/>
          </ac:spMkLst>
        </pc:spChg>
        <pc:spChg chg="add del mod">
          <ac:chgData name="CAMPESATO JÉRÔME (EXT)" userId="0b4e7bfa-fde8-405a-8518-4904d06f4156" providerId="ADAL" clId="{789F397E-100F-42C9-B722-E35ADED4E8FF}" dt="2022-09-19T07:49:13.331" v="21" actId="478"/>
          <ac:spMkLst>
            <pc:docMk/>
            <pc:sldMk cId="2296739885" sldId="256"/>
            <ac:spMk id="13" creationId="{001D8919-A834-4F9D-AD09-BC061C09CFA7}"/>
          </ac:spMkLst>
        </pc:spChg>
        <pc:spChg chg="mod">
          <ac:chgData name="CAMPESATO JÉRÔME (EXT)" userId="0b4e7bfa-fde8-405a-8518-4904d06f4156" providerId="ADAL" clId="{789F397E-100F-42C9-B722-E35ADED4E8FF}" dt="2022-09-19T07:49:49.429" v="28" actId="1076"/>
          <ac:spMkLst>
            <pc:docMk/>
            <pc:sldMk cId="2296739885" sldId="256"/>
            <ac:spMk id="15" creationId="{60507321-DC08-489C-98E6-76717FD1A276}"/>
          </ac:spMkLst>
        </pc:spChg>
        <pc:spChg chg="add del mod">
          <ac:chgData name="CAMPESATO JÉRÔME (EXT)" userId="0b4e7bfa-fde8-405a-8518-4904d06f4156" providerId="ADAL" clId="{789F397E-100F-42C9-B722-E35ADED4E8FF}" dt="2022-09-19T07:49:49.429" v="28" actId="1076"/>
          <ac:spMkLst>
            <pc:docMk/>
            <pc:sldMk cId="2296739885" sldId="256"/>
            <ac:spMk id="16" creationId="{AB12A8B7-1F4B-4795-8CBD-BE32E20D27F5}"/>
          </ac:spMkLst>
        </pc:spChg>
        <pc:spChg chg="mod">
          <ac:chgData name="CAMPESATO JÉRÔME (EXT)" userId="0b4e7bfa-fde8-405a-8518-4904d06f4156" providerId="ADAL" clId="{789F397E-100F-42C9-B722-E35ADED4E8FF}" dt="2022-10-10T13:35:09.887" v="1703" actId="20577"/>
          <ac:spMkLst>
            <pc:docMk/>
            <pc:sldMk cId="2296739885" sldId="256"/>
            <ac:spMk id="17" creationId="{25183A55-CBCD-4B1F-B46B-303B5CC3C4B0}"/>
          </ac:spMkLst>
        </pc:spChg>
        <pc:spChg chg="add del mod">
          <ac:chgData name="CAMPESATO JÉRÔME (EXT)" userId="0b4e7bfa-fde8-405a-8518-4904d06f4156" providerId="ADAL" clId="{789F397E-100F-42C9-B722-E35ADED4E8FF}" dt="2022-09-20T09:13:01.848" v="470" actId="21"/>
          <ac:spMkLst>
            <pc:docMk/>
            <pc:sldMk cId="2296739885" sldId="256"/>
            <ac:spMk id="18" creationId="{03BDE1C7-54E3-4086-875D-0912727C96C9}"/>
          </ac:spMkLst>
        </pc:spChg>
        <pc:spChg chg="add del">
          <ac:chgData name="CAMPESATO JÉRÔME (EXT)" userId="0b4e7bfa-fde8-405a-8518-4904d06f4156" providerId="ADAL" clId="{789F397E-100F-42C9-B722-E35ADED4E8FF}" dt="2022-09-19T07:49:13.331" v="21" actId="478"/>
          <ac:spMkLst>
            <pc:docMk/>
            <pc:sldMk cId="2296739885" sldId="256"/>
            <ac:spMk id="18" creationId="{432DC6E4-F3C3-4F3E-9A3D-E7B82FB17A51}"/>
          </ac:spMkLst>
        </pc:spChg>
        <pc:spChg chg="mod">
          <ac:chgData name="CAMPESATO JÉRÔME (EXT)" userId="0b4e7bfa-fde8-405a-8518-4904d06f4156" providerId="ADAL" clId="{789F397E-100F-42C9-B722-E35ADED4E8FF}" dt="2022-09-20T09:14:55.887" v="475" actId="403"/>
          <ac:spMkLst>
            <pc:docMk/>
            <pc:sldMk cId="2296739885" sldId="256"/>
            <ac:spMk id="19" creationId="{6639CBB4-B7BE-4F56-8866-73600552E717}"/>
          </ac:spMkLst>
        </pc:spChg>
        <pc:spChg chg="add mod">
          <ac:chgData name="CAMPESATO JÉRÔME (EXT)" userId="0b4e7bfa-fde8-405a-8518-4904d06f4156" providerId="ADAL" clId="{789F397E-100F-42C9-B722-E35ADED4E8FF}" dt="2022-09-20T09:13:04.578" v="472"/>
          <ac:spMkLst>
            <pc:docMk/>
            <pc:sldMk cId="2296739885" sldId="256"/>
            <ac:spMk id="24" creationId="{4CC1B375-B76C-49E5-8777-3DCFB3EE95D9}"/>
          </ac:spMkLst>
        </pc:spChg>
        <pc:spChg chg="add del mod ord">
          <ac:chgData name="CAMPESATO JÉRÔME (EXT)" userId="0b4e7bfa-fde8-405a-8518-4904d06f4156" providerId="ADAL" clId="{789F397E-100F-42C9-B722-E35ADED4E8FF}" dt="2022-09-20T09:13:02.947" v="471" actId="478"/>
          <ac:spMkLst>
            <pc:docMk/>
            <pc:sldMk cId="2296739885" sldId="256"/>
            <ac:spMk id="25" creationId="{FA84B577-BF8B-4033-9D0D-7BE4E2EC1048}"/>
          </ac:spMkLst>
        </pc:spChg>
        <pc:grpChg chg="mod">
          <ac:chgData name="CAMPESATO JÉRÔME (EXT)" userId="0b4e7bfa-fde8-405a-8518-4904d06f4156" providerId="ADAL" clId="{789F397E-100F-42C9-B722-E35ADED4E8FF}" dt="2022-09-19T07:49:49.429" v="28" actId="1076"/>
          <ac:grpSpMkLst>
            <pc:docMk/>
            <pc:sldMk cId="2296739885" sldId="256"/>
            <ac:grpSpMk id="20" creationId="{04321EF7-0B2E-4C1C-97B8-0DEE747CA2E1}"/>
          </ac:grpSpMkLst>
        </pc:grpChg>
        <pc:picChg chg="add del mod">
          <ac:chgData name="CAMPESATO JÉRÔME (EXT)" userId="0b4e7bfa-fde8-405a-8518-4904d06f4156" providerId="ADAL" clId="{789F397E-100F-42C9-B722-E35ADED4E8FF}" dt="2022-10-07T14:56:24.319" v="1699" actId="478"/>
          <ac:picMkLst>
            <pc:docMk/>
            <pc:sldMk cId="2296739885" sldId="256"/>
            <ac:picMk id="3" creationId="{455FA1DE-69AD-41A4-8D87-71E1AECFB578}"/>
          </ac:picMkLst>
        </pc:picChg>
        <pc:picChg chg="mod">
          <ac:chgData name="CAMPESATO JÉRÔME (EXT)" userId="0b4e7bfa-fde8-405a-8518-4904d06f4156" providerId="ADAL" clId="{789F397E-100F-42C9-B722-E35ADED4E8FF}" dt="2022-09-19T07:49:49.429" v="28" actId="1076"/>
          <ac:picMkLst>
            <pc:docMk/>
            <pc:sldMk cId="2296739885" sldId="256"/>
            <ac:picMk id="11" creationId="{40583847-1AB7-4A64-B2C8-42418705160C}"/>
          </ac:picMkLst>
        </pc:picChg>
        <pc:picChg chg="add del">
          <ac:chgData name="CAMPESATO JÉRÔME (EXT)" userId="0b4e7bfa-fde8-405a-8518-4904d06f4156" providerId="ADAL" clId="{789F397E-100F-42C9-B722-E35ADED4E8FF}" dt="2022-09-19T07:49:13.331" v="21" actId="478"/>
          <ac:picMkLst>
            <pc:docMk/>
            <pc:sldMk cId="2296739885" sldId="256"/>
            <ac:picMk id="12" creationId="{86773CCC-31B5-4918-84E2-B2707B18D61A}"/>
          </ac:picMkLst>
        </pc:picChg>
        <pc:picChg chg="add del mod">
          <ac:chgData name="CAMPESATO JÉRÔME (EXT)" userId="0b4e7bfa-fde8-405a-8518-4904d06f4156" providerId="ADAL" clId="{789F397E-100F-42C9-B722-E35ADED4E8FF}" dt="2022-09-20T16:32:57.272" v="1107" actId="478"/>
          <ac:picMkLst>
            <pc:docMk/>
            <pc:sldMk cId="2296739885" sldId="256"/>
            <ac:picMk id="13" creationId="{048B6B67-232E-49A4-9F64-C3BFD393A82A}"/>
          </ac:picMkLst>
        </pc:picChg>
        <pc:picChg chg="mod">
          <ac:chgData name="CAMPESATO JÉRÔME (EXT)" userId="0b4e7bfa-fde8-405a-8518-4904d06f4156" providerId="ADAL" clId="{789F397E-100F-42C9-B722-E35ADED4E8FF}" dt="2022-09-19T07:49:49.429" v="28" actId="1076"/>
          <ac:picMkLst>
            <pc:docMk/>
            <pc:sldMk cId="2296739885" sldId="256"/>
            <ac:picMk id="14" creationId="{36D76D0A-1B77-4038-9076-64E27F709A37}"/>
          </ac:picMkLst>
        </pc:picChg>
        <pc:picChg chg="add del mod">
          <ac:chgData name="CAMPESATO JÉRÔME (EXT)" userId="0b4e7bfa-fde8-405a-8518-4904d06f4156" providerId="ADAL" clId="{789F397E-100F-42C9-B722-E35ADED4E8FF}" dt="2022-09-20T16:32:35.573" v="1090"/>
          <ac:picMkLst>
            <pc:docMk/>
            <pc:sldMk cId="2296739885" sldId="256"/>
            <ac:picMk id="18" creationId="{6B85B94A-1A8C-4460-B3D6-A0E0CBBDA413}"/>
          </ac:picMkLst>
        </pc:picChg>
        <pc:picChg chg="add del mod">
          <ac:chgData name="CAMPESATO JÉRÔME (EXT)" userId="0b4e7bfa-fde8-405a-8518-4904d06f4156" providerId="ADAL" clId="{789F397E-100F-42C9-B722-E35ADED4E8FF}" dt="2022-09-20T16:33:12.077" v="1114"/>
          <ac:picMkLst>
            <pc:docMk/>
            <pc:sldMk cId="2296739885" sldId="256"/>
            <ac:picMk id="25" creationId="{5F4DE755-96E1-43D2-B630-394A0EF19933}"/>
          </ac:picMkLst>
        </pc:picChg>
      </pc:sldChg>
      <pc:sldChg chg="add del">
        <pc:chgData name="CAMPESATO JÉRÔME (EXT)" userId="0b4e7bfa-fde8-405a-8518-4904d06f4156" providerId="ADAL" clId="{789F397E-100F-42C9-B722-E35ADED4E8FF}" dt="2022-09-19T07:49:56.623" v="30" actId="47"/>
        <pc:sldMkLst>
          <pc:docMk/>
          <pc:sldMk cId="2097259347" sldId="257"/>
        </pc:sldMkLst>
      </pc:sldChg>
      <pc:sldChg chg="addSp delSp modSp new mod">
        <pc:chgData name="CAMPESATO JÉRÔME (EXT)" userId="0b4e7bfa-fde8-405a-8518-4904d06f4156" providerId="ADAL" clId="{789F397E-100F-42C9-B722-E35ADED4E8FF}" dt="2022-10-10T13:35:31.478" v="1710" actId="6549"/>
        <pc:sldMkLst>
          <pc:docMk/>
          <pc:sldMk cId="3143518701" sldId="257"/>
        </pc:sldMkLst>
        <pc:spChg chg="del mod">
          <ac:chgData name="CAMPESATO JÉRÔME (EXT)" userId="0b4e7bfa-fde8-405a-8518-4904d06f4156" providerId="ADAL" clId="{789F397E-100F-42C9-B722-E35ADED4E8FF}" dt="2022-09-19T07:50:30.435" v="38" actId="478"/>
          <ac:spMkLst>
            <pc:docMk/>
            <pc:sldMk cId="3143518701" sldId="257"/>
            <ac:spMk id="2" creationId="{B4AEF3C8-93F2-44E6-882E-A42FA45B9F53}"/>
          </ac:spMkLst>
        </pc:spChg>
        <pc:spChg chg="del">
          <ac:chgData name="CAMPESATO JÉRÔME (EXT)" userId="0b4e7bfa-fde8-405a-8518-4904d06f4156" providerId="ADAL" clId="{789F397E-100F-42C9-B722-E35ADED4E8FF}" dt="2022-09-19T07:50:15.047" v="32" actId="478"/>
          <ac:spMkLst>
            <pc:docMk/>
            <pc:sldMk cId="3143518701" sldId="257"/>
            <ac:spMk id="3" creationId="{26753EB8-E134-4DF2-B13C-FECF7896321E}"/>
          </ac:spMkLst>
        </pc:spChg>
        <pc:spChg chg="add del mod">
          <ac:chgData name="CAMPESATO JÉRÔME (EXT)" userId="0b4e7bfa-fde8-405a-8518-4904d06f4156" providerId="ADAL" clId="{789F397E-100F-42C9-B722-E35ADED4E8FF}" dt="2022-10-05T09:16:08.048" v="1413" actId="478"/>
          <ac:spMkLst>
            <pc:docMk/>
            <pc:sldMk cId="3143518701" sldId="257"/>
            <ac:spMk id="3" creationId="{D224B69E-762D-40E3-98D1-6CFBB4B2A6F8}"/>
          </ac:spMkLst>
        </pc:spChg>
        <pc:spChg chg="add mod">
          <ac:chgData name="CAMPESATO JÉRÔME (EXT)" userId="0b4e7bfa-fde8-405a-8518-4904d06f4156" providerId="ADAL" clId="{789F397E-100F-42C9-B722-E35ADED4E8FF}" dt="2022-09-19T07:50:53.157" v="42" actId="1076"/>
          <ac:spMkLst>
            <pc:docMk/>
            <pc:sldMk cId="3143518701" sldId="257"/>
            <ac:spMk id="4" creationId="{F3045994-4727-4DDB-9942-ACBA9CFA57EA}"/>
          </ac:spMkLst>
        </pc:spChg>
        <pc:spChg chg="add del mod">
          <ac:chgData name="CAMPESATO JÉRÔME (EXT)" userId="0b4e7bfa-fde8-405a-8518-4904d06f4156" providerId="ADAL" clId="{789F397E-100F-42C9-B722-E35ADED4E8FF}" dt="2022-09-19T07:50:32.797" v="39" actId="478"/>
          <ac:spMkLst>
            <pc:docMk/>
            <pc:sldMk cId="3143518701" sldId="257"/>
            <ac:spMk id="6" creationId="{55BB33B2-B1D2-41BB-9316-93EEDDFF7913}"/>
          </ac:spMkLst>
        </pc:spChg>
        <pc:spChg chg="mod">
          <ac:chgData name="CAMPESATO JÉRÔME (EXT)" userId="0b4e7bfa-fde8-405a-8518-4904d06f4156" providerId="ADAL" clId="{789F397E-100F-42C9-B722-E35ADED4E8FF}" dt="2022-10-05T09:12:43.015" v="1377"/>
          <ac:spMkLst>
            <pc:docMk/>
            <pc:sldMk cId="3143518701" sldId="257"/>
            <ac:spMk id="7" creationId="{484161F3-1FE0-4D72-AF5E-28A44169D4BA}"/>
          </ac:spMkLst>
        </pc:spChg>
        <pc:spChg chg="mod">
          <ac:chgData name="CAMPESATO JÉRÔME (EXT)" userId="0b4e7bfa-fde8-405a-8518-4904d06f4156" providerId="ADAL" clId="{789F397E-100F-42C9-B722-E35ADED4E8FF}" dt="2022-10-05T09:12:43.015" v="1377"/>
          <ac:spMkLst>
            <pc:docMk/>
            <pc:sldMk cId="3143518701" sldId="257"/>
            <ac:spMk id="8" creationId="{A2947D51-ACA1-4ED2-BDC3-4DB692A15D5D}"/>
          </ac:spMkLst>
        </pc:spChg>
        <pc:spChg chg="mod">
          <ac:chgData name="CAMPESATO JÉRÔME (EXT)" userId="0b4e7bfa-fde8-405a-8518-4904d06f4156" providerId="ADAL" clId="{789F397E-100F-42C9-B722-E35ADED4E8FF}" dt="2022-10-05T09:12:43.015" v="1377"/>
          <ac:spMkLst>
            <pc:docMk/>
            <pc:sldMk cId="3143518701" sldId="257"/>
            <ac:spMk id="9" creationId="{005479D5-E1BC-4FA9-A41F-B685C68B203D}"/>
          </ac:spMkLst>
        </pc:spChg>
        <pc:spChg chg="mod">
          <ac:chgData name="CAMPESATO JÉRÔME (EXT)" userId="0b4e7bfa-fde8-405a-8518-4904d06f4156" providerId="ADAL" clId="{789F397E-100F-42C9-B722-E35ADED4E8FF}" dt="2022-10-05T09:12:43.015" v="1377"/>
          <ac:spMkLst>
            <pc:docMk/>
            <pc:sldMk cId="3143518701" sldId="257"/>
            <ac:spMk id="11" creationId="{9F975B28-45F5-4B3A-8267-D243194D5CDE}"/>
          </ac:spMkLst>
        </pc:spChg>
        <pc:spChg chg="mod">
          <ac:chgData name="CAMPESATO JÉRÔME (EXT)" userId="0b4e7bfa-fde8-405a-8518-4904d06f4156" providerId="ADAL" clId="{789F397E-100F-42C9-B722-E35ADED4E8FF}" dt="2022-10-05T09:12:43.015" v="1377"/>
          <ac:spMkLst>
            <pc:docMk/>
            <pc:sldMk cId="3143518701" sldId="257"/>
            <ac:spMk id="12" creationId="{FAB44222-E0E2-459C-8C1F-9A64CC76DA11}"/>
          </ac:spMkLst>
        </pc:spChg>
        <pc:spChg chg="mod">
          <ac:chgData name="CAMPESATO JÉRÔME (EXT)" userId="0b4e7bfa-fde8-405a-8518-4904d06f4156" providerId="ADAL" clId="{789F397E-100F-42C9-B722-E35ADED4E8FF}" dt="2022-10-05T09:12:43.015" v="1377"/>
          <ac:spMkLst>
            <pc:docMk/>
            <pc:sldMk cId="3143518701" sldId="257"/>
            <ac:spMk id="13" creationId="{48EC9898-1899-426B-97F7-E9C506913254}"/>
          </ac:spMkLst>
        </pc:spChg>
        <pc:spChg chg="add del mod">
          <ac:chgData name="CAMPESATO JÉRÔME (EXT)" userId="0b4e7bfa-fde8-405a-8518-4904d06f4156" providerId="ADAL" clId="{789F397E-100F-42C9-B722-E35ADED4E8FF}" dt="2022-10-10T13:35:14.181" v="1705"/>
          <ac:spMkLst>
            <pc:docMk/>
            <pc:sldMk cId="3143518701" sldId="257"/>
            <ac:spMk id="13" creationId="{C3E329AB-4343-4D48-BC64-1AE8B874B7A9}"/>
          </ac:spMkLst>
        </pc:spChg>
        <pc:spChg chg="add mod">
          <ac:chgData name="CAMPESATO JÉRÔME (EXT)" userId="0b4e7bfa-fde8-405a-8518-4904d06f4156" providerId="ADAL" clId="{789F397E-100F-42C9-B722-E35ADED4E8FF}" dt="2022-10-05T09:15:17.305" v="1402" actId="6549"/>
          <ac:spMkLst>
            <pc:docMk/>
            <pc:sldMk cId="3143518701" sldId="257"/>
            <ac:spMk id="14" creationId="{F30DEF42-45ED-4B5F-A76F-598A67628D2A}"/>
          </ac:spMkLst>
        </pc:spChg>
        <pc:spChg chg="add mod">
          <ac:chgData name="CAMPESATO JÉRÔME (EXT)" userId="0b4e7bfa-fde8-405a-8518-4904d06f4156" providerId="ADAL" clId="{789F397E-100F-42C9-B722-E35ADED4E8FF}" dt="2022-10-05T09:17:42.122" v="1459" actId="555"/>
          <ac:spMkLst>
            <pc:docMk/>
            <pc:sldMk cId="3143518701" sldId="257"/>
            <ac:spMk id="15" creationId="{9D657D41-BC10-4CCD-8275-B7E68EB82B1C}"/>
          </ac:spMkLst>
        </pc:spChg>
        <pc:spChg chg="add mod">
          <ac:chgData name="CAMPESATO JÉRÔME (EXT)" userId="0b4e7bfa-fde8-405a-8518-4904d06f4156" providerId="ADAL" clId="{789F397E-100F-42C9-B722-E35ADED4E8FF}" dt="2022-10-05T09:16:26.655" v="1416" actId="14100"/>
          <ac:spMkLst>
            <pc:docMk/>
            <pc:sldMk cId="3143518701" sldId="257"/>
            <ac:spMk id="16" creationId="{160354B1-36FE-4A05-BD2B-07A7F2285A78}"/>
          </ac:spMkLst>
        </pc:spChg>
        <pc:spChg chg="mod">
          <ac:chgData name="CAMPESATO JÉRÔME (EXT)" userId="0b4e7bfa-fde8-405a-8518-4904d06f4156" providerId="ADAL" clId="{789F397E-100F-42C9-B722-E35ADED4E8FF}" dt="2022-10-05T09:16:13.969" v="1414"/>
          <ac:spMkLst>
            <pc:docMk/>
            <pc:sldMk cId="3143518701" sldId="257"/>
            <ac:spMk id="18" creationId="{3522DC31-854C-4DF6-9DB2-39F9D2ED9310}"/>
          </ac:spMkLst>
        </pc:spChg>
        <pc:spChg chg="add del mod">
          <ac:chgData name="CAMPESATO JÉRÔME (EXT)" userId="0b4e7bfa-fde8-405a-8518-4904d06f4156" providerId="ADAL" clId="{789F397E-100F-42C9-B722-E35ADED4E8FF}" dt="2022-10-10T13:35:16.672" v="1707"/>
          <ac:spMkLst>
            <pc:docMk/>
            <pc:sldMk cId="3143518701" sldId="257"/>
            <ac:spMk id="24" creationId="{A186CF63-4FE5-4116-8B6A-602BB5D448D6}"/>
          </ac:spMkLst>
        </pc:spChg>
        <pc:spChg chg="add mod">
          <ac:chgData name="CAMPESATO JÉRÔME (EXT)" userId="0b4e7bfa-fde8-405a-8518-4904d06f4156" providerId="ADAL" clId="{789F397E-100F-42C9-B722-E35ADED4E8FF}" dt="2022-10-10T13:35:31.478" v="1710" actId="6549"/>
          <ac:spMkLst>
            <pc:docMk/>
            <pc:sldMk cId="3143518701" sldId="257"/>
            <ac:spMk id="25" creationId="{C9CB7564-7FB8-4C05-B5B9-EE047A987FD7}"/>
          </ac:spMkLst>
        </pc:spChg>
        <pc:grpChg chg="add del mod">
          <ac:chgData name="CAMPESATO JÉRÔME (EXT)" userId="0b4e7bfa-fde8-405a-8518-4904d06f4156" providerId="ADAL" clId="{789F397E-100F-42C9-B722-E35ADED4E8FF}" dt="2022-10-05T09:15:39.538" v="1407" actId="478"/>
          <ac:grpSpMkLst>
            <pc:docMk/>
            <pc:sldMk cId="3143518701" sldId="257"/>
            <ac:grpSpMk id="6" creationId="{0F04D93E-C427-44D2-A700-6B6BC5C07F53}"/>
          </ac:grpSpMkLst>
        </pc:grpChg>
        <pc:grpChg chg="add del mod">
          <ac:chgData name="CAMPESATO JÉRÔME (EXT)" userId="0b4e7bfa-fde8-405a-8518-4904d06f4156" providerId="ADAL" clId="{789F397E-100F-42C9-B722-E35ADED4E8FF}" dt="2022-10-05T09:15:39.538" v="1407" actId="478"/>
          <ac:grpSpMkLst>
            <pc:docMk/>
            <pc:sldMk cId="3143518701" sldId="257"/>
            <ac:grpSpMk id="10" creationId="{7CB01EA8-A68E-40E8-BE37-032E45205C22}"/>
          </ac:grpSpMkLst>
        </pc:grpChg>
        <pc:grpChg chg="add mod">
          <ac:chgData name="CAMPESATO JÉRÔME (EXT)" userId="0b4e7bfa-fde8-405a-8518-4904d06f4156" providerId="ADAL" clId="{789F397E-100F-42C9-B722-E35ADED4E8FF}" dt="2022-10-05T09:16:18.880" v="1415" actId="1076"/>
          <ac:grpSpMkLst>
            <pc:docMk/>
            <pc:sldMk cId="3143518701" sldId="257"/>
            <ac:grpSpMk id="17" creationId="{9DC1848D-0D19-40D9-A9B9-0A79C7976B1A}"/>
          </ac:grpSpMkLst>
        </pc:grpChg>
        <pc:graphicFrameChg chg="add del mod">
          <ac:chgData name="CAMPESATO JÉRÔME (EXT)" userId="0b4e7bfa-fde8-405a-8518-4904d06f4156" providerId="ADAL" clId="{789F397E-100F-42C9-B722-E35ADED4E8FF}" dt="2022-10-05T09:16:28.258" v="1417" actId="478"/>
          <ac:graphicFrameMkLst>
            <pc:docMk/>
            <pc:sldMk cId="3143518701" sldId="257"/>
            <ac:graphicFrameMk id="5" creationId="{8199A2E8-ACBF-403C-9D22-297EF5BEBFDC}"/>
          </ac:graphicFrameMkLst>
        </pc:graphicFrameChg>
        <pc:graphicFrameChg chg="add mod modGraphic">
          <ac:chgData name="CAMPESATO JÉRÔME (EXT)" userId="0b4e7bfa-fde8-405a-8518-4904d06f4156" providerId="ADAL" clId="{789F397E-100F-42C9-B722-E35ADED4E8FF}" dt="2022-10-05T09:18:00.657" v="1460" actId="113"/>
          <ac:graphicFrameMkLst>
            <pc:docMk/>
            <pc:sldMk cId="3143518701" sldId="257"/>
            <ac:graphicFrameMk id="21" creationId="{F86B58D3-FA49-46E8-8D1C-D0C557EC24A4}"/>
          </ac:graphicFrameMkLst>
        </pc:graphicFrameChg>
        <pc:picChg chg="add mod">
          <ac:chgData name="CAMPESATO JÉRÔME (EXT)" userId="0b4e7bfa-fde8-405a-8518-4904d06f4156" providerId="ADAL" clId="{789F397E-100F-42C9-B722-E35ADED4E8FF}" dt="2022-10-05T09:16:48.254" v="1421" actId="1076"/>
          <ac:picMkLst>
            <pc:docMk/>
            <pc:sldMk cId="3143518701" sldId="257"/>
            <ac:picMk id="22" creationId="{C7733961-94E2-47C7-9816-81127D4AE547}"/>
          </ac:picMkLst>
        </pc:picChg>
        <pc:picChg chg="add mod">
          <ac:chgData name="CAMPESATO JÉRÔME (EXT)" userId="0b4e7bfa-fde8-405a-8518-4904d06f4156" providerId="ADAL" clId="{789F397E-100F-42C9-B722-E35ADED4E8FF}" dt="2022-10-05T09:16:48.254" v="1421" actId="1076"/>
          <ac:picMkLst>
            <pc:docMk/>
            <pc:sldMk cId="3143518701" sldId="257"/>
            <ac:picMk id="23" creationId="{472E5099-6C45-4AE1-944F-AB4839F38570}"/>
          </ac:picMkLst>
        </pc:picChg>
        <pc:cxnChg chg="mod">
          <ac:chgData name="CAMPESATO JÉRÔME (EXT)" userId="0b4e7bfa-fde8-405a-8518-4904d06f4156" providerId="ADAL" clId="{789F397E-100F-42C9-B722-E35ADED4E8FF}" dt="2022-10-05T09:16:13.969" v="1414"/>
          <ac:cxnSpMkLst>
            <pc:docMk/>
            <pc:sldMk cId="3143518701" sldId="257"/>
            <ac:cxnSpMk id="19" creationId="{0708C49B-9E70-4DED-BC78-40D143D7C8E4}"/>
          </ac:cxnSpMkLst>
        </pc:cxnChg>
        <pc:cxnChg chg="mod">
          <ac:chgData name="CAMPESATO JÉRÔME (EXT)" userId="0b4e7bfa-fde8-405a-8518-4904d06f4156" providerId="ADAL" clId="{789F397E-100F-42C9-B722-E35ADED4E8FF}" dt="2022-10-05T09:16:13.969" v="1414"/>
          <ac:cxnSpMkLst>
            <pc:docMk/>
            <pc:sldMk cId="3143518701" sldId="257"/>
            <ac:cxnSpMk id="20" creationId="{C676B88B-C677-4F36-AC6B-0CCCC92D764F}"/>
          </ac:cxnSpMkLst>
        </pc:cxnChg>
      </pc:sldChg>
      <pc:sldChg chg="addSp delSp modSp add del mod ord modClrScheme chgLayout">
        <pc:chgData name="CAMPESATO JÉRÔME (EXT)" userId="0b4e7bfa-fde8-405a-8518-4904d06f4156" providerId="ADAL" clId="{789F397E-100F-42C9-B722-E35ADED4E8FF}" dt="2022-10-05T15:56:40.340" v="1648" actId="47"/>
        <pc:sldMkLst>
          <pc:docMk/>
          <pc:sldMk cId="982911205" sldId="258"/>
        </pc:sldMkLst>
        <pc:spChg chg="add del mod">
          <ac:chgData name="CAMPESATO JÉRÔME (EXT)" userId="0b4e7bfa-fde8-405a-8518-4904d06f4156" providerId="ADAL" clId="{789F397E-100F-42C9-B722-E35ADED4E8FF}" dt="2022-09-20T07:45:45.217" v="193"/>
          <ac:spMkLst>
            <pc:docMk/>
            <pc:sldMk cId="982911205" sldId="258"/>
            <ac:spMk id="3" creationId="{A4231AAA-903B-4D8F-8366-0817905A4A9B}"/>
          </ac:spMkLst>
        </pc:spChg>
        <pc:spChg chg="del mod">
          <ac:chgData name="CAMPESATO JÉRÔME (EXT)" userId="0b4e7bfa-fde8-405a-8518-4904d06f4156" providerId="ADAL" clId="{789F397E-100F-42C9-B722-E35ADED4E8FF}" dt="2022-10-05T09:19:53.541" v="1484" actId="478"/>
          <ac:spMkLst>
            <pc:docMk/>
            <pc:sldMk cId="982911205" sldId="258"/>
            <ac:spMk id="4" creationId="{F3045994-4727-4DDB-9942-ACBA9CFA57EA}"/>
          </ac:spMkLst>
        </pc:spChg>
        <pc:spChg chg="mod">
          <ac:chgData name="CAMPESATO JÉRÔME (EXT)" userId="0b4e7bfa-fde8-405a-8518-4904d06f4156" providerId="ADAL" clId="{789F397E-100F-42C9-B722-E35ADED4E8FF}" dt="2022-09-20T07:45:45.217" v="193"/>
          <ac:spMkLst>
            <pc:docMk/>
            <pc:sldMk cId="982911205" sldId="258"/>
            <ac:spMk id="6" creationId="{C2CCB612-20C7-4102-9A41-BAA1319B215C}"/>
          </ac:spMkLst>
        </pc:spChg>
        <pc:spChg chg="add del mod">
          <ac:chgData name="CAMPESATO JÉRÔME (EXT)" userId="0b4e7bfa-fde8-405a-8518-4904d06f4156" providerId="ADAL" clId="{789F397E-100F-42C9-B722-E35ADED4E8FF}" dt="2022-09-20T07:45:45.217" v="193"/>
          <ac:spMkLst>
            <pc:docMk/>
            <pc:sldMk cId="982911205" sldId="258"/>
            <ac:spMk id="9" creationId="{FCB10187-AB62-47A1-B2ED-838EBBFFAED0}"/>
          </ac:spMkLst>
        </pc:spChg>
        <pc:spChg chg="add del mod">
          <ac:chgData name="CAMPESATO JÉRÔME (EXT)" userId="0b4e7bfa-fde8-405a-8518-4904d06f4156" providerId="ADAL" clId="{789F397E-100F-42C9-B722-E35ADED4E8FF}" dt="2022-09-20T07:45:55.771" v="198"/>
          <ac:spMkLst>
            <pc:docMk/>
            <pc:sldMk cId="982911205" sldId="258"/>
            <ac:spMk id="11" creationId="{A3A654E9-FEEF-4C00-9490-310F2C3184D4}"/>
          </ac:spMkLst>
        </pc:spChg>
        <pc:spChg chg="mod">
          <ac:chgData name="CAMPESATO JÉRÔME (EXT)" userId="0b4e7bfa-fde8-405a-8518-4904d06f4156" providerId="ADAL" clId="{789F397E-100F-42C9-B722-E35ADED4E8FF}" dt="2022-09-20T07:45:46.486" v="194"/>
          <ac:spMkLst>
            <pc:docMk/>
            <pc:sldMk cId="982911205" sldId="258"/>
            <ac:spMk id="13" creationId="{DCB100F8-853A-49C4-8612-82B53C193865}"/>
          </ac:spMkLst>
        </pc:spChg>
        <pc:spChg chg="add del mod">
          <ac:chgData name="CAMPESATO JÉRÔME (EXT)" userId="0b4e7bfa-fde8-405a-8518-4904d06f4156" providerId="ADAL" clId="{789F397E-100F-42C9-B722-E35ADED4E8FF}" dt="2022-10-05T09:18:27.767" v="1471" actId="478"/>
          <ac:spMkLst>
            <pc:docMk/>
            <pc:sldMk cId="982911205" sldId="258"/>
            <ac:spMk id="14" creationId="{30BE557A-380F-4EA9-8034-8D56E6B37F5D}"/>
          </ac:spMkLst>
        </pc:spChg>
        <pc:spChg chg="add del mod">
          <ac:chgData name="CAMPESATO JÉRÔME (EXT)" userId="0b4e7bfa-fde8-405a-8518-4904d06f4156" providerId="ADAL" clId="{789F397E-100F-42C9-B722-E35ADED4E8FF}" dt="2022-10-05T09:29:39.067" v="1573" actId="21"/>
          <ac:spMkLst>
            <pc:docMk/>
            <pc:sldMk cId="982911205" sldId="258"/>
            <ac:spMk id="15" creationId="{468A03E7-44E7-4248-AB1D-CA19F919EDB8}"/>
          </ac:spMkLst>
        </pc:spChg>
        <pc:spChg chg="add del mod">
          <ac:chgData name="CAMPESATO JÉRÔME (EXT)" userId="0b4e7bfa-fde8-405a-8518-4904d06f4156" providerId="ADAL" clId="{789F397E-100F-42C9-B722-E35ADED4E8FF}" dt="2022-09-20T07:45:57.466" v="199" actId="478"/>
          <ac:spMkLst>
            <pc:docMk/>
            <pc:sldMk cId="982911205" sldId="258"/>
            <ac:spMk id="16" creationId="{2B177A96-EB61-4FE8-AC6D-0954BF453375}"/>
          </ac:spMkLst>
        </pc:spChg>
        <pc:spChg chg="add del mod">
          <ac:chgData name="CAMPESATO JÉRÔME (EXT)" userId="0b4e7bfa-fde8-405a-8518-4904d06f4156" providerId="ADAL" clId="{789F397E-100F-42C9-B722-E35ADED4E8FF}" dt="2022-10-05T09:20:56.474" v="1508" actId="478"/>
          <ac:spMkLst>
            <pc:docMk/>
            <pc:sldMk cId="982911205" sldId="258"/>
            <ac:spMk id="16" creationId="{36A713A1-9D4A-44A4-8DF4-78B754C5DE93}"/>
          </ac:spMkLst>
        </pc:spChg>
        <pc:spChg chg="add mod">
          <ac:chgData name="CAMPESATO JÉRÔME (EXT)" userId="0b4e7bfa-fde8-405a-8518-4904d06f4156" providerId="ADAL" clId="{789F397E-100F-42C9-B722-E35ADED4E8FF}" dt="2022-09-20T07:48:04.655" v="246" actId="465"/>
          <ac:spMkLst>
            <pc:docMk/>
            <pc:sldMk cId="982911205" sldId="258"/>
            <ac:spMk id="18" creationId="{0654AE73-7DB0-4AC5-9662-689801E83C4D}"/>
          </ac:spMkLst>
        </pc:spChg>
        <pc:spChg chg="add del mod">
          <ac:chgData name="CAMPESATO JÉRÔME (EXT)" userId="0b4e7bfa-fde8-405a-8518-4904d06f4156" providerId="ADAL" clId="{789F397E-100F-42C9-B722-E35ADED4E8FF}" dt="2022-10-05T09:29:39.067" v="1573" actId="21"/>
          <ac:spMkLst>
            <pc:docMk/>
            <pc:sldMk cId="982911205" sldId="258"/>
            <ac:spMk id="21" creationId="{3A26CA4B-5E8B-4653-A1ED-2380BEC1D272}"/>
          </ac:spMkLst>
        </pc:spChg>
        <pc:spChg chg="add del mod">
          <ac:chgData name="CAMPESATO JÉRÔME (EXT)" userId="0b4e7bfa-fde8-405a-8518-4904d06f4156" providerId="ADAL" clId="{789F397E-100F-42C9-B722-E35ADED4E8FF}" dt="2022-09-20T07:46:39.096" v="211"/>
          <ac:spMkLst>
            <pc:docMk/>
            <pc:sldMk cId="982911205" sldId="258"/>
            <ac:spMk id="22" creationId="{06E71FC8-A43C-4935-A64A-158E652F78E5}"/>
          </ac:spMkLst>
        </pc:spChg>
        <pc:spChg chg="add del mod">
          <ac:chgData name="CAMPESATO JÉRÔME (EXT)" userId="0b4e7bfa-fde8-405a-8518-4904d06f4156" providerId="ADAL" clId="{789F397E-100F-42C9-B722-E35ADED4E8FF}" dt="2022-09-20T07:46:49.375" v="217"/>
          <ac:spMkLst>
            <pc:docMk/>
            <pc:sldMk cId="982911205" sldId="258"/>
            <ac:spMk id="24" creationId="{11A38139-FC9C-4813-AD3E-1D99A8DA34CA}"/>
          </ac:spMkLst>
        </pc:spChg>
        <pc:spChg chg="mod">
          <ac:chgData name="CAMPESATO JÉRÔME (EXT)" userId="0b4e7bfa-fde8-405a-8518-4904d06f4156" providerId="ADAL" clId="{789F397E-100F-42C9-B722-E35ADED4E8FF}" dt="2022-10-05T15:53:02.950" v="1599"/>
          <ac:spMkLst>
            <pc:docMk/>
            <pc:sldMk cId="982911205" sldId="258"/>
            <ac:spMk id="25" creationId="{9D505E27-2EE0-4000-BB04-2D2AC591DD3C}"/>
          </ac:spMkLst>
        </pc:spChg>
        <pc:spChg chg="add del mod ord">
          <ac:chgData name="CAMPESATO JÉRÔME (EXT)" userId="0b4e7bfa-fde8-405a-8518-4904d06f4156" providerId="ADAL" clId="{789F397E-100F-42C9-B722-E35ADED4E8FF}" dt="2022-10-05T09:18:22.039" v="1467" actId="478"/>
          <ac:spMkLst>
            <pc:docMk/>
            <pc:sldMk cId="982911205" sldId="258"/>
            <ac:spMk id="25" creationId="{CF939934-CFA8-4ECD-9D1D-A1B17FE601D8}"/>
          </ac:spMkLst>
        </pc:spChg>
        <pc:spChg chg="mod">
          <ac:chgData name="CAMPESATO JÉRÔME (EXT)" userId="0b4e7bfa-fde8-405a-8518-4904d06f4156" providerId="ADAL" clId="{789F397E-100F-42C9-B722-E35ADED4E8FF}" dt="2022-10-05T15:53:02.950" v="1599"/>
          <ac:spMkLst>
            <pc:docMk/>
            <pc:sldMk cId="982911205" sldId="258"/>
            <ac:spMk id="28" creationId="{00870487-BF65-407C-A449-0611C32FA2DC}"/>
          </ac:spMkLst>
        </pc:spChg>
        <pc:spChg chg="mod">
          <ac:chgData name="CAMPESATO JÉRÔME (EXT)" userId="0b4e7bfa-fde8-405a-8518-4904d06f4156" providerId="ADAL" clId="{789F397E-100F-42C9-B722-E35ADED4E8FF}" dt="2022-10-05T09:21:32.885" v="1513" actId="208"/>
          <ac:spMkLst>
            <pc:docMk/>
            <pc:sldMk cId="982911205" sldId="258"/>
            <ac:spMk id="30" creationId="{1305EC47-C50C-4632-B018-4C98C27DB21D}"/>
          </ac:spMkLst>
        </pc:spChg>
        <pc:spChg chg="mod">
          <ac:chgData name="CAMPESATO JÉRÔME (EXT)" userId="0b4e7bfa-fde8-405a-8518-4904d06f4156" providerId="ADAL" clId="{789F397E-100F-42C9-B722-E35ADED4E8FF}" dt="2022-10-05T15:53:02.950" v="1599"/>
          <ac:spMkLst>
            <pc:docMk/>
            <pc:sldMk cId="982911205" sldId="258"/>
            <ac:spMk id="31" creationId="{9CC5729F-37F3-4399-9BAE-82F5CE5429B6}"/>
          </ac:spMkLst>
        </pc:spChg>
        <pc:spChg chg="add del mod">
          <ac:chgData name="CAMPESATO JÉRÔME (EXT)" userId="0b4e7bfa-fde8-405a-8518-4904d06f4156" providerId="ADAL" clId="{789F397E-100F-42C9-B722-E35ADED4E8FF}" dt="2022-10-05T09:18:31.488" v="1472" actId="478"/>
          <ac:spMkLst>
            <pc:docMk/>
            <pc:sldMk cId="982911205" sldId="258"/>
            <ac:spMk id="31" creationId="{ED478312-1757-46E7-819A-A2ABC79D911A}"/>
          </ac:spMkLst>
        </pc:spChg>
        <pc:spChg chg="mod">
          <ac:chgData name="CAMPESATO JÉRÔME (EXT)" userId="0b4e7bfa-fde8-405a-8518-4904d06f4156" providerId="ADAL" clId="{789F397E-100F-42C9-B722-E35ADED4E8FF}" dt="2022-10-05T09:21:36.212" v="1514" actId="207"/>
          <ac:spMkLst>
            <pc:docMk/>
            <pc:sldMk cId="982911205" sldId="258"/>
            <ac:spMk id="32" creationId="{F4524568-4459-4F34-91F9-DF820B948B75}"/>
          </ac:spMkLst>
        </pc:spChg>
        <pc:spChg chg="mod">
          <ac:chgData name="CAMPESATO JÉRÔME (EXT)" userId="0b4e7bfa-fde8-405a-8518-4904d06f4156" providerId="ADAL" clId="{789F397E-100F-42C9-B722-E35ADED4E8FF}" dt="2022-10-05T09:21:49.213" v="1515" actId="208"/>
          <ac:spMkLst>
            <pc:docMk/>
            <pc:sldMk cId="982911205" sldId="258"/>
            <ac:spMk id="34" creationId="{FB38FBBF-8097-4882-B71F-230303359A4A}"/>
          </ac:spMkLst>
        </pc:spChg>
        <pc:spChg chg="mod">
          <ac:chgData name="CAMPESATO JÉRÔME (EXT)" userId="0b4e7bfa-fde8-405a-8518-4904d06f4156" providerId="ADAL" clId="{789F397E-100F-42C9-B722-E35ADED4E8FF}" dt="2022-10-05T09:21:52.475" v="1516" actId="207"/>
          <ac:spMkLst>
            <pc:docMk/>
            <pc:sldMk cId="982911205" sldId="258"/>
            <ac:spMk id="35" creationId="{68757831-9001-4EAA-8167-2D643A3FD781}"/>
          </ac:spMkLst>
        </pc:spChg>
        <pc:spChg chg="mod">
          <ac:chgData name="CAMPESATO JÉRÔME (EXT)" userId="0b4e7bfa-fde8-405a-8518-4904d06f4156" providerId="ADAL" clId="{789F397E-100F-42C9-B722-E35ADED4E8FF}" dt="2022-10-05T09:33:56.647" v="1589" actId="6549"/>
          <ac:spMkLst>
            <pc:docMk/>
            <pc:sldMk cId="982911205" sldId="258"/>
            <ac:spMk id="37" creationId="{617F7BFD-ED61-4626-9766-C4703EA070E3}"/>
          </ac:spMkLst>
        </pc:spChg>
        <pc:spChg chg="mod">
          <ac:chgData name="CAMPESATO JÉRÔME (EXT)" userId="0b4e7bfa-fde8-405a-8518-4904d06f4156" providerId="ADAL" clId="{789F397E-100F-42C9-B722-E35ADED4E8FF}" dt="2022-10-05T09:22:28.821" v="1525" actId="207"/>
          <ac:spMkLst>
            <pc:docMk/>
            <pc:sldMk cId="982911205" sldId="258"/>
            <ac:spMk id="38" creationId="{DEFAA006-11C5-441A-B614-7519A5EAC03D}"/>
          </ac:spMkLst>
        </pc:spChg>
        <pc:spChg chg="mod">
          <ac:chgData name="CAMPESATO JÉRÔME (EXT)" userId="0b4e7bfa-fde8-405a-8518-4904d06f4156" providerId="ADAL" clId="{789F397E-100F-42C9-B722-E35ADED4E8FF}" dt="2022-10-05T09:22:07.276" v="1519" actId="208"/>
          <ac:spMkLst>
            <pc:docMk/>
            <pc:sldMk cId="982911205" sldId="258"/>
            <ac:spMk id="40" creationId="{D04336CD-4B30-47A9-8CD5-1DA6B473E265}"/>
          </ac:spMkLst>
        </pc:spChg>
        <pc:spChg chg="mod">
          <ac:chgData name="CAMPESATO JÉRÔME (EXT)" userId="0b4e7bfa-fde8-405a-8518-4904d06f4156" providerId="ADAL" clId="{789F397E-100F-42C9-B722-E35ADED4E8FF}" dt="2022-10-05T09:22:03.291" v="1518" actId="208"/>
          <ac:spMkLst>
            <pc:docMk/>
            <pc:sldMk cId="982911205" sldId="258"/>
            <ac:spMk id="41" creationId="{FA011850-0108-40F5-BCC7-05752B52AD52}"/>
          </ac:spMkLst>
        </pc:spChg>
        <pc:spChg chg="mod">
          <ac:chgData name="CAMPESATO JÉRÔME (EXT)" userId="0b4e7bfa-fde8-405a-8518-4904d06f4156" providerId="ADAL" clId="{789F397E-100F-42C9-B722-E35ADED4E8FF}" dt="2022-10-05T09:22:22.423" v="1523" actId="208"/>
          <ac:spMkLst>
            <pc:docMk/>
            <pc:sldMk cId="982911205" sldId="258"/>
            <ac:spMk id="43" creationId="{1CB9275A-5821-4AE5-989F-681A1E9C4F05}"/>
          </ac:spMkLst>
        </pc:spChg>
        <pc:spChg chg="mod">
          <ac:chgData name="CAMPESATO JÉRÔME (EXT)" userId="0b4e7bfa-fde8-405a-8518-4904d06f4156" providerId="ADAL" clId="{789F397E-100F-42C9-B722-E35ADED4E8FF}" dt="2022-10-05T09:22:18.400" v="1522" actId="208"/>
          <ac:spMkLst>
            <pc:docMk/>
            <pc:sldMk cId="982911205" sldId="258"/>
            <ac:spMk id="44" creationId="{A30F9DE4-6039-4C89-9208-01EFA8A829C3}"/>
          </ac:spMkLst>
        </pc:spChg>
        <pc:spChg chg="add del mod">
          <ac:chgData name="CAMPESATO JÉRÔME (EXT)" userId="0b4e7bfa-fde8-405a-8518-4904d06f4156" providerId="ADAL" clId="{789F397E-100F-42C9-B722-E35ADED4E8FF}" dt="2022-10-05T09:35:14.096" v="1597" actId="120"/>
          <ac:spMkLst>
            <pc:docMk/>
            <pc:sldMk cId="982911205" sldId="258"/>
            <ac:spMk id="45" creationId="{3076749C-9296-4C41-B5F2-2155B4BA02B5}"/>
          </ac:spMkLst>
        </pc:spChg>
        <pc:spChg chg="add del mod">
          <ac:chgData name="CAMPESATO JÉRÔME (EXT)" userId="0b4e7bfa-fde8-405a-8518-4904d06f4156" providerId="ADAL" clId="{789F397E-100F-42C9-B722-E35ADED4E8FF}" dt="2022-10-05T09:27:53.250" v="1562"/>
          <ac:spMkLst>
            <pc:docMk/>
            <pc:sldMk cId="982911205" sldId="258"/>
            <ac:spMk id="46" creationId="{2D267C99-AB41-4CAB-8CAE-258D149C131C}"/>
          </ac:spMkLst>
        </pc:spChg>
        <pc:spChg chg="mod">
          <ac:chgData name="CAMPESATO JÉRÔME (EXT)" userId="0b4e7bfa-fde8-405a-8518-4904d06f4156" providerId="ADAL" clId="{789F397E-100F-42C9-B722-E35ADED4E8FF}" dt="2022-10-05T15:53:02.950" v="1599"/>
          <ac:spMkLst>
            <pc:docMk/>
            <pc:sldMk cId="982911205" sldId="258"/>
            <ac:spMk id="46" creationId="{E5C7A94D-3952-40BA-8D27-5792973C56F3}"/>
          </ac:spMkLst>
        </pc:spChg>
        <pc:spChg chg="add del mod">
          <ac:chgData name="CAMPESATO JÉRÔME (EXT)" userId="0b4e7bfa-fde8-405a-8518-4904d06f4156" providerId="ADAL" clId="{789F397E-100F-42C9-B722-E35ADED4E8FF}" dt="2022-10-05T09:27:58.756" v="1564"/>
          <ac:spMkLst>
            <pc:docMk/>
            <pc:sldMk cId="982911205" sldId="258"/>
            <ac:spMk id="47" creationId="{8B442D5E-E9AE-412B-A5D4-F9EC5277E5EF}"/>
          </ac:spMkLst>
        </pc:spChg>
        <pc:spChg chg="mod">
          <ac:chgData name="CAMPESATO JÉRÔME (EXT)" userId="0b4e7bfa-fde8-405a-8518-4904d06f4156" providerId="ADAL" clId="{789F397E-100F-42C9-B722-E35ADED4E8FF}" dt="2022-10-05T15:53:02.950" v="1599"/>
          <ac:spMkLst>
            <pc:docMk/>
            <pc:sldMk cId="982911205" sldId="258"/>
            <ac:spMk id="48" creationId="{C3966832-E8D6-443C-BBC8-56B67BCAE5A8}"/>
          </ac:spMkLst>
        </pc:spChg>
        <pc:spChg chg="mod">
          <ac:chgData name="CAMPESATO JÉRÔME (EXT)" userId="0b4e7bfa-fde8-405a-8518-4904d06f4156" providerId="ADAL" clId="{789F397E-100F-42C9-B722-E35ADED4E8FF}" dt="2022-10-05T15:53:02.950" v="1599"/>
          <ac:spMkLst>
            <pc:docMk/>
            <pc:sldMk cId="982911205" sldId="258"/>
            <ac:spMk id="49" creationId="{12774104-20F9-459C-BBD6-2C30CFFE5F45}"/>
          </ac:spMkLst>
        </pc:spChg>
        <pc:spChg chg="mod">
          <ac:chgData name="CAMPESATO JÉRÔME (EXT)" userId="0b4e7bfa-fde8-405a-8518-4904d06f4156" providerId="ADAL" clId="{789F397E-100F-42C9-B722-E35ADED4E8FF}" dt="2022-10-05T15:53:02.950" v="1599"/>
          <ac:spMkLst>
            <pc:docMk/>
            <pc:sldMk cId="982911205" sldId="258"/>
            <ac:spMk id="51" creationId="{9B2BB7AF-E0B7-4BE0-B3B2-D2B98C0260B3}"/>
          </ac:spMkLst>
        </pc:spChg>
        <pc:spChg chg="mod">
          <ac:chgData name="CAMPESATO JÉRÔME (EXT)" userId="0b4e7bfa-fde8-405a-8518-4904d06f4156" providerId="ADAL" clId="{789F397E-100F-42C9-B722-E35ADED4E8FF}" dt="2022-10-05T15:53:02.950" v="1599"/>
          <ac:spMkLst>
            <pc:docMk/>
            <pc:sldMk cId="982911205" sldId="258"/>
            <ac:spMk id="52" creationId="{108922E7-663C-45E6-828D-7A1810465D07}"/>
          </ac:spMkLst>
        </pc:spChg>
        <pc:spChg chg="mod">
          <ac:chgData name="CAMPESATO JÉRÔME (EXT)" userId="0b4e7bfa-fde8-405a-8518-4904d06f4156" providerId="ADAL" clId="{789F397E-100F-42C9-B722-E35ADED4E8FF}" dt="2022-10-05T15:53:02.950" v="1599"/>
          <ac:spMkLst>
            <pc:docMk/>
            <pc:sldMk cId="982911205" sldId="258"/>
            <ac:spMk id="54" creationId="{49C8B192-C8B7-4F00-A4B1-ED8C8A6E9D86}"/>
          </ac:spMkLst>
        </pc:spChg>
        <pc:spChg chg="mod">
          <ac:chgData name="CAMPESATO JÉRÔME (EXT)" userId="0b4e7bfa-fde8-405a-8518-4904d06f4156" providerId="ADAL" clId="{789F397E-100F-42C9-B722-E35ADED4E8FF}" dt="2022-10-05T15:53:02.950" v="1599"/>
          <ac:spMkLst>
            <pc:docMk/>
            <pc:sldMk cId="982911205" sldId="258"/>
            <ac:spMk id="55" creationId="{9C926F7D-E68E-4E77-BC75-E9764E5B597D}"/>
          </ac:spMkLst>
        </pc:spChg>
        <pc:grpChg chg="add del mod">
          <ac:chgData name="CAMPESATO JÉRÔME (EXT)" userId="0b4e7bfa-fde8-405a-8518-4904d06f4156" providerId="ADAL" clId="{789F397E-100F-42C9-B722-E35ADED4E8FF}" dt="2022-09-20T09:23:48.049" v="721" actId="165"/>
          <ac:grpSpMkLst>
            <pc:docMk/>
            <pc:sldMk cId="982911205" sldId="258"/>
            <ac:grpSpMk id="3" creationId="{017577DF-E561-4057-9ADD-C20F954ACD4B}"/>
          </ac:grpSpMkLst>
        </pc:grpChg>
        <pc:grpChg chg="add del mod">
          <ac:chgData name="CAMPESATO JÉRÔME (EXT)" userId="0b4e7bfa-fde8-405a-8518-4904d06f4156" providerId="ADAL" clId="{789F397E-100F-42C9-B722-E35ADED4E8FF}" dt="2022-09-20T07:45:45.217" v="193"/>
          <ac:grpSpMkLst>
            <pc:docMk/>
            <pc:sldMk cId="982911205" sldId="258"/>
            <ac:grpSpMk id="5" creationId="{EF1458DD-44C5-4670-ABBB-9CBA647CA172}"/>
          </ac:grpSpMkLst>
        </pc:grpChg>
        <pc:grpChg chg="add del mod">
          <ac:chgData name="CAMPESATO JÉRÔME (EXT)" userId="0b4e7bfa-fde8-405a-8518-4904d06f4156" providerId="ADAL" clId="{789F397E-100F-42C9-B722-E35ADED4E8FF}" dt="2022-09-20T07:49:16.067" v="277" actId="478"/>
          <ac:grpSpMkLst>
            <pc:docMk/>
            <pc:sldMk cId="982911205" sldId="258"/>
            <ac:grpSpMk id="12" creationId="{58D2CFB1-DFAF-4164-8462-83F23D7FCA4D}"/>
          </ac:grpSpMkLst>
        </pc:grpChg>
        <pc:grpChg chg="add del mod ord">
          <ac:chgData name="CAMPESATO JÉRÔME (EXT)" userId="0b4e7bfa-fde8-405a-8518-4904d06f4156" providerId="ADAL" clId="{789F397E-100F-42C9-B722-E35ADED4E8FF}" dt="2022-10-05T09:18:23.286" v="1468" actId="478"/>
          <ac:grpSpMkLst>
            <pc:docMk/>
            <pc:sldMk cId="982911205" sldId="258"/>
            <ac:grpSpMk id="17" creationId="{CA4AA980-4526-4042-AA54-97D09A3EED05}"/>
          </ac:grpSpMkLst>
        </pc:grpChg>
        <pc:grpChg chg="add del mod">
          <ac:chgData name="CAMPESATO JÉRÔME (EXT)" userId="0b4e7bfa-fde8-405a-8518-4904d06f4156" providerId="ADAL" clId="{789F397E-100F-42C9-B722-E35ADED4E8FF}" dt="2022-10-05T15:53:10.373" v="1602"/>
          <ac:grpSpMkLst>
            <pc:docMk/>
            <pc:sldMk cId="982911205" sldId="258"/>
            <ac:grpSpMk id="23" creationId="{ACB947AB-0E28-4FF4-B271-71E88E195D9C}"/>
          </ac:grpSpMkLst>
        </pc:grpChg>
        <pc:grpChg chg="add del mod">
          <ac:chgData name="CAMPESATO JÉRÔME (EXT)" userId="0b4e7bfa-fde8-405a-8518-4904d06f4156" providerId="ADAL" clId="{789F397E-100F-42C9-B722-E35ADED4E8FF}" dt="2022-10-05T09:29:39.067" v="1573" actId="21"/>
          <ac:grpSpMkLst>
            <pc:docMk/>
            <pc:sldMk cId="982911205" sldId="258"/>
            <ac:grpSpMk id="27" creationId="{7BBB2B3C-A23A-4D9F-A474-F476C8B4CE18}"/>
          </ac:grpSpMkLst>
        </pc:grpChg>
        <pc:grpChg chg="add del mod">
          <ac:chgData name="CAMPESATO JÉRÔME (EXT)" userId="0b4e7bfa-fde8-405a-8518-4904d06f4156" providerId="ADAL" clId="{789F397E-100F-42C9-B722-E35ADED4E8FF}" dt="2022-10-05T15:53:10.373" v="1602"/>
          <ac:grpSpMkLst>
            <pc:docMk/>
            <pc:sldMk cId="982911205" sldId="258"/>
            <ac:grpSpMk id="29" creationId="{6697F7F3-DAAE-47BC-940F-D48FE889E455}"/>
          </ac:grpSpMkLst>
        </pc:grpChg>
        <pc:grpChg chg="add del mod">
          <ac:chgData name="CAMPESATO JÉRÔME (EXT)" userId="0b4e7bfa-fde8-405a-8518-4904d06f4156" providerId="ADAL" clId="{789F397E-100F-42C9-B722-E35ADED4E8FF}" dt="2022-10-05T09:29:39.067" v="1573" actId="21"/>
          <ac:grpSpMkLst>
            <pc:docMk/>
            <pc:sldMk cId="982911205" sldId="258"/>
            <ac:grpSpMk id="33" creationId="{44D79077-F70E-47AA-A11C-ECB887230705}"/>
          </ac:grpSpMkLst>
        </pc:grpChg>
        <pc:grpChg chg="add del mod">
          <ac:chgData name="CAMPESATO JÉRÔME (EXT)" userId="0b4e7bfa-fde8-405a-8518-4904d06f4156" providerId="ADAL" clId="{789F397E-100F-42C9-B722-E35ADED4E8FF}" dt="2022-10-05T09:29:39.067" v="1573" actId="21"/>
          <ac:grpSpMkLst>
            <pc:docMk/>
            <pc:sldMk cId="982911205" sldId="258"/>
            <ac:grpSpMk id="36" creationId="{51883250-59CA-44F6-BCF3-54FC73385216}"/>
          </ac:grpSpMkLst>
        </pc:grpChg>
        <pc:grpChg chg="add del mod">
          <ac:chgData name="CAMPESATO JÉRÔME (EXT)" userId="0b4e7bfa-fde8-405a-8518-4904d06f4156" providerId="ADAL" clId="{789F397E-100F-42C9-B722-E35ADED4E8FF}" dt="2022-10-05T09:29:39.067" v="1573" actId="21"/>
          <ac:grpSpMkLst>
            <pc:docMk/>
            <pc:sldMk cId="982911205" sldId="258"/>
            <ac:grpSpMk id="39" creationId="{B0B43E36-FBE0-4748-A003-DDD275BC65C6}"/>
          </ac:grpSpMkLst>
        </pc:grpChg>
        <pc:grpChg chg="add del mod">
          <ac:chgData name="CAMPESATO JÉRÔME (EXT)" userId="0b4e7bfa-fde8-405a-8518-4904d06f4156" providerId="ADAL" clId="{789F397E-100F-42C9-B722-E35ADED4E8FF}" dt="2022-10-05T09:29:39.067" v="1573" actId="21"/>
          <ac:grpSpMkLst>
            <pc:docMk/>
            <pc:sldMk cId="982911205" sldId="258"/>
            <ac:grpSpMk id="42" creationId="{B10E0AA3-0D2F-4286-91BD-18511E1496AC}"/>
          </ac:grpSpMkLst>
        </pc:grpChg>
        <pc:grpChg chg="add del mod">
          <ac:chgData name="CAMPESATO JÉRÔME (EXT)" userId="0b4e7bfa-fde8-405a-8518-4904d06f4156" providerId="ADAL" clId="{789F397E-100F-42C9-B722-E35ADED4E8FF}" dt="2022-10-05T15:53:10.373" v="1602"/>
          <ac:grpSpMkLst>
            <pc:docMk/>
            <pc:sldMk cId="982911205" sldId="258"/>
            <ac:grpSpMk id="47" creationId="{001FEDBA-F973-4816-8B59-2ECE93E85553}"/>
          </ac:grpSpMkLst>
        </pc:grpChg>
        <pc:grpChg chg="add del mod">
          <ac:chgData name="CAMPESATO JÉRÔME (EXT)" userId="0b4e7bfa-fde8-405a-8518-4904d06f4156" providerId="ADAL" clId="{789F397E-100F-42C9-B722-E35ADED4E8FF}" dt="2022-10-05T15:53:10.373" v="1602"/>
          <ac:grpSpMkLst>
            <pc:docMk/>
            <pc:sldMk cId="982911205" sldId="258"/>
            <ac:grpSpMk id="50" creationId="{844FCFB8-4A21-422F-9144-EA0C3227CC03}"/>
          </ac:grpSpMkLst>
        </pc:grpChg>
        <pc:grpChg chg="add del mod">
          <ac:chgData name="CAMPESATO JÉRÔME (EXT)" userId="0b4e7bfa-fde8-405a-8518-4904d06f4156" providerId="ADAL" clId="{789F397E-100F-42C9-B722-E35ADED4E8FF}" dt="2022-10-05T15:53:10.373" v="1602"/>
          <ac:grpSpMkLst>
            <pc:docMk/>
            <pc:sldMk cId="982911205" sldId="258"/>
            <ac:grpSpMk id="53" creationId="{A113756D-8AF1-4F70-AFE2-080AE3D5FAAD}"/>
          </ac:grpSpMkLst>
        </pc:grpChg>
        <pc:graphicFrameChg chg="add del mod">
          <ac:chgData name="CAMPESATO JÉRÔME (EXT)" userId="0b4e7bfa-fde8-405a-8518-4904d06f4156" providerId="ADAL" clId="{789F397E-100F-42C9-B722-E35ADED4E8FF}" dt="2022-09-20T07:45:45.217" v="193"/>
          <ac:graphicFrameMkLst>
            <pc:docMk/>
            <pc:sldMk cId="982911205" sldId="258"/>
            <ac:graphicFrameMk id="2" creationId="{E28FB113-963C-4622-A85C-B730C2B2FFE4}"/>
          </ac:graphicFrameMkLst>
        </pc:graphicFrameChg>
        <pc:graphicFrameChg chg="add del mod modGraphic">
          <ac:chgData name="CAMPESATO JÉRÔME (EXT)" userId="0b4e7bfa-fde8-405a-8518-4904d06f4156" providerId="ADAL" clId="{789F397E-100F-42C9-B722-E35ADED4E8FF}" dt="2022-10-05T09:19:53.541" v="1484" actId="478"/>
          <ac:graphicFrameMkLst>
            <pc:docMk/>
            <pc:sldMk cId="982911205" sldId="258"/>
            <ac:graphicFrameMk id="10" creationId="{B625986E-4145-48B9-A1EA-F6BC0E41A27C}"/>
          </ac:graphicFrameMkLst>
        </pc:graphicFrameChg>
        <pc:graphicFrameChg chg="add del mod">
          <ac:chgData name="CAMPESATO JÉRÔME (EXT)" userId="0b4e7bfa-fde8-405a-8518-4904d06f4156" providerId="ADAL" clId="{789F397E-100F-42C9-B722-E35ADED4E8FF}" dt="2022-09-20T07:46:39.096" v="211"/>
          <ac:graphicFrameMkLst>
            <pc:docMk/>
            <pc:sldMk cId="982911205" sldId="258"/>
            <ac:graphicFrameMk id="21" creationId="{20A2A66D-2598-4FF8-B6C6-7D7F4E7E0356}"/>
          </ac:graphicFrameMkLst>
        </pc:graphicFrameChg>
        <pc:graphicFrameChg chg="add del mod modGraphic">
          <ac:chgData name="CAMPESATO JÉRÔME (EXT)" userId="0b4e7bfa-fde8-405a-8518-4904d06f4156" providerId="ADAL" clId="{789F397E-100F-42C9-B722-E35ADED4E8FF}" dt="2022-10-05T15:53:39.015" v="1612" actId="21"/>
          <ac:graphicFrameMkLst>
            <pc:docMk/>
            <pc:sldMk cId="982911205" sldId="258"/>
            <ac:graphicFrameMk id="22" creationId="{E702C7AB-01CC-44E6-AA66-7CC427C49F38}"/>
          </ac:graphicFrameMkLst>
        </pc:graphicFrameChg>
        <pc:graphicFrameChg chg="add del mod modGraphic">
          <ac:chgData name="CAMPESATO JÉRÔME (EXT)" userId="0b4e7bfa-fde8-405a-8518-4904d06f4156" providerId="ADAL" clId="{789F397E-100F-42C9-B722-E35ADED4E8FF}" dt="2022-10-05T09:18:23.920" v="1469" actId="478"/>
          <ac:graphicFrameMkLst>
            <pc:docMk/>
            <pc:sldMk cId="982911205" sldId="258"/>
            <ac:graphicFrameMk id="23" creationId="{42857AF8-FBA7-452F-A373-821DA30BBCFE}"/>
          </ac:graphicFrameMkLst>
        </pc:graphicFrameChg>
        <pc:graphicFrameChg chg="add del mod modGraphic">
          <ac:chgData name="CAMPESATO JÉRÔME (EXT)" userId="0b4e7bfa-fde8-405a-8518-4904d06f4156" providerId="ADAL" clId="{789F397E-100F-42C9-B722-E35ADED4E8FF}" dt="2022-10-05T15:53:20.177" v="1605" actId="21"/>
          <ac:graphicFrameMkLst>
            <pc:docMk/>
            <pc:sldMk cId="982911205" sldId="258"/>
            <ac:graphicFrameMk id="24" creationId="{3BAB3A61-B7F0-4355-8F0F-9BCFF85387F0}"/>
          </ac:graphicFrameMkLst>
        </pc:graphicFrameChg>
        <pc:graphicFrameChg chg="add del mod modGraphic">
          <ac:chgData name="CAMPESATO JÉRÔME (EXT)" userId="0b4e7bfa-fde8-405a-8518-4904d06f4156" providerId="ADAL" clId="{789F397E-100F-42C9-B722-E35ADED4E8FF}" dt="2022-10-05T09:29:39.067" v="1573" actId="21"/>
          <ac:graphicFrameMkLst>
            <pc:docMk/>
            <pc:sldMk cId="982911205" sldId="258"/>
            <ac:graphicFrameMk id="26" creationId="{F163FF7E-0C80-4B86-943A-49152B5FFB7F}"/>
          </ac:graphicFrameMkLst>
        </pc:graphicFrameChg>
        <pc:graphicFrameChg chg="add del mod">
          <ac:chgData name="CAMPESATO JÉRÔME (EXT)" userId="0b4e7bfa-fde8-405a-8518-4904d06f4156" providerId="ADAL" clId="{789F397E-100F-42C9-B722-E35ADED4E8FF}" dt="2022-09-20T07:54:42.303" v="308"/>
          <ac:graphicFrameMkLst>
            <pc:docMk/>
            <pc:sldMk cId="982911205" sldId="258"/>
            <ac:graphicFrameMk id="32" creationId="{723820AF-3ACB-41A3-99A3-FFB17AEAC299}"/>
          </ac:graphicFrameMkLst>
        </pc:graphicFrameChg>
        <pc:graphicFrameChg chg="add del mod">
          <ac:chgData name="CAMPESATO JÉRÔME (EXT)" userId="0b4e7bfa-fde8-405a-8518-4904d06f4156" providerId="ADAL" clId="{789F397E-100F-42C9-B722-E35ADED4E8FF}" dt="2022-09-20T07:54:46.445" v="310"/>
          <ac:graphicFrameMkLst>
            <pc:docMk/>
            <pc:sldMk cId="982911205" sldId="258"/>
            <ac:graphicFrameMk id="33" creationId="{CFA2C961-576E-4D52-81C8-9211E00B1D5F}"/>
          </ac:graphicFrameMkLst>
        </pc:graphicFrameChg>
        <pc:graphicFrameChg chg="add del mod ord modGraphic">
          <ac:chgData name="CAMPESATO JÉRÔME (EXT)" userId="0b4e7bfa-fde8-405a-8518-4904d06f4156" providerId="ADAL" clId="{789F397E-100F-42C9-B722-E35ADED4E8FF}" dt="2022-09-20T09:25:23.375" v="758" actId="478"/>
          <ac:graphicFrameMkLst>
            <pc:docMk/>
            <pc:sldMk cId="982911205" sldId="258"/>
            <ac:graphicFrameMk id="34" creationId="{ADDCA098-0BD1-4319-9BBC-E612038865F6}"/>
          </ac:graphicFrameMkLst>
        </pc:graphicFrameChg>
        <pc:picChg chg="add del mod">
          <ac:chgData name="CAMPESATO JÉRÔME (EXT)" userId="0b4e7bfa-fde8-405a-8518-4904d06f4156" providerId="ADAL" clId="{789F397E-100F-42C9-B722-E35ADED4E8FF}" dt="2022-10-05T09:29:49.586" v="1575" actId="21"/>
          <ac:picMkLst>
            <pc:docMk/>
            <pc:sldMk cId="982911205" sldId="258"/>
            <ac:picMk id="2" creationId="{17E034BA-4B61-4565-948A-66ED5081F49F}"/>
          </ac:picMkLst>
        </pc:picChg>
        <pc:picChg chg="add del mod topLvl">
          <ac:chgData name="CAMPESATO JÉRÔME (EXT)" userId="0b4e7bfa-fde8-405a-8518-4904d06f4156" providerId="ADAL" clId="{789F397E-100F-42C9-B722-E35ADED4E8FF}" dt="2022-10-05T09:18:25.270" v="1470" actId="478"/>
          <ac:picMkLst>
            <pc:docMk/>
            <pc:sldMk cId="982911205" sldId="258"/>
            <ac:picMk id="28" creationId="{9948C9A6-E66C-43F1-86F8-80A76CC1BA72}"/>
          </ac:picMkLst>
        </pc:picChg>
        <pc:picChg chg="add del mod topLvl">
          <ac:chgData name="CAMPESATO JÉRÔME (EXT)" userId="0b4e7bfa-fde8-405a-8518-4904d06f4156" providerId="ADAL" clId="{789F397E-100F-42C9-B722-E35ADED4E8FF}" dt="2022-10-05T09:18:25.270" v="1470" actId="478"/>
          <ac:picMkLst>
            <pc:docMk/>
            <pc:sldMk cId="982911205" sldId="258"/>
            <ac:picMk id="29" creationId="{AC223757-E1F9-4013-91BF-0EC0E530FAE1}"/>
          </ac:picMkLst>
        </pc:picChg>
        <pc:picChg chg="add del mod">
          <ac:chgData name="CAMPESATO JÉRÔME (EXT)" userId="0b4e7bfa-fde8-405a-8518-4904d06f4156" providerId="ADAL" clId="{789F397E-100F-42C9-B722-E35ADED4E8FF}" dt="2022-09-20T07:49:01.715" v="271"/>
          <ac:picMkLst>
            <pc:docMk/>
            <pc:sldMk cId="982911205" sldId="258"/>
            <ac:picMk id="30" creationId="{DC7AE17F-34D3-4CB5-B069-3E6688634149}"/>
          </ac:picMkLst>
        </pc:picChg>
        <pc:cxnChg chg="mod">
          <ac:chgData name="CAMPESATO JÉRÔME (EXT)" userId="0b4e7bfa-fde8-405a-8518-4904d06f4156" providerId="ADAL" clId="{789F397E-100F-42C9-B722-E35ADED4E8FF}" dt="2022-09-20T07:45:45.217" v="193"/>
          <ac:cxnSpMkLst>
            <pc:docMk/>
            <pc:sldMk cId="982911205" sldId="258"/>
            <ac:cxnSpMk id="7" creationId="{4E3B9D1B-6898-47C9-B313-8C4946102EC7}"/>
          </ac:cxnSpMkLst>
        </pc:cxnChg>
        <pc:cxnChg chg="mod">
          <ac:chgData name="CAMPESATO JÉRÔME (EXT)" userId="0b4e7bfa-fde8-405a-8518-4904d06f4156" providerId="ADAL" clId="{789F397E-100F-42C9-B722-E35ADED4E8FF}" dt="2022-09-20T07:45:45.217" v="193"/>
          <ac:cxnSpMkLst>
            <pc:docMk/>
            <pc:sldMk cId="982911205" sldId="258"/>
            <ac:cxnSpMk id="8" creationId="{7E427E8F-AD6D-4266-ACD5-C1B8B010C37C}"/>
          </ac:cxnSpMkLst>
        </pc:cxnChg>
        <pc:cxnChg chg="mod">
          <ac:chgData name="CAMPESATO JÉRÔME (EXT)" userId="0b4e7bfa-fde8-405a-8518-4904d06f4156" providerId="ADAL" clId="{789F397E-100F-42C9-B722-E35ADED4E8FF}" dt="2022-09-20T07:45:46.486" v="194"/>
          <ac:cxnSpMkLst>
            <pc:docMk/>
            <pc:sldMk cId="982911205" sldId="258"/>
            <ac:cxnSpMk id="14" creationId="{AB310018-53ED-45A0-8E00-D35935C867A4}"/>
          </ac:cxnSpMkLst>
        </pc:cxnChg>
        <pc:cxnChg chg="mod">
          <ac:chgData name="CAMPESATO JÉRÔME (EXT)" userId="0b4e7bfa-fde8-405a-8518-4904d06f4156" providerId="ADAL" clId="{789F397E-100F-42C9-B722-E35ADED4E8FF}" dt="2022-09-20T07:45:46.486" v="194"/>
          <ac:cxnSpMkLst>
            <pc:docMk/>
            <pc:sldMk cId="982911205" sldId="258"/>
            <ac:cxnSpMk id="15" creationId="{30FA7F54-A74B-4B67-9FAE-45D0D1FBA0DD}"/>
          </ac:cxnSpMkLst>
        </pc:cxnChg>
        <pc:cxnChg chg="add mod">
          <ac:chgData name="CAMPESATO JÉRÔME (EXT)" userId="0b4e7bfa-fde8-405a-8518-4904d06f4156" providerId="ADAL" clId="{789F397E-100F-42C9-B722-E35ADED4E8FF}" dt="2022-09-20T07:47:59.801" v="245" actId="14100"/>
          <ac:cxnSpMkLst>
            <pc:docMk/>
            <pc:sldMk cId="982911205" sldId="258"/>
            <ac:cxnSpMk id="19" creationId="{BDC1D548-C04B-4985-BB15-DAF84331E167}"/>
          </ac:cxnSpMkLst>
        </pc:cxnChg>
        <pc:cxnChg chg="add mod">
          <ac:chgData name="CAMPESATO JÉRÔME (EXT)" userId="0b4e7bfa-fde8-405a-8518-4904d06f4156" providerId="ADAL" clId="{789F397E-100F-42C9-B722-E35ADED4E8FF}" dt="2022-09-20T07:47:59.801" v="245" actId="14100"/>
          <ac:cxnSpMkLst>
            <pc:docMk/>
            <pc:sldMk cId="982911205" sldId="258"/>
            <ac:cxnSpMk id="20" creationId="{A7C88122-238F-472E-871A-42185AD04A14}"/>
          </ac:cxnSpMkLst>
        </pc:cxnChg>
      </pc:sldChg>
      <pc:sldChg chg="add del">
        <pc:chgData name="CAMPESATO JÉRÔME (EXT)" userId="0b4e7bfa-fde8-405a-8518-4904d06f4156" providerId="ADAL" clId="{789F397E-100F-42C9-B722-E35ADED4E8FF}" dt="2022-09-19T07:56:49.003" v="131" actId="2890"/>
        <pc:sldMkLst>
          <pc:docMk/>
          <pc:sldMk cId="1822276765" sldId="258"/>
        </pc:sldMkLst>
      </pc:sldChg>
      <pc:sldChg chg="addSp delSp modSp new del mod modClrScheme chgLayout">
        <pc:chgData name="CAMPESATO JÉRÔME (EXT)" userId="0b4e7bfa-fde8-405a-8518-4904d06f4156" providerId="ADAL" clId="{789F397E-100F-42C9-B722-E35ADED4E8FF}" dt="2022-09-19T07:55:58.046" v="128" actId="47"/>
        <pc:sldMkLst>
          <pc:docMk/>
          <pc:sldMk cId="2565154951" sldId="258"/>
        </pc:sldMkLst>
        <pc:spChg chg="del mod ord">
          <ac:chgData name="CAMPESATO JÉRÔME (EXT)" userId="0b4e7bfa-fde8-405a-8518-4904d06f4156" providerId="ADAL" clId="{789F397E-100F-42C9-B722-E35ADED4E8FF}" dt="2022-09-19T07:55:51.274" v="118" actId="700"/>
          <ac:spMkLst>
            <pc:docMk/>
            <pc:sldMk cId="2565154951" sldId="258"/>
            <ac:spMk id="2" creationId="{F3A5FF2E-A120-4A82-A341-46DAB7297C61}"/>
          </ac:spMkLst>
        </pc:spChg>
        <pc:spChg chg="del mod ord">
          <ac:chgData name="CAMPESATO JÉRÔME (EXT)" userId="0b4e7bfa-fde8-405a-8518-4904d06f4156" providerId="ADAL" clId="{789F397E-100F-42C9-B722-E35ADED4E8FF}" dt="2022-09-19T07:55:51.274" v="118" actId="700"/>
          <ac:spMkLst>
            <pc:docMk/>
            <pc:sldMk cId="2565154951" sldId="258"/>
            <ac:spMk id="3" creationId="{D63E1B0E-74AB-41FE-869E-5D653986AEBC}"/>
          </ac:spMkLst>
        </pc:spChg>
        <pc:spChg chg="add mod ord">
          <ac:chgData name="CAMPESATO JÉRÔME (EXT)" userId="0b4e7bfa-fde8-405a-8518-4904d06f4156" providerId="ADAL" clId="{789F397E-100F-42C9-B722-E35ADED4E8FF}" dt="2022-09-19T07:55:55.472" v="127" actId="20577"/>
          <ac:spMkLst>
            <pc:docMk/>
            <pc:sldMk cId="2565154951" sldId="258"/>
            <ac:spMk id="4" creationId="{83A92FA4-6B33-4885-B610-04957B17DC94}"/>
          </ac:spMkLst>
        </pc:spChg>
        <pc:spChg chg="add mod ord">
          <ac:chgData name="CAMPESATO JÉRÔME (EXT)" userId="0b4e7bfa-fde8-405a-8518-4904d06f4156" providerId="ADAL" clId="{789F397E-100F-42C9-B722-E35ADED4E8FF}" dt="2022-09-19T07:55:51.274" v="118" actId="700"/>
          <ac:spMkLst>
            <pc:docMk/>
            <pc:sldMk cId="2565154951" sldId="258"/>
            <ac:spMk id="5" creationId="{5CA0D1E0-62BC-47F3-8DFE-3EAFD5E8A770}"/>
          </ac:spMkLst>
        </pc:spChg>
      </pc:sldChg>
      <pc:sldChg chg="addSp delSp modSp new del mod modClrScheme chgLayout">
        <pc:chgData name="CAMPESATO JÉRÔME (EXT)" userId="0b4e7bfa-fde8-405a-8518-4904d06f4156" providerId="ADAL" clId="{789F397E-100F-42C9-B722-E35ADED4E8FF}" dt="2022-09-19T07:57:01.531" v="153" actId="680"/>
        <pc:sldMkLst>
          <pc:docMk/>
          <pc:sldMk cId="4093449286" sldId="258"/>
        </pc:sldMkLst>
        <pc:spChg chg="add del mod ord">
          <ac:chgData name="CAMPESATO JÉRÔME (EXT)" userId="0b4e7bfa-fde8-405a-8518-4904d06f4156" providerId="ADAL" clId="{789F397E-100F-42C9-B722-E35ADED4E8FF}" dt="2022-09-19T07:56:59.664" v="152" actId="700"/>
          <ac:spMkLst>
            <pc:docMk/>
            <pc:sldMk cId="4093449286" sldId="258"/>
            <ac:spMk id="2" creationId="{988FE836-F4C7-4AFB-A493-E0762958F54F}"/>
          </ac:spMkLst>
        </pc:spChg>
        <pc:spChg chg="add del">
          <ac:chgData name="CAMPESATO JÉRÔME (EXT)" userId="0b4e7bfa-fde8-405a-8518-4904d06f4156" providerId="ADAL" clId="{789F397E-100F-42C9-B722-E35ADED4E8FF}" dt="2022-09-19T07:56:59.664" v="152" actId="700"/>
          <ac:spMkLst>
            <pc:docMk/>
            <pc:sldMk cId="4093449286" sldId="258"/>
            <ac:spMk id="3" creationId="{0A64C84E-EDB2-4178-9167-E614234D97DC}"/>
          </ac:spMkLst>
        </pc:spChg>
        <pc:spChg chg="add del mod ord">
          <ac:chgData name="CAMPESATO JÉRÔME (EXT)" userId="0b4e7bfa-fde8-405a-8518-4904d06f4156" providerId="ADAL" clId="{789F397E-100F-42C9-B722-E35ADED4E8FF}" dt="2022-09-19T07:56:59.664" v="152" actId="700"/>
          <ac:spMkLst>
            <pc:docMk/>
            <pc:sldMk cId="4093449286" sldId="258"/>
            <ac:spMk id="4" creationId="{3C895376-D565-47A0-8940-43F5E5D7C6B6}"/>
          </ac:spMkLst>
        </pc:spChg>
      </pc:sldChg>
      <pc:sldChg chg="add del mod modClrScheme chgLayout">
        <pc:chgData name="CAMPESATO JÉRÔME (EXT)" userId="0b4e7bfa-fde8-405a-8518-4904d06f4156" providerId="ADAL" clId="{789F397E-100F-42C9-B722-E35ADED4E8FF}" dt="2022-10-05T09:28:33.914" v="1566" actId="47"/>
        <pc:sldMkLst>
          <pc:docMk/>
          <pc:sldMk cId="964491717" sldId="259"/>
        </pc:sldMkLst>
      </pc:sldChg>
      <pc:sldChg chg="addSp delSp modSp add mod">
        <pc:chgData name="CAMPESATO JÉRÔME (EXT)" userId="0b4e7bfa-fde8-405a-8518-4904d06f4156" providerId="ADAL" clId="{789F397E-100F-42C9-B722-E35ADED4E8FF}" dt="2022-10-05T15:56:19.031" v="1647" actId="207"/>
        <pc:sldMkLst>
          <pc:docMk/>
          <pc:sldMk cId="1551185514" sldId="259"/>
        </pc:sldMkLst>
        <pc:spChg chg="mod">
          <ac:chgData name="CAMPESATO JÉRÔME (EXT)" userId="0b4e7bfa-fde8-405a-8518-4904d06f4156" providerId="ADAL" clId="{789F397E-100F-42C9-B722-E35ADED4E8FF}" dt="2022-10-05T15:54:55.174" v="1626" actId="208"/>
          <ac:spMkLst>
            <pc:docMk/>
            <pc:sldMk cId="1551185514" sldId="259"/>
            <ac:spMk id="2" creationId="{B5B922AD-86D4-4939-BE2E-982ED3E024DD}"/>
          </ac:spMkLst>
        </pc:spChg>
        <pc:spChg chg="mod">
          <ac:chgData name="CAMPESATO JÉRÔME (EXT)" userId="0b4e7bfa-fde8-405a-8518-4904d06f4156" providerId="ADAL" clId="{789F397E-100F-42C9-B722-E35ADED4E8FF}" dt="2022-10-05T15:54:36.987" v="1625" actId="207"/>
          <ac:spMkLst>
            <pc:docMk/>
            <pc:sldMk cId="1551185514" sldId="259"/>
            <ac:spMk id="4" creationId="{F3045994-4727-4DDB-9942-ACBA9CFA57EA}"/>
          </ac:spMkLst>
        </pc:spChg>
        <pc:spChg chg="mod">
          <ac:chgData name="CAMPESATO JÉRÔME (EXT)" userId="0b4e7bfa-fde8-405a-8518-4904d06f4156" providerId="ADAL" clId="{789F397E-100F-42C9-B722-E35ADED4E8FF}" dt="2022-10-05T15:55:03.748" v="1629" actId="207"/>
          <ac:spMkLst>
            <pc:docMk/>
            <pc:sldMk cId="1551185514" sldId="259"/>
            <ac:spMk id="11" creationId="{A39F59DE-5BE6-4FBA-A6B0-B832CE633AC6}"/>
          </ac:spMkLst>
        </pc:spChg>
        <pc:spChg chg="mod">
          <ac:chgData name="CAMPESATO JÉRÔME (EXT)" userId="0b4e7bfa-fde8-405a-8518-4904d06f4156" providerId="ADAL" clId="{789F397E-100F-42C9-B722-E35ADED4E8FF}" dt="2022-10-05T15:55:19.715" v="1634" actId="208"/>
          <ac:spMkLst>
            <pc:docMk/>
            <pc:sldMk cId="1551185514" sldId="259"/>
            <ac:spMk id="12" creationId="{563DC1B0-6D48-4576-BFED-4EBCC344BCE4}"/>
          </ac:spMkLst>
        </pc:spChg>
        <pc:spChg chg="mod">
          <ac:chgData name="CAMPESATO JÉRÔME (EXT)" userId="0b4e7bfa-fde8-405a-8518-4904d06f4156" providerId="ADAL" clId="{789F397E-100F-42C9-B722-E35ADED4E8FF}" dt="2022-10-05T15:55:24.490" v="1636" actId="207"/>
          <ac:spMkLst>
            <pc:docMk/>
            <pc:sldMk cId="1551185514" sldId="259"/>
            <ac:spMk id="13" creationId="{EBFA7A2A-43EF-4AF3-ACD2-97909F78820B}"/>
          </ac:spMkLst>
        </pc:spChg>
        <pc:spChg chg="mod">
          <ac:chgData name="CAMPESATO JÉRÔME (EXT)" userId="0b4e7bfa-fde8-405a-8518-4904d06f4156" providerId="ADAL" clId="{789F397E-100F-42C9-B722-E35ADED4E8FF}" dt="2022-10-05T15:54:55.174" v="1626" actId="208"/>
          <ac:spMkLst>
            <pc:docMk/>
            <pc:sldMk cId="1551185514" sldId="259"/>
            <ac:spMk id="14" creationId="{E7E680DD-FC9F-4C7F-B08C-EF2DEA63FDB0}"/>
          </ac:spMkLst>
        </pc:spChg>
        <pc:spChg chg="mod">
          <ac:chgData name="CAMPESATO JÉRÔME (EXT)" userId="0b4e7bfa-fde8-405a-8518-4904d06f4156" providerId="ADAL" clId="{789F397E-100F-42C9-B722-E35ADED4E8FF}" dt="2022-10-05T15:54:36.987" v="1625" actId="207"/>
          <ac:spMkLst>
            <pc:docMk/>
            <pc:sldMk cId="1551185514" sldId="259"/>
            <ac:spMk id="15" creationId="{468A03E7-44E7-4248-AB1D-CA19F919EDB8}"/>
          </ac:spMkLst>
        </pc:spChg>
        <pc:spChg chg="mod">
          <ac:chgData name="CAMPESATO JÉRÔME (EXT)" userId="0b4e7bfa-fde8-405a-8518-4904d06f4156" providerId="ADAL" clId="{789F397E-100F-42C9-B722-E35ADED4E8FF}" dt="2022-10-05T15:54:59.481" v="1627" actId="207"/>
          <ac:spMkLst>
            <pc:docMk/>
            <pc:sldMk cId="1551185514" sldId="259"/>
            <ac:spMk id="16" creationId="{910589C4-0A49-440F-B7ED-4C1E18709309}"/>
          </ac:spMkLst>
        </pc:spChg>
        <pc:spChg chg="mod">
          <ac:chgData name="CAMPESATO JÉRÔME (EXT)" userId="0b4e7bfa-fde8-405a-8518-4904d06f4156" providerId="ADAL" clId="{789F397E-100F-42C9-B722-E35ADED4E8FF}" dt="2022-10-05T15:55:19.715" v="1634" actId="208"/>
          <ac:spMkLst>
            <pc:docMk/>
            <pc:sldMk cId="1551185514" sldId="259"/>
            <ac:spMk id="17" creationId="{EDE14867-0EFC-4BCD-A298-82AFBC484453}"/>
          </ac:spMkLst>
        </pc:spChg>
        <pc:spChg chg="mod">
          <ac:chgData name="CAMPESATO JÉRÔME (EXT)" userId="0b4e7bfa-fde8-405a-8518-4904d06f4156" providerId="ADAL" clId="{789F397E-100F-42C9-B722-E35ADED4E8FF}" dt="2022-10-05T15:55:22.537" v="1635" actId="207"/>
          <ac:spMkLst>
            <pc:docMk/>
            <pc:sldMk cId="1551185514" sldId="259"/>
            <ac:spMk id="18" creationId="{2842E49F-82C0-4B84-988A-5DB60DA9F391}"/>
          </ac:spMkLst>
        </pc:spChg>
        <pc:spChg chg="mod">
          <ac:chgData name="CAMPESATO JÉRÔME (EXT)" userId="0b4e7bfa-fde8-405a-8518-4904d06f4156" providerId="ADAL" clId="{789F397E-100F-42C9-B722-E35ADED4E8FF}" dt="2022-10-05T15:54:55.174" v="1626" actId="208"/>
          <ac:spMkLst>
            <pc:docMk/>
            <pc:sldMk cId="1551185514" sldId="259"/>
            <ac:spMk id="19" creationId="{6F714461-6957-46AB-9252-3452D65366E2}"/>
          </ac:spMkLst>
        </pc:spChg>
        <pc:spChg chg="mod">
          <ac:chgData name="CAMPESATO JÉRÔME (EXT)" userId="0b4e7bfa-fde8-405a-8518-4904d06f4156" providerId="ADAL" clId="{789F397E-100F-42C9-B722-E35ADED4E8FF}" dt="2022-10-05T15:55:01.910" v="1628" actId="207"/>
          <ac:spMkLst>
            <pc:docMk/>
            <pc:sldMk cId="1551185514" sldId="259"/>
            <ac:spMk id="20" creationId="{B13304E8-20EB-491B-BCC5-BDBC37D8B934}"/>
          </ac:spMkLst>
        </pc:spChg>
        <pc:graphicFrameChg chg="add del mod">
          <ac:chgData name="CAMPESATO JÉRÔME (EXT)" userId="0b4e7bfa-fde8-405a-8518-4904d06f4156" providerId="ADAL" clId="{789F397E-100F-42C9-B722-E35ADED4E8FF}" dt="2022-10-05T15:54:11.505" v="1623" actId="478"/>
          <ac:graphicFrameMkLst>
            <pc:docMk/>
            <pc:sldMk cId="1551185514" sldId="259"/>
            <ac:graphicFrameMk id="3" creationId="{B36AC0E7-7E96-4889-A6EB-07AC55011D22}"/>
          </ac:graphicFrameMkLst>
        </pc:graphicFrameChg>
        <pc:graphicFrameChg chg="mod modGraphic">
          <ac:chgData name="CAMPESATO JÉRÔME (EXT)" userId="0b4e7bfa-fde8-405a-8518-4904d06f4156" providerId="ADAL" clId="{789F397E-100F-42C9-B722-E35ADED4E8FF}" dt="2022-10-05T15:56:19.031" v="1647" actId="207"/>
          <ac:graphicFrameMkLst>
            <pc:docMk/>
            <pc:sldMk cId="1551185514" sldId="259"/>
            <ac:graphicFrameMk id="5" creationId="{AFD209E4-B33F-4C96-BB9F-AE001CB80B9E}"/>
          </ac:graphicFrameMkLst>
        </pc:graphicFrameChg>
        <pc:graphicFrameChg chg="del mod modGraphic">
          <ac:chgData name="CAMPESATO JÉRÔME (EXT)" userId="0b4e7bfa-fde8-405a-8518-4904d06f4156" providerId="ADAL" clId="{789F397E-100F-42C9-B722-E35ADED4E8FF}" dt="2022-10-05T15:53:33.546" v="1610" actId="478"/>
          <ac:graphicFrameMkLst>
            <pc:docMk/>
            <pc:sldMk cId="1551185514" sldId="259"/>
            <ac:graphicFrameMk id="23" creationId="{5BA4F89B-8D6C-4E38-99AF-54FF3DACBA9F}"/>
          </ac:graphicFrameMkLst>
        </pc:graphicFrameChg>
        <pc:graphicFrameChg chg="add del mod">
          <ac:chgData name="CAMPESATO JÉRÔME (EXT)" userId="0b4e7bfa-fde8-405a-8518-4904d06f4156" providerId="ADAL" clId="{789F397E-100F-42C9-B722-E35ADED4E8FF}" dt="2022-10-05T15:53:30.575" v="1608" actId="21"/>
          <ac:graphicFrameMkLst>
            <pc:docMk/>
            <pc:sldMk cId="1551185514" sldId="259"/>
            <ac:graphicFrameMk id="24" creationId="{23740B6C-093E-42B4-BE8F-CBB099201667}"/>
          </ac:graphicFrameMkLst>
        </pc:graphicFrameChg>
        <pc:graphicFrameChg chg="add mod">
          <ac:chgData name="CAMPESATO JÉRÔME (EXT)" userId="0b4e7bfa-fde8-405a-8518-4904d06f4156" providerId="ADAL" clId="{789F397E-100F-42C9-B722-E35ADED4E8FF}" dt="2022-10-05T15:53:33.880" v="1611"/>
          <ac:graphicFrameMkLst>
            <pc:docMk/>
            <pc:sldMk cId="1551185514" sldId="259"/>
            <ac:graphicFrameMk id="25" creationId="{B4C30200-3B62-47E2-95F8-04E551E3EA3A}"/>
          </ac:graphicFrameMkLst>
        </pc:graphicFrameChg>
        <pc:graphicFrameChg chg="add del mod">
          <ac:chgData name="CAMPESATO JÉRÔME (EXT)" userId="0b4e7bfa-fde8-405a-8518-4904d06f4156" providerId="ADAL" clId="{789F397E-100F-42C9-B722-E35ADED4E8FF}" dt="2022-10-05T15:53:42.717" v="1615"/>
          <ac:graphicFrameMkLst>
            <pc:docMk/>
            <pc:sldMk cId="1551185514" sldId="259"/>
            <ac:graphicFrameMk id="26" creationId="{EDAA1897-1991-4CB9-B508-97E9A04D3A5B}"/>
          </ac:graphicFrameMkLst>
        </pc:graphicFrameChg>
        <pc:graphicFrameChg chg="add del mod">
          <ac:chgData name="CAMPESATO JÉRÔME (EXT)" userId="0b4e7bfa-fde8-405a-8518-4904d06f4156" providerId="ADAL" clId="{789F397E-100F-42C9-B722-E35ADED4E8FF}" dt="2022-10-05T15:54:08.852" v="1622" actId="21"/>
          <ac:graphicFrameMkLst>
            <pc:docMk/>
            <pc:sldMk cId="1551185514" sldId="259"/>
            <ac:graphicFrameMk id="27" creationId="{CC087404-E935-4584-A130-5C9F427AC892}"/>
          </ac:graphicFrameMkLst>
        </pc:graphicFrameChg>
        <pc:graphicFrameChg chg="add mod">
          <ac:chgData name="CAMPESATO JÉRÔME (EXT)" userId="0b4e7bfa-fde8-405a-8518-4904d06f4156" providerId="ADAL" clId="{789F397E-100F-42C9-B722-E35ADED4E8FF}" dt="2022-10-05T15:54:12.134" v="1624"/>
          <ac:graphicFrameMkLst>
            <pc:docMk/>
            <pc:sldMk cId="1551185514" sldId="259"/>
            <ac:graphicFrameMk id="28" creationId="{D675DE6E-5682-41A8-BD04-A11C77010C3A}"/>
          </ac:graphicFrameMkLst>
        </pc:graphicFrameChg>
      </pc:sldChg>
      <pc:sldChg chg="add del mod modClrScheme chgLayout">
        <pc:chgData name="CAMPESATO JÉRÔME (EXT)" userId="0b4e7bfa-fde8-405a-8518-4904d06f4156" providerId="ADAL" clId="{789F397E-100F-42C9-B722-E35ADED4E8FF}" dt="2022-10-05T09:18:10.221" v="1461" actId="47"/>
        <pc:sldMkLst>
          <pc:docMk/>
          <pc:sldMk cId="530476093" sldId="260"/>
        </pc:sldMkLst>
      </pc:sldChg>
      <pc:sldMasterChg chg="addSldLayout delSldLayout modSldLayout">
        <pc:chgData name="CAMPESATO JÉRÔME (EXT)" userId="0b4e7bfa-fde8-405a-8518-4904d06f4156" providerId="ADAL" clId="{789F397E-100F-42C9-B722-E35ADED4E8FF}" dt="2022-10-05T09:14:12.164" v="1388" actId="2696"/>
        <pc:sldMasterMkLst>
          <pc:docMk/>
          <pc:sldMasterMk cId="3950163183" sldId="2147483660"/>
        </pc:sldMasterMkLst>
        <pc:sldLayoutChg chg="addSp delSp modSp mod">
          <pc:chgData name="CAMPESATO JÉRÔME (EXT)" userId="0b4e7bfa-fde8-405a-8518-4904d06f4156" providerId="ADAL" clId="{789F397E-100F-42C9-B722-E35ADED4E8FF}" dt="2022-09-21T15:00:01.331" v="1138"/>
          <pc:sldLayoutMkLst>
            <pc:docMk/>
            <pc:sldMasterMk cId="3950163183" sldId="2147483660"/>
            <pc:sldLayoutMk cId="3350761450" sldId="2147483661"/>
          </pc:sldLayoutMkLst>
          <pc:spChg chg="del">
            <ac:chgData name="CAMPESATO JÉRÔME (EXT)" userId="0b4e7bfa-fde8-405a-8518-4904d06f4156" providerId="ADAL" clId="{789F397E-100F-42C9-B722-E35ADED4E8FF}" dt="2022-09-19T07:48:05.898" v="5" actId="478"/>
            <ac:spMkLst>
              <pc:docMk/>
              <pc:sldMasterMk cId="3950163183" sldId="2147483660"/>
              <pc:sldLayoutMk cId="3350761450" sldId="2147483661"/>
              <ac:spMk id="2" creationId="{00000000-0000-0000-0000-000000000000}"/>
            </ac:spMkLst>
          </pc:spChg>
          <pc:spChg chg="add del">
            <ac:chgData name="CAMPESATO JÉRÔME (EXT)" userId="0b4e7bfa-fde8-405a-8518-4904d06f4156" providerId="ADAL" clId="{789F397E-100F-42C9-B722-E35ADED4E8FF}" dt="2022-09-20T09:10:38.517" v="419" actId="11529"/>
            <ac:spMkLst>
              <pc:docMk/>
              <pc:sldMasterMk cId="3950163183" sldId="2147483660"/>
              <pc:sldLayoutMk cId="3350761450" sldId="2147483661"/>
              <ac:spMk id="2" creationId="{648076FB-B18F-473E-8C1E-6BA97108F024}"/>
            </ac:spMkLst>
          </pc:spChg>
          <pc:spChg chg="add del mod ord">
            <ac:chgData name="CAMPESATO JÉRÔME (EXT)" userId="0b4e7bfa-fde8-405a-8518-4904d06f4156" providerId="ADAL" clId="{789F397E-100F-42C9-B722-E35ADED4E8FF}" dt="2022-09-21T13:46:32.106" v="1123" actId="478"/>
            <ac:spMkLst>
              <pc:docMk/>
              <pc:sldMasterMk cId="3950163183" sldId="2147483660"/>
              <pc:sldLayoutMk cId="3350761450" sldId="2147483661"/>
              <ac:spMk id="2" creationId="{9BC7E27F-2B8E-48EF-A89C-09F6C6B61244}"/>
            </ac:spMkLst>
          </pc:spChg>
          <pc:spChg chg="add del mod">
            <ac:chgData name="CAMPESATO JÉRÔME (EXT)" userId="0b4e7bfa-fde8-405a-8518-4904d06f4156" providerId="ADAL" clId="{789F397E-100F-42C9-B722-E35ADED4E8FF}" dt="2022-09-20T15:43:16.958" v="922" actId="478"/>
            <ac:spMkLst>
              <pc:docMk/>
              <pc:sldMasterMk cId="3950163183" sldId="2147483660"/>
              <pc:sldLayoutMk cId="3350761450" sldId="2147483661"/>
              <ac:spMk id="2" creationId="{B7AD6E35-7318-420B-93EE-79853210E144}"/>
            </ac:spMkLst>
          </pc:spChg>
          <pc:spChg chg="del">
            <ac:chgData name="CAMPESATO JÉRÔME (EXT)" userId="0b4e7bfa-fde8-405a-8518-4904d06f4156" providerId="ADAL" clId="{789F397E-100F-42C9-B722-E35ADED4E8FF}" dt="2022-09-19T07:48:05.898" v="5" actId="478"/>
            <ac:spMkLst>
              <pc:docMk/>
              <pc:sldMasterMk cId="3950163183" sldId="2147483660"/>
              <pc:sldLayoutMk cId="3350761450" sldId="2147483661"/>
              <ac:spMk id="3" creationId="{00000000-0000-0000-0000-000000000000}"/>
            </ac:spMkLst>
          </pc:spChg>
          <pc:spChg chg="add del mod">
            <ac:chgData name="CAMPESATO JÉRÔME (EXT)" userId="0b4e7bfa-fde8-405a-8518-4904d06f4156" providerId="ADAL" clId="{789F397E-100F-42C9-B722-E35ADED4E8FF}" dt="2022-09-20T09:11:52.098" v="450" actId="478"/>
            <ac:spMkLst>
              <pc:docMk/>
              <pc:sldMasterMk cId="3950163183" sldId="2147483660"/>
              <pc:sldLayoutMk cId="3350761450" sldId="2147483661"/>
              <ac:spMk id="3" creationId="{97DD6AD3-7296-4C47-8198-F892AA9C3DCE}"/>
            </ac:spMkLst>
          </pc:spChg>
          <pc:spChg chg="del">
            <ac:chgData name="CAMPESATO JÉRÔME (EXT)" userId="0b4e7bfa-fde8-405a-8518-4904d06f4156" providerId="ADAL" clId="{789F397E-100F-42C9-B722-E35ADED4E8FF}" dt="2022-09-19T07:48:05.898" v="5" actId="478"/>
            <ac:spMkLst>
              <pc:docMk/>
              <pc:sldMasterMk cId="3950163183" sldId="2147483660"/>
              <pc:sldLayoutMk cId="3350761450" sldId="2147483661"/>
              <ac:spMk id="4" creationId="{00000000-0000-0000-0000-000000000000}"/>
            </ac:spMkLst>
          </pc:spChg>
          <pc:spChg chg="del">
            <ac:chgData name="CAMPESATO JÉRÔME (EXT)" userId="0b4e7bfa-fde8-405a-8518-4904d06f4156" providerId="ADAL" clId="{789F397E-100F-42C9-B722-E35ADED4E8FF}" dt="2022-09-19T07:48:05.898" v="5" actId="478"/>
            <ac:spMkLst>
              <pc:docMk/>
              <pc:sldMasterMk cId="3950163183" sldId="2147483660"/>
              <pc:sldLayoutMk cId="3350761450" sldId="2147483661"/>
              <ac:spMk id="5" creationId="{00000000-0000-0000-0000-000000000000}"/>
            </ac:spMkLst>
          </pc:spChg>
          <pc:spChg chg="del">
            <ac:chgData name="CAMPESATO JÉRÔME (EXT)" userId="0b4e7bfa-fde8-405a-8518-4904d06f4156" providerId="ADAL" clId="{789F397E-100F-42C9-B722-E35ADED4E8FF}" dt="2022-09-19T07:48:05.898" v="5" actId="478"/>
            <ac:spMkLst>
              <pc:docMk/>
              <pc:sldMasterMk cId="3950163183" sldId="2147483660"/>
              <pc:sldLayoutMk cId="3350761450" sldId="2147483661"/>
              <ac:spMk id="6" creationId="{00000000-0000-0000-0000-000000000000}"/>
            </ac:spMkLst>
          </pc:spChg>
          <pc:spChg chg="add del mod">
            <ac:chgData name="CAMPESATO JÉRÔME (EXT)" userId="0b4e7bfa-fde8-405a-8518-4904d06f4156" providerId="ADAL" clId="{789F397E-100F-42C9-B722-E35ADED4E8FF}" dt="2022-09-19T07:54:21.315" v="69" actId="478"/>
            <ac:spMkLst>
              <pc:docMk/>
              <pc:sldMasterMk cId="3950163183" sldId="2147483660"/>
              <pc:sldLayoutMk cId="3350761450" sldId="2147483661"/>
              <ac:spMk id="7" creationId="{7D55F265-85A2-4FE7-80A0-D8F722D10CDB}"/>
            </ac:spMkLst>
          </pc:spChg>
          <pc:spChg chg="add mod">
            <ac:chgData name="CAMPESATO JÉRÔME (EXT)" userId="0b4e7bfa-fde8-405a-8518-4904d06f4156" providerId="ADAL" clId="{789F397E-100F-42C9-B722-E35ADED4E8FF}" dt="2022-09-19T07:52:41.769" v="48" actId="1076"/>
            <ac:spMkLst>
              <pc:docMk/>
              <pc:sldMasterMk cId="3950163183" sldId="2147483660"/>
              <pc:sldLayoutMk cId="3350761450" sldId="2147483661"/>
              <ac:spMk id="8" creationId="{22285A4E-B3FD-456D-8944-F4DCBCE0974D}"/>
            </ac:spMkLst>
          </pc:spChg>
          <pc:spChg chg="add mod ord">
            <ac:chgData name="CAMPESATO JÉRÔME (EXT)" userId="0b4e7bfa-fde8-405a-8518-4904d06f4156" providerId="ADAL" clId="{789F397E-100F-42C9-B722-E35ADED4E8FF}" dt="2022-09-21T13:46:24.006" v="1122" actId="170"/>
            <ac:spMkLst>
              <pc:docMk/>
              <pc:sldMasterMk cId="3950163183" sldId="2147483660"/>
              <pc:sldLayoutMk cId="3350761450" sldId="2147483661"/>
              <ac:spMk id="9" creationId="{52A0C0D2-384D-4B4E-976E-31AA92061521}"/>
            </ac:spMkLst>
          </pc:spChg>
          <pc:spChg chg="add del mod">
            <ac:chgData name="CAMPESATO JÉRÔME (EXT)" userId="0b4e7bfa-fde8-405a-8518-4904d06f4156" providerId="ADAL" clId="{789F397E-100F-42C9-B722-E35ADED4E8FF}" dt="2022-09-20T09:11:52.098" v="450" actId="478"/>
            <ac:spMkLst>
              <pc:docMk/>
              <pc:sldMasterMk cId="3950163183" sldId="2147483660"/>
              <pc:sldLayoutMk cId="3350761450" sldId="2147483661"/>
              <ac:spMk id="10" creationId="{4CEAE844-F0AF-4497-8AA8-4E547E772630}"/>
            </ac:spMkLst>
          </pc:spChg>
          <pc:spChg chg="add mod">
            <ac:chgData name="CAMPESATO JÉRÔME (EXT)" userId="0b4e7bfa-fde8-405a-8518-4904d06f4156" providerId="ADAL" clId="{789F397E-100F-42C9-B722-E35ADED4E8FF}" dt="2022-09-19T07:48:06.266" v="6"/>
            <ac:spMkLst>
              <pc:docMk/>
              <pc:sldMasterMk cId="3950163183" sldId="2147483660"/>
              <pc:sldLayoutMk cId="3350761450" sldId="2147483661"/>
              <ac:spMk id="12" creationId="{EE239AF0-399D-4C58-8696-81ECAA20C9FD}"/>
            </ac:spMkLst>
          </pc:spChg>
          <pc:spChg chg="add del mod">
            <ac:chgData name="CAMPESATO JÉRÔME (EXT)" userId="0b4e7bfa-fde8-405a-8518-4904d06f4156" providerId="ADAL" clId="{789F397E-100F-42C9-B722-E35ADED4E8FF}" dt="2022-09-20T09:11:49.913" v="446"/>
            <ac:spMkLst>
              <pc:docMk/>
              <pc:sldMasterMk cId="3950163183" sldId="2147483660"/>
              <pc:sldLayoutMk cId="3350761450" sldId="2147483661"/>
              <ac:spMk id="13" creationId="{D59A6236-9C76-4D29-9D5E-9E9186EB45AC}"/>
            </ac:spMkLst>
          </pc:spChg>
          <pc:spChg chg="add del mod">
            <ac:chgData name="CAMPESATO JÉRÔME (EXT)" userId="0b4e7bfa-fde8-405a-8518-4904d06f4156" providerId="ADAL" clId="{789F397E-100F-42C9-B722-E35ADED4E8FF}" dt="2022-09-19T07:49:21.611" v="22" actId="478"/>
            <ac:spMkLst>
              <pc:docMk/>
              <pc:sldMasterMk cId="3950163183" sldId="2147483660"/>
              <pc:sldLayoutMk cId="3350761450" sldId="2147483661"/>
              <ac:spMk id="14" creationId="{9C4FD4FC-EC97-42A1-B853-3B7287061007}"/>
            </ac:spMkLst>
          </pc:spChg>
          <pc:spChg chg="add del mod">
            <ac:chgData name="CAMPESATO JÉRÔME (EXT)" userId="0b4e7bfa-fde8-405a-8518-4904d06f4156" providerId="ADAL" clId="{789F397E-100F-42C9-B722-E35ADED4E8FF}" dt="2022-09-19T07:49:21.611" v="22" actId="478"/>
            <ac:spMkLst>
              <pc:docMk/>
              <pc:sldMasterMk cId="3950163183" sldId="2147483660"/>
              <pc:sldLayoutMk cId="3350761450" sldId="2147483661"/>
              <ac:spMk id="15" creationId="{9F273368-F968-4094-A445-E0CD3A78A61B}"/>
            </ac:spMkLst>
          </pc:spChg>
          <pc:spChg chg="add del mod">
            <ac:chgData name="CAMPESATO JÉRÔME (EXT)" userId="0b4e7bfa-fde8-405a-8518-4904d06f4156" providerId="ADAL" clId="{789F397E-100F-42C9-B722-E35ADED4E8FF}" dt="2022-09-19T07:49:21.611" v="22" actId="478"/>
            <ac:spMkLst>
              <pc:docMk/>
              <pc:sldMasterMk cId="3950163183" sldId="2147483660"/>
              <pc:sldLayoutMk cId="3350761450" sldId="2147483661"/>
              <ac:spMk id="16" creationId="{5053C86D-8FC0-4291-830C-5450A590F14E}"/>
            </ac:spMkLst>
          </pc:spChg>
          <pc:spChg chg="add mod">
            <ac:chgData name="CAMPESATO JÉRÔME (EXT)" userId="0b4e7bfa-fde8-405a-8518-4904d06f4156" providerId="ADAL" clId="{789F397E-100F-42C9-B722-E35ADED4E8FF}" dt="2022-09-20T16:33:02.538" v="1110" actId="14100"/>
            <ac:spMkLst>
              <pc:docMk/>
              <pc:sldMasterMk cId="3950163183" sldId="2147483660"/>
              <pc:sldLayoutMk cId="3350761450" sldId="2147483661"/>
              <ac:spMk id="17" creationId="{452B1844-C678-4396-A26A-FB2811211927}"/>
            </ac:spMkLst>
          </pc:spChg>
          <pc:spChg chg="add del mod">
            <ac:chgData name="CAMPESATO JÉRÔME (EXT)" userId="0b4e7bfa-fde8-405a-8518-4904d06f4156" providerId="ADAL" clId="{789F397E-100F-42C9-B722-E35ADED4E8FF}" dt="2022-09-19T07:49:37.701" v="25" actId="478"/>
            <ac:spMkLst>
              <pc:docMk/>
              <pc:sldMasterMk cId="3950163183" sldId="2147483660"/>
              <pc:sldLayoutMk cId="3350761450" sldId="2147483661"/>
              <ac:spMk id="18" creationId="{F85ECBE0-D045-467C-8691-CC62168A8F17}"/>
            </ac:spMkLst>
          </pc:spChg>
          <pc:spChg chg="mod">
            <ac:chgData name="CAMPESATO JÉRÔME (EXT)" userId="0b4e7bfa-fde8-405a-8518-4904d06f4156" providerId="ADAL" clId="{789F397E-100F-42C9-B722-E35ADED4E8FF}" dt="2022-09-19T07:48:06.266" v="6"/>
            <ac:spMkLst>
              <pc:docMk/>
              <pc:sldMasterMk cId="3950163183" sldId="2147483660"/>
              <pc:sldLayoutMk cId="3350761450" sldId="2147483661"/>
              <ac:spMk id="20" creationId="{6A3796F6-691E-4BD1-93C2-ABF9B2808E91}"/>
            </ac:spMkLst>
          </pc:spChg>
          <pc:spChg chg="add del mod">
            <ac:chgData name="CAMPESATO JÉRÔME (EXT)" userId="0b4e7bfa-fde8-405a-8518-4904d06f4156" providerId="ADAL" clId="{789F397E-100F-42C9-B722-E35ADED4E8FF}" dt="2022-09-19T07:52:52.695" v="50"/>
            <ac:spMkLst>
              <pc:docMk/>
              <pc:sldMasterMk cId="3950163183" sldId="2147483660"/>
              <pc:sldLayoutMk cId="3350761450" sldId="2147483661"/>
              <ac:spMk id="23" creationId="{AFAEAFC8-5583-4C01-B34B-A7F091E4BEC0}"/>
            </ac:spMkLst>
          </pc:spChg>
          <pc:spChg chg="add del">
            <ac:chgData name="CAMPESATO JÉRÔME (EXT)" userId="0b4e7bfa-fde8-405a-8518-4904d06f4156" providerId="ADAL" clId="{789F397E-100F-42C9-B722-E35ADED4E8FF}" dt="2022-09-19T07:53:20.122" v="52" actId="11529"/>
            <ac:spMkLst>
              <pc:docMk/>
              <pc:sldMasterMk cId="3950163183" sldId="2147483660"/>
              <pc:sldLayoutMk cId="3350761450" sldId="2147483661"/>
              <ac:spMk id="24" creationId="{DCEA9AFD-1775-48CD-B356-29718B390039}"/>
            </ac:spMkLst>
          </pc:spChg>
          <pc:spChg chg="add del mod">
            <ac:chgData name="CAMPESATO JÉRÔME (EXT)" userId="0b4e7bfa-fde8-405a-8518-4904d06f4156" providerId="ADAL" clId="{789F397E-100F-42C9-B722-E35ADED4E8FF}" dt="2022-09-19T07:53:20.122" v="52" actId="11529"/>
            <ac:spMkLst>
              <pc:docMk/>
              <pc:sldMasterMk cId="3950163183" sldId="2147483660"/>
              <pc:sldLayoutMk cId="3350761450" sldId="2147483661"/>
              <ac:spMk id="25" creationId="{816AC869-8CBD-48EC-97C4-232775E8A5A0}"/>
            </ac:spMkLst>
          </pc:spChg>
          <pc:spChg chg="add del mod">
            <ac:chgData name="CAMPESATO JÉRÔME (EXT)" userId="0b4e7bfa-fde8-405a-8518-4904d06f4156" providerId="ADAL" clId="{789F397E-100F-42C9-B722-E35ADED4E8FF}" dt="2022-09-19T07:54:19.635" v="68" actId="21"/>
            <ac:spMkLst>
              <pc:docMk/>
              <pc:sldMasterMk cId="3950163183" sldId="2147483660"/>
              <pc:sldLayoutMk cId="3350761450" sldId="2147483661"/>
              <ac:spMk id="26" creationId="{0B51D814-6D68-49B4-836A-C7FE7A531D09}"/>
            </ac:spMkLst>
          </pc:spChg>
          <pc:spChg chg="add del mod">
            <ac:chgData name="CAMPESATO JÉRÔME (EXT)" userId="0b4e7bfa-fde8-405a-8518-4904d06f4156" providerId="ADAL" clId="{789F397E-100F-42C9-B722-E35ADED4E8FF}" dt="2022-09-20T09:13:23.700" v="473" actId="478"/>
            <ac:spMkLst>
              <pc:docMk/>
              <pc:sldMasterMk cId="3950163183" sldId="2147483660"/>
              <pc:sldLayoutMk cId="3350761450" sldId="2147483661"/>
              <ac:spMk id="27" creationId="{F1B2BF8F-F7A2-41EA-8E6C-C9A8C1F696BD}"/>
            </ac:spMkLst>
          </pc:spChg>
          <pc:spChg chg="add del">
            <ac:chgData name="CAMPESATO JÉRÔME (EXT)" userId="0b4e7bfa-fde8-405a-8518-4904d06f4156" providerId="ADAL" clId="{789F397E-100F-42C9-B722-E35ADED4E8FF}" dt="2022-09-19T07:55:36.345" v="99" actId="11529"/>
            <ac:spMkLst>
              <pc:docMk/>
              <pc:sldMasterMk cId="3950163183" sldId="2147483660"/>
              <pc:sldLayoutMk cId="3350761450" sldId="2147483661"/>
              <ac:spMk id="28" creationId="{EE0E4450-968D-47F4-B895-37805D82A1AA}"/>
            </ac:spMkLst>
          </pc:spChg>
          <pc:spChg chg="add del mod">
            <ac:chgData name="CAMPESATO JÉRÔME (EXT)" userId="0b4e7bfa-fde8-405a-8518-4904d06f4156" providerId="ADAL" clId="{789F397E-100F-42C9-B722-E35ADED4E8FF}" dt="2022-09-19T07:56:41.767" v="129" actId="478"/>
            <ac:spMkLst>
              <pc:docMk/>
              <pc:sldMasterMk cId="3950163183" sldId="2147483660"/>
              <pc:sldLayoutMk cId="3350761450" sldId="2147483661"/>
              <ac:spMk id="29" creationId="{5617F410-8B25-41C7-930E-349C79C3DC9A}"/>
            </ac:spMkLst>
          </pc:spChg>
          <pc:grpChg chg="add del mod">
            <ac:chgData name="CAMPESATO JÉRÔME (EXT)" userId="0b4e7bfa-fde8-405a-8518-4904d06f4156" providerId="ADAL" clId="{789F397E-100F-42C9-B722-E35ADED4E8FF}" dt="2022-09-19T07:49:40.614" v="26" actId="478"/>
            <ac:grpSpMkLst>
              <pc:docMk/>
              <pc:sldMasterMk cId="3950163183" sldId="2147483660"/>
              <pc:sldLayoutMk cId="3350761450" sldId="2147483661"/>
              <ac:grpSpMk id="19" creationId="{AF7B744E-9252-4228-8940-B7D0BC17506D}"/>
            </ac:grpSpMkLst>
          </pc:grpChg>
          <pc:picChg chg="add del mod">
            <ac:chgData name="CAMPESATO JÉRÔME (EXT)" userId="0b4e7bfa-fde8-405a-8518-4904d06f4156" providerId="ADAL" clId="{789F397E-100F-42C9-B722-E35ADED4E8FF}" dt="2022-09-20T15:45:52.036" v="1004" actId="478"/>
            <ac:picMkLst>
              <pc:docMk/>
              <pc:sldMasterMk cId="3950163183" sldId="2147483660"/>
              <pc:sldLayoutMk cId="3350761450" sldId="2147483661"/>
              <ac:picMk id="6" creationId="{E809D9C6-E7FD-4971-84E8-54DE901A820F}"/>
            </ac:picMkLst>
          </pc:picChg>
          <pc:picChg chg="add mod">
            <ac:chgData name="CAMPESATO JÉRÔME (EXT)" userId="0b4e7bfa-fde8-405a-8518-4904d06f4156" providerId="ADAL" clId="{789F397E-100F-42C9-B722-E35ADED4E8FF}" dt="2022-09-20T09:49:32.079" v="907"/>
            <ac:picMkLst>
              <pc:docMk/>
              <pc:sldMasterMk cId="3950163183" sldId="2147483660"/>
              <pc:sldLayoutMk cId="3350761450" sldId="2147483661"/>
              <ac:picMk id="7" creationId="{94CADCDE-E3DA-4723-96FE-7F883D047C88}"/>
            </ac:picMkLst>
          </pc:picChg>
          <pc:picChg chg="add del mod">
            <ac:chgData name="CAMPESATO JÉRÔME (EXT)" userId="0b4e7bfa-fde8-405a-8518-4904d06f4156" providerId="ADAL" clId="{789F397E-100F-42C9-B722-E35ADED4E8FF}" dt="2022-09-21T15:00:00.017" v="1136" actId="21"/>
            <ac:picMkLst>
              <pc:docMk/>
              <pc:sldMasterMk cId="3950163183" sldId="2147483660"/>
              <pc:sldLayoutMk cId="3350761450" sldId="2147483661"/>
              <ac:picMk id="10" creationId="{37265F83-9553-47BB-8120-D1F9F49DB3F7}"/>
            </ac:picMkLst>
          </pc:picChg>
          <pc:picChg chg="add del mod">
            <ac:chgData name="CAMPESATO JÉRÔME (EXT)" userId="0b4e7bfa-fde8-405a-8518-4904d06f4156" providerId="ADAL" clId="{789F397E-100F-42C9-B722-E35ADED4E8FF}" dt="2022-09-19T07:49:40.614" v="26" actId="478"/>
            <ac:picMkLst>
              <pc:docMk/>
              <pc:sldMasterMk cId="3950163183" sldId="2147483660"/>
              <pc:sldLayoutMk cId="3350761450" sldId="2147483661"/>
              <ac:picMk id="10" creationId="{4C93125A-EC80-49B2-89CB-7261C3699119}"/>
            </ac:picMkLst>
          </pc:picChg>
          <pc:picChg chg="add del mod">
            <ac:chgData name="CAMPESATO JÉRÔME (EXT)" userId="0b4e7bfa-fde8-405a-8518-4904d06f4156" providerId="ADAL" clId="{789F397E-100F-42C9-B722-E35ADED4E8FF}" dt="2022-09-20T16:32:54.859" v="1104"/>
            <ac:picMkLst>
              <pc:docMk/>
              <pc:sldMasterMk cId="3950163183" sldId="2147483660"/>
              <pc:sldLayoutMk cId="3350761450" sldId="2147483661"/>
              <ac:picMk id="10" creationId="{E8D0A259-FBF7-4B94-B9B8-319C164480EA}"/>
            </ac:picMkLst>
          </pc:picChg>
          <pc:picChg chg="add mod">
            <ac:chgData name="CAMPESATO JÉRÔME (EXT)" userId="0b4e7bfa-fde8-405a-8518-4904d06f4156" providerId="ADAL" clId="{789F397E-100F-42C9-B722-E35ADED4E8FF}" dt="2022-09-19T07:48:06.266" v="6"/>
            <ac:picMkLst>
              <pc:docMk/>
              <pc:sldMasterMk cId="3950163183" sldId="2147483660"/>
              <pc:sldLayoutMk cId="3350761450" sldId="2147483661"/>
              <ac:picMk id="11" creationId="{B8CC075A-911F-484D-AA34-624D5A9AB6B6}"/>
            </ac:picMkLst>
          </pc:picChg>
          <pc:picChg chg="add del mod">
            <ac:chgData name="CAMPESATO JÉRÔME (EXT)" userId="0b4e7bfa-fde8-405a-8518-4904d06f4156" providerId="ADAL" clId="{789F397E-100F-42C9-B722-E35ADED4E8FF}" dt="2022-09-19T07:49:21.611" v="22" actId="478"/>
            <ac:picMkLst>
              <pc:docMk/>
              <pc:sldMasterMk cId="3950163183" sldId="2147483660"/>
              <pc:sldLayoutMk cId="3350761450" sldId="2147483661"/>
              <ac:picMk id="13" creationId="{B35F8118-21B2-4133-B968-2377ECE68380}"/>
            </ac:picMkLst>
          </pc:picChg>
          <pc:picChg chg="add del mod">
            <ac:chgData name="CAMPESATO JÉRÔME (EXT)" userId="0b4e7bfa-fde8-405a-8518-4904d06f4156" providerId="ADAL" clId="{789F397E-100F-42C9-B722-E35ADED4E8FF}" dt="2022-09-20T16:09:38.867" v="1079" actId="478"/>
            <ac:picMkLst>
              <pc:docMk/>
              <pc:sldMasterMk cId="3950163183" sldId="2147483660"/>
              <pc:sldLayoutMk cId="3350761450" sldId="2147483661"/>
              <ac:picMk id="13" creationId="{D025C502-3B7B-4CB9-B747-9B937EE20315}"/>
            </ac:picMkLst>
          </pc:picChg>
          <pc:picChg chg="add mod">
            <ac:chgData name="CAMPESATO JÉRÔME (EXT)" userId="0b4e7bfa-fde8-405a-8518-4904d06f4156" providerId="ADAL" clId="{789F397E-100F-42C9-B722-E35ADED4E8FF}" dt="2022-09-21T15:00:01.331" v="1138"/>
            <ac:picMkLst>
              <pc:docMk/>
              <pc:sldMasterMk cId="3950163183" sldId="2147483660"/>
              <pc:sldLayoutMk cId="3350761450" sldId="2147483661"/>
              <ac:picMk id="13" creationId="{EDA3AB58-1212-4F2A-A30D-1263421232A3}"/>
            </ac:picMkLst>
          </pc:picChg>
          <pc:picChg chg="add del mod">
            <ac:chgData name="CAMPESATO JÉRÔME (EXT)" userId="0b4e7bfa-fde8-405a-8518-4904d06f4156" providerId="ADAL" clId="{789F397E-100F-42C9-B722-E35ADED4E8FF}" dt="2022-09-21T15:00:01.119" v="1137" actId="478"/>
            <ac:picMkLst>
              <pc:docMk/>
              <pc:sldMasterMk cId="3950163183" sldId="2147483660"/>
              <pc:sldLayoutMk cId="3350761450" sldId="2147483661"/>
              <ac:picMk id="15" creationId="{EA0BD7E4-B518-4374-B75D-AC9455C26609}"/>
            </ac:picMkLst>
          </pc:picChg>
          <pc:cxnChg chg="add mod">
            <ac:chgData name="CAMPESATO JÉRÔME (EXT)" userId="0b4e7bfa-fde8-405a-8518-4904d06f4156" providerId="ADAL" clId="{789F397E-100F-42C9-B722-E35ADED4E8FF}" dt="2022-09-20T15:45:45.162" v="1003" actId="208"/>
            <ac:cxnSpMkLst>
              <pc:docMk/>
              <pc:sldMasterMk cId="3950163183" sldId="2147483660"/>
              <pc:sldLayoutMk cId="3350761450" sldId="2147483661"/>
              <ac:cxnSpMk id="4" creationId="{5783A2ED-80E6-4E55-8824-E0970076B35D}"/>
            </ac:cxnSpMkLst>
          </pc:cxnChg>
          <pc:cxnChg chg="mod">
            <ac:chgData name="CAMPESATO JÉRÔME (EXT)" userId="0b4e7bfa-fde8-405a-8518-4904d06f4156" providerId="ADAL" clId="{789F397E-100F-42C9-B722-E35ADED4E8FF}" dt="2022-09-19T07:48:06.266" v="6"/>
            <ac:cxnSpMkLst>
              <pc:docMk/>
              <pc:sldMasterMk cId="3950163183" sldId="2147483660"/>
              <pc:sldLayoutMk cId="3350761450" sldId="2147483661"/>
              <ac:cxnSpMk id="21" creationId="{25CAD3D5-8EDE-48C8-B8E7-951DA2AE74E1}"/>
            </ac:cxnSpMkLst>
          </pc:cxnChg>
          <pc:cxnChg chg="mod">
            <ac:chgData name="CAMPESATO JÉRÔME (EXT)" userId="0b4e7bfa-fde8-405a-8518-4904d06f4156" providerId="ADAL" clId="{789F397E-100F-42C9-B722-E35ADED4E8FF}" dt="2022-09-19T07:48:06.266" v="6"/>
            <ac:cxnSpMkLst>
              <pc:docMk/>
              <pc:sldMasterMk cId="3950163183" sldId="2147483660"/>
              <pc:sldLayoutMk cId="3350761450" sldId="2147483661"/>
              <ac:cxnSpMk id="22" creationId="{72005390-5A54-4EBF-9BC3-D69B6AE6EE6E}"/>
            </ac:cxnSpMkLst>
          </pc:cxnChg>
        </pc:sldLayoutChg>
        <pc:sldLayoutChg chg="addSp delSp modSp mod">
          <pc:chgData name="CAMPESATO JÉRÔME (EXT)" userId="0b4e7bfa-fde8-405a-8518-4904d06f4156" providerId="ADAL" clId="{789F397E-100F-42C9-B722-E35ADED4E8FF}" dt="2022-10-05T09:13:19.330" v="1380"/>
          <pc:sldLayoutMkLst>
            <pc:docMk/>
            <pc:sldMasterMk cId="3950163183" sldId="2147483660"/>
            <pc:sldLayoutMk cId="3751499794" sldId="2147483662"/>
          </pc:sldLayoutMkLst>
          <pc:spChg chg="del">
            <ac:chgData name="CAMPESATO JÉRÔME (EXT)" userId="0b4e7bfa-fde8-405a-8518-4904d06f4156" providerId="ADAL" clId="{789F397E-100F-42C9-B722-E35ADED4E8FF}" dt="2022-09-20T15:46:20.636" v="1015" actId="478"/>
            <ac:spMkLst>
              <pc:docMk/>
              <pc:sldMasterMk cId="3950163183" sldId="2147483660"/>
              <pc:sldLayoutMk cId="3751499794" sldId="2147483662"/>
              <ac:spMk id="2" creationId="{00000000-0000-0000-0000-000000000000}"/>
            </ac:spMkLst>
          </pc:spChg>
          <pc:spChg chg="add del mod">
            <ac:chgData name="CAMPESATO JÉRÔME (EXT)" userId="0b4e7bfa-fde8-405a-8518-4904d06f4156" providerId="ADAL" clId="{789F397E-100F-42C9-B722-E35ADED4E8FF}" dt="2022-10-05T09:13:18.869" v="1379"/>
            <ac:spMkLst>
              <pc:docMk/>
              <pc:sldMasterMk cId="3950163183" sldId="2147483660"/>
              <pc:sldLayoutMk cId="3751499794" sldId="2147483662"/>
              <ac:spMk id="2" creationId="{AE2E7BBA-A266-4A85-A7DE-D9A57455875F}"/>
            </ac:spMkLst>
          </pc:spChg>
          <pc:spChg chg="del">
            <ac:chgData name="CAMPESATO JÉRÔME (EXT)" userId="0b4e7bfa-fde8-405a-8518-4904d06f4156" providerId="ADAL" clId="{789F397E-100F-42C9-B722-E35ADED4E8FF}" dt="2022-09-20T15:46:20.636" v="1015" actId="478"/>
            <ac:spMkLst>
              <pc:docMk/>
              <pc:sldMasterMk cId="3950163183" sldId="2147483660"/>
              <pc:sldLayoutMk cId="3751499794" sldId="2147483662"/>
              <ac:spMk id="3" creationId="{00000000-0000-0000-0000-000000000000}"/>
            </ac:spMkLst>
          </pc:spChg>
          <pc:spChg chg="del">
            <ac:chgData name="CAMPESATO JÉRÔME (EXT)" userId="0b4e7bfa-fde8-405a-8518-4904d06f4156" providerId="ADAL" clId="{789F397E-100F-42C9-B722-E35ADED4E8FF}" dt="2022-09-20T15:46:20.636" v="1015" actId="478"/>
            <ac:spMkLst>
              <pc:docMk/>
              <pc:sldMasterMk cId="3950163183" sldId="2147483660"/>
              <pc:sldLayoutMk cId="3751499794" sldId="2147483662"/>
              <ac:spMk id="4" creationId="{00000000-0000-0000-0000-000000000000}"/>
            </ac:spMkLst>
          </pc:spChg>
          <pc:spChg chg="del">
            <ac:chgData name="CAMPESATO JÉRÔME (EXT)" userId="0b4e7bfa-fde8-405a-8518-4904d06f4156" providerId="ADAL" clId="{789F397E-100F-42C9-B722-E35ADED4E8FF}" dt="2022-09-20T15:46:20.636" v="1015" actId="478"/>
            <ac:spMkLst>
              <pc:docMk/>
              <pc:sldMasterMk cId="3950163183" sldId="2147483660"/>
              <pc:sldLayoutMk cId="3751499794" sldId="2147483662"/>
              <ac:spMk id="5" creationId="{00000000-0000-0000-0000-000000000000}"/>
            </ac:spMkLst>
          </pc:spChg>
          <pc:spChg chg="add mod">
            <ac:chgData name="CAMPESATO JÉRÔME (EXT)" userId="0b4e7bfa-fde8-405a-8518-4904d06f4156" providerId="ADAL" clId="{789F397E-100F-42C9-B722-E35ADED4E8FF}" dt="2022-10-05T09:13:19.330" v="1380"/>
            <ac:spMkLst>
              <pc:docMk/>
              <pc:sldMasterMk cId="3950163183" sldId="2147483660"/>
              <pc:sldLayoutMk cId="3751499794" sldId="2147483662"/>
              <ac:spMk id="5" creationId="{6DC5DDE8-6EE8-43C5-A9E6-378DB92F31B7}"/>
            </ac:spMkLst>
          </pc:spChg>
          <pc:spChg chg="del">
            <ac:chgData name="CAMPESATO JÉRÔME (EXT)" userId="0b4e7bfa-fde8-405a-8518-4904d06f4156" providerId="ADAL" clId="{789F397E-100F-42C9-B722-E35ADED4E8FF}" dt="2022-09-20T15:46:20.636" v="1015" actId="478"/>
            <ac:spMkLst>
              <pc:docMk/>
              <pc:sldMasterMk cId="3950163183" sldId="2147483660"/>
              <pc:sldLayoutMk cId="3751499794" sldId="2147483662"/>
              <ac:spMk id="6" creationId="{00000000-0000-0000-0000-000000000000}"/>
            </ac:spMkLst>
          </pc:spChg>
          <pc:picChg chg="add del mod">
            <ac:chgData name="CAMPESATO JÉRÔME (EXT)" userId="0b4e7bfa-fde8-405a-8518-4904d06f4156" providerId="ADAL" clId="{789F397E-100F-42C9-B722-E35ADED4E8FF}" dt="2022-10-05T09:13:18.869" v="1379"/>
            <ac:picMkLst>
              <pc:docMk/>
              <pc:sldMasterMk cId="3950163183" sldId="2147483660"/>
              <pc:sldLayoutMk cId="3751499794" sldId="2147483662"/>
              <ac:picMk id="4" creationId="{A86D1090-3855-4676-AC47-019D8A2770F8}"/>
            </ac:picMkLst>
          </pc:picChg>
          <pc:picChg chg="add mod">
            <ac:chgData name="CAMPESATO JÉRÔME (EXT)" userId="0b4e7bfa-fde8-405a-8518-4904d06f4156" providerId="ADAL" clId="{789F397E-100F-42C9-B722-E35ADED4E8FF}" dt="2022-10-05T09:13:19.330" v="1380"/>
            <ac:picMkLst>
              <pc:docMk/>
              <pc:sldMasterMk cId="3950163183" sldId="2147483660"/>
              <pc:sldLayoutMk cId="3751499794" sldId="2147483662"/>
              <ac:picMk id="7" creationId="{3B678D88-6CDD-4851-A995-31C7277FE094}"/>
            </ac:picMkLst>
          </pc:picChg>
          <pc:cxnChg chg="add del mod">
            <ac:chgData name="CAMPESATO JÉRÔME (EXT)" userId="0b4e7bfa-fde8-405a-8518-4904d06f4156" providerId="ADAL" clId="{789F397E-100F-42C9-B722-E35ADED4E8FF}" dt="2022-10-05T09:13:18.869" v="1379"/>
            <ac:cxnSpMkLst>
              <pc:docMk/>
              <pc:sldMasterMk cId="3950163183" sldId="2147483660"/>
              <pc:sldLayoutMk cId="3751499794" sldId="2147483662"/>
              <ac:cxnSpMk id="3" creationId="{4E607276-193B-4C6F-9235-66253D9720A4}"/>
            </ac:cxnSpMkLst>
          </pc:cxnChg>
          <pc:cxnChg chg="add mod">
            <ac:chgData name="CAMPESATO JÉRÔME (EXT)" userId="0b4e7bfa-fde8-405a-8518-4904d06f4156" providerId="ADAL" clId="{789F397E-100F-42C9-B722-E35ADED4E8FF}" dt="2022-10-05T09:13:19.330" v="1380"/>
            <ac:cxnSpMkLst>
              <pc:docMk/>
              <pc:sldMasterMk cId="3950163183" sldId="2147483660"/>
              <pc:sldLayoutMk cId="3751499794" sldId="2147483662"/>
              <ac:cxnSpMk id="6" creationId="{821DABF2-3831-40BC-A4FB-C909AA710B6B}"/>
            </ac:cxnSpMkLst>
          </pc:cxnChg>
        </pc:sldLayoutChg>
        <pc:sldLayoutChg chg="add del">
          <pc:chgData name="CAMPESATO JÉRÔME (EXT)" userId="0b4e7bfa-fde8-405a-8518-4904d06f4156" providerId="ADAL" clId="{789F397E-100F-42C9-B722-E35ADED4E8FF}" dt="2022-10-05T09:14:10.485" v="1387" actId="2696"/>
          <pc:sldLayoutMkLst>
            <pc:docMk/>
            <pc:sldMasterMk cId="3950163183" sldId="2147483660"/>
            <pc:sldLayoutMk cId="1952072098" sldId="2147483663"/>
          </pc:sldLayoutMkLst>
        </pc:sldLayoutChg>
        <pc:sldLayoutChg chg="delSp del mod">
          <pc:chgData name="CAMPESATO JÉRÔME (EXT)" userId="0b4e7bfa-fde8-405a-8518-4904d06f4156" providerId="ADAL" clId="{789F397E-100F-42C9-B722-E35ADED4E8FF}" dt="2022-09-20T15:46:18.633" v="1014" actId="2696"/>
          <pc:sldLayoutMkLst>
            <pc:docMk/>
            <pc:sldMasterMk cId="3950163183" sldId="2147483660"/>
            <pc:sldLayoutMk cId="4018421496" sldId="2147483663"/>
          </pc:sldLayoutMkLst>
          <pc:spChg chg="del">
            <ac:chgData name="CAMPESATO JÉRÔME (EXT)" userId="0b4e7bfa-fde8-405a-8518-4904d06f4156" providerId="ADAL" clId="{789F397E-100F-42C9-B722-E35ADED4E8FF}" dt="2022-09-20T15:46:15.220" v="1013" actId="478"/>
            <ac:spMkLst>
              <pc:docMk/>
              <pc:sldMasterMk cId="3950163183" sldId="2147483660"/>
              <pc:sldLayoutMk cId="4018421496" sldId="2147483663"/>
              <ac:spMk id="2" creationId="{00000000-0000-0000-0000-000000000000}"/>
            </ac:spMkLst>
          </pc:spChg>
          <pc:spChg chg="del">
            <ac:chgData name="CAMPESATO JÉRÔME (EXT)" userId="0b4e7bfa-fde8-405a-8518-4904d06f4156" providerId="ADAL" clId="{789F397E-100F-42C9-B722-E35ADED4E8FF}" dt="2022-09-20T15:46:15.220" v="1013" actId="478"/>
            <ac:spMkLst>
              <pc:docMk/>
              <pc:sldMasterMk cId="3950163183" sldId="2147483660"/>
              <pc:sldLayoutMk cId="4018421496" sldId="2147483663"/>
              <ac:spMk id="3" creationId="{00000000-0000-0000-0000-000000000000}"/>
            </ac:spMkLst>
          </pc:spChg>
          <pc:spChg chg="del">
            <ac:chgData name="CAMPESATO JÉRÔME (EXT)" userId="0b4e7bfa-fde8-405a-8518-4904d06f4156" providerId="ADAL" clId="{789F397E-100F-42C9-B722-E35ADED4E8FF}" dt="2022-09-20T15:46:15.220" v="1013" actId="478"/>
            <ac:spMkLst>
              <pc:docMk/>
              <pc:sldMasterMk cId="3950163183" sldId="2147483660"/>
              <pc:sldLayoutMk cId="4018421496" sldId="2147483663"/>
              <ac:spMk id="4" creationId="{00000000-0000-0000-0000-000000000000}"/>
            </ac:spMkLst>
          </pc:spChg>
          <pc:spChg chg="del">
            <ac:chgData name="CAMPESATO JÉRÔME (EXT)" userId="0b4e7bfa-fde8-405a-8518-4904d06f4156" providerId="ADAL" clId="{789F397E-100F-42C9-B722-E35ADED4E8FF}" dt="2022-09-20T15:46:15.220" v="1013" actId="478"/>
            <ac:spMkLst>
              <pc:docMk/>
              <pc:sldMasterMk cId="3950163183" sldId="2147483660"/>
              <pc:sldLayoutMk cId="4018421496" sldId="2147483663"/>
              <ac:spMk id="5" creationId="{00000000-0000-0000-0000-000000000000}"/>
            </ac:spMkLst>
          </pc:spChg>
          <pc:spChg chg="del">
            <ac:chgData name="CAMPESATO JÉRÔME (EXT)" userId="0b4e7bfa-fde8-405a-8518-4904d06f4156" providerId="ADAL" clId="{789F397E-100F-42C9-B722-E35ADED4E8FF}" dt="2022-09-20T15:46:15.220" v="1013" actId="478"/>
            <ac:spMkLst>
              <pc:docMk/>
              <pc:sldMasterMk cId="3950163183" sldId="2147483660"/>
              <pc:sldLayoutMk cId="4018421496" sldId="2147483663"/>
              <ac:spMk id="6" creationId="{00000000-0000-0000-0000-000000000000}"/>
            </ac:spMkLst>
          </pc:spChg>
        </pc:sldLayoutChg>
        <pc:sldLayoutChg chg="del">
          <pc:chgData name="CAMPESATO JÉRÔME (EXT)" userId="0b4e7bfa-fde8-405a-8518-4904d06f4156" providerId="ADAL" clId="{789F397E-100F-42C9-B722-E35ADED4E8FF}" dt="2022-09-20T15:46:12.510" v="1006" actId="2696"/>
          <pc:sldLayoutMkLst>
            <pc:docMk/>
            <pc:sldMasterMk cId="3950163183" sldId="2147483660"/>
            <pc:sldLayoutMk cId="2653985697" sldId="2147483664"/>
          </pc:sldLayoutMkLst>
        </pc:sldLayoutChg>
        <pc:sldLayoutChg chg="add del">
          <pc:chgData name="CAMPESATO JÉRÔME (EXT)" userId="0b4e7bfa-fde8-405a-8518-4904d06f4156" providerId="ADAL" clId="{789F397E-100F-42C9-B722-E35ADED4E8FF}" dt="2022-10-05T09:14:12.164" v="1388" actId="2696"/>
          <pc:sldLayoutMkLst>
            <pc:docMk/>
            <pc:sldMasterMk cId="3950163183" sldId="2147483660"/>
            <pc:sldLayoutMk cId="3827251807" sldId="2147483664"/>
          </pc:sldLayoutMkLst>
        </pc:sldLayoutChg>
        <pc:sldLayoutChg chg="del">
          <pc:chgData name="CAMPESATO JÉRÔME (EXT)" userId="0b4e7bfa-fde8-405a-8518-4904d06f4156" providerId="ADAL" clId="{789F397E-100F-42C9-B722-E35ADED4E8FF}" dt="2022-09-20T15:46:12.514" v="1007" actId="2696"/>
          <pc:sldLayoutMkLst>
            <pc:docMk/>
            <pc:sldMasterMk cId="3950163183" sldId="2147483660"/>
            <pc:sldLayoutMk cId="421845637" sldId="2147483665"/>
          </pc:sldLayoutMkLst>
        </pc:sldLayoutChg>
        <pc:sldLayoutChg chg="del">
          <pc:chgData name="CAMPESATO JÉRÔME (EXT)" userId="0b4e7bfa-fde8-405a-8518-4904d06f4156" providerId="ADAL" clId="{789F397E-100F-42C9-B722-E35ADED4E8FF}" dt="2022-09-20T15:46:12.516" v="1008" actId="2696"/>
          <pc:sldLayoutMkLst>
            <pc:docMk/>
            <pc:sldMasterMk cId="3950163183" sldId="2147483660"/>
            <pc:sldLayoutMk cId="3471267368" sldId="2147483666"/>
          </pc:sldLayoutMkLst>
        </pc:sldLayoutChg>
        <pc:sldLayoutChg chg="del">
          <pc:chgData name="CAMPESATO JÉRÔME (EXT)" userId="0b4e7bfa-fde8-405a-8518-4904d06f4156" providerId="ADAL" clId="{789F397E-100F-42C9-B722-E35ADED4E8FF}" dt="2022-09-20T15:46:12.518" v="1009" actId="2696"/>
          <pc:sldLayoutMkLst>
            <pc:docMk/>
            <pc:sldMasterMk cId="3950163183" sldId="2147483660"/>
            <pc:sldLayoutMk cId="787221128" sldId="2147483667"/>
          </pc:sldLayoutMkLst>
        </pc:sldLayoutChg>
        <pc:sldLayoutChg chg="del">
          <pc:chgData name="CAMPESATO JÉRÔME (EXT)" userId="0b4e7bfa-fde8-405a-8518-4904d06f4156" providerId="ADAL" clId="{789F397E-100F-42C9-B722-E35ADED4E8FF}" dt="2022-09-20T15:46:12.520" v="1010" actId="2696"/>
          <pc:sldLayoutMkLst>
            <pc:docMk/>
            <pc:sldMasterMk cId="3950163183" sldId="2147483660"/>
            <pc:sldLayoutMk cId="1732350111" sldId="2147483668"/>
          </pc:sldLayoutMkLst>
        </pc:sldLayoutChg>
        <pc:sldLayoutChg chg="del">
          <pc:chgData name="CAMPESATO JÉRÔME (EXT)" userId="0b4e7bfa-fde8-405a-8518-4904d06f4156" providerId="ADAL" clId="{789F397E-100F-42C9-B722-E35ADED4E8FF}" dt="2022-09-20T15:46:12.521" v="1011" actId="2696"/>
          <pc:sldLayoutMkLst>
            <pc:docMk/>
            <pc:sldMasterMk cId="3950163183" sldId="2147483660"/>
            <pc:sldLayoutMk cId="3275545401" sldId="2147483669"/>
          </pc:sldLayoutMkLst>
        </pc:sldLayoutChg>
        <pc:sldLayoutChg chg="del">
          <pc:chgData name="CAMPESATO JÉRÔME (EXT)" userId="0b4e7bfa-fde8-405a-8518-4904d06f4156" providerId="ADAL" clId="{789F397E-100F-42C9-B722-E35ADED4E8FF}" dt="2022-09-20T15:46:12.532" v="1012" actId="2696"/>
          <pc:sldLayoutMkLst>
            <pc:docMk/>
            <pc:sldMasterMk cId="3950163183" sldId="2147483660"/>
            <pc:sldLayoutMk cId="2716631627" sldId="2147483670"/>
          </pc:sldLayoutMkLst>
        </pc:sldLayoutChg>
        <pc:sldLayoutChg chg="del">
          <pc:chgData name="CAMPESATO JÉRÔME (EXT)" userId="0b4e7bfa-fde8-405a-8518-4904d06f4156" providerId="ADAL" clId="{789F397E-100F-42C9-B722-E35ADED4E8FF}" dt="2022-09-20T15:46:12.508" v="1005" actId="2696"/>
          <pc:sldLayoutMkLst>
            <pc:docMk/>
            <pc:sldMasterMk cId="3950163183" sldId="2147483660"/>
            <pc:sldLayoutMk cId="138081403" sldId="2147483671"/>
          </pc:sldLayoutMkLst>
        </pc:sldLayoutChg>
      </pc:sldMaster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8" name="object 28">
            <a:extLst>
              <a:ext uri="{FF2B5EF4-FFF2-40B4-BE49-F238E27FC236}">
                <a16:creationId xmlns:a16="http://schemas.microsoft.com/office/drawing/2014/main" id="{22285A4E-B3FD-456D-8944-F4DCBCE0974D}"/>
              </a:ext>
            </a:extLst>
          </p:cNvPr>
          <p:cNvSpPr txBox="1"/>
          <p:nvPr userDrawn="1"/>
        </p:nvSpPr>
        <p:spPr>
          <a:xfrm>
            <a:off x="540000" y="1332000"/>
            <a:ext cx="1652270" cy="564515"/>
          </a:xfrm>
          <a:prstGeom prst="rect">
            <a:avLst/>
          </a:prstGeom>
        </p:spPr>
        <p:txBody>
          <a:bodyPr vert="horz" wrap="square" lIns="0" tIns="0" rIns="0" bIns="0" rtlCol="0">
            <a:noAutofit/>
          </a:bodyPr>
          <a:lstStyle/>
          <a:p>
            <a:pPr marL="88900" marR="173990" lvl="0" indent="-88900" fontAlgn="base">
              <a:lnSpc>
                <a:spcPts val="1100"/>
              </a:lnSpc>
              <a:buClr>
                <a:srgbClr val="EB0F0F"/>
              </a:buClr>
              <a:buFont typeface="FangSong" panose="02010609060101010101" pitchFamily="49" charset="-122"/>
              <a:buChar char="&gt;"/>
            </a:pPr>
            <a:r>
              <a:rPr lang="fr-FR" sz="900" u="none" strike="noStrike" kern="1200" dirty="0">
                <a:effectLst/>
                <a:latin typeface="Helvetica Regular"/>
                <a:ea typeface="Calibri" panose="020F0502020204030204" pitchFamily="34" charset="0"/>
                <a:cs typeface="Arial" panose="020B0604020202020204" pitchFamily="34" charset="0"/>
              </a:rPr>
              <a:t>Pour nous contacter :</a:t>
            </a:r>
            <a:endParaRPr lang="fr-FR" sz="1100" u="none" strike="noStrike" dirty="0">
              <a:effectLst/>
              <a:latin typeface="Calibri" panose="020F0502020204030204" pitchFamily="34" charset="0"/>
              <a:ea typeface="Calibri" panose="020F0502020204030204" pitchFamily="34" charset="0"/>
              <a:cs typeface="Times New Roman" panose="02020603050405020304" pitchFamily="18" charset="0"/>
            </a:endParaRPr>
          </a:p>
          <a:p>
            <a:pPr marR="173990">
              <a:lnSpc>
                <a:spcPts val="1100"/>
              </a:lnSpc>
            </a:pPr>
            <a:endParaRPr lang="fr-FR" sz="900" kern="1200" spc="-5" dirty="0">
              <a:effectLst/>
              <a:latin typeface="Helvetica Regular"/>
              <a:ea typeface="Calibri" panose="020F0502020204030204" pitchFamily="34" charset="0"/>
              <a:cs typeface="Arial" panose="020B0604020202020204" pitchFamily="34" charset="0"/>
            </a:endParaRPr>
          </a:p>
          <a:p>
            <a:pPr marR="173990">
              <a:lnSpc>
                <a:spcPts val="1100"/>
              </a:lnSpc>
            </a:pPr>
            <a:r>
              <a:rPr lang="fr-FR" sz="900" kern="1200" spc="-5" dirty="0">
                <a:effectLst/>
                <a:latin typeface="Helvetica Regular"/>
                <a:ea typeface="Calibri" panose="020F0502020204030204" pitchFamily="34" charset="0"/>
                <a:cs typeface="Arial" panose="020B0604020202020204" pitchFamily="34" charset="0"/>
              </a:rPr>
              <a:t>Adresse postale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R="173990">
              <a:lnSpc>
                <a:spcPts val="1100"/>
              </a:lnSpc>
            </a:pPr>
            <a:r>
              <a:rPr lang="fr-FR" sz="900" kern="1200" spc="-5" dirty="0">
                <a:effectLst/>
                <a:latin typeface="Helvetica Regular"/>
                <a:ea typeface="Calibri" panose="020F0502020204030204" pitchFamily="34" charset="0"/>
                <a:cs typeface="Arial" panose="020B0604020202020204" pitchFamily="34" charset="0"/>
              </a:rPr>
              <a:t>Code postal Ville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object 44">
            <a:extLst>
              <a:ext uri="{FF2B5EF4-FFF2-40B4-BE49-F238E27FC236}">
                <a16:creationId xmlns:a16="http://schemas.microsoft.com/office/drawing/2014/main" id="{52A0C0D2-384D-4B4E-976E-31AA92061521}"/>
              </a:ext>
            </a:extLst>
          </p:cNvPr>
          <p:cNvSpPr txBox="1"/>
          <p:nvPr userDrawn="1"/>
        </p:nvSpPr>
        <p:spPr>
          <a:xfrm>
            <a:off x="359837" y="10008000"/>
            <a:ext cx="6048000" cy="300082"/>
          </a:xfrm>
          <a:prstGeom prst="rect">
            <a:avLst/>
          </a:prstGeom>
        </p:spPr>
        <p:txBody>
          <a:bodyPr vert="horz" wrap="square" lIns="0" tIns="0" rIns="0" bIns="0" rtlCol="0">
            <a:spAutoFit/>
          </a:bodyPr>
          <a:lstStyle/>
          <a:p>
            <a:pPr marL="0" marR="8890" indent="0" algn="just">
              <a:lnSpc>
                <a:spcPct val="100000"/>
              </a:lnSpc>
              <a:spcBef>
                <a:spcPts val="0"/>
              </a:spcBef>
              <a:spcAft>
                <a:spcPts val="0"/>
              </a:spcAft>
            </a:pPr>
            <a:r>
              <a:rPr lang="fr-FR" sz="650" kern="1200" spc="-2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Mentions légales Caisse Epargnexxxxxxxxxxxxxxxxxxxxxxxxxxxxxxxxxxxxxxxxxxxxxxxxxxxxxxxxxxxxxxxxxxxxxxxxxxxxxxxxxxxxxxxxxxxxxxxxxxxxxxxxxxxxxxxxxxxxxxxxxxxxxx</a:t>
            </a:r>
            <a:r>
              <a:rPr lang="fr-FR" sz="650" kern="1200" spc="-3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fr-FR" sz="650" kern="1200" spc="-2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xxxxxxxxxxxxxxxxxxxxxxxxxxxxxxxxxxxxxxxxxxxxxxxxxxxxxxxxxxxxxxxxxxxxxxxxxxxxxxxxxxxxxxxxxxxxxxxxxxxxxxxxxxxxxxxxxxxxxxxxxxxxxxxxxxxxxxxxxxxxxxxxxxxxxxxxxxx xxxxxxxxxxxxxxxxxxxxxxxxxxxxxxxxxxxxxxxxxxxxxxxxxxxxxxxxxxxxxxxxxxxxxxxxxxxxxxxxxxxxxxxxxxxxxxxxxxxxxxxxxxxxxxxxxxxxxxxxxxxxxxxxxxxxxxxxxxxxxxxxxxxxxxxxxxx</a:t>
            </a:r>
          </a:p>
        </p:txBody>
      </p:sp>
      <p:sp>
        <p:nvSpPr>
          <p:cNvPr id="12" name="object 17">
            <a:extLst>
              <a:ext uri="{FF2B5EF4-FFF2-40B4-BE49-F238E27FC236}">
                <a16:creationId xmlns:a16="http://schemas.microsoft.com/office/drawing/2014/main" id="{EE239AF0-399D-4C58-8696-81ECAA20C9FD}"/>
              </a:ext>
            </a:extLst>
          </p:cNvPr>
          <p:cNvSpPr txBox="1"/>
          <p:nvPr userDrawn="1"/>
        </p:nvSpPr>
        <p:spPr>
          <a:xfrm>
            <a:off x="540000" y="2016602"/>
            <a:ext cx="1342390" cy="391710"/>
          </a:xfrm>
          <a:prstGeom prst="rect">
            <a:avLst/>
          </a:prstGeom>
        </p:spPr>
        <p:txBody>
          <a:bodyPr vert="horz" wrap="square" lIns="0" tIns="0" rIns="0" bIns="0" rtlCol="0">
            <a:spAutoFit/>
          </a:bodyPr>
          <a:lstStyle/>
          <a:p>
            <a:pPr>
              <a:lnSpc>
                <a:spcPts val="1100"/>
              </a:lnSpc>
            </a:pPr>
            <a:r>
              <a:rPr lang="fr-FR" sz="900" kern="1200" spc="-15" dirty="0">
                <a:effectLst/>
                <a:latin typeface="Helvetica Regular"/>
                <a:ea typeface="Calibri" panose="020F0502020204030204" pitchFamily="34" charset="0"/>
                <a:cs typeface="Arial" panose="020B0604020202020204" pitchFamily="34" charset="0"/>
              </a:rPr>
              <a:t>Prénom Nom</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100"/>
              </a:lnSpc>
            </a:pPr>
            <a:r>
              <a:rPr lang="fr-FR" sz="900" kern="1200" spc="-35" dirty="0">
                <a:effectLst/>
                <a:latin typeface="Helvetica Regular"/>
                <a:ea typeface="Calibri" panose="020F0502020204030204" pitchFamily="34" charset="0"/>
                <a:cs typeface="Arial" panose="020B0604020202020204" pitchFamily="34" charset="0"/>
              </a:rPr>
              <a:t>Tél.</a:t>
            </a:r>
            <a:r>
              <a:rPr lang="fr-FR" sz="900" kern="1200" spc="-10" dirty="0">
                <a:effectLst/>
                <a:latin typeface="Helvetica Regular"/>
                <a:ea typeface="Calibri" panose="020F0502020204030204" pitchFamily="34" charset="0"/>
                <a:cs typeface="Arial" panose="020B0604020202020204" pitchFamily="34" charset="0"/>
              </a:rPr>
              <a:t> </a:t>
            </a:r>
            <a:r>
              <a:rPr lang="fr-FR" sz="900" kern="1200" spc="-5" dirty="0">
                <a:effectLst/>
                <a:latin typeface="Helvetica Regular"/>
                <a:ea typeface="Calibri" panose="020F0502020204030204" pitchFamily="34" charset="0"/>
                <a:cs typeface="Arial" panose="020B0604020202020204" pitchFamily="34" charset="0"/>
              </a:rPr>
              <a:t>:</a:t>
            </a:r>
            <a:r>
              <a:rPr lang="fr-FR" sz="900" kern="1200" spc="-10" dirty="0">
                <a:effectLst/>
                <a:latin typeface="Helvetica Regular"/>
                <a:ea typeface="Calibri" panose="020F0502020204030204" pitchFamily="34" charset="0"/>
                <a:cs typeface="Arial" panose="020B0604020202020204" pitchFamily="34" charset="0"/>
              </a:rPr>
              <a:t> </a:t>
            </a:r>
            <a:r>
              <a:rPr lang="fr-FR" sz="900" kern="1200" spc="-5" dirty="0">
                <a:effectLst/>
                <a:latin typeface="Helvetica Regular"/>
                <a:ea typeface="Calibri" panose="020F0502020204030204" pitchFamily="34" charset="0"/>
                <a:cs typeface="Arial" panose="020B0604020202020204" pitchFamily="34" charset="0"/>
              </a:rPr>
              <a:t>00.00.00.00.00</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900"/>
              </a:lnSpc>
            </a:pPr>
            <a:r>
              <a:rPr lang="fr-FR" sz="700" kern="1200" spc="-5" dirty="0">
                <a:effectLst/>
                <a:latin typeface="Helvetica Regular"/>
                <a:ea typeface="Calibri" panose="020F0502020204030204" pitchFamily="34" charset="0"/>
                <a:cs typeface="Arial" panose="020B0604020202020204" pitchFamily="34" charset="0"/>
              </a:rPr>
              <a:t>prénom.nom@caisse-epargne.fr</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Rectangle 16">
            <a:extLst>
              <a:ext uri="{FF2B5EF4-FFF2-40B4-BE49-F238E27FC236}">
                <a16:creationId xmlns:a16="http://schemas.microsoft.com/office/drawing/2014/main" id="{452B1844-C678-4396-A26A-FB2811211927}"/>
              </a:ext>
            </a:extLst>
          </p:cNvPr>
          <p:cNvSpPr/>
          <p:nvPr userDrawn="1"/>
        </p:nvSpPr>
        <p:spPr>
          <a:xfrm>
            <a:off x="4408488" y="1810862"/>
            <a:ext cx="2519680" cy="5645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a:lnSpc>
                <a:spcPct val="107000"/>
              </a:lnSpc>
            </a:pPr>
            <a:r>
              <a:rPr lang="fr-FR" sz="1100" dirty="0">
                <a:solidFill>
                  <a:srgbClr val="000000"/>
                </a:solidFill>
                <a:effectLst/>
                <a:ea typeface="Calibri" panose="020F0502020204030204" pitchFamily="34" charset="0"/>
                <a:cs typeface="Times New Roman" panose="02020603050405020304" pitchFamily="18" charset="0"/>
              </a:rPr>
              <a:t>Pavé adresse</a:t>
            </a:r>
            <a:endParaRPr lang="fr-FR" sz="1100" dirty="0">
              <a:effectLst/>
              <a:ea typeface="Calibri" panose="020F0502020204030204" pitchFamily="34" charset="0"/>
              <a:cs typeface="Times New Roman" panose="02020603050405020304" pitchFamily="18" charset="0"/>
            </a:endParaRPr>
          </a:p>
          <a:p>
            <a:pPr>
              <a:lnSpc>
                <a:spcPct val="107000"/>
              </a:lnSpc>
            </a:pPr>
            <a:r>
              <a:rPr lang="fr-FR" sz="1100" dirty="0">
                <a:solidFill>
                  <a:srgbClr val="000000"/>
                </a:solidFill>
                <a:effectLst/>
                <a:ea typeface="Calibri" panose="020F0502020204030204" pitchFamily="34" charset="0"/>
                <a:cs typeface="Times New Roman" panose="02020603050405020304" pitchFamily="18" charset="0"/>
              </a:rPr>
              <a:t>Xxxxxxxxx</a:t>
            </a:r>
            <a:endParaRPr lang="fr-FR" sz="1100" dirty="0">
              <a:effectLst/>
              <a:ea typeface="Calibri" panose="020F0502020204030204" pitchFamily="34" charset="0"/>
              <a:cs typeface="Times New Roman" panose="02020603050405020304" pitchFamily="18" charset="0"/>
            </a:endParaRPr>
          </a:p>
          <a:p>
            <a:pPr>
              <a:lnSpc>
                <a:spcPct val="107000"/>
              </a:lnSpc>
            </a:pPr>
            <a:r>
              <a:rPr lang="fr-FR" sz="1100" dirty="0">
                <a:solidFill>
                  <a:srgbClr val="000000"/>
                </a:solidFill>
                <a:effectLst/>
                <a:ea typeface="Calibri" panose="020F0502020204030204" pitchFamily="34" charset="0"/>
                <a:cs typeface="Times New Roman" panose="02020603050405020304" pitchFamily="18" charset="0"/>
              </a:rPr>
              <a:t>xxxxxxxxx</a:t>
            </a:r>
            <a:endParaRPr lang="fr-FR" sz="1100" dirty="0">
              <a:effectLst/>
              <a:ea typeface="Calibri" panose="020F0502020204030204" pitchFamily="34" charset="0"/>
              <a:cs typeface="Times New Roman" panose="02020603050405020304" pitchFamily="18" charset="0"/>
            </a:endParaRPr>
          </a:p>
        </p:txBody>
      </p:sp>
      <p:pic>
        <p:nvPicPr>
          <p:cNvPr id="7" name="Image 6">
            <a:extLst>
              <a:ext uri="{FF2B5EF4-FFF2-40B4-BE49-F238E27FC236}">
                <a16:creationId xmlns:a16="http://schemas.microsoft.com/office/drawing/2014/main" id="{94CADCDE-E3DA-4723-96FE-7F883D047C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60000" y="3636169"/>
            <a:ext cx="2519680" cy="3419475"/>
          </a:xfrm>
          <a:prstGeom prst="rect">
            <a:avLst/>
          </a:prstGeom>
        </p:spPr>
      </p:pic>
      <p:cxnSp>
        <p:nvCxnSpPr>
          <p:cNvPr id="4" name="Connecteur droit 3">
            <a:extLst>
              <a:ext uri="{FF2B5EF4-FFF2-40B4-BE49-F238E27FC236}">
                <a16:creationId xmlns:a16="http://schemas.microsoft.com/office/drawing/2014/main" id="{5783A2ED-80E6-4E55-8824-E0970076B35D}"/>
              </a:ext>
            </a:extLst>
          </p:cNvPr>
          <p:cNvCxnSpPr>
            <a:cxnSpLocks/>
          </p:cNvCxnSpPr>
          <p:nvPr userDrawn="1"/>
        </p:nvCxnSpPr>
        <p:spPr>
          <a:xfrm>
            <a:off x="359837" y="9971813"/>
            <a:ext cx="6840000" cy="0"/>
          </a:xfrm>
          <a:prstGeom prst="line">
            <a:avLst/>
          </a:prstGeom>
          <a:ln>
            <a:solidFill>
              <a:srgbClr val="8E8E8E"/>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EDA3AB58-1212-4F2A-A30D-1263421232A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405563" y="9980613"/>
            <a:ext cx="812008" cy="354855"/>
          </a:xfrm>
          <a:prstGeom prst="rect">
            <a:avLst/>
          </a:prstGeom>
        </p:spPr>
      </p:pic>
      <p:pic>
        <p:nvPicPr>
          <p:cNvPr id="15" name="Image 14">
            <a:extLst>
              <a:ext uri="{FF2B5EF4-FFF2-40B4-BE49-F238E27FC236}">
                <a16:creationId xmlns:a16="http://schemas.microsoft.com/office/drawing/2014/main" id="{728F86A9-4959-4E32-BCF7-7A557D134F93}"/>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40000" y="384718"/>
            <a:ext cx="2310542" cy="670561"/>
          </a:xfrm>
          <a:prstGeom prst="rect">
            <a:avLst/>
          </a:prstGeom>
        </p:spPr>
      </p:pic>
    </p:spTree>
    <p:extLst>
      <p:ext uri="{BB962C8B-B14F-4D97-AF65-F5344CB8AC3E}">
        <p14:creationId xmlns:p14="http://schemas.microsoft.com/office/powerpoint/2010/main" val="3350761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5" name="object 44">
            <a:extLst>
              <a:ext uri="{FF2B5EF4-FFF2-40B4-BE49-F238E27FC236}">
                <a16:creationId xmlns:a16="http://schemas.microsoft.com/office/drawing/2014/main" id="{6DC5DDE8-6EE8-43C5-A9E6-378DB92F31B7}"/>
              </a:ext>
            </a:extLst>
          </p:cNvPr>
          <p:cNvSpPr txBox="1"/>
          <p:nvPr userDrawn="1"/>
        </p:nvSpPr>
        <p:spPr>
          <a:xfrm>
            <a:off x="359837" y="10008000"/>
            <a:ext cx="6048000" cy="300082"/>
          </a:xfrm>
          <a:prstGeom prst="rect">
            <a:avLst/>
          </a:prstGeom>
        </p:spPr>
        <p:txBody>
          <a:bodyPr vert="horz" wrap="square" lIns="0" tIns="0" rIns="0" bIns="0" rtlCol="0">
            <a:spAutoFit/>
          </a:bodyPr>
          <a:lstStyle/>
          <a:p>
            <a:pPr marL="0" marR="8890" indent="0" algn="just">
              <a:lnSpc>
                <a:spcPct val="100000"/>
              </a:lnSpc>
              <a:spcBef>
                <a:spcPts val="0"/>
              </a:spcBef>
              <a:spcAft>
                <a:spcPts val="0"/>
              </a:spcAft>
            </a:pPr>
            <a:r>
              <a:rPr lang="fr-FR" sz="650" kern="1200" spc="-2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Mentions légales Caisse Epargnexxxxxxxxxxxxxxxxxxxxxxxxxxxxxxxxxxxxxxxxxxxxxxxxxxxxxxxxxxxxxxxxxxxxxxxxxxxxxxxxxxxxxxxxxxxxxxxxxxxxxxxxxxxxxxxxxxxxxxxxxxxxxx</a:t>
            </a:r>
            <a:r>
              <a:rPr lang="fr-FR" sz="650" kern="1200" spc="-3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fr-FR" sz="650" kern="1200" spc="-2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xxxxxxxxxxxxxxxxxxxxxxxxxxxxxxxxxxxxxxxxxxxxxxxxxxxxxxxxxxxxxxxxxxxxxxxxxxxxxxxxxxxxxxxxxxxxxxxxxxxxxxxxxxxxxxxxxxxxxxxxxxxxxxxxxxxxxxxxxxxxxxxxxxxxxxxxxxx xxxxxxxxxxxxxxxxxxxxxxxxxxxxxxxxxxxxxxxxxxxxxxxxxxxxxxxxxxxxxxxxxxxxxxxxxxxxxxxxxxxxxxxxxxxxxxxxxxxxxxxxxxxxxxxxxxxxxxxxxxxxxxxxxxxxxxxxxxxxxxxxxxxxxxxxxxx</a:t>
            </a:r>
          </a:p>
        </p:txBody>
      </p:sp>
      <p:cxnSp>
        <p:nvCxnSpPr>
          <p:cNvPr id="6" name="Connecteur droit 5">
            <a:extLst>
              <a:ext uri="{FF2B5EF4-FFF2-40B4-BE49-F238E27FC236}">
                <a16:creationId xmlns:a16="http://schemas.microsoft.com/office/drawing/2014/main" id="{821DABF2-3831-40BC-A4FB-C909AA710B6B}"/>
              </a:ext>
            </a:extLst>
          </p:cNvPr>
          <p:cNvCxnSpPr>
            <a:cxnSpLocks/>
          </p:cNvCxnSpPr>
          <p:nvPr userDrawn="1"/>
        </p:nvCxnSpPr>
        <p:spPr>
          <a:xfrm>
            <a:off x="359837" y="9971813"/>
            <a:ext cx="6840000" cy="0"/>
          </a:xfrm>
          <a:prstGeom prst="line">
            <a:avLst/>
          </a:prstGeom>
          <a:ln>
            <a:solidFill>
              <a:srgbClr val="8E8E8E"/>
            </a:solidFill>
          </a:ln>
        </p:spPr>
        <p:style>
          <a:lnRef idx="1">
            <a:schemeClr val="accent1"/>
          </a:lnRef>
          <a:fillRef idx="0">
            <a:schemeClr val="accent1"/>
          </a:fillRef>
          <a:effectRef idx="0">
            <a:schemeClr val="accent1"/>
          </a:effectRef>
          <a:fontRef idx="minor">
            <a:schemeClr val="tx1"/>
          </a:fontRef>
        </p:style>
      </p:cxnSp>
      <p:pic>
        <p:nvPicPr>
          <p:cNvPr id="7" name="Image 6">
            <a:extLst>
              <a:ext uri="{FF2B5EF4-FFF2-40B4-BE49-F238E27FC236}">
                <a16:creationId xmlns:a16="http://schemas.microsoft.com/office/drawing/2014/main" id="{3B678D88-6CDD-4851-A995-31C7277FE0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405563" y="9980613"/>
            <a:ext cx="812008" cy="354855"/>
          </a:xfrm>
          <a:prstGeom prst="rect">
            <a:avLst/>
          </a:prstGeom>
        </p:spPr>
      </p:pic>
    </p:spTree>
    <p:extLst>
      <p:ext uri="{BB962C8B-B14F-4D97-AF65-F5344CB8AC3E}">
        <p14:creationId xmlns:p14="http://schemas.microsoft.com/office/powerpoint/2010/main" val="37514997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EDCFABF2-A74C-44BF-B385-B6416E3B5263}" type="datetimeFigureOut">
              <a:rPr lang="fr-FR" smtClean="0"/>
              <a:t>27/03/2023</a:t>
            </a:fld>
            <a:endParaRPr lang="fr-FR"/>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65340336-D567-475D-A1D4-33A2321B6DCB}" type="slidenum">
              <a:rPr lang="fr-FR" smtClean="0"/>
              <a:t>‹N°›</a:t>
            </a:fld>
            <a:endParaRPr lang="fr-FR"/>
          </a:p>
        </p:txBody>
      </p:sp>
    </p:spTree>
    <p:extLst>
      <p:ext uri="{BB962C8B-B14F-4D97-AF65-F5344CB8AC3E}">
        <p14:creationId xmlns:p14="http://schemas.microsoft.com/office/powerpoint/2010/main" val="3950163183"/>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Graphique 373">
            <a:extLst>
              <a:ext uri="{FF2B5EF4-FFF2-40B4-BE49-F238E27FC236}">
                <a16:creationId xmlns:a16="http://schemas.microsoft.com/office/drawing/2014/main" id="{9742340C-0334-49CA-8845-BD9D9C4E6C7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599237" y="499695"/>
            <a:ext cx="539115" cy="539750"/>
          </a:xfrm>
          <a:prstGeom prst="rect">
            <a:avLst/>
          </a:prstGeom>
        </p:spPr>
      </p:pic>
      <p:sp>
        <p:nvSpPr>
          <p:cNvPr id="15" name="Zone de texte 2">
            <a:extLst>
              <a:ext uri="{FF2B5EF4-FFF2-40B4-BE49-F238E27FC236}">
                <a16:creationId xmlns:a16="http://schemas.microsoft.com/office/drawing/2014/main" id="{60507321-DC08-489C-98E6-76717FD1A276}"/>
              </a:ext>
            </a:extLst>
          </p:cNvPr>
          <p:cNvSpPr txBox="1">
            <a:spLocks noChangeArrowheads="1"/>
          </p:cNvSpPr>
          <p:nvPr/>
        </p:nvSpPr>
        <p:spPr bwMode="auto">
          <a:xfrm>
            <a:off x="5360988" y="574431"/>
            <a:ext cx="1404620" cy="381258"/>
          </a:xfrm>
          <a:prstGeom prst="rect">
            <a:avLst/>
          </a:prstGeom>
          <a:noFill/>
          <a:ln w="9525">
            <a:noFill/>
            <a:miter lim="800000"/>
            <a:headEnd/>
            <a:tailEnd/>
          </a:ln>
        </p:spPr>
        <p:txBody>
          <a:bodyPr rot="0" vert="horz" wrap="square" lIns="91440" tIns="45720" rIns="91440" bIns="45720" anchor="t" anchorCtr="0">
            <a:spAutoFit/>
          </a:bodyPr>
          <a:lstStyle/>
          <a:p>
            <a:pPr algn="r">
              <a:lnSpc>
                <a:spcPct val="107000"/>
              </a:lnSpc>
            </a:pPr>
            <a:r>
              <a:rPr lang="fr-FR" sz="900" b="1" dirty="0">
                <a:solidFill>
                  <a:srgbClr val="FF0000"/>
                </a:solidFill>
                <a:effectLst/>
                <a:latin typeface="Helvetica Bold"/>
                <a:ea typeface="Calibri" panose="020F0502020204030204" pitchFamily="34" charset="0"/>
                <a:cs typeface="Univers-Bold"/>
              </a:rPr>
              <a:t>J’AI UNE ACTION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pPr>
            <a:r>
              <a:rPr lang="fr-FR" sz="900" b="1" dirty="0">
                <a:solidFill>
                  <a:srgbClr val="FF0000"/>
                </a:solidFill>
                <a:latin typeface="Helvetica Bold"/>
                <a:ea typeface="Calibri" panose="020F0502020204030204" pitchFamily="34" charset="0"/>
                <a:cs typeface="Times New Roman" panose="02020603050405020304" pitchFamily="18" charset="0"/>
              </a:rPr>
              <a:t>A REALISER</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object 14">
            <a:extLst>
              <a:ext uri="{FF2B5EF4-FFF2-40B4-BE49-F238E27FC236}">
                <a16:creationId xmlns:a16="http://schemas.microsoft.com/office/drawing/2014/main" id="{AB12A8B7-1F4B-4795-8CBD-BE32E20D27F5}"/>
              </a:ext>
            </a:extLst>
          </p:cNvPr>
          <p:cNvSpPr txBox="1"/>
          <p:nvPr/>
        </p:nvSpPr>
        <p:spPr>
          <a:xfrm>
            <a:off x="540000" y="3755936"/>
            <a:ext cx="6479540" cy="5929315"/>
          </a:xfrm>
          <a:prstGeom prst="rect">
            <a:avLst/>
          </a:prstGeom>
        </p:spPr>
        <p:txBody>
          <a:bodyPr vert="horz" wrap="square" lIns="0" tIns="12700" rIns="0" bIns="0" rtlCol="0">
            <a:spAutoFit/>
          </a:bodyPr>
          <a:lstStyle/>
          <a:p>
            <a:pPr marL="8890" algn="just">
              <a:lnSpc>
                <a:spcPct val="107000"/>
              </a:lnSpc>
            </a:pPr>
            <a:r>
              <a:rPr lang="fr-FR" sz="900" dirty="0">
                <a:effectLst/>
                <a:latin typeface="Arial" panose="020B0604020202020204" pitchFamily="34" charset="0"/>
                <a:ea typeface="Yu Gothic UI Semibold" panose="020B0700000000000000" pitchFamily="34" charset="-128"/>
                <a:cs typeface="Arial" panose="020B0604020202020204" pitchFamily="34" charset="0"/>
              </a:rPr>
              <a:t>Bonjour,</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marL="8890" algn="just">
              <a:lnSpc>
                <a:spcPct val="107000"/>
              </a:lnSpc>
            </a:pPr>
            <a:r>
              <a:rPr lang="fr-FR" sz="900" kern="1200" spc="-5" dirty="0">
                <a:effectLst/>
                <a:latin typeface="Arial" panose="020B0604020202020204" pitchFamily="34" charset="0"/>
                <a:ea typeface="Calibri" panose="020F0502020204030204" pitchFamily="34" charset="0"/>
                <a:cs typeface="Arial" panose="020B0604020202020204" pitchFamily="34" charset="0"/>
              </a:rPr>
              <a:t> </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latin typeface="Arial" panose="020B0604020202020204" pitchFamily="34" charset="0"/>
                <a:ea typeface="Calibri" panose="020F0502020204030204" pitchFamily="34" charset="0"/>
                <a:cs typeface="Arial" panose="020B0604020202020204" pitchFamily="34" charset="0"/>
              </a:rPr>
              <a:t>Nous vous écrivons aujourd’hui car v</a:t>
            </a:r>
            <a:r>
              <a:rPr lang="fr-FR" sz="900" kern="1200" dirty="0">
                <a:effectLst/>
                <a:latin typeface="Arial" panose="020B0604020202020204" pitchFamily="34" charset="0"/>
                <a:ea typeface="Calibri" panose="020F0502020204030204" pitchFamily="34" charset="0"/>
                <a:cs typeface="Arial" panose="020B0604020202020204" pitchFamily="34" charset="0"/>
              </a:rPr>
              <a:t>ous êtes détenteur du compte de dépôt n° </a:t>
            </a:r>
            <a:r>
              <a:rPr lang="fr-FR" sz="900" kern="1200" dirty="0">
                <a:effectLst/>
                <a:highlight>
                  <a:srgbClr val="FFFF00"/>
                </a:highlight>
                <a:latin typeface="Arial" panose="020B0604020202020204" pitchFamily="34" charset="0"/>
                <a:ea typeface="Calibri" panose="020F0502020204030204" pitchFamily="34" charset="0"/>
                <a:cs typeface="Arial" panose="020B0604020202020204" pitchFamily="34" charset="0"/>
              </a:rPr>
              <a:t>&lt; N° du compte &gt;</a:t>
            </a:r>
            <a:r>
              <a:rPr lang="fr-FR" sz="900" kern="1200" dirty="0">
                <a:effectLst/>
                <a:latin typeface="Arial" panose="020B0604020202020204" pitchFamily="34" charset="0"/>
                <a:ea typeface="Calibri" panose="020F0502020204030204" pitchFamily="34" charset="0"/>
                <a:cs typeface="Arial" panose="020B0604020202020204" pitchFamily="34" charset="0"/>
              </a:rPr>
              <a:t> ouvert dans nos livres et vous avez demandé à bénéficier du service d’aide à la mobilité bancaire vers un nouveau compte ouvert à &lt; </a:t>
            </a:r>
            <a:r>
              <a:rPr lang="fr-FR" sz="900" kern="1200" dirty="0">
                <a:effectLst/>
                <a:highlight>
                  <a:srgbClr val="FFFF00"/>
                </a:highlight>
                <a:latin typeface="Arial" panose="020B0604020202020204" pitchFamily="34" charset="0"/>
                <a:ea typeface="Calibri" panose="020F0502020204030204" pitchFamily="34" charset="0"/>
                <a:cs typeface="Arial" panose="020B0604020202020204" pitchFamily="34" charset="0"/>
              </a:rPr>
              <a:t>Banque d’arrivée</a:t>
            </a:r>
            <a:r>
              <a:rPr lang="fr-FR" sz="900" kern="1200" dirty="0">
                <a:effectLst/>
                <a:latin typeface="Arial" panose="020B0604020202020204" pitchFamily="34" charset="0"/>
                <a:ea typeface="Calibri" panose="020F0502020204030204" pitchFamily="34" charset="0"/>
                <a:cs typeface="Arial" panose="020B0604020202020204" pitchFamily="34" charset="0"/>
              </a:rPr>
              <a:t> &gt;.</a:t>
            </a:r>
          </a:p>
          <a:p>
            <a:pPr algn="just">
              <a:lnSpc>
                <a:spcPct val="107000"/>
              </a:lnSpc>
            </a:pPr>
            <a:endParaRPr lang="fr-FR" sz="900" kern="12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kern="1200" dirty="0">
                <a:effectLst/>
                <a:latin typeface="Arial" panose="020B0604020202020204" pitchFamily="34" charset="0"/>
                <a:ea typeface="Calibri" panose="020F0502020204030204" pitchFamily="34" charset="0"/>
                <a:cs typeface="Arial" panose="020B0604020202020204" pitchFamily="34" charset="0"/>
              </a:rPr>
              <a:t>Nous avons bien transmis à &lt; </a:t>
            </a:r>
            <a:r>
              <a:rPr lang="fr-FR" sz="900" kern="1200" dirty="0">
                <a:effectLst/>
                <a:highlight>
                  <a:srgbClr val="FFFF00"/>
                </a:highlight>
                <a:latin typeface="Arial" panose="020B0604020202020204" pitchFamily="34" charset="0"/>
                <a:ea typeface="Calibri" panose="020F0502020204030204" pitchFamily="34" charset="0"/>
                <a:cs typeface="Arial" panose="020B0604020202020204" pitchFamily="34" charset="0"/>
              </a:rPr>
              <a:t>Banque d’arrivée</a:t>
            </a:r>
            <a:r>
              <a:rPr lang="fr-FR" sz="900" kern="1200" dirty="0">
                <a:effectLst/>
                <a:latin typeface="Arial" panose="020B0604020202020204" pitchFamily="34" charset="0"/>
                <a:ea typeface="Calibri" panose="020F0502020204030204" pitchFamily="34" charset="0"/>
                <a:cs typeface="Arial" panose="020B0604020202020204" pitchFamily="34" charset="0"/>
              </a:rPr>
              <a:t> &gt; les informations nécessaires à la réalisation de votre mobilité</a:t>
            </a:r>
            <a:r>
              <a:rPr lang="fr-FR" sz="900" dirty="0">
                <a:effectLst/>
                <a:latin typeface="Arial" panose="020B0604020202020204" pitchFamily="34" charset="0"/>
                <a:ea typeface="Yu Gothic UI Semibold" panose="020B0700000000000000" pitchFamily="34" charset="-128"/>
                <a:cs typeface="Arial" panose="020B0604020202020204" pitchFamily="34" charset="0"/>
              </a:rPr>
              <a:t> </a:t>
            </a:r>
            <a:r>
              <a:rPr lang="fr-FR" sz="900" kern="1200" dirty="0">
                <a:effectLst/>
                <a:latin typeface="Arial" panose="020B0604020202020204" pitchFamily="34" charset="0"/>
                <a:ea typeface="Calibri" panose="020F0502020204030204" pitchFamily="34" charset="0"/>
                <a:cs typeface="Arial" panose="020B0604020202020204" pitchFamily="34" charset="0"/>
              </a:rPr>
              <a:t>(prélèvements valides et virements récurrents ayant transité sur votre compte au cours des treize derniers mois précédant la date de signature du mandat ainsi que les chèques non débités sur les chéquiers utilisés au cours de la même période). Les émetteurs de prélèvements valides et de virements récurrents sur votre compte doivent vous informer de la bonne prise en compte de votre changement de coordonnées bancaires. Pour plus de précisions sur l’état d’avancement de votre demande de mobilité, nous vous invitons à les contacter directement ou à vous rapprocher de votre nouvelle banque.</a:t>
            </a:r>
          </a:p>
          <a:p>
            <a:pPr algn="just">
              <a:lnSpc>
                <a:spcPct val="107000"/>
              </a:lnSpc>
            </a:pPr>
            <a:endParaRPr lang="fr-FR" sz="900" kern="12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kern="1200" dirty="0">
                <a:effectLst/>
                <a:latin typeface="Arial" panose="020B0604020202020204" pitchFamily="34" charset="0"/>
                <a:ea typeface="Calibri" panose="020F0502020204030204" pitchFamily="34" charset="0"/>
                <a:cs typeface="Arial" panose="020B0604020202020204" pitchFamily="34" charset="0"/>
              </a:rPr>
              <a:t>Par ailleurs, dans le cadre de cette mobilité, &lt; </a:t>
            </a:r>
            <a:r>
              <a:rPr lang="fr-FR" sz="900" kern="1200" dirty="0">
                <a:effectLst/>
                <a:highlight>
                  <a:srgbClr val="FFFF00"/>
                </a:highlight>
                <a:latin typeface="Arial" panose="020B0604020202020204" pitchFamily="34" charset="0"/>
                <a:ea typeface="Calibri" panose="020F0502020204030204" pitchFamily="34" charset="0"/>
                <a:cs typeface="Arial" panose="020B0604020202020204" pitchFamily="34" charset="0"/>
              </a:rPr>
              <a:t>Banque d’arrivée</a:t>
            </a:r>
            <a:r>
              <a:rPr lang="fr-FR" sz="900" kern="1200" dirty="0">
                <a:effectLst/>
                <a:latin typeface="Arial" panose="020B0604020202020204" pitchFamily="34" charset="0"/>
                <a:ea typeface="Calibri" panose="020F0502020204030204" pitchFamily="34" charset="0"/>
                <a:cs typeface="Arial" panose="020B0604020202020204" pitchFamily="34" charset="0"/>
              </a:rPr>
              <a:t> &gt; nous a informés de votre volonté de clôturer le compte précité tenu dans nos livres et de procéder au transfert du solde créditeur éventuel au profit du nouveau compte &lt; </a:t>
            </a:r>
            <a:r>
              <a:rPr lang="fr-FR" sz="900" kern="1200" dirty="0">
                <a:effectLst/>
                <a:highlight>
                  <a:srgbClr val="FFFF00"/>
                </a:highlight>
                <a:latin typeface="Arial" panose="020B0604020202020204" pitchFamily="34" charset="0"/>
                <a:ea typeface="Calibri" panose="020F0502020204030204" pitchFamily="34" charset="0"/>
                <a:cs typeface="Arial" panose="020B0604020202020204" pitchFamily="34" charset="0"/>
              </a:rPr>
              <a:t>IBAN d’arrivée</a:t>
            </a:r>
            <a:r>
              <a:rPr lang="fr-FR" sz="900" kern="1200" dirty="0">
                <a:effectLst/>
                <a:latin typeface="Arial" panose="020B0604020202020204" pitchFamily="34" charset="0"/>
                <a:ea typeface="Calibri" panose="020F0502020204030204" pitchFamily="34" charset="0"/>
                <a:cs typeface="Arial" panose="020B0604020202020204" pitchFamily="34" charset="0"/>
              </a:rPr>
              <a:t> &gt;, à la date du </a:t>
            </a:r>
            <a:r>
              <a:rPr lang="fr-FR" sz="900" kern="1200" dirty="0">
                <a:effectLst/>
                <a:highlight>
                  <a:srgbClr val="FFFF00"/>
                </a:highlight>
                <a:latin typeface="Arial" panose="020B0604020202020204" pitchFamily="34" charset="0"/>
                <a:ea typeface="Calibri" panose="020F0502020204030204" pitchFamily="34" charset="0"/>
                <a:cs typeface="Arial" panose="020B0604020202020204" pitchFamily="34" charset="0"/>
              </a:rPr>
              <a:t>&lt; Date clôture client (jj/mm/</a:t>
            </a:r>
            <a:r>
              <a:rPr lang="fr-FR" sz="900" kern="1200" dirty="0" err="1">
                <a:effectLst/>
                <a:highlight>
                  <a:srgbClr val="FFFF00"/>
                </a:highlight>
                <a:latin typeface="Arial" panose="020B0604020202020204" pitchFamily="34" charset="0"/>
                <a:ea typeface="Calibri" panose="020F0502020204030204" pitchFamily="34" charset="0"/>
                <a:cs typeface="Arial" panose="020B0604020202020204" pitchFamily="34" charset="0"/>
              </a:rPr>
              <a:t>aaaa</a:t>
            </a:r>
            <a:r>
              <a:rPr lang="fr-FR" sz="900" kern="1200" dirty="0">
                <a:effectLst/>
                <a:highlight>
                  <a:srgbClr val="FFFF00"/>
                </a:highlight>
                <a:latin typeface="Arial" panose="020B0604020202020204" pitchFamily="34" charset="0"/>
                <a:ea typeface="Calibri" panose="020F0502020204030204" pitchFamily="34" charset="0"/>
                <a:cs typeface="Arial" panose="020B0604020202020204" pitchFamily="34" charset="0"/>
              </a:rPr>
              <a:t>)</a:t>
            </a:r>
            <a:r>
              <a:rPr lang="fr-FR" sz="900" kern="1200" dirty="0">
                <a:effectLst/>
                <a:latin typeface="Arial" panose="020B0604020202020204" pitchFamily="34" charset="0"/>
                <a:ea typeface="Calibri" panose="020F0502020204030204" pitchFamily="34" charset="0"/>
                <a:cs typeface="Arial" panose="020B0604020202020204" pitchFamily="34" charset="0"/>
              </a:rPr>
              <a:t> &gt;.</a:t>
            </a:r>
          </a:p>
          <a:p>
            <a:pPr algn="just">
              <a:lnSpc>
                <a:spcPct val="107000"/>
              </a:lnSpc>
            </a:pPr>
            <a:endParaRPr lang="fr-FR" sz="900" kern="1200" dirty="0">
              <a:highlight>
                <a:srgbClr val="FFFF00"/>
              </a:highlight>
              <a:latin typeface="Arial" panose="020B0604020202020204" pitchFamily="34" charset="0"/>
              <a:ea typeface="Yu Gothic UI Semibold" panose="020B0700000000000000" pitchFamily="34" charset="-128"/>
              <a:cs typeface="Arial" panose="020B0604020202020204" pitchFamily="34" charset="0"/>
            </a:endParaRPr>
          </a:p>
          <a:p>
            <a:pPr algn="just">
              <a:lnSpc>
                <a:spcPct val="107000"/>
              </a:lnSpc>
            </a:pPr>
            <a:r>
              <a:rPr lang="fr-FR" sz="900" dirty="0">
                <a:effectLst/>
                <a:latin typeface="Arial" panose="020B0604020202020204" pitchFamily="34" charset="0"/>
                <a:ea typeface="Yu Gothic UI Semibold" panose="020B0700000000000000" pitchFamily="34" charset="-128"/>
                <a:cs typeface="Arial" panose="020B0604020202020204" pitchFamily="34" charset="0"/>
              </a:rPr>
              <a:t>P</a:t>
            </a:r>
            <a:r>
              <a:rPr lang="fr-FR" sz="900" dirty="0">
                <a:effectLst/>
                <a:latin typeface="Arial" panose="020B0604020202020204" pitchFamily="34" charset="0"/>
                <a:ea typeface="Calibri" panose="020F0502020204030204" pitchFamily="34" charset="0"/>
                <a:cs typeface="Arial" panose="020B0604020202020204" pitchFamily="34" charset="0"/>
              </a:rPr>
              <a:t>our ce faire, nous vous rappelons qu’</a:t>
            </a:r>
            <a:r>
              <a:rPr lang="fr-FR" sz="900" b="1" dirty="0">
                <a:effectLst/>
                <a:latin typeface="Arial" panose="020B0604020202020204" pitchFamily="34" charset="0"/>
                <a:ea typeface="Calibri" panose="020F0502020204030204" pitchFamily="34" charset="0"/>
                <a:cs typeface="Arial" panose="020B0604020202020204" pitchFamily="34" charset="0"/>
              </a:rPr>
              <a:t>à cette date :</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buFont typeface="Arial" panose="020B0604020202020204" pitchFamily="34" charset="0"/>
              <a:buChar char="-"/>
            </a:pPr>
            <a:r>
              <a:rPr lang="fr-FR" sz="900" b="1" dirty="0">
                <a:effectLst/>
                <a:latin typeface="Arial" panose="020B0604020202020204" pitchFamily="34" charset="0"/>
                <a:ea typeface="Calibri" panose="020F0502020204030204" pitchFamily="34" charset="0"/>
                <a:cs typeface="Arial" panose="020B0604020202020204" pitchFamily="34" charset="0"/>
              </a:rPr>
              <a:t>le solde de votre compte ne pourra être débiteur, </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buFont typeface="Arial" panose="020B0604020202020204" pitchFamily="34" charset="0"/>
              <a:buChar char="-"/>
            </a:pPr>
            <a:r>
              <a:rPr lang="fr-FR" sz="900" b="1" dirty="0">
                <a:effectLst/>
                <a:latin typeface="Arial" panose="020B0604020202020204" pitchFamily="34" charset="0"/>
                <a:ea typeface="Calibri" panose="020F0502020204030204" pitchFamily="34" charset="0"/>
                <a:cs typeface="Arial" panose="020B0604020202020204" pitchFamily="34" charset="0"/>
              </a:rPr>
              <a:t>l’ensemble des opérations devront être dénouées, et </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buFont typeface="Arial" panose="020B0604020202020204" pitchFamily="34" charset="0"/>
              <a:buChar char="-"/>
            </a:pPr>
            <a:r>
              <a:rPr lang="fr-FR" sz="900" b="1" dirty="0">
                <a:effectLst/>
                <a:latin typeface="Arial" panose="020B0604020202020204" pitchFamily="34" charset="0"/>
                <a:ea typeface="Calibri" panose="020F0502020204030204" pitchFamily="34" charset="0"/>
                <a:cs typeface="Arial" panose="020B0604020202020204" pitchFamily="34" charset="0"/>
              </a:rPr>
              <a:t>les circonstances de nature à empêcher la clôture du compte et le transfert de votre éventuel solde créditeur devront être levées. </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endParaRPr lang="fr-FR" sz="900" i="1"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 </a:t>
            </a: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[AFFICHER SI Instruments de paiement]</a:t>
            </a:r>
            <a:r>
              <a:rPr lang="fr-FR" sz="900" dirty="0">
                <a:effectLst/>
                <a:latin typeface="Arial" panose="020B0604020202020204" pitchFamily="34" charset="0"/>
                <a:ea typeface="Calibri" panose="020F0502020204030204" pitchFamily="34" charset="0"/>
                <a:cs typeface="Arial" panose="020B0604020202020204" pitchFamily="34" charset="0"/>
              </a:rPr>
              <a:t> </a:t>
            </a:r>
          </a:p>
          <a:p>
            <a:pPr algn="just">
              <a:lnSpc>
                <a:spcPct val="107000"/>
              </a:lnSpc>
            </a:pPr>
            <a:r>
              <a:rPr lang="fr-FR" sz="900" b="1" dirty="0">
                <a:effectLst/>
                <a:latin typeface="Arial" panose="020B0604020202020204" pitchFamily="34" charset="0"/>
                <a:ea typeface="Calibri" panose="020F0502020204030204" pitchFamily="34" charset="0"/>
                <a:cs typeface="Arial" panose="020B0604020202020204" pitchFamily="34" charset="0"/>
              </a:rPr>
              <a:t>MOYEN(S) DE PAIEMENT</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Nous vous invitons à restituer à votre conseiller l’ensemble des moyens de paiement et/ou de retrait (cartes de paiement ou de retrait et formules de chèques) en votre possession ou en celle de vos mandataires éventuels ou à les détruire par vos soins.</a:t>
            </a: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Nous attirons votre attention sur les conséquences et sanctions pénales liées à l’utilisation de vos moyens de paiement postérieurement à la clôture de votre compte de dépôt.</a:t>
            </a:r>
          </a:p>
          <a:p>
            <a:pPr algn="just">
              <a:lnSpc>
                <a:spcPct val="107000"/>
              </a:lnSpc>
            </a:pP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 </a:t>
            </a: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[AFFICHER SI DETENTION Carte de paiement à débit différé]</a:t>
            </a:r>
            <a:r>
              <a:rPr lang="fr-FR" sz="900" dirty="0">
                <a:effectLst/>
                <a:latin typeface="Arial" panose="020B0604020202020204" pitchFamily="34" charset="0"/>
                <a:ea typeface="Calibri" panose="020F0502020204030204" pitchFamily="34" charset="0"/>
                <a:cs typeface="Arial" panose="020B0604020202020204" pitchFamily="34" charset="0"/>
              </a:rPr>
              <a:t> </a:t>
            </a:r>
          </a:p>
          <a:p>
            <a:pPr algn="just">
              <a:lnSpc>
                <a:spcPct val="107000"/>
              </a:lnSpc>
            </a:pPr>
            <a:r>
              <a:rPr lang="fr-FR" sz="900" b="1" dirty="0">
                <a:effectLst/>
                <a:latin typeface="Arial" panose="020B0604020202020204" pitchFamily="34" charset="0"/>
                <a:ea typeface="Calibri" panose="020F0502020204030204" pitchFamily="34" charset="0"/>
                <a:cs typeface="Arial" panose="020B0604020202020204" pitchFamily="34" charset="0"/>
              </a:rPr>
              <a:t>CARTE A DEBIT DIFFERE</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Les opérations de paiement réalisées avec votre carte à débit différé seront débitées de votre compte de dépôt à la date habituelle. Nous attirons votre attention sur le fait qu’une provision suffisante doit être laissée sur votre compte de dépôt. La clôture de votre compte ne pourra intervenir au plus tôt qu’à compter de la date d’imputation des opérations.</a:t>
            </a:r>
          </a:p>
          <a:p>
            <a:pPr algn="just">
              <a:lnSpc>
                <a:spcPct val="107000"/>
              </a:lnSpc>
            </a:pP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 </a:t>
            </a: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[AFFICHER SI Coffre-fort numérique]</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b="1" dirty="0">
                <a:effectLst/>
                <a:latin typeface="Arial" panose="020B0604020202020204" pitchFamily="34" charset="0"/>
                <a:ea typeface="Calibri" panose="020F0502020204030204" pitchFamily="34" charset="0"/>
                <a:cs typeface="Arial" panose="020B0604020202020204" pitchFamily="34" charset="0"/>
              </a:rPr>
              <a:t>COFFRE-FORT NUMERIQUE</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Vous avez adhéré au service Coffre-Fort Numérique. Il vous appartient de récupérer l’ensemble de vos documents préalablement à la clôture de votre compte de dépôt, cette dernière entraînant automatiquement la résiliation du service de coffre-fort numérique.</a:t>
            </a:r>
          </a:p>
        </p:txBody>
      </p:sp>
      <p:sp>
        <p:nvSpPr>
          <p:cNvPr id="17" name="object 9">
            <a:extLst>
              <a:ext uri="{FF2B5EF4-FFF2-40B4-BE49-F238E27FC236}">
                <a16:creationId xmlns:a16="http://schemas.microsoft.com/office/drawing/2014/main" id="{25183A55-CBCD-4B1F-B46B-303B5CC3C4B0}"/>
              </a:ext>
            </a:extLst>
          </p:cNvPr>
          <p:cNvSpPr txBox="1"/>
          <p:nvPr/>
        </p:nvSpPr>
        <p:spPr>
          <a:xfrm>
            <a:off x="6499543" y="180000"/>
            <a:ext cx="502285" cy="190936"/>
          </a:xfrm>
          <a:prstGeom prst="rect">
            <a:avLst/>
          </a:prstGeom>
        </p:spPr>
        <p:txBody>
          <a:bodyPr vert="horz" wrap="square" lIns="0" tIns="0" rIns="0" bIns="0" rtlCol="0" anchor="ctr">
            <a:noAutofit/>
          </a:bodyPr>
          <a:lstStyle/>
          <a:p>
            <a:pPr algn="r">
              <a:lnSpc>
                <a:spcPct val="150000"/>
              </a:lnSpc>
            </a:pPr>
            <a:r>
              <a:rPr lang="fr-FR" sz="800" kern="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Page 1/3</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object 9">
            <a:extLst>
              <a:ext uri="{FF2B5EF4-FFF2-40B4-BE49-F238E27FC236}">
                <a16:creationId xmlns:a16="http://schemas.microsoft.com/office/drawing/2014/main" id="{6639CBB4-B7BE-4F56-8866-73600552E717}"/>
              </a:ext>
            </a:extLst>
          </p:cNvPr>
          <p:cNvSpPr txBox="1"/>
          <p:nvPr/>
        </p:nvSpPr>
        <p:spPr>
          <a:xfrm>
            <a:off x="5559743" y="3420295"/>
            <a:ext cx="1439545" cy="179705"/>
          </a:xfrm>
          <a:prstGeom prst="rect">
            <a:avLst/>
          </a:prstGeom>
        </p:spPr>
        <p:txBody>
          <a:bodyPr vert="horz" wrap="square" lIns="0" tIns="12700" rIns="0" bIns="0" rtlCol="0">
            <a:noAutofit/>
          </a:bodyPr>
          <a:lstStyle/>
          <a:p>
            <a:pPr marL="8890" algn="r">
              <a:lnSpc>
                <a:spcPct val="107000"/>
              </a:lnSpc>
            </a:pPr>
            <a:r>
              <a:rPr lang="fr-FR" sz="800" kern="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jour</a:t>
            </a:r>
            <a:r>
              <a:rPr lang="fr-FR" sz="800" kern="1200" spc="-45"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mois année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Titre 24">
            <a:extLst>
              <a:ext uri="{FF2B5EF4-FFF2-40B4-BE49-F238E27FC236}">
                <a16:creationId xmlns:a16="http://schemas.microsoft.com/office/drawing/2014/main" id="{4CC1B375-B76C-49E5-8777-3DCFB3EE95D9}"/>
              </a:ext>
            </a:extLst>
          </p:cNvPr>
          <p:cNvSpPr txBox="1">
            <a:spLocks/>
          </p:cNvSpPr>
          <p:nvPr/>
        </p:nvSpPr>
        <p:spPr>
          <a:xfrm>
            <a:off x="540000" y="3260328"/>
            <a:ext cx="4972594" cy="221599"/>
          </a:xfrm>
          <a:prstGeom prst="rect">
            <a:avLst/>
          </a:prstGeom>
        </p:spPr>
        <p:txBody>
          <a:bodyPr vert="horz" lIns="0" tIns="0" rIns="0" bIns="0" rtlCol="0" anchor="ctr">
            <a:noAutofit/>
          </a:bodyPr>
          <a:lstStyle>
            <a:lvl1pPr algn="l" defTabSz="755934" rtl="0" eaLnBrk="1" latinLnBrk="0" hangingPunct="1">
              <a:lnSpc>
                <a:spcPct val="90000"/>
              </a:lnSpc>
              <a:spcBef>
                <a:spcPct val="0"/>
              </a:spcBef>
              <a:buNone/>
              <a:defRPr sz="1600" b="1" kern="1200">
                <a:solidFill>
                  <a:srgbClr val="722E53"/>
                </a:solidFill>
                <a:latin typeface="Helvetica Bold"/>
                <a:ea typeface="+mj-ea"/>
                <a:cs typeface="Arial" panose="020B0604020202020204" pitchFamily="34" charset="0"/>
              </a:defRPr>
            </a:lvl1pPr>
          </a:lstStyle>
          <a:p>
            <a:r>
              <a:rPr lang="fr-FR" dirty="0"/>
              <a:t>Votre demande de mobilité bancaire</a:t>
            </a:r>
          </a:p>
          <a:p>
            <a:r>
              <a:rPr lang="fr-FR" sz="1200" dirty="0"/>
              <a:t>vers &lt; </a:t>
            </a:r>
            <a:r>
              <a:rPr lang="fr-FR" sz="1200" dirty="0">
                <a:highlight>
                  <a:srgbClr val="FFFF00"/>
                </a:highlight>
              </a:rPr>
              <a:t>Banque d’arrivée </a:t>
            </a:r>
            <a:r>
              <a:rPr lang="fr-FR" sz="1200" dirty="0"/>
              <a:t>&gt;</a:t>
            </a:r>
          </a:p>
        </p:txBody>
      </p:sp>
      <p:sp>
        <p:nvSpPr>
          <p:cNvPr id="18" name="ZoneTexte 17">
            <a:extLst>
              <a:ext uri="{FF2B5EF4-FFF2-40B4-BE49-F238E27FC236}">
                <a16:creationId xmlns:a16="http://schemas.microsoft.com/office/drawing/2014/main" id="{35C80658-147E-4EBC-9CD9-9604CC987E58}"/>
              </a:ext>
            </a:extLst>
          </p:cNvPr>
          <p:cNvSpPr txBox="1"/>
          <p:nvPr/>
        </p:nvSpPr>
        <p:spPr>
          <a:xfrm>
            <a:off x="464288" y="2736701"/>
            <a:ext cx="2342707" cy="233077"/>
          </a:xfrm>
          <a:prstGeom prst="rect">
            <a:avLst/>
          </a:prstGeom>
          <a:noFill/>
        </p:spPr>
        <p:txBody>
          <a:bodyPr wrap="square">
            <a:spAutoFit/>
          </a:bodyPr>
          <a:lstStyle/>
          <a:p>
            <a:pPr marR="8890">
              <a:lnSpc>
                <a:spcPct val="107000"/>
              </a:lnSpc>
              <a:spcAft>
                <a:spcPts val="800"/>
              </a:spcAft>
            </a:pPr>
            <a:r>
              <a:rPr lang="fr-FR" sz="900" b="1" kern="1200" spc="-5"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MANDAT : </a:t>
            </a:r>
            <a:r>
              <a:rPr lang="fr-FR" sz="900" kern="1200" spc="-5"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&lt; </a:t>
            </a:r>
            <a:r>
              <a:rPr lang="fr-FR" sz="900" kern="1200" spc="-5" dirty="0">
                <a:solidFill>
                  <a:srgbClr val="000000"/>
                </a:solidFill>
                <a:effectLst/>
                <a:highlight>
                  <a:srgbClr val="FFFF00"/>
                </a:highlight>
                <a:latin typeface="Arial" panose="020B0604020202020204" pitchFamily="34" charset="0"/>
                <a:ea typeface="Calibri" panose="020F0502020204030204" pitchFamily="34" charset="0"/>
                <a:cs typeface="Times New Roman" panose="02020603050405020304" pitchFamily="18" charset="0"/>
              </a:rPr>
              <a:t>Référence du mandat </a:t>
            </a:r>
            <a:r>
              <a:rPr lang="fr-FR" sz="900" kern="1200" spc="-5"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&gt;</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96739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14">
            <a:extLst>
              <a:ext uri="{FF2B5EF4-FFF2-40B4-BE49-F238E27FC236}">
                <a16:creationId xmlns:a16="http://schemas.microsoft.com/office/drawing/2014/main" id="{F3045994-4727-4DDB-9942-ACBA9CFA57EA}"/>
              </a:ext>
            </a:extLst>
          </p:cNvPr>
          <p:cNvSpPr txBox="1"/>
          <p:nvPr/>
        </p:nvSpPr>
        <p:spPr>
          <a:xfrm>
            <a:off x="540000" y="360000"/>
            <a:ext cx="6479540" cy="9337493"/>
          </a:xfrm>
          <a:prstGeom prst="rect">
            <a:avLst/>
          </a:prstGeom>
        </p:spPr>
        <p:txBody>
          <a:bodyPr vert="horz" wrap="square" lIns="0" tIns="12700" rIns="0" bIns="0" rtlCol="0">
            <a:spAutoFit/>
          </a:bodyPr>
          <a:lstStyle/>
          <a:p>
            <a:pPr algn="just">
              <a:lnSpc>
                <a:spcPct val="107000"/>
              </a:lnSpc>
            </a:pP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[AFFICHER SI PLAN EPARGNE LOGEMENT non échu à date d’envoi du courrier]</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b="1" dirty="0">
                <a:effectLst/>
                <a:latin typeface="Arial" panose="020B0604020202020204" pitchFamily="34" charset="0"/>
                <a:ea typeface="Calibri" panose="020F0502020204030204" pitchFamily="34" charset="0"/>
                <a:cs typeface="Arial" panose="020B0604020202020204" pitchFamily="34" charset="0"/>
              </a:rPr>
              <a:t>PLAN EPARGNE LOGEMENT</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Vous êtes titulaire d’un Plan Epargne Logement (PEL) ouvert dans nos livres, nous vous invitons donc à vous rapprocher de votre conseiller ou, si vous souhaitez procéder à son transfert, de votre nouvelle banque. Cette opération est susceptible d’être tarifée (voir conditions tarifaires en vigueur).</a:t>
            </a: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A défaut d’alimentation du PEL conforme aux dispositions réglementaires, celui-ci sera clôturé à la prochaine date anniversaire.</a:t>
            </a: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 </a:t>
            </a:r>
          </a:p>
          <a:p>
            <a:pPr algn="just">
              <a:lnSpc>
                <a:spcPct val="107000"/>
              </a:lnSpc>
            </a:pP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[AFFICHER SI ASSURANCE PREVOYANCE]</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b="1" dirty="0">
                <a:effectLst/>
                <a:latin typeface="Arial" panose="020B0604020202020204" pitchFamily="34" charset="0"/>
                <a:ea typeface="Calibri" panose="020F0502020204030204" pitchFamily="34" charset="0"/>
                <a:cs typeface="Arial" panose="020B0604020202020204" pitchFamily="34" charset="0"/>
              </a:rPr>
              <a:t>ASSURANCE PREVOYANCE</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Vous détenez un(des) contrat(s) de prévoyance. Nous vous invitons à vérifier le compte de prélèvement de la cotisation de ce(s) contrat(s). Si votre(vos) contrat(s) est(sont) alimenté(s) par le compte dont vous nous avez demandé la clôture, nous vous invitons à vous rapprocher de votre conseiller pour procéder à la modification de votre compte de prélèvement par un avenant à votre(vos) contrat(s).</a:t>
            </a: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Nous attirons votre attention sur le fait que le non-paiement des cotisations peut entraîner la perte des garanties de votre(vos) contrat(s) de prévoyance et sa(leur) résiliation.</a:t>
            </a: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 </a:t>
            </a:r>
          </a:p>
          <a:p>
            <a:pPr algn="just">
              <a:lnSpc>
                <a:spcPct val="107000"/>
              </a:lnSpc>
            </a:pPr>
            <a:r>
              <a:rPr lang="fr-FR" sz="900" dirty="0">
                <a:highlight>
                  <a:srgbClr val="FF00FF"/>
                </a:highlight>
                <a:latin typeface="Arial" panose="020B0604020202020204" pitchFamily="34" charset="0"/>
                <a:ea typeface="Calibri" panose="020F0502020204030204" pitchFamily="34" charset="0"/>
                <a:cs typeface="Arial" panose="020B0604020202020204" pitchFamily="34" charset="0"/>
              </a:rPr>
              <a:t>[AFFICHER </a:t>
            </a: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SI ASSURANCE VIE]</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b="1" dirty="0">
                <a:effectLst/>
                <a:latin typeface="Arial" panose="020B0604020202020204" pitchFamily="34" charset="0"/>
                <a:ea typeface="Calibri" panose="020F0502020204030204" pitchFamily="34" charset="0"/>
                <a:cs typeface="Arial" panose="020B0604020202020204" pitchFamily="34" charset="0"/>
              </a:rPr>
              <a:t>ASSURANCE-VIE</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Vous détenez un contrat d’assurance vie ouvert dans nos livres. Si votre contrat est alimenté par </a:t>
            </a:r>
            <a:r>
              <a:rPr lang="fr-FR" sz="900" dirty="0">
                <a:latin typeface="Arial" panose="020B0604020202020204" pitchFamily="34" charset="0"/>
                <a:ea typeface="Calibri" panose="020F0502020204030204" pitchFamily="34" charset="0"/>
                <a:cs typeface="Arial" panose="020B0604020202020204" pitchFamily="34" charset="0"/>
              </a:rPr>
              <a:t>prélèvements réguliers sur le </a:t>
            </a:r>
            <a:r>
              <a:rPr lang="fr-FR" sz="900" dirty="0">
                <a:effectLst/>
                <a:latin typeface="Arial" panose="020B0604020202020204" pitchFamily="34" charset="0"/>
                <a:ea typeface="Calibri" panose="020F0502020204030204" pitchFamily="34" charset="0"/>
                <a:cs typeface="Arial" panose="020B0604020202020204" pitchFamily="34" charset="0"/>
              </a:rPr>
              <a:t>compte dont vous nous avez demandé la clôture, nous vous invitons à vous rapprocher de votre conseiller afin d’étudier les différentes possibilités au regard de votre situation personnelle :</a:t>
            </a:r>
          </a:p>
          <a:p>
            <a:pPr marL="742950" lvl="1" indent="-285750" algn="just">
              <a:lnSpc>
                <a:spcPct val="107000"/>
              </a:lnSpc>
              <a:buFont typeface="Calibri" panose="020F0502020204030204" pitchFamily="34" charset="0"/>
              <a:buChar char="-"/>
            </a:pPr>
            <a:r>
              <a:rPr lang="fr-FR" sz="900" dirty="0">
                <a:effectLst/>
                <a:latin typeface="Arial" panose="020B0604020202020204" pitchFamily="34" charset="0"/>
                <a:ea typeface="Calibri" panose="020F0502020204030204" pitchFamily="34" charset="0"/>
                <a:cs typeface="Arial" panose="020B0604020202020204" pitchFamily="34" charset="0"/>
              </a:rPr>
              <a:t>soit procéder à la modification de votre compte de prélèvement par un avenant à votre contrat.</a:t>
            </a:r>
          </a:p>
          <a:p>
            <a:pPr marL="742950" lvl="1" indent="-285750" algn="just">
              <a:lnSpc>
                <a:spcPct val="107000"/>
              </a:lnSpc>
              <a:buFont typeface="Calibri" panose="020F0502020204030204" pitchFamily="34" charset="0"/>
              <a:buChar char="-"/>
            </a:pPr>
            <a:r>
              <a:rPr lang="fr-FR" sz="900" dirty="0">
                <a:effectLst/>
                <a:latin typeface="Arial" panose="020B0604020202020204" pitchFamily="34" charset="0"/>
                <a:ea typeface="Calibri" panose="020F0502020204030204" pitchFamily="34" charset="0"/>
                <a:cs typeface="Arial" panose="020B0604020202020204" pitchFamily="34" charset="0"/>
              </a:rPr>
              <a:t>soit procéder à l’arrêt du versement régulier, ou au rachat total de votre contrat, avec les incidences fiscales et risques éventuels de moins-values associés, le cas échéant.</a:t>
            </a: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Nous attirons votre attention sur l’impact généré sur la constitution de votre épargne.</a:t>
            </a:r>
          </a:p>
          <a:p>
            <a:pPr algn="just">
              <a:lnSpc>
                <a:spcPct val="107000"/>
              </a:lnSpc>
            </a:pPr>
            <a:endParaRPr lang="fr-FR" sz="9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highlight>
                  <a:srgbClr val="FF00FF"/>
                </a:highlight>
                <a:latin typeface="Arial" panose="020B0604020202020204" pitchFamily="34" charset="0"/>
                <a:ea typeface="Calibri" panose="020F0502020204030204" pitchFamily="34" charset="0"/>
                <a:cs typeface="Arial" panose="020B0604020202020204" pitchFamily="34" charset="0"/>
              </a:rPr>
              <a:t>[AFFICHER SI COMPTE A TERME (hors SLR)]</a:t>
            </a:r>
            <a:endParaRPr lang="fr-FR" sz="9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b="1" dirty="0">
                <a:latin typeface="Arial" panose="020B0604020202020204" pitchFamily="34" charset="0"/>
                <a:ea typeface="Calibri" panose="020F0502020204030204" pitchFamily="34" charset="0"/>
                <a:cs typeface="Arial" panose="020B0604020202020204" pitchFamily="34" charset="0"/>
              </a:rPr>
              <a:t>COMPTE A TERME</a:t>
            </a:r>
            <a:endParaRPr lang="fr-FR" sz="9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latin typeface="Arial" panose="020B0604020202020204" pitchFamily="34" charset="0"/>
                <a:ea typeface="Calibri" panose="020F0502020204030204" pitchFamily="34" charset="0"/>
                <a:cs typeface="Arial" panose="020B0604020202020204" pitchFamily="34" charset="0"/>
              </a:rPr>
              <a:t>Vous êtes titulaire d’un Compte à terme ouvert dans nos livres dont il est prévu que le solde soit crédité à échéance sur le compte dont vous nous avez demandé la clôture. Nous vous invitons donc à vous rapprocher de votre conseiller pour procéder à la modification du compte destinataire des fonds par un avenant à votre contrat.</a:t>
            </a:r>
          </a:p>
          <a:p>
            <a:pPr algn="just">
              <a:lnSpc>
                <a:spcPct val="107000"/>
              </a:lnSpc>
            </a:pP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[AFFICHER SI COMPTE A TERME SLR AVEC ECHEANCIER ACTIF (CE) </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b="1" dirty="0">
                <a:effectLst/>
                <a:latin typeface="Arial" panose="020B0604020202020204" pitchFamily="34" charset="0"/>
                <a:ea typeface="Calibri" panose="020F0502020204030204" pitchFamily="34" charset="0"/>
                <a:cs typeface="Arial" panose="020B0604020202020204" pitchFamily="34" charset="0"/>
              </a:rPr>
              <a:t>COMPTE A TERME SLR</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Votre compte de dépôt étant un compte obligatoirement associé à votre(vos) compte(s) à terme SLR ouvert(s) dans nos livres, nous vous informons que la clôture de votre compte de dépôt entraînera l’arrêt des versements programmés.</a:t>
            </a: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Nous attirons votre attention sur la diminution de la rémunération contractuellement prévue.</a:t>
            </a:r>
          </a:p>
          <a:p>
            <a:pPr>
              <a:lnSpc>
                <a:spcPct val="107000"/>
              </a:lnSpc>
            </a:pP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 </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[DEBUT : AFFICHER SI PRESENCE D’AU MOINS UNE SITUATION AVEC INCIDENCE ET SANS DETENTION CB DD]</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b="1" dirty="0">
                <a:effectLst/>
                <a:latin typeface="Arial" panose="020B0604020202020204" pitchFamily="34" charset="0"/>
                <a:ea typeface="Calibri" panose="020F0502020204030204" pitchFamily="34" charset="0"/>
                <a:cs typeface="Arial" panose="020B0604020202020204" pitchFamily="34" charset="0"/>
              </a:rPr>
              <a:t>En présence uniquement de situation(s) précitée(s), votre compte de dépôt sera clôturé à la date demandée, sous réserve que son solde ne soit pas débiteur, et ce même si les actions de régularisation ci-dessus décrites n’ont pas été réalisées.</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[FIN : AFFICHER SI PRESENCE D’AU MOINS UNE SITUATION AVEC INCIDENCE ET SANS DETENTION CB DD]</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 </a:t>
            </a:r>
          </a:p>
          <a:p>
            <a:pPr>
              <a:lnSpc>
                <a:spcPct val="107000"/>
              </a:lnSpc>
            </a:pP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[DEBUT : AFFICHER SI PRESENCE D’AU MOINS UNE SITUATION AVEC INCIDENCE ET AVEC DETENTION CB DD]</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b="1" dirty="0">
                <a:effectLst/>
                <a:latin typeface="Arial" panose="020B0604020202020204" pitchFamily="34" charset="0"/>
                <a:ea typeface="Calibri" panose="020F0502020204030204" pitchFamily="34" charset="0"/>
                <a:cs typeface="Arial" panose="020B0604020202020204" pitchFamily="34" charset="0"/>
              </a:rPr>
              <a:t>En présence uniquement de situation(s) précitée(s), votre compte de dépôt sera clôturé à la date demandée ou au plus tard le lendemain du débit de votre encours de carte à débit différé sur votre compte de dépôt (en fonction des opérations en cours sur votre Carte bancaire à débit différé), sous réserve que son solde ne soit pas débiteur, et ce même si les actions de régularisation ci-dessus décrites n’ont pas été réalisées.</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[FIN : AFFICHER SI PRESENCE D’AU MOINS UNE SITUATION AVEC INCIDENCE ET AVEC DETENTION CB DD]</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 </a:t>
            </a: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Nous attirons votre attention sur le fait que certaines situations peuvent venir empêcher la clôture de votre compte de dépôt si celles-ci interviennent avant la date de clôture fixée dans le mandat de mobilité bancaire.</a:t>
            </a:r>
          </a:p>
          <a:p>
            <a:pPr>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 </a:t>
            </a:r>
          </a:p>
          <a:p>
            <a:pPr>
              <a:lnSpc>
                <a:spcPct val="107000"/>
              </a:lnSpc>
            </a:pP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DEBUT : AFFICHER SI PRESENCE D’AU MOINS UNE SITUATION BLOQUANTE]</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b="1" dirty="0">
                <a:effectLst/>
                <a:latin typeface="Arial" panose="020B0604020202020204" pitchFamily="34" charset="0"/>
                <a:ea typeface="Calibri" panose="020F0502020204030204" pitchFamily="34" charset="0"/>
                <a:cs typeface="Arial" panose="020B0604020202020204" pitchFamily="34" charset="0"/>
              </a:rPr>
              <a:t>Pour pouvoir procéder à la clôture de votre compte, l’(les) action(s) suivante(s) devra (devront) être réalisée(s) au plus tard pour le </a:t>
            </a:r>
            <a:r>
              <a:rPr lang="fr-FR" sz="900" b="1" dirty="0">
                <a:effectLst/>
                <a:highlight>
                  <a:srgbClr val="FFFF00"/>
                </a:highlight>
                <a:latin typeface="Arial" panose="020B0604020202020204" pitchFamily="34" charset="0"/>
                <a:ea typeface="Calibri" panose="020F0502020204030204" pitchFamily="34" charset="0"/>
                <a:cs typeface="Arial" panose="020B0604020202020204" pitchFamily="34" charset="0"/>
              </a:rPr>
              <a:t>[Date clôture client - 1 jour </a:t>
            </a:r>
            <a:r>
              <a:rPr lang="fr-FR" sz="900" dirty="0">
                <a:effectLst/>
                <a:highlight>
                  <a:srgbClr val="FFFF00"/>
                </a:highlight>
                <a:latin typeface="Arial" panose="020B0604020202020204" pitchFamily="34" charset="0"/>
                <a:ea typeface="Calibri" panose="020F0502020204030204" pitchFamily="34" charset="0"/>
                <a:cs typeface="Arial" panose="020B0604020202020204" pitchFamily="34" charset="0"/>
              </a:rPr>
              <a:t>(jj/mm/</a:t>
            </a:r>
            <a:r>
              <a:rPr lang="fr-FR" sz="900" dirty="0" err="1">
                <a:effectLst/>
                <a:highlight>
                  <a:srgbClr val="FFFF00"/>
                </a:highlight>
                <a:latin typeface="Arial" panose="020B0604020202020204" pitchFamily="34" charset="0"/>
                <a:ea typeface="Calibri" panose="020F0502020204030204" pitchFamily="34" charset="0"/>
                <a:cs typeface="Arial" panose="020B0604020202020204" pitchFamily="34" charset="0"/>
              </a:rPr>
              <a:t>aaaa</a:t>
            </a:r>
            <a:r>
              <a:rPr lang="fr-FR" sz="900" dirty="0">
                <a:effectLst/>
                <a:highlight>
                  <a:srgbClr val="FFFF00"/>
                </a:highlight>
                <a:latin typeface="Arial" panose="020B0604020202020204" pitchFamily="34" charset="0"/>
                <a:ea typeface="Calibri" panose="020F0502020204030204" pitchFamily="34" charset="0"/>
                <a:cs typeface="Arial" panose="020B0604020202020204" pitchFamily="34" charset="0"/>
              </a:rPr>
              <a:t>)</a:t>
            </a:r>
            <a:r>
              <a:rPr lang="fr-FR" sz="900" b="1" dirty="0">
                <a:effectLst/>
                <a:highlight>
                  <a:srgbClr val="FFFF00"/>
                </a:highlight>
                <a:latin typeface="Arial" panose="020B0604020202020204" pitchFamily="34" charset="0"/>
                <a:ea typeface="Calibri" panose="020F0502020204030204" pitchFamily="34" charset="0"/>
                <a:cs typeface="Arial" panose="020B0604020202020204" pitchFamily="34" charset="0"/>
              </a:rPr>
              <a:t>]</a:t>
            </a:r>
            <a:r>
              <a:rPr lang="fr-FR" sz="900" b="1" dirty="0">
                <a:effectLst/>
                <a:latin typeface="Arial" panose="020B0604020202020204" pitchFamily="34" charset="0"/>
                <a:ea typeface="Calibri" panose="020F0502020204030204" pitchFamily="34" charset="0"/>
                <a:cs typeface="Arial" panose="020B0604020202020204" pitchFamily="34" charset="0"/>
              </a:rPr>
              <a:t> :</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b="1" dirty="0">
                <a:effectLst/>
                <a:latin typeface="Arial" panose="020B0604020202020204" pitchFamily="34" charset="0"/>
                <a:ea typeface="Calibri" panose="020F0502020204030204" pitchFamily="34" charset="0"/>
                <a:cs typeface="Arial" panose="020B0604020202020204" pitchFamily="34" charset="0"/>
              </a:rPr>
              <a:t> </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AFFICHER SI SOLDE DEBITEUR</a:t>
            </a:r>
            <a:r>
              <a:rPr lang="fr-FR" sz="900" dirty="0">
                <a:effectLst/>
                <a:latin typeface="Arial" panose="020B0604020202020204" pitchFamily="34" charset="0"/>
                <a:ea typeface="Calibri" panose="020F0502020204030204" pitchFamily="34" charset="0"/>
                <a:cs typeface="Arial" panose="020B0604020202020204" pitchFamily="34" charset="0"/>
              </a:rPr>
              <a:t> </a:t>
            </a:r>
          </a:p>
          <a:p>
            <a:pPr algn="just">
              <a:lnSpc>
                <a:spcPct val="107000"/>
              </a:lnSpc>
            </a:pPr>
            <a:r>
              <a:rPr lang="fr-FR" sz="900" b="1" dirty="0">
                <a:effectLst/>
                <a:latin typeface="Arial" panose="020B0604020202020204" pitchFamily="34" charset="0"/>
                <a:ea typeface="Calibri" panose="020F0502020204030204" pitchFamily="34" charset="0"/>
                <a:cs typeface="Arial" panose="020B0604020202020204" pitchFamily="34" charset="0"/>
              </a:rPr>
              <a:t>SOLDE DEBITEUR</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Votre compte de dépôt présente à ce jour un solde débiteur. Nous vous invitons à régulariser cette situation en rendant votre solde créditeur ou nul. </a:t>
            </a:r>
          </a:p>
          <a:p>
            <a:pPr algn="just">
              <a:lnSpc>
                <a:spcPct val="107000"/>
              </a:lnSpc>
            </a:pPr>
            <a:r>
              <a:rPr lang="fr-FR" sz="900" b="1" dirty="0">
                <a:effectLst/>
                <a:latin typeface="Arial" panose="020B0604020202020204" pitchFamily="34" charset="0"/>
                <a:ea typeface="Calibri" panose="020F0502020204030204" pitchFamily="34" charset="0"/>
                <a:cs typeface="Arial" panose="020B0604020202020204" pitchFamily="34" charset="0"/>
              </a:rPr>
              <a:t> </a:t>
            </a:r>
          </a:p>
        </p:txBody>
      </p:sp>
      <p:sp>
        <p:nvSpPr>
          <p:cNvPr id="25" name="object 9">
            <a:extLst>
              <a:ext uri="{FF2B5EF4-FFF2-40B4-BE49-F238E27FC236}">
                <a16:creationId xmlns:a16="http://schemas.microsoft.com/office/drawing/2014/main" id="{C9CB7564-7FB8-4C05-B5B9-EE047A987FD7}"/>
              </a:ext>
            </a:extLst>
          </p:cNvPr>
          <p:cNvSpPr txBox="1"/>
          <p:nvPr/>
        </p:nvSpPr>
        <p:spPr>
          <a:xfrm>
            <a:off x="6499543" y="180000"/>
            <a:ext cx="502285" cy="190936"/>
          </a:xfrm>
          <a:prstGeom prst="rect">
            <a:avLst/>
          </a:prstGeom>
        </p:spPr>
        <p:txBody>
          <a:bodyPr vert="horz" wrap="square" lIns="0" tIns="0" rIns="0" bIns="0" rtlCol="0" anchor="ctr">
            <a:noAutofit/>
          </a:bodyPr>
          <a:lstStyle/>
          <a:p>
            <a:pPr algn="r">
              <a:lnSpc>
                <a:spcPct val="150000"/>
              </a:lnSpc>
            </a:pPr>
            <a:r>
              <a:rPr lang="fr-FR" sz="800" kern="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Page 2/3</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65709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14">
            <a:extLst>
              <a:ext uri="{FF2B5EF4-FFF2-40B4-BE49-F238E27FC236}">
                <a16:creationId xmlns:a16="http://schemas.microsoft.com/office/drawing/2014/main" id="{F3045994-4727-4DDB-9942-ACBA9CFA57EA}"/>
              </a:ext>
            </a:extLst>
          </p:cNvPr>
          <p:cNvSpPr txBox="1"/>
          <p:nvPr/>
        </p:nvSpPr>
        <p:spPr>
          <a:xfrm>
            <a:off x="522288" y="370936"/>
            <a:ext cx="6479540" cy="9525493"/>
          </a:xfrm>
          <a:prstGeom prst="rect">
            <a:avLst/>
          </a:prstGeom>
        </p:spPr>
        <p:txBody>
          <a:bodyPr vert="horz" wrap="square" lIns="0" tIns="12700" rIns="0" bIns="0" rtlCol="0">
            <a:spAutoFit/>
          </a:bodyPr>
          <a:lstStyle/>
          <a:p>
            <a:pPr algn="just">
              <a:lnSpc>
                <a:spcPct val="107000"/>
              </a:lnSpc>
            </a:pPr>
            <a:r>
              <a:rPr lang="fr-FR" sz="900" dirty="0">
                <a:highlight>
                  <a:srgbClr val="FF00FF"/>
                </a:highlight>
                <a:latin typeface="Arial" panose="020B0604020202020204" pitchFamily="34" charset="0"/>
                <a:ea typeface="Calibri" panose="020F0502020204030204" pitchFamily="34" charset="0"/>
                <a:cs typeface="Arial" panose="020B0604020202020204" pitchFamily="34" charset="0"/>
              </a:rPr>
              <a:t>AFFICHER SI BLOCAGE PROVISION en cours à date d’envoi du courrier </a:t>
            </a:r>
          </a:p>
          <a:p>
            <a:pPr algn="just">
              <a:lnSpc>
                <a:spcPct val="107000"/>
              </a:lnSpc>
            </a:pPr>
            <a:r>
              <a:rPr lang="fr-FR" sz="900" b="1" dirty="0">
                <a:latin typeface="Arial" panose="020B0604020202020204" pitchFamily="34" charset="0"/>
                <a:ea typeface="Calibri" panose="020F0502020204030204" pitchFamily="34" charset="0"/>
                <a:cs typeface="Arial" panose="020B0604020202020204" pitchFamily="34" charset="0"/>
              </a:rPr>
              <a:t>BLOCAGE DE PROVISION</a:t>
            </a:r>
            <a:endParaRPr lang="fr-FR" sz="9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latin typeface="Arial" panose="020B0604020202020204" pitchFamily="34" charset="0"/>
                <a:ea typeface="Calibri" panose="020F0502020204030204" pitchFamily="34" charset="0"/>
                <a:cs typeface="Arial" panose="020B0604020202020204" pitchFamily="34" charset="0"/>
              </a:rPr>
              <a:t>Afin de lever une interdiction bancaire d’émettre des chèques, vous avez constitué sur votre compte, il y a moins d’un an, une provision bloquée affectée au paiement effectif d’un ou plusieurs chèque(s) rejeté(s) pour défaut de provision.</a:t>
            </a:r>
          </a:p>
          <a:p>
            <a:pPr algn="just">
              <a:lnSpc>
                <a:spcPct val="107000"/>
              </a:lnSpc>
            </a:pPr>
            <a:r>
              <a:rPr lang="fr-FR" sz="900" dirty="0">
                <a:latin typeface="Arial" panose="020B0604020202020204" pitchFamily="34" charset="0"/>
                <a:ea typeface="Calibri" panose="020F0502020204030204" pitchFamily="34" charset="0"/>
                <a:cs typeface="Arial" panose="020B0604020202020204" pitchFamily="34" charset="0"/>
              </a:rPr>
              <a:t>Nous vous invitons à régulariser la situation en prenant attache avec le(s) bénéficiaire(s) du(des) chèque(s) afin qu’il(s) représente(nt) le(s) dit(s) chèque(s).</a:t>
            </a:r>
          </a:p>
          <a:p>
            <a:pPr algn="just">
              <a:lnSpc>
                <a:spcPct val="107000"/>
              </a:lnSpc>
            </a:pPr>
            <a:endPar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AFFICHER SI SAISIE – SATD en cours à date d’envoi du courrier </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b="1" dirty="0">
                <a:effectLst/>
                <a:latin typeface="Arial" panose="020B0604020202020204" pitchFamily="34" charset="0"/>
                <a:ea typeface="Calibri" panose="020F0502020204030204" pitchFamily="34" charset="0"/>
                <a:cs typeface="Arial" panose="020B0604020202020204" pitchFamily="34" charset="0"/>
              </a:rPr>
              <a:t>SAISIE – SATD</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Votre(vos) compte(s) bancaire(s) fait(font) l’objet d’une ou plusieurs procédures de saisie (saisie conservatoire, saisie-attribution, saisie à tiers détenteurs…).</a:t>
            </a: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Nous vous invitons à régulariser la situation en prenant attache avec l’(les) organisme(s) auteur(s) de(s) saisie(s) (commissaire de justice, comptable public).</a:t>
            </a: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 </a:t>
            </a:r>
          </a:p>
          <a:p>
            <a:pPr algn="just">
              <a:lnSpc>
                <a:spcPct val="107000"/>
              </a:lnSpc>
            </a:pP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AFFICHER SI CONTENTIEUX</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b="1" dirty="0">
                <a:effectLst/>
                <a:latin typeface="Arial" panose="020B0604020202020204" pitchFamily="34" charset="0"/>
                <a:ea typeface="Calibri" panose="020F0502020204030204" pitchFamily="34" charset="0"/>
                <a:cs typeface="Arial" panose="020B0604020202020204" pitchFamily="34" charset="0"/>
              </a:rPr>
              <a:t>CONTENTIEUX</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A ce jour, une situation de contentieux est connue dans notre établissement. </a:t>
            </a: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Nous vous invitons à vous rapprocher de votre gestionnaire contentieux afin de trouver une solution en vue de sa régularisation.</a:t>
            </a:r>
          </a:p>
          <a:p>
            <a:pPr algn="just">
              <a:lnSpc>
                <a:spcPct val="107000"/>
              </a:lnSpc>
            </a:pP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 </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[AFFICHER SI CREDIT IMMO/CONSO/AUTRES]</a:t>
            </a:r>
            <a:r>
              <a:rPr lang="fr-FR" sz="900" dirty="0">
                <a:effectLst/>
                <a:latin typeface="Arial" panose="020B0604020202020204" pitchFamily="34" charset="0"/>
                <a:ea typeface="Calibri" panose="020F0502020204030204" pitchFamily="34" charset="0"/>
                <a:cs typeface="Arial" panose="020B0604020202020204" pitchFamily="34" charset="0"/>
              </a:rPr>
              <a:t> </a:t>
            </a:r>
          </a:p>
          <a:p>
            <a:pPr algn="just">
              <a:lnSpc>
                <a:spcPct val="107000"/>
              </a:lnSpc>
            </a:pPr>
            <a:r>
              <a:rPr lang="fr-FR" sz="900" b="1" dirty="0">
                <a:effectLst/>
                <a:latin typeface="Arial" panose="020B0604020202020204" pitchFamily="34" charset="0"/>
                <a:ea typeface="Calibri" panose="020F0502020204030204" pitchFamily="34" charset="0"/>
                <a:cs typeface="Arial" panose="020B0604020202020204" pitchFamily="34" charset="0"/>
              </a:rPr>
              <a:t>CREDIT(S)</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Votre compte de dépôt étant le compte de prélèvement du(des) crédit(s) en cours de remboursement et afin d’éviter tout incident de paiement, nous vous invitons à vous rapprocher de votre conseiller.</a:t>
            </a:r>
          </a:p>
          <a:p>
            <a:pPr algn="just">
              <a:lnSpc>
                <a:spcPct val="107000"/>
              </a:lnSpc>
            </a:pP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 </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[AFFICHER SI Compte titres ordinaire]</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b="1" dirty="0">
                <a:effectLst/>
                <a:latin typeface="Arial" panose="020B0604020202020204" pitchFamily="34" charset="0"/>
                <a:ea typeface="Calibri" panose="020F0502020204030204" pitchFamily="34" charset="0"/>
                <a:cs typeface="Arial" panose="020B0604020202020204" pitchFamily="34" charset="0"/>
              </a:rPr>
              <a:t>COMPTE-TITRES ORDINAIRE</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Votre compte de dépôt étant le compte-espèces obligatoirement associé à votre(vos) compte(s) d’instruments financiers ouvert(s) dans nos livres, nous vous invitons à vous rapprocher de votre conseiller ou, si vous souhaitez procéder à son transfert, de votre nouvelle banque (selon tarification en vigueur).</a:t>
            </a: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 </a:t>
            </a:r>
          </a:p>
          <a:p>
            <a:pPr algn="just">
              <a:lnSpc>
                <a:spcPct val="107000"/>
              </a:lnSpc>
            </a:pP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[[AFFICHER SI Parts sociales]</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b="1" dirty="0">
                <a:effectLst/>
                <a:latin typeface="Arial" panose="020B0604020202020204" pitchFamily="34" charset="0"/>
                <a:ea typeface="Calibri" panose="020F0502020204030204" pitchFamily="34" charset="0"/>
                <a:cs typeface="Arial" panose="020B0604020202020204" pitchFamily="34" charset="0"/>
              </a:rPr>
              <a:t>PARTS SOCIALES</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Vous détenez des parts sociales dont les éventuels intérêts ne peuvent être versés que sur votre compte de dépôt ouvert dans nos livres. La clôture de ce dernier nécessite donc de procéder au rachat ou au remboursement de vos parts sociales selon les modalités qui vous ont été présentées au moment de leur souscription. Par ailleurs, nous attirons votre attention sur les conséquences pouvant en résulter</a:t>
            </a:r>
            <a:r>
              <a:rPr lang="fr-FR" sz="900" dirty="0">
                <a:latin typeface="Arial" panose="020B0604020202020204" pitchFamily="34" charset="0"/>
                <a:ea typeface="Calibri" panose="020F0502020204030204" pitchFamily="34" charset="0"/>
                <a:cs typeface="Arial" panose="020B0604020202020204" pitchFamily="34" charset="0"/>
              </a:rPr>
              <a:t>, notamment sur le montant des éventuels intérêts annuels.</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Nous vous invitons à vous rapprocher de votre conseiller pour effectuer les démarches nécessaires préalablement à la clôture de votre compte de dépôt.  </a:t>
            </a: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 </a:t>
            </a:r>
          </a:p>
          <a:p>
            <a:pPr algn="just">
              <a:lnSpc>
                <a:spcPct val="107000"/>
              </a:lnSpc>
            </a:pPr>
            <a:r>
              <a:rPr lang="fr-FR" sz="900" dirty="0">
                <a:effectLst/>
                <a:highlight>
                  <a:srgbClr val="FF00FF"/>
                </a:highlight>
                <a:latin typeface="Arial" panose="020B0604020202020204" pitchFamily="34" charset="0"/>
                <a:ea typeface="Calibri" panose="020F0502020204030204" pitchFamily="34" charset="0"/>
                <a:cs typeface="Arial" panose="020B0604020202020204" pitchFamily="34" charset="0"/>
              </a:rPr>
              <a:t>[AFFICHER SI COFFRE FORT PHYSIQUE]</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b="1" dirty="0">
                <a:effectLst/>
                <a:latin typeface="Arial" panose="020B0604020202020204" pitchFamily="34" charset="0"/>
                <a:ea typeface="Calibri" panose="020F0502020204030204" pitchFamily="34" charset="0"/>
                <a:cs typeface="Arial" panose="020B0604020202020204" pitchFamily="34" charset="0"/>
              </a:rPr>
              <a:t>COFFRE-FORT</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Votre compte de dépôt étant le compte de prélèvement de la cotisation d’un ou plusieurs compartiment(s) de coffre-fort, nous vous invitons à vous rapprocher de l’agence concernée pour accéder à votre coffre-fort, y recueillir son contenu, et nous restituer clé, badge ou carte en votre possession afin de procéder à sa fermeture et à la clôture de votre compte de dépôt.</a:t>
            </a:r>
          </a:p>
          <a:p>
            <a:pPr algn="just">
              <a:lnSpc>
                <a:spcPct val="107000"/>
              </a:lnSpc>
            </a:pPr>
            <a:r>
              <a:rPr lang="fr-FR" sz="900" dirty="0">
                <a:effectLst/>
                <a:latin typeface="Arial" panose="020B0604020202020204" pitchFamily="34" charset="0"/>
                <a:ea typeface="Calibri" panose="020F0502020204030204" pitchFamily="34" charset="0"/>
                <a:cs typeface="Arial" panose="020B0604020202020204" pitchFamily="34" charset="0"/>
              </a:rPr>
              <a:t> </a:t>
            </a:r>
          </a:p>
          <a:p>
            <a:pPr algn="just">
              <a:lnSpc>
                <a:spcPct val="107000"/>
              </a:lnSpc>
            </a:pPr>
            <a:r>
              <a:rPr lang="fr-FR" sz="9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A défaut de la réalisation de l’une ou des action(s) précitée(s), ou si vous souhaitez conserver tout ou partie de vos avoirs sur le(s) contrat(s) ci-dessus cité(s) au sein de &lt; </a:t>
            </a:r>
            <a:r>
              <a:rPr lang="fr-FR" sz="900" b="1" dirty="0">
                <a:solidFill>
                  <a:srgbClr val="000000"/>
                </a:solidFill>
                <a:effectLst/>
                <a:highlight>
                  <a:srgbClr val="FFFF00"/>
                </a:highlight>
                <a:latin typeface="Arial" panose="020B0604020202020204" pitchFamily="34" charset="0"/>
                <a:ea typeface="Calibri" panose="020F0502020204030204" pitchFamily="34" charset="0"/>
                <a:cs typeface="Arial" panose="020B0604020202020204" pitchFamily="34" charset="0"/>
              </a:rPr>
              <a:t>Banque de départ</a:t>
            </a:r>
            <a:r>
              <a:rPr lang="fr-FR" sz="9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 &gt;, </a:t>
            </a:r>
            <a:r>
              <a:rPr lang="fr-FR" sz="900" b="1" dirty="0">
                <a:effectLst/>
                <a:latin typeface="Arial" panose="020B0604020202020204" pitchFamily="34" charset="0"/>
                <a:ea typeface="Calibri" panose="020F0502020204030204" pitchFamily="34" charset="0"/>
                <a:cs typeface="Arial" panose="020B0604020202020204" pitchFamily="34" charset="0"/>
              </a:rPr>
              <a:t>nous ne serons pas en mesure de procéder à la clôture de votre compte de dépôt dans le cadre de la mobilité bancaire et le maintiendrons ouvert, ainsi que le(s) produit(s) associé(s) (selon conditions tarifaires en vigueur).</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b="1" dirty="0">
                <a:effectLst/>
                <a:latin typeface="Arial" panose="020B0604020202020204" pitchFamily="34" charset="0"/>
                <a:ea typeface="Calibri" panose="020F0502020204030204" pitchFamily="34" charset="0"/>
                <a:cs typeface="Arial" panose="020B0604020202020204" pitchFamily="34" charset="0"/>
              </a:rPr>
              <a:t>Nous attirons votre attention sur le fait que les situations bloquantes susvisées sont celles connues par </a:t>
            </a:r>
            <a:r>
              <a:rPr lang="fr-FR" sz="900" b="1" dirty="0">
                <a:effectLst/>
                <a:highlight>
                  <a:srgbClr val="FFFF00"/>
                </a:highlight>
                <a:latin typeface="Arial" panose="020B0604020202020204" pitchFamily="34" charset="0"/>
                <a:ea typeface="Calibri" panose="020F0502020204030204" pitchFamily="34" charset="0"/>
                <a:cs typeface="Arial" panose="020B0604020202020204" pitchFamily="34" charset="0"/>
              </a:rPr>
              <a:t>&lt; Banque de départ &gt;</a:t>
            </a:r>
            <a:r>
              <a:rPr lang="fr-FR" sz="900" b="1" dirty="0">
                <a:effectLst/>
                <a:latin typeface="Arial" panose="020B0604020202020204" pitchFamily="34" charset="0"/>
                <a:ea typeface="Calibri" panose="020F0502020204030204" pitchFamily="34" charset="0"/>
                <a:cs typeface="Arial" panose="020B0604020202020204" pitchFamily="34" charset="0"/>
              </a:rPr>
              <a:t> à la date d’édition du présent courrier et ne préjuge pas de la survenance d’autres situations pouvant intervenir avant la date de clôture fixée dans le mandat de mobilité bancaire.</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fr-FR" sz="900" i="1" dirty="0">
                <a:effectLst/>
                <a:highlight>
                  <a:srgbClr val="FF00FF"/>
                </a:highlight>
                <a:latin typeface="Arial" panose="020B0604020202020204" pitchFamily="34" charset="0"/>
                <a:ea typeface="Calibri" panose="020F0502020204030204" pitchFamily="34" charset="0"/>
                <a:cs typeface="Arial" panose="020B0604020202020204" pitchFamily="34" charset="0"/>
              </a:rPr>
              <a:t>[FIN : AFFICHER SI PRESENCE DE SITUATION BLOQUANTE]</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20000"/>
              </a:lnSpc>
              <a:spcBef>
                <a:spcPts val="600"/>
              </a:spcBef>
            </a:pPr>
            <a:endParaRPr lang="fr-FR" sz="900" b="1" kern="12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p>
            <a:pPr algn="just">
              <a:lnSpc>
                <a:spcPct val="120000"/>
              </a:lnSpc>
              <a:spcBef>
                <a:spcPts val="600"/>
              </a:spcBef>
            </a:pPr>
            <a:r>
              <a:rPr lang="fr-FR" sz="900" b="1" kern="1200" dirty="0">
                <a:solidFill>
                  <a:srgbClr val="FF0000"/>
                </a:solidFill>
                <a:effectLst/>
                <a:latin typeface="Arial" panose="020B0604020202020204" pitchFamily="34" charset="0"/>
                <a:ea typeface="Calibri" panose="020F0502020204030204" pitchFamily="34" charset="0"/>
                <a:cs typeface="Arial" panose="020B0604020202020204" pitchFamily="34" charset="0"/>
              </a:rPr>
              <a:t>&gt; </a:t>
            </a:r>
            <a:r>
              <a:rPr lang="fr-FR" sz="900" b="1" kern="1200" spc="-5" dirty="0">
                <a:solidFill>
                  <a:srgbClr val="000000"/>
                </a:solidFill>
                <a:effectLst/>
                <a:latin typeface="Arial" panose="020B0604020202020204" pitchFamily="34" charset="0"/>
                <a:ea typeface="Calibri" panose="020F0502020204030204" pitchFamily="34" charset="0"/>
                <a:cs typeface="Arial" panose="020B0604020202020204" pitchFamily="34" charset="0"/>
              </a:rPr>
              <a:t>Astuce : </a:t>
            </a:r>
            <a:r>
              <a:rPr lang="fr-FR" sz="900" kern="1200" spc="-5" dirty="0">
                <a:effectLst/>
                <a:latin typeface="Arial" panose="020B0604020202020204" pitchFamily="34" charset="0"/>
                <a:ea typeface="Times New Roman" panose="02020603050405020304" pitchFamily="18" charset="0"/>
                <a:cs typeface="Arial" panose="020B0604020202020204" pitchFamily="34" charset="0"/>
              </a:rPr>
              <a:t>Pour vous accompagner dans votre démarche de mobilité, vous pouvez solliciter votre conseiller.</a:t>
            </a:r>
          </a:p>
          <a:p>
            <a:pPr algn="just">
              <a:lnSpc>
                <a:spcPct val="120000"/>
              </a:lnSpc>
              <a:spcBef>
                <a:spcPts val="600"/>
              </a:spcBef>
            </a:pPr>
            <a:endParaRPr lang="fr-FR" sz="900" dirty="0">
              <a:effectLst/>
              <a:latin typeface="Arial" panose="020B0604020202020204" pitchFamily="34" charset="0"/>
              <a:ea typeface="Times New Roman" panose="02020603050405020304" pitchFamily="18" charset="0"/>
              <a:cs typeface="Arial" panose="020B0604020202020204" pitchFamily="34" charset="0"/>
            </a:endParaRPr>
          </a:p>
          <a:p>
            <a:pPr marL="8890" algn="just">
              <a:lnSpc>
                <a:spcPct val="107000"/>
              </a:lnSpc>
              <a:spcBef>
                <a:spcPts val="120"/>
              </a:spcBef>
            </a:pPr>
            <a:r>
              <a:rPr lang="fr-FR" sz="900" kern="1200" dirty="0">
                <a:effectLst/>
                <a:latin typeface="Arial" panose="020B0604020202020204" pitchFamily="34" charset="0"/>
                <a:ea typeface="Calibri" panose="020F0502020204030204" pitchFamily="34" charset="0"/>
                <a:cs typeface="Arial" panose="020B0604020202020204" pitchFamily="34" charset="0"/>
              </a:rPr>
              <a:t> </a:t>
            </a:r>
            <a:r>
              <a:rPr lang="fr-FR" sz="900" b="1" kern="1200" dirty="0">
                <a:solidFill>
                  <a:srgbClr val="722E53"/>
                </a:solidFill>
                <a:effectLst/>
                <a:latin typeface="Arial" panose="020B0604020202020204" pitchFamily="34" charset="0"/>
                <a:ea typeface="Calibri" panose="020F0502020204030204" pitchFamily="34" charset="0"/>
                <a:cs typeface="Arial" panose="020B0604020202020204" pitchFamily="34" charset="0"/>
              </a:rPr>
              <a:t>La Caisse d’Epargne a vocation à vous être utile au quotidien et dans la durée.</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marL="8890" algn="just">
              <a:lnSpc>
                <a:spcPct val="107000"/>
              </a:lnSpc>
              <a:spcBef>
                <a:spcPts val="120"/>
              </a:spcBef>
            </a:pPr>
            <a:r>
              <a:rPr lang="fr-FR" sz="900" kern="1200" dirty="0">
                <a:effectLst/>
                <a:latin typeface="Arial" panose="020B0604020202020204" pitchFamily="34" charset="0"/>
                <a:ea typeface="Calibri" panose="020F0502020204030204" pitchFamily="34" charset="0"/>
                <a:cs typeface="Arial" panose="020B0604020202020204" pitchFamily="34" charset="0"/>
              </a:rPr>
              <a:t> </a:t>
            </a:r>
          </a:p>
          <a:p>
            <a:pPr marL="8890" algn="just">
              <a:lnSpc>
                <a:spcPct val="107000"/>
              </a:lnSpc>
              <a:spcBef>
                <a:spcPts val="120"/>
              </a:spcBef>
            </a:pPr>
            <a:r>
              <a:rPr lang="fr-FR" sz="900" kern="1200" dirty="0">
                <a:effectLst/>
                <a:latin typeface="Arial" panose="020B0604020202020204" pitchFamily="34" charset="0"/>
                <a:ea typeface="Calibri" panose="020F0502020204030204" pitchFamily="34" charset="0"/>
                <a:cs typeface="Arial" panose="020B0604020202020204" pitchFamily="34" charset="0"/>
              </a:rPr>
              <a:t>Nous restons à votre écoute, quel que soit votre besoin.</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marL="8890" algn="r">
              <a:lnSpc>
                <a:spcPct val="107000"/>
              </a:lnSpc>
            </a:pPr>
            <a:r>
              <a:rPr lang="fr-FR" sz="900" kern="1200" dirty="0">
                <a:effectLst/>
                <a:latin typeface="Arial" panose="020B0604020202020204" pitchFamily="34" charset="0"/>
                <a:ea typeface="Calibri" panose="020F0502020204030204" pitchFamily="34" charset="0"/>
                <a:cs typeface="Arial" panose="020B0604020202020204" pitchFamily="34" charset="0"/>
              </a:rPr>
              <a:t> </a:t>
            </a:r>
            <a:r>
              <a:rPr lang="fr-FR" sz="900" kern="1200" spc="-5" dirty="0">
                <a:solidFill>
                  <a:srgbClr val="000000"/>
                </a:solidFill>
                <a:effectLst/>
                <a:latin typeface="Arial" panose="020B0604020202020204" pitchFamily="34" charset="0"/>
                <a:ea typeface="Calibri" panose="020F0502020204030204" pitchFamily="34" charset="0"/>
                <a:cs typeface="Arial" panose="020B0604020202020204" pitchFamily="34" charset="0"/>
              </a:rPr>
              <a:t>Pavé signature (Votre Agence)</a:t>
            </a:r>
            <a:endParaRPr lang="fr-FR" sz="9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spcBef>
                <a:spcPts val="120"/>
              </a:spcBef>
            </a:pPr>
            <a:endParaRPr lang="fr-FR" sz="900" dirty="0">
              <a:effectLst/>
              <a:latin typeface="Arial" panose="020B0604020202020204" pitchFamily="34" charset="0"/>
              <a:ea typeface="Calibri" panose="020F0502020204030204" pitchFamily="34" charset="0"/>
              <a:cs typeface="Arial" panose="020B0604020202020204" pitchFamily="34" charset="0"/>
            </a:endParaRPr>
          </a:p>
        </p:txBody>
      </p:sp>
      <p:sp>
        <p:nvSpPr>
          <p:cNvPr id="25" name="object 9">
            <a:extLst>
              <a:ext uri="{FF2B5EF4-FFF2-40B4-BE49-F238E27FC236}">
                <a16:creationId xmlns:a16="http://schemas.microsoft.com/office/drawing/2014/main" id="{C9CB7564-7FB8-4C05-B5B9-EE047A987FD7}"/>
              </a:ext>
            </a:extLst>
          </p:cNvPr>
          <p:cNvSpPr txBox="1"/>
          <p:nvPr/>
        </p:nvSpPr>
        <p:spPr>
          <a:xfrm>
            <a:off x="6499543" y="180000"/>
            <a:ext cx="502285" cy="190936"/>
          </a:xfrm>
          <a:prstGeom prst="rect">
            <a:avLst/>
          </a:prstGeom>
        </p:spPr>
        <p:txBody>
          <a:bodyPr vert="horz" wrap="square" lIns="0" tIns="0" rIns="0" bIns="0" rtlCol="0" anchor="ctr">
            <a:noAutofit/>
          </a:bodyPr>
          <a:lstStyle/>
          <a:p>
            <a:pPr algn="r">
              <a:lnSpc>
                <a:spcPct val="150000"/>
              </a:lnSpc>
            </a:pPr>
            <a:r>
              <a:rPr lang="fr-FR" sz="800" kern="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Page 3/3</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43518701"/>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213</TotalTime>
  <Words>2129</Words>
  <Application>Microsoft Office PowerPoint</Application>
  <PresentationFormat>Personnalisé</PresentationFormat>
  <Paragraphs>119</Paragraphs>
  <Slides>3</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vt:i4>
      </vt:variant>
    </vt:vector>
  </HeadingPairs>
  <TitlesOfParts>
    <vt:vector size="10" baseType="lpstr">
      <vt:lpstr>FangSong</vt:lpstr>
      <vt:lpstr>Arial</vt:lpstr>
      <vt:lpstr>Calibri</vt:lpstr>
      <vt:lpstr>Calibri Light</vt:lpstr>
      <vt:lpstr>Helvetica Bold</vt:lpstr>
      <vt:lpstr>Helvetica Regular</vt:lpstr>
      <vt:lpstr>Thème Office</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CAMPESATO JÉRÔME (EXT)</dc:creator>
  <cp:lastModifiedBy>CHOMIENNE Pascale [CEIDF]</cp:lastModifiedBy>
  <cp:revision>9</cp:revision>
  <dcterms:created xsi:type="dcterms:W3CDTF">2022-09-19T07:25:38Z</dcterms:created>
  <dcterms:modified xsi:type="dcterms:W3CDTF">2023-03-27T14:18:59Z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2023-01-19T16:22:36Z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ContentBits">
    <vt:lpwstr>0</vt:lpwstr>
  </property>
</Properties>
</file>