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11203" r:id="rId6"/>
    <p:sldId id="290" r:id="rId7"/>
    <p:sldId id="11184" r:id="rId8"/>
    <p:sldId id="11185" r:id="rId9"/>
    <p:sldId id="11210" r:id="rId10"/>
    <p:sldId id="11212" r:id="rId11"/>
    <p:sldId id="11199" r:id="rId12"/>
    <p:sldId id="273" r:id="rId13"/>
    <p:sldId id="11182" r:id="rId14"/>
    <p:sldId id="11211" r:id="rId15"/>
    <p:sldId id="279" r:id="rId16"/>
    <p:sldId id="285" r:id="rId17"/>
    <p:sldId id="11187" r:id="rId18"/>
    <p:sldId id="11186" r:id="rId19"/>
    <p:sldId id="280" r:id="rId20"/>
    <p:sldId id="312" r:id="rId21"/>
    <p:sldId id="311" r:id="rId22"/>
    <p:sldId id="287" r:id="rId23"/>
    <p:sldId id="294" r:id="rId24"/>
    <p:sldId id="11183" r:id="rId25"/>
    <p:sldId id="11201" r:id="rId26"/>
    <p:sldId id="11193" r:id="rId27"/>
    <p:sldId id="306" r:id="rId28"/>
    <p:sldId id="11202" r:id="rId29"/>
    <p:sldId id="11206" r:id="rId30"/>
    <p:sldId id="11194" r:id="rId31"/>
    <p:sldId id="11198" r:id="rId32"/>
    <p:sldId id="307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95964"/>
    <a:srgbClr val="FE735C"/>
    <a:srgbClr val="1A2E35"/>
    <a:srgbClr val="D5C9B7"/>
    <a:srgbClr val="F2F2F2"/>
    <a:srgbClr val="C31632"/>
    <a:srgbClr val="A4A5A4"/>
    <a:srgbClr val="D9D9D9"/>
    <a:srgbClr val="91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85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11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FDC en 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 formatCode="mmm\-yy">
                  <c:v>44805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1.61</c:v>
                </c:pt>
                <c:pt idx="1">
                  <c:v>1.54</c:v>
                </c:pt>
                <c:pt idx="2">
                  <c:v>1.48</c:v>
                </c:pt>
                <c:pt idx="3">
                  <c:v>1.43</c:v>
                </c:pt>
                <c:pt idx="4">
                  <c:v>1.39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6C-48B4-B449-253FA81ED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"/>
        <c:overlap val="-27"/>
        <c:axId val="919133016"/>
        <c:axId val="919130720"/>
      </c:barChart>
      <c:catAx>
        <c:axId val="91913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19130720"/>
        <c:crosses val="autoZero"/>
        <c:auto val="1"/>
        <c:lblAlgn val="ctr"/>
        <c:lblOffset val="100"/>
        <c:noMultiLvlLbl val="0"/>
      </c:catAx>
      <c:valAx>
        <c:axId val="91913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19133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0.wdp"/><Relationship Id="rId18" Type="http://schemas.openxmlformats.org/officeDocument/2006/relationships/image" Target="../media/image30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openxmlformats.org/officeDocument/2006/relationships/image" Target="../media/image25.png"/><Relationship Id="rId17" Type="http://schemas.openxmlformats.org/officeDocument/2006/relationships/image" Target="../media/image29.png"/><Relationship Id="rId2" Type="http://schemas.openxmlformats.org/officeDocument/2006/relationships/image" Target="../media/image20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11" Type="http://schemas.microsoft.com/office/2007/relationships/hdphoto" Target="../media/hdphoto5.wdp"/><Relationship Id="rId5" Type="http://schemas.microsoft.com/office/2007/relationships/hdphoto" Target="../media/hdphoto7.wdp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microsoft.com/office/2007/relationships/hdphoto" Target="../media/hdphoto9.wdp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16.wdp"/><Relationship Id="rId18" Type="http://schemas.openxmlformats.org/officeDocument/2006/relationships/image" Target="../media/image29.png"/><Relationship Id="rId3" Type="http://schemas.microsoft.com/office/2007/relationships/hdphoto" Target="../media/hdphoto11.wdp"/><Relationship Id="rId21" Type="http://schemas.openxmlformats.org/officeDocument/2006/relationships/image" Target="../media/image38.jpeg"/><Relationship Id="rId7" Type="http://schemas.microsoft.com/office/2007/relationships/hdphoto" Target="../media/hdphoto13.wdp"/><Relationship Id="rId12" Type="http://schemas.openxmlformats.org/officeDocument/2006/relationships/image" Target="../media/image36.png"/><Relationship Id="rId17" Type="http://schemas.openxmlformats.org/officeDocument/2006/relationships/image" Target="../media/image28.png"/><Relationship Id="rId25" Type="http://schemas.openxmlformats.org/officeDocument/2006/relationships/image" Target="../media/image42.png"/><Relationship Id="rId2" Type="http://schemas.openxmlformats.org/officeDocument/2006/relationships/image" Target="../media/image31.png"/><Relationship Id="rId16" Type="http://schemas.openxmlformats.org/officeDocument/2006/relationships/image" Target="../media/image27.png"/><Relationship Id="rId20" Type="http://schemas.microsoft.com/office/2007/relationships/hdphoto" Target="../media/hdphoto17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microsoft.com/office/2007/relationships/hdphoto" Target="../media/hdphoto15.wdp"/><Relationship Id="rId24" Type="http://schemas.openxmlformats.org/officeDocument/2006/relationships/image" Target="../media/image41.png"/><Relationship Id="rId5" Type="http://schemas.microsoft.com/office/2007/relationships/hdphoto" Target="../media/hdphoto12.wdp"/><Relationship Id="rId15" Type="http://schemas.openxmlformats.org/officeDocument/2006/relationships/image" Target="../media/image26.png"/><Relationship Id="rId23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microsoft.com/office/2007/relationships/hdphoto" Target="../media/hdphoto14.wdp"/><Relationship Id="rId14" Type="http://schemas.openxmlformats.org/officeDocument/2006/relationships/image" Target="../media/image30.png"/><Relationship Id="rId22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13" Type="http://schemas.microsoft.com/office/2007/relationships/hdphoto" Target="../media/hdphoto11.wdp"/><Relationship Id="rId18" Type="http://schemas.openxmlformats.org/officeDocument/2006/relationships/image" Target="../media/image34.png"/><Relationship Id="rId26" Type="http://schemas.openxmlformats.org/officeDocument/2006/relationships/image" Target="../media/image26.png"/><Relationship Id="rId3" Type="http://schemas.microsoft.com/office/2007/relationships/hdphoto" Target="../media/hdphoto18.wdp"/><Relationship Id="rId21" Type="http://schemas.microsoft.com/office/2007/relationships/hdphoto" Target="../media/hdphoto15.wdp"/><Relationship Id="rId7" Type="http://schemas.openxmlformats.org/officeDocument/2006/relationships/image" Target="../media/image46.png"/><Relationship Id="rId12" Type="http://schemas.openxmlformats.org/officeDocument/2006/relationships/image" Target="../media/image31.png"/><Relationship Id="rId17" Type="http://schemas.microsoft.com/office/2007/relationships/hdphoto" Target="../media/hdphoto12.wdp"/><Relationship Id="rId25" Type="http://schemas.openxmlformats.org/officeDocument/2006/relationships/image" Target="../media/image29.png"/><Relationship Id="rId2" Type="http://schemas.openxmlformats.org/officeDocument/2006/relationships/image" Target="../media/image43.png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9.wdp"/><Relationship Id="rId11" Type="http://schemas.openxmlformats.org/officeDocument/2006/relationships/image" Target="../media/image47.png"/><Relationship Id="rId24" Type="http://schemas.openxmlformats.org/officeDocument/2006/relationships/image" Target="../media/image30.png"/><Relationship Id="rId5" Type="http://schemas.openxmlformats.org/officeDocument/2006/relationships/image" Target="../media/image45.png"/><Relationship Id="rId15" Type="http://schemas.microsoft.com/office/2007/relationships/hdphoto" Target="../media/hdphoto13.wdp"/><Relationship Id="rId23" Type="http://schemas.microsoft.com/office/2007/relationships/hdphoto" Target="../media/hdphoto16.wdp"/><Relationship Id="rId28" Type="http://schemas.openxmlformats.org/officeDocument/2006/relationships/image" Target="../media/image28.png"/><Relationship Id="rId10" Type="http://schemas.microsoft.com/office/2007/relationships/hdphoto" Target="../media/hdphoto17.wdp"/><Relationship Id="rId19" Type="http://schemas.microsoft.com/office/2007/relationships/hdphoto" Target="../media/hdphoto14.wdp"/><Relationship Id="rId4" Type="http://schemas.openxmlformats.org/officeDocument/2006/relationships/image" Target="../media/image44.png"/><Relationship Id="rId9" Type="http://schemas.openxmlformats.org/officeDocument/2006/relationships/image" Target="../media/image37.png"/><Relationship Id="rId14" Type="http://schemas.openxmlformats.org/officeDocument/2006/relationships/image" Target="../media/image33.png"/><Relationship Id="rId22" Type="http://schemas.openxmlformats.org/officeDocument/2006/relationships/image" Target="../media/image36.png"/><Relationship Id="rId27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15.wdp"/><Relationship Id="rId18" Type="http://schemas.openxmlformats.org/officeDocument/2006/relationships/image" Target="../media/image28.png"/><Relationship Id="rId3" Type="http://schemas.openxmlformats.org/officeDocument/2006/relationships/image" Target="../media/image49.png"/><Relationship Id="rId7" Type="http://schemas.microsoft.com/office/2007/relationships/hdphoto" Target="../media/hdphoto11.wdp"/><Relationship Id="rId12" Type="http://schemas.openxmlformats.org/officeDocument/2006/relationships/image" Target="../media/image35.png"/><Relationship Id="rId17" Type="http://schemas.openxmlformats.org/officeDocument/2006/relationships/image" Target="../media/image27.png"/><Relationship Id="rId2" Type="http://schemas.openxmlformats.org/officeDocument/2006/relationships/image" Target="../media/image48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11" Type="http://schemas.microsoft.com/office/2007/relationships/hdphoto" Target="../media/hdphoto14.wdp"/><Relationship Id="rId5" Type="http://schemas.microsoft.com/office/2007/relationships/hdphoto" Target="../media/hdphoto13.wdp"/><Relationship Id="rId15" Type="http://schemas.microsoft.com/office/2007/relationships/hdphoto" Target="../media/hdphoto16.wdp"/><Relationship Id="rId10" Type="http://schemas.openxmlformats.org/officeDocument/2006/relationships/image" Target="../media/image34.png"/><Relationship Id="rId19" Type="http://schemas.openxmlformats.org/officeDocument/2006/relationships/image" Target="../media/image29.png"/><Relationship Id="rId4" Type="http://schemas.openxmlformats.org/officeDocument/2006/relationships/image" Target="../media/image33.png"/><Relationship Id="rId9" Type="http://schemas.microsoft.com/office/2007/relationships/hdphoto" Target="../media/hdphoto12.wdp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13" Type="http://schemas.microsoft.com/office/2007/relationships/hdphoto" Target="../media/hdphoto11.wdp"/><Relationship Id="rId18" Type="http://schemas.openxmlformats.org/officeDocument/2006/relationships/image" Target="../media/image35.png"/><Relationship Id="rId26" Type="http://schemas.openxmlformats.org/officeDocument/2006/relationships/image" Target="../media/image30.png"/><Relationship Id="rId3" Type="http://schemas.openxmlformats.org/officeDocument/2006/relationships/image" Target="../media/image49.png"/><Relationship Id="rId21" Type="http://schemas.microsoft.com/office/2007/relationships/hdphoto" Target="../media/hdphoto16.wdp"/><Relationship Id="rId7" Type="http://schemas.openxmlformats.org/officeDocument/2006/relationships/image" Target="../media/image52.png"/><Relationship Id="rId12" Type="http://schemas.openxmlformats.org/officeDocument/2006/relationships/image" Target="../media/image31.png"/><Relationship Id="rId17" Type="http://schemas.microsoft.com/office/2007/relationships/hdphoto" Target="../media/hdphoto14.wdp"/><Relationship Id="rId25" Type="http://schemas.openxmlformats.org/officeDocument/2006/relationships/image" Target="../media/image29.png"/><Relationship Id="rId2" Type="http://schemas.openxmlformats.org/officeDocument/2006/relationships/image" Target="../media/image50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1.wdp"/><Relationship Id="rId11" Type="http://schemas.microsoft.com/office/2007/relationships/hdphoto" Target="../media/hdphoto13.wdp"/><Relationship Id="rId24" Type="http://schemas.openxmlformats.org/officeDocument/2006/relationships/image" Target="../media/image28.png"/><Relationship Id="rId5" Type="http://schemas.openxmlformats.org/officeDocument/2006/relationships/image" Target="../media/image51.png"/><Relationship Id="rId15" Type="http://schemas.microsoft.com/office/2007/relationships/hdphoto" Target="../media/hdphoto12.wdp"/><Relationship Id="rId23" Type="http://schemas.openxmlformats.org/officeDocument/2006/relationships/image" Target="../media/image27.png"/><Relationship Id="rId10" Type="http://schemas.openxmlformats.org/officeDocument/2006/relationships/image" Target="../media/image33.png"/><Relationship Id="rId19" Type="http://schemas.microsoft.com/office/2007/relationships/hdphoto" Target="../media/hdphoto15.wdp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32.png"/><Relationship Id="rId22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36.png"/><Relationship Id="rId18" Type="http://schemas.openxmlformats.org/officeDocument/2006/relationships/image" Target="../media/image29.png"/><Relationship Id="rId3" Type="http://schemas.openxmlformats.org/officeDocument/2006/relationships/image" Target="../media/image33.png"/><Relationship Id="rId21" Type="http://schemas.openxmlformats.org/officeDocument/2006/relationships/image" Target="../media/image56.png"/><Relationship Id="rId7" Type="http://schemas.openxmlformats.org/officeDocument/2006/relationships/image" Target="../media/image32.png"/><Relationship Id="rId12" Type="http://schemas.microsoft.com/office/2007/relationships/hdphoto" Target="../media/hdphoto15.wdp"/><Relationship Id="rId17" Type="http://schemas.openxmlformats.org/officeDocument/2006/relationships/image" Target="../media/image28.png"/><Relationship Id="rId25" Type="http://schemas.openxmlformats.org/officeDocument/2006/relationships/image" Target="../media/image49.png"/><Relationship Id="rId2" Type="http://schemas.openxmlformats.org/officeDocument/2006/relationships/image" Target="../media/image54.png"/><Relationship Id="rId16" Type="http://schemas.openxmlformats.org/officeDocument/2006/relationships/image" Target="../media/image27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1.wdp"/><Relationship Id="rId11" Type="http://schemas.openxmlformats.org/officeDocument/2006/relationships/image" Target="../media/image35.png"/><Relationship Id="rId24" Type="http://schemas.openxmlformats.org/officeDocument/2006/relationships/image" Target="../media/image57.png"/><Relationship Id="rId5" Type="http://schemas.openxmlformats.org/officeDocument/2006/relationships/image" Target="../media/image31.png"/><Relationship Id="rId15" Type="http://schemas.openxmlformats.org/officeDocument/2006/relationships/image" Target="../media/image26.png"/><Relationship Id="rId23" Type="http://schemas.openxmlformats.org/officeDocument/2006/relationships/hyperlink" Target="http://commerciaux.celca.caisse-epargne.fr/" TargetMode="External"/><Relationship Id="rId10" Type="http://schemas.microsoft.com/office/2007/relationships/hdphoto" Target="../media/hdphoto14.wdp"/><Relationship Id="rId19" Type="http://schemas.openxmlformats.org/officeDocument/2006/relationships/image" Target="../media/image30.png"/><Relationship Id="rId4" Type="http://schemas.microsoft.com/office/2007/relationships/hdphoto" Target="../media/hdphoto13.wdp"/><Relationship Id="rId9" Type="http://schemas.openxmlformats.org/officeDocument/2006/relationships/image" Target="../media/image34.png"/><Relationship Id="rId14" Type="http://schemas.microsoft.com/office/2007/relationships/hdphoto" Target="../media/hdphoto16.wdp"/><Relationship Id="rId22" Type="http://schemas.openxmlformats.org/officeDocument/2006/relationships/hyperlink" Target="http://commerciaux.celca.caisse-epargne.fr/professionnels/synergie-prescriptions-franchises/email-version-digitale-pochette-dirigeant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16.wdp"/><Relationship Id="rId18" Type="http://schemas.openxmlformats.org/officeDocument/2006/relationships/image" Target="../media/image29.png"/><Relationship Id="rId26" Type="http://schemas.openxmlformats.org/officeDocument/2006/relationships/image" Target="../media/image39.jpeg"/><Relationship Id="rId3" Type="http://schemas.microsoft.com/office/2007/relationships/hdphoto" Target="../media/hdphoto11.wdp"/><Relationship Id="rId21" Type="http://schemas.openxmlformats.org/officeDocument/2006/relationships/image" Target="../media/image58.png"/><Relationship Id="rId7" Type="http://schemas.microsoft.com/office/2007/relationships/hdphoto" Target="../media/hdphoto13.wdp"/><Relationship Id="rId12" Type="http://schemas.openxmlformats.org/officeDocument/2006/relationships/image" Target="../media/image36.png"/><Relationship Id="rId17" Type="http://schemas.openxmlformats.org/officeDocument/2006/relationships/image" Target="../media/image28.png"/><Relationship Id="rId25" Type="http://schemas.openxmlformats.org/officeDocument/2006/relationships/image" Target="../media/image38.jpeg"/><Relationship Id="rId2" Type="http://schemas.openxmlformats.org/officeDocument/2006/relationships/image" Target="../media/image31.png"/><Relationship Id="rId16" Type="http://schemas.openxmlformats.org/officeDocument/2006/relationships/image" Target="../media/image27.png"/><Relationship Id="rId20" Type="http://schemas.microsoft.com/office/2007/relationships/hdphoto" Target="../media/hdphoto9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microsoft.com/office/2007/relationships/hdphoto" Target="../media/hdphoto15.wdp"/><Relationship Id="rId24" Type="http://schemas.openxmlformats.org/officeDocument/2006/relationships/image" Target="../media/image57.png"/><Relationship Id="rId5" Type="http://schemas.microsoft.com/office/2007/relationships/hdphoto" Target="../media/hdphoto12.wdp"/><Relationship Id="rId15" Type="http://schemas.openxmlformats.org/officeDocument/2006/relationships/image" Target="../media/image26.png"/><Relationship Id="rId23" Type="http://schemas.openxmlformats.org/officeDocument/2006/relationships/hyperlink" Target="http://commerciaux.celca.caisse-epargne.fr/" TargetMode="External"/><Relationship Id="rId10" Type="http://schemas.openxmlformats.org/officeDocument/2006/relationships/image" Target="../media/image35.png"/><Relationship Id="rId19" Type="http://schemas.openxmlformats.org/officeDocument/2006/relationships/image" Target="../media/image23.png"/><Relationship Id="rId4" Type="http://schemas.openxmlformats.org/officeDocument/2006/relationships/image" Target="../media/image32.png"/><Relationship Id="rId9" Type="http://schemas.microsoft.com/office/2007/relationships/hdphoto" Target="../media/hdphoto14.wdp"/><Relationship Id="rId14" Type="http://schemas.openxmlformats.org/officeDocument/2006/relationships/image" Target="../media/image30.png"/><Relationship Id="rId22" Type="http://schemas.openxmlformats.org/officeDocument/2006/relationships/hyperlink" Target="https://forms.office.com/Pages/ResponsePage.aspx?id=NW271YKKKUO0mlAwvWSXq4Qzym3A8XxPqAOLL4qkJhNUN0taNEpQT0E4SFFONERLSUw3RjUyNUcwTy4u" TargetMode="External"/><Relationship Id="rId27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hdphoto" Target="../media/hdphoto14.wdp"/><Relationship Id="rId18" Type="http://schemas.openxmlformats.org/officeDocument/2006/relationships/image" Target="../media/image26.png"/><Relationship Id="rId3" Type="http://schemas.microsoft.com/office/2007/relationships/hdphoto" Target="../media/hdphoto13.wdp"/><Relationship Id="rId21" Type="http://schemas.openxmlformats.org/officeDocument/2006/relationships/image" Target="../media/image61.png"/><Relationship Id="rId7" Type="http://schemas.microsoft.com/office/2007/relationships/hdphoto" Target="../media/hdphoto16.wdp"/><Relationship Id="rId12" Type="http://schemas.openxmlformats.org/officeDocument/2006/relationships/image" Target="../media/image34.png"/><Relationship Id="rId17" Type="http://schemas.openxmlformats.org/officeDocument/2006/relationships/image" Target="../media/image29.png"/><Relationship Id="rId2" Type="http://schemas.openxmlformats.org/officeDocument/2006/relationships/image" Target="../media/image33.png"/><Relationship Id="rId16" Type="http://schemas.openxmlformats.org/officeDocument/2006/relationships/image" Target="../media/image28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microsoft.com/office/2007/relationships/hdphoto" Target="../media/hdphoto12.wdp"/><Relationship Id="rId5" Type="http://schemas.microsoft.com/office/2007/relationships/hdphoto" Target="../media/hdphoto15.wdp"/><Relationship Id="rId15" Type="http://schemas.openxmlformats.org/officeDocument/2006/relationships/image" Target="../media/image27.png"/><Relationship Id="rId10" Type="http://schemas.openxmlformats.org/officeDocument/2006/relationships/image" Target="../media/image32.png"/><Relationship Id="rId19" Type="http://schemas.openxmlformats.org/officeDocument/2006/relationships/image" Target="../media/image60.png"/><Relationship Id="rId4" Type="http://schemas.openxmlformats.org/officeDocument/2006/relationships/image" Target="../media/image35.png"/><Relationship Id="rId9" Type="http://schemas.microsoft.com/office/2007/relationships/hdphoto" Target="../media/hdphoto11.wdp"/><Relationship Id="rId1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34.png"/><Relationship Id="rId18" Type="http://schemas.openxmlformats.org/officeDocument/2006/relationships/image" Target="../media/image29.png"/><Relationship Id="rId3" Type="http://schemas.openxmlformats.org/officeDocument/2006/relationships/image" Target="../media/image33.png"/><Relationship Id="rId21" Type="http://schemas.openxmlformats.org/officeDocument/2006/relationships/image" Target="../media/image62.jpeg"/><Relationship Id="rId7" Type="http://schemas.openxmlformats.org/officeDocument/2006/relationships/image" Target="../media/image36.png"/><Relationship Id="rId12" Type="http://schemas.microsoft.com/office/2007/relationships/hdphoto" Target="../media/hdphoto12.wdp"/><Relationship Id="rId17" Type="http://schemas.openxmlformats.org/officeDocument/2006/relationships/image" Target="../media/image28.png"/><Relationship Id="rId2" Type="http://schemas.openxmlformats.org/officeDocument/2006/relationships/image" Target="../media/image61.png"/><Relationship Id="rId16" Type="http://schemas.openxmlformats.org/officeDocument/2006/relationships/image" Target="../media/image27.png"/><Relationship Id="rId20" Type="http://schemas.openxmlformats.org/officeDocument/2006/relationships/hyperlink" Target="http://commerciaux.celca.caisse-epargne.fr/professionnels/synergie-prescriptions-franchises/email-pdf-info-dirigeant-pour-ses-salaries/" TargetMode="External"/><Relationship Id="rId1" Type="http://schemas.openxmlformats.org/officeDocument/2006/relationships/slideLayout" Target="../slideLayouts/slideLayout4.xml"/><Relationship Id="rId6" Type="http://schemas.microsoft.com/office/2007/relationships/hdphoto" Target="../media/hdphoto15.wdp"/><Relationship Id="rId11" Type="http://schemas.openxmlformats.org/officeDocument/2006/relationships/image" Target="../media/image32.png"/><Relationship Id="rId5" Type="http://schemas.openxmlformats.org/officeDocument/2006/relationships/image" Target="../media/image35.png"/><Relationship Id="rId15" Type="http://schemas.openxmlformats.org/officeDocument/2006/relationships/image" Target="../media/image30.png"/><Relationship Id="rId23" Type="http://schemas.openxmlformats.org/officeDocument/2006/relationships/image" Target="../media/image57.png"/><Relationship Id="rId10" Type="http://schemas.microsoft.com/office/2007/relationships/hdphoto" Target="../media/hdphoto11.wdp"/><Relationship Id="rId19" Type="http://schemas.openxmlformats.org/officeDocument/2006/relationships/image" Target="../media/image26.png"/><Relationship Id="rId4" Type="http://schemas.microsoft.com/office/2007/relationships/hdphoto" Target="../media/hdphoto13.wdp"/><Relationship Id="rId9" Type="http://schemas.openxmlformats.org/officeDocument/2006/relationships/image" Target="../media/image31.png"/><Relationship Id="rId14" Type="http://schemas.microsoft.com/office/2007/relationships/hdphoto" Target="../media/hdphoto14.wdp"/><Relationship Id="rId22" Type="http://schemas.openxmlformats.org/officeDocument/2006/relationships/hyperlink" Target="http://commerciaux.celca.caisse-epargne.fr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3.png"/><Relationship Id="rId18" Type="http://schemas.microsoft.com/office/2007/relationships/hdphoto" Target="../media/hdphoto15.wdp"/><Relationship Id="rId26" Type="http://schemas.openxmlformats.org/officeDocument/2006/relationships/image" Target="../media/image68.png"/><Relationship Id="rId3" Type="http://schemas.openxmlformats.org/officeDocument/2006/relationships/image" Target="../media/image64.png"/><Relationship Id="rId21" Type="http://schemas.openxmlformats.org/officeDocument/2006/relationships/image" Target="../media/image26.png"/><Relationship Id="rId7" Type="http://schemas.openxmlformats.org/officeDocument/2006/relationships/image" Target="../media/image67.png"/><Relationship Id="rId12" Type="http://schemas.microsoft.com/office/2007/relationships/hdphoto" Target="../media/hdphoto12.wdp"/><Relationship Id="rId17" Type="http://schemas.openxmlformats.org/officeDocument/2006/relationships/image" Target="../media/image35.png"/><Relationship Id="rId25" Type="http://schemas.openxmlformats.org/officeDocument/2006/relationships/image" Target="../media/image30.png"/><Relationship Id="rId2" Type="http://schemas.openxmlformats.org/officeDocument/2006/relationships/image" Target="../media/image63.png"/><Relationship Id="rId16" Type="http://schemas.microsoft.com/office/2007/relationships/hdphoto" Target="../media/hdphoto14.wdp"/><Relationship Id="rId20" Type="http://schemas.microsoft.com/office/2007/relationships/hdphoto" Target="../media/hdphoto16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11" Type="http://schemas.openxmlformats.org/officeDocument/2006/relationships/image" Target="../media/image32.png"/><Relationship Id="rId24" Type="http://schemas.openxmlformats.org/officeDocument/2006/relationships/image" Target="../media/image29.png"/><Relationship Id="rId5" Type="http://schemas.microsoft.com/office/2007/relationships/hdphoto" Target="../media/hdphoto23.wdp"/><Relationship Id="rId15" Type="http://schemas.openxmlformats.org/officeDocument/2006/relationships/image" Target="../media/image34.png"/><Relationship Id="rId23" Type="http://schemas.openxmlformats.org/officeDocument/2006/relationships/image" Target="../media/image28.png"/><Relationship Id="rId10" Type="http://schemas.microsoft.com/office/2007/relationships/hdphoto" Target="../media/hdphoto11.wdp"/><Relationship Id="rId19" Type="http://schemas.openxmlformats.org/officeDocument/2006/relationships/image" Target="../media/image36.png"/><Relationship Id="rId4" Type="http://schemas.openxmlformats.org/officeDocument/2006/relationships/image" Target="../media/image65.png"/><Relationship Id="rId9" Type="http://schemas.openxmlformats.org/officeDocument/2006/relationships/image" Target="../media/image31.png"/><Relationship Id="rId14" Type="http://schemas.microsoft.com/office/2007/relationships/hdphoto" Target="../media/hdphoto13.wdp"/><Relationship Id="rId2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35.png"/><Relationship Id="rId18" Type="http://schemas.openxmlformats.org/officeDocument/2006/relationships/image" Target="../media/image27.png"/><Relationship Id="rId3" Type="http://schemas.openxmlformats.org/officeDocument/2006/relationships/image" Target="../media/image70.png"/><Relationship Id="rId21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microsoft.com/office/2007/relationships/hdphoto" Target="../media/hdphoto14.wdp"/><Relationship Id="rId17" Type="http://schemas.openxmlformats.org/officeDocument/2006/relationships/image" Target="../media/image26.png"/><Relationship Id="rId2" Type="http://schemas.openxmlformats.org/officeDocument/2006/relationships/image" Target="../media/image69.png"/><Relationship Id="rId16" Type="http://schemas.microsoft.com/office/2007/relationships/hdphoto" Target="../media/hdphoto16.wdp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1.wdp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23" Type="http://schemas.openxmlformats.org/officeDocument/2006/relationships/image" Target="../media/image71.png"/><Relationship Id="rId10" Type="http://schemas.microsoft.com/office/2007/relationships/hdphoto" Target="../media/hdphoto13.wdp"/><Relationship Id="rId19" Type="http://schemas.openxmlformats.org/officeDocument/2006/relationships/image" Target="../media/image29.png"/><Relationship Id="rId4" Type="http://schemas.microsoft.com/office/2007/relationships/hdphoto" Target="../media/hdphoto24.wdp"/><Relationship Id="rId9" Type="http://schemas.openxmlformats.org/officeDocument/2006/relationships/image" Target="../media/image33.png"/><Relationship Id="rId14" Type="http://schemas.microsoft.com/office/2007/relationships/hdphoto" Target="../media/hdphoto15.wdp"/><Relationship Id="rId22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15.wdp"/><Relationship Id="rId18" Type="http://schemas.openxmlformats.org/officeDocument/2006/relationships/image" Target="../media/image29.png"/><Relationship Id="rId26" Type="http://schemas.openxmlformats.org/officeDocument/2006/relationships/image" Target="../media/image39.jpeg"/><Relationship Id="rId3" Type="http://schemas.microsoft.com/office/2007/relationships/hdphoto" Target="../media/hdphoto25.wdp"/><Relationship Id="rId21" Type="http://schemas.openxmlformats.org/officeDocument/2006/relationships/image" Target="../media/image73.png"/><Relationship Id="rId7" Type="http://schemas.microsoft.com/office/2007/relationships/hdphoto" Target="../media/hdphoto12.wdp"/><Relationship Id="rId12" Type="http://schemas.openxmlformats.org/officeDocument/2006/relationships/image" Target="../media/image35.png"/><Relationship Id="rId17" Type="http://schemas.openxmlformats.org/officeDocument/2006/relationships/image" Target="../media/image27.png"/><Relationship Id="rId25" Type="http://schemas.openxmlformats.org/officeDocument/2006/relationships/image" Target="../media/image38.jpeg"/><Relationship Id="rId2" Type="http://schemas.openxmlformats.org/officeDocument/2006/relationships/image" Target="../media/image72.png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microsoft.com/office/2007/relationships/hdphoto" Target="../media/hdphoto14.wdp"/><Relationship Id="rId24" Type="http://schemas.microsoft.com/office/2007/relationships/hdphoto" Target="../media/hdphoto5.wdp"/><Relationship Id="rId5" Type="http://schemas.microsoft.com/office/2007/relationships/hdphoto" Target="../media/hdphoto11.wdp"/><Relationship Id="rId15" Type="http://schemas.microsoft.com/office/2007/relationships/hdphoto" Target="../media/hdphoto16.wdp"/><Relationship Id="rId23" Type="http://schemas.openxmlformats.org/officeDocument/2006/relationships/image" Target="../media/image74.png"/><Relationship Id="rId28" Type="http://schemas.openxmlformats.org/officeDocument/2006/relationships/image" Target="../media/image75.png"/><Relationship Id="rId10" Type="http://schemas.openxmlformats.org/officeDocument/2006/relationships/image" Target="../media/image34.png"/><Relationship Id="rId19" Type="http://schemas.openxmlformats.org/officeDocument/2006/relationships/image" Target="../media/image30.png"/><Relationship Id="rId4" Type="http://schemas.openxmlformats.org/officeDocument/2006/relationships/image" Target="../media/image31.png"/><Relationship Id="rId9" Type="http://schemas.microsoft.com/office/2007/relationships/hdphoto" Target="../media/hdphoto13.wdp"/><Relationship Id="rId14" Type="http://schemas.openxmlformats.org/officeDocument/2006/relationships/image" Target="../media/image36.png"/><Relationship Id="rId22" Type="http://schemas.microsoft.com/office/2007/relationships/hdphoto" Target="../media/hdphoto26.wdp"/><Relationship Id="rId27" Type="http://schemas.openxmlformats.org/officeDocument/2006/relationships/hyperlink" Target="mailto:partenariat@cegee.caisse-epargne.fr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16.wdp"/><Relationship Id="rId18" Type="http://schemas.openxmlformats.org/officeDocument/2006/relationships/image" Target="../media/image29.png"/><Relationship Id="rId3" Type="http://schemas.microsoft.com/office/2007/relationships/hdphoto" Target="../media/hdphoto11.wdp"/><Relationship Id="rId7" Type="http://schemas.microsoft.com/office/2007/relationships/hdphoto" Target="../media/hdphoto13.wdp"/><Relationship Id="rId12" Type="http://schemas.openxmlformats.org/officeDocument/2006/relationships/image" Target="../media/image36.png"/><Relationship Id="rId17" Type="http://schemas.openxmlformats.org/officeDocument/2006/relationships/image" Target="../media/image28.png"/><Relationship Id="rId2" Type="http://schemas.openxmlformats.org/officeDocument/2006/relationships/image" Target="../media/image31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5" Type="http://schemas.openxmlformats.org/officeDocument/2006/relationships/image" Target="../media/image27.pn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microsoft.com/office/2007/relationships/hdphoto" Target="../media/hdphoto14.wdp"/><Relationship Id="rId1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97/partenariats-synergies/25498/offres-a-lattention-des-salaries-des-entreprises-partenaires-a4.pdf" TargetMode="External"/><Relationship Id="rId13" Type="http://schemas.openxmlformats.org/officeDocument/2006/relationships/image" Target="../media/image61.png"/><Relationship Id="rId3" Type="http://schemas.openxmlformats.org/officeDocument/2006/relationships/image" Target="../media/image77.jpeg"/><Relationship Id="rId7" Type="http://schemas.openxmlformats.org/officeDocument/2006/relationships/hyperlink" Target="http://commerciaux.celca.caisse-epargne.fr/download/497/partenariats-synergies/25499/modele-email-offres-salaries.docx" TargetMode="External"/><Relationship Id="rId12" Type="http://schemas.openxmlformats.org/officeDocument/2006/relationships/image" Target="../media/image4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1.xml"/><Relationship Id="rId11" Type="http://schemas.openxmlformats.org/officeDocument/2006/relationships/hyperlink" Target="mailto:valerie.valentin@cegee.caisse-epargne.fr?subject=Conqu&#234;te%20des%20salari&#233;s" TargetMode="External"/><Relationship Id="rId5" Type="http://schemas.openxmlformats.org/officeDocument/2006/relationships/hyperlink" Target="https://itcpmebck.p.prd.aws.gbpce.net/grand-est-europe/?page_id=16185&amp;preview=true&amp;_thumbnail_id=16196" TargetMode="External"/><Relationship Id="rId10" Type="http://schemas.openxmlformats.org/officeDocument/2006/relationships/image" Target="../media/image57.png"/><Relationship Id="rId4" Type="http://schemas.openxmlformats.org/officeDocument/2006/relationships/slide" Target="slide15.xml"/><Relationship Id="rId9" Type="http://schemas.openxmlformats.org/officeDocument/2006/relationships/hyperlink" Target="http://commerciaux.celca.caisse-epargne.fr/" TargetMode="External"/><Relationship Id="rId1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78.png"/><Relationship Id="rId7" Type="http://schemas.openxmlformats.org/officeDocument/2006/relationships/image" Target="../media/image65.png"/><Relationship Id="rId2" Type="http://schemas.openxmlformats.org/officeDocument/2006/relationships/hyperlink" Target="http://commerciaux.celca.caisse-epargne.fr/partenariats-synergies/partenariats-synergie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11" Type="http://schemas.openxmlformats.org/officeDocument/2006/relationships/hyperlink" Target="mailto:partenariat@cegee.caisse-epargne.fr" TargetMode="External"/><Relationship Id="rId5" Type="http://schemas.openxmlformats.org/officeDocument/2006/relationships/hyperlink" Target="http://commerciaux.celca.caisse-epargne.fr/download/1028/documents-hors-arbo-1/25464/synergie-bdd-bdr-liste-des-entreprises-partenaries.xlsx" TargetMode="External"/><Relationship Id="rId10" Type="http://schemas.openxmlformats.org/officeDocument/2006/relationships/image" Target="../media/image80.png"/><Relationship Id="rId4" Type="http://schemas.openxmlformats.org/officeDocument/2006/relationships/hyperlink" Target="https://forms.office.com/Pages/ResponsePage.aspx?id=NW271YKKKUO0mlAwvWSXq4Qzym3A8XxPqAOLL4qkJhNUN0taNEpQT0E4SFFONERLSUw3RjUyNUcwTy4u" TargetMode="External"/><Relationship Id="rId9" Type="http://schemas.openxmlformats.org/officeDocument/2006/relationships/hyperlink" Target="http://commerciaux.celca.caisse-epargne.fr/partenariats-synergies/presentation-du-dispositif-copy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valerie.valentin@cegee.caisse-epargne.fr?subject=Plan%20d'action%20Conqu&#234;te%20des%20Salari&#233;s%20des%20entreprises%20clientes%20" TargetMode="External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2230015" y="4607058"/>
            <a:ext cx="5467957" cy="282887"/>
          </a:xfrm>
        </p:spPr>
        <p:txBody>
          <a:bodyPr/>
          <a:lstStyle/>
          <a:p>
            <a:r>
              <a:rPr lang="fr-FR" dirty="0"/>
              <a:t>Plan de conquête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5231817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HDJ du 24 novembre 2022 (màj décembre 2023)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Marketing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9B133-BE24-4754-AF4D-6E88BB394897}"/>
              </a:ext>
            </a:extLst>
          </p:cNvPr>
          <p:cNvSpPr/>
          <p:nvPr/>
        </p:nvSpPr>
        <p:spPr>
          <a:xfrm>
            <a:off x="7174522" y="2847302"/>
            <a:ext cx="545267" cy="50081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1B2B5-DBAD-4C75-B457-626924025944}"/>
              </a:ext>
            </a:extLst>
          </p:cNvPr>
          <p:cNvSpPr/>
          <p:nvPr/>
        </p:nvSpPr>
        <p:spPr>
          <a:xfrm>
            <a:off x="7061982" y="2106870"/>
            <a:ext cx="1358847" cy="97395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9150746" cy="1817320"/>
          </a:xfrm>
          <a:noFill/>
        </p:spPr>
        <p:txBody>
          <a:bodyPr>
            <a:normAutofit fontScale="90000"/>
          </a:bodyPr>
          <a:lstStyle/>
          <a:p>
            <a:r>
              <a:rPr lang="fr-FR" dirty="0"/>
              <a:t>A la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conquête</a:t>
            </a:r>
            <a:r>
              <a:rPr lang="fr-FR" dirty="0"/>
              <a:t> des </a:t>
            </a:r>
            <a:br>
              <a:rPr lang="fr-FR" dirty="0"/>
            </a:br>
            <a:r>
              <a:rPr lang="fr-FR" dirty="0"/>
              <a:t>salariés des entreprises clientes CEGEE</a:t>
            </a:r>
          </a:p>
        </p:txBody>
      </p:sp>
      <p:pic>
        <p:nvPicPr>
          <p:cNvPr id="12" name="Picture 2" descr="Personnes debout ensemble en forme de flèche">
            <a:extLst>
              <a:ext uri="{FF2B5EF4-FFF2-40B4-BE49-F238E27FC236}">
                <a16:creationId xmlns:a16="http://schemas.microsoft.com/office/drawing/2014/main" id="{39DE13D5-2D70-47BA-93CE-377132FEC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008" y="2157471"/>
            <a:ext cx="4361414" cy="43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2EC0619-342C-469F-87AE-6E06EDCBF94A}"/>
              </a:ext>
            </a:extLst>
          </p:cNvPr>
          <p:cNvGrpSpPr/>
          <p:nvPr/>
        </p:nvGrpSpPr>
        <p:grpSpPr>
          <a:xfrm>
            <a:off x="8270148" y="4189047"/>
            <a:ext cx="2303208" cy="2250942"/>
            <a:chOff x="-2307527" y="2436955"/>
            <a:chExt cx="2122271" cy="207410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C97DFA-EE10-422A-902A-EB42EA245A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CB5431-5CAC-4C99-99F8-81803D2C0F2C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Picture 2" descr="Personnes debout ensemble en forme de flèche">
            <a:extLst>
              <a:ext uri="{FF2B5EF4-FFF2-40B4-BE49-F238E27FC236}">
                <a16:creationId xmlns:a16="http://schemas.microsoft.com/office/drawing/2014/main" id="{CDEFBB45-F45C-4F33-B83B-0D8C324B2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0" t="61836" r="36710" b="18996"/>
          <a:stretch/>
        </p:blipFill>
        <p:spPr bwMode="auto">
          <a:xfrm>
            <a:off x="9961985" y="4861632"/>
            <a:ext cx="737078" cy="83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269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B8B62E-E762-4A39-8F92-C29877037FEC}"/>
              </a:ext>
            </a:extLst>
          </p:cNvPr>
          <p:cNvSpPr/>
          <p:nvPr/>
        </p:nvSpPr>
        <p:spPr>
          <a:xfrm>
            <a:off x="3589362" y="1631006"/>
            <a:ext cx="4012442" cy="43188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</a:pPr>
            <a:r>
              <a:rPr lang="fr-FR" dirty="0"/>
              <a:t>Le dispositif</a:t>
            </a:r>
          </a:p>
          <a:p>
            <a:pPr>
              <a:lnSpc>
                <a:spcPct val="200000"/>
              </a:lnSpc>
            </a:pPr>
            <a:r>
              <a:rPr lang="fr-FR" dirty="0"/>
              <a:t>Boite à outils</a:t>
            </a:r>
          </a:p>
          <a:p>
            <a:pPr>
              <a:lnSpc>
                <a:spcPct val="200000"/>
              </a:lnSpc>
            </a:pPr>
            <a:r>
              <a:rPr lang="fr-FR" dirty="0"/>
              <a:t>Définition d’une stratégie de conquête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5" name="Picture 2" descr="Personnes debout ensemble en forme de flèche">
            <a:extLst>
              <a:ext uri="{FF2B5EF4-FFF2-40B4-BE49-F238E27FC236}">
                <a16:creationId xmlns:a16="http://schemas.microsoft.com/office/drawing/2014/main" id="{AC226FC1-43F6-46F4-B893-130AB5CD3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04" y="2738557"/>
            <a:ext cx="4361414" cy="43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28F4FA9-5FA4-404C-B2DE-5DEE7828B3B5}"/>
              </a:ext>
            </a:extLst>
          </p:cNvPr>
          <p:cNvGrpSpPr/>
          <p:nvPr/>
        </p:nvGrpSpPr>
        <p:grpSpPr>
          <a:xfrm>
            <a:off x="8701950" y="4338178"/>
            <a:ext cx="2578332" cy="2519822"/>
            <a:chOff x="-2307527" y="2436955"/>
            <a:chExt cx="2122271" cy="207410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D62127-CE28-4C82-B016-8BBD9921B2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EC0EF0A-2611-48E7-B702-82AB1CC77AFA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0048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Rectangle 587">
            <a:extLst>
              <a:ext uri="{FF2B5EF4-FFF2-40B4-BE49-F238E27FC236}">
                <a16:creationId xmlns:a16="http://schemas.microsoft.com/office/drawing/2014/main" id="{9DA682DB-1AA3-4815-9FCD-4656551FBE67}"/>
              </a:ext>
            </a:extLst>
          </p:cNvPr>
          <p:cNvSpPr/>
          <p:nvPr/>
        </p:nvSpPr>
        <p:spPr>
          <a:xfrm>
            <a:off x="7234541" y="5646558"/>
            <a:ext cx="2409960" cy="683255"/>
          </a:xfrm>
          <a:custGeom>
            <a:avLst/>
            <a:gdLst>
              <a:gd name="connsiteX0" fmla="*/ 0 w 2409960"/>
              <a:gd name="connsiteY0" fmla="*/ 0 h 683255"/>
              <a:gd name="connsiteX1" fmla="*/ 626590 w 2409960"/>
              <a:gd name="connsiteY1" fmla="*/ 0 h 683255"/>
              <a:gd name="connsiteX2" fmla="*/ 1156781 w 2409960"/>
              <a:gd name="connsiteY2" fmla="*/ 0 h 683255"/>
              <a:gd name="connsiteX3" fmla="*/ 1783370 w 2409960"/>
              <a:gd name="connsiteY3" fmla="*/ 0 h 683255"/>
              <a:gd name="connsiteX4" fmla="*/ 2409960 w 2409960"/>
              <a:gd name="connsiteY4" fmla="*/ 0 h 683255"/>
              <a:gd name="connsiteX5" fmla="*/ 2409960 w 2409960"/>
              <a:gd name="connsiteY5" fmla="*/ 683255 h 683255"/>
              <a:gd name="connsiteX6" fmla="*/ 1807470 w 2409960"/>
              <a:gd name="connsiteY6" fmla="*/ 683255 h 683255"/>
              <a:gd name="connsiteX7" fmla="*/ 1156781 w 2409960"/>
              <a:gd name="connsiteY7" fmla="*/ 683255 h 683255"/>
              <a:gd name="connsiteX8" fmla="*/ 0 w 2409960"/>
              <a:gd name="connsiteY8" fmla="*/ 683255 h 683255"/>
              <a:gd name="connsiteX9" fmla="*/ 0 w 2409960"/>
              <a:gd name="connsiteY9" fmla="*/ 0 h 68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9960" h="683255" fill="none" extrusionOk="0">
                <a:moveTo>
                  <a:pt x="0" y="0"/>
                </a:moveTo>
                <a:cubicBezTo>
                  <a:pt x="285231" y="-4528"/>
                  <a:pt x="332975" y="-14176"/>
                  <a:pt x="626590" y="0"/>
                </a:cubicBezTo>
                <a:cubicBezTo>
                  <a:pt x="920205" y="14176"/>
                  <a:pt x="987472" y="13676"/>
                  <a:pt x="1156781" y="0"/>
                </a:cubicBezTo>
                <a:cubicBezTo>
                  <a:pt x="1326090" y="-13676"/>
                  <a:pt x="1512316" y="-4785"/>
                  <a:pt x="1783370" y="0"/>
                </a:cubicBezTo>
                <a:cubicBezTo>
                  <a:pt x="2054424" y="4785"/>
                  <a:pt x="2135125" y="27027"/>
                  <a:pt x="2409960" y="0"/>
                </a:cubicBezTo>
                <a:cubicBezTo>
                  <a:pt x="2401563" y="329786"/>
                  <a:pt x="2375906" y="505573"/>
                  <a:pt x="2409960" y="683255"/>
                </a:cubicBezTo>
                <a:cubicBezTo>
                  <a:pt x="2197269" y="688506"/>
                  <a:pt x="2038679" y="656755"/>
                  <a:pt x="1807470" y="683255"/>
                </a:cubicBezTo>
                <a:cubicBezTo>
                  <a:pt x="1576261" y="709756"/>
                  <a:pt x="1438479" y="685686"/>
                  <a:pt x="1156781" y="683255"/>
                </a:cubicBezTo>
                <a:cubicBezTo>
                  <a:pt x="875083" y="680824"/>
                  <a:pt x="381284" y="637474"/>
                  <a:pt x="0" y="683255"/>
                </a:cubicBezTo>
                <a:cubicBezTo>
                  <a:pt x="34147" y="442494"/>
                  <a:pt x="-21044" y="196210"/>
                  <a:pt x="0" y="0"/>
                </a:cubicBezTo>
                <a:close/>
              </a:path>
              <a:path w="2409960" h="683255" stroke="0" extrusionOk="0">
                <a:moveTo>
                  <a:pt x="0" y="0"/>
                </a:moveTo>
                <a:cubicBezTo>
                  <a:pt x="130776" y="21737"/>
                  <a:pt x="352693" y="-21465"/>
                  <a:pt x="554291" y="0"/>
                </a:cubicBezTo>
                <a:cubicBezTo>
                  <a:pt x="755889" y="21465"/>
                  <a:pt x="836852" y="13346"/>
                  <a:pt x="1084482" y="0"/>
                </a:cubicBezTo>
                <a:cubicBezTo>
                  <a:pt x="1332112" y="-13346"/>
                  <a:pt x="1424440" y="-24516"/>
                  <a:pt x="1662872" y="0"/>
                </a:cubicBezTo>
                <a:cubicBezTo>
                  <a:pt x="1901304" y="24516"/>
                  <a:pt x="2053360" y="6069"/>
                  <a:pt x="2409960" y="0"/>
                </a:cubicBezTo>
                <a:cubicBezTo>
                  <a:pt x="2433656" y="208561"/>
                  <a:pt x="2437043" y="517984"/>
                  <a:pt x="2409960" y="683255"/>
                </a:cubicBezTo>
                <a:cubicBezTo>
                  <a:pt x="2241578" y="660942"/>
                  <a:pt x="2089287" y="686592"/>
                  <a:pt x="1855669" y="683255"/>
                </a:cubicBezTo>
                <a:cubicBezTo>
                  <a:pt x="1622051" y="679918"/>
                  <a:pt x="1402052" y="662856"/>
                  <a:pt x="1277279" y="683255"/>
                </a:cubicBezTo>
                <a:cubicBezTo>
                  <a:pt x="1152506" y="703655"/>
                  <a:pt x="866764" y="685085"/>
                  <a:pt x="626590" y="683255"/>
                </a:cubicBezTo>
                <a:cubicBezTo>
                  <a:pt x="386416" y="681425"/>
                  <a:pt x="300476" y="672004"/>
                  <a:pt x="0" y="683255"/>
                </a:cubicBezTo>
                <a:cubicBezTo>
                  <a:pt x="-9187" y="537373"/>
                  <a:pt x="-2877" y="309037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L’HDJ de cette semaine est consacrée à la conquête de cette cible.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EB87C8B6-EA07-4D04-97F4-334DB730D5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491201"/>
              </p:ext>
            </p:extLst>
          </p:nvPr>
        </p:nvGraphicFramePr>
        <p:xfrm>
          <a:off x="669570" y="1584245"/>
          <a:ext cx="4087089" cy="4476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C0AF4F07-25C0-4182-9953-159391218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045" y="1974900"/>
            <a:ext cx="2183803" cy="1263276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L’érosion de notre fonds de commerce diminue d’année en année et nous devons maintenir nos actions de conquête afin d’inverser la tendance.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9937C4-346C-4573-91CF-7B8F1387BAF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171691" y="1584245"/>
            <a:ext cx="6629504" cy="4739637"/>
          </a:xfrm>
        </p:spPr>
        <p:txBody>
          <a:bodyPr/>
          <a:lstStyle/>
          <a:p>
            <a:r>
              <a:rPr lang="fr-FR" dirty="0"/>
              <a:t>Afin d’inverser la tendance de l’érosion de notre fonds de commerce, un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chantier « conquête » </a:t>
            </a:r>
            <a:r>
              <a:rPr lang="fr-FR" dirty="0"/>
              <a:t>a été initié, début 2022. </a:t>
            </a:r>
          </a:p>
          <a:p>
            <a:endParaRPr lang="fr-FR" dirty="0"/>
          </a:p>
          <a:p>
            <a:r>
              <a:rPr lang="fr-FR" dirty="0"/>
              <a:t>Notre objectif est de conquérir                                                          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45 000 clients / an </a:t>
            </a:r>
            <a:r>
              <a:rPr lang="fr-FR" dirty="0"/>
              <a:t>(à horizon 3 ans). </a:t>
            </a:r>
          </a:p>
          <a:p>
            <a:endParaRPr lang="fr-FR" dirty="0"/>
          </a:p>
          <a:p>
            <a:r>
              <a:rPr lang="fr-FR" dirty="0"/>
              <a:t>Pour ce faire,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5 cibles </a:t>
            </a:r>
            <a:r>
              <a:rPr lang="fr-FR" dirty="0"/>
              <a:t>distinctes ont été identifiées : </a:t>
            </a:r>
          </a:p>
        </p:txBody>
      </p:sp>
      <p:grpSp>
        <p:nvGrpSpPr>
          <p:cNvPr id="27" name="Graphique 1848">
            <a:extLst>
              <a:ext uri="{FF2B5EF4-FFF2-40B4-BE49-F238E27FC236}">
                <a16:creationId xmlns:a16="http://schemas.microsoft.com/office/drawing/2014/main" id="{2AA0E3C5-1D47-46E3-9784-17D751E67D3F}"/>
              </a:ext>
            </a:extLst>
          </p:cNvPr>
          <p:cNvGrpSpPr/>
          <p:nvPr/>
        </p:nvGrpSpPr>
        <p:grpSpPr>
          <a:xfrm>
            <a:off x="1238873" y="1804494"/>
            <a:ext cx="369766" cy="306800"/>
            <a:chOff x="1221041" y="4485535"/>
            <a:chExt cx="376330" cy="306800"/>
          </a:xfrm>
          <a:noFill/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B0F328FC-6AC7-4BF5-B291-156ECA3C0722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A3BC57B-DB36-487E-8BAF-0EEC105BDCF1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07C4A9AD-A6AD-40DC-8B77-68A0E7438761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8627A21D-B01E-40FF-B5D9-141C385A6D60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F0508521-FEA4-4A49-B99D-F2EB19C88070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B2A4B318-A072-4BD9-A5F6-EFC99FE55E39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3F7CBF74-FDC3-4309-A7A3-53A6623C5549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C214BE10-DE89-480F-9582-6DA7C9F43451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DA490CB1-18D0-4B05-80A9-63C4C421CC79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3DED6111-D172-4A96-9035-A639FEDD74EB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AB6641F6-E13A-4DE5-9A05-C0E228DEE623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671E875A-8643-49D5-8A14-02EF815325FF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2F3AE3E6-43A2-4D9D-BB53-AF32CAD7FE9B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3D00321F-E3B7-4CB6-A905-F263D2A96913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CDCE6627-819B-4243-9DFA-ECF972A98B6C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3CFE30F5-0539-4A1C-B796-67FD9EB1C7A4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6FA06AB8-0950-403B-B516-75CC3121C646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BADF883D-C086-4D73-AD06-85E191735FDB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6F8FD517-6F97-4B70-A15E-02AA2FD63C89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11A6BD59-7C13-490D-AA60-DEA385089C60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F46EE3F8-5ACD-4DD4-9635-6D9B1F9F55AD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F064F639-0BE9-455E-8500-91EBB2991515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B4DA332B-F226-428D-AE57-FD6E8CDB3084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69A80331-67CF-41A5-8B7C-30125555630B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5792C4B-BBF6-4EF9-88E2-92FCEB2B89A8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0CDE8D55-BF7B-4812-90BD-F9E25499324C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33B928B-E98B-43FE-AF50-02A4468880AE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7CAABFB9-A114-4921-A4C1-6E5625F601A4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F915957A-42BA-447F-9199-52BB765E2360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9BCFA6F-FB69-4220-A2C2-E29BB43B9E47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D971FF1B-C8A7-4679-B9D3-2E84F30AAD16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C81F9F64-9DDF-4354-BB19-ECD20D9E0D4F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8E982B91-D4A3-4112-9291-94848144AB98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0ECB8A49-8475-4F3C-B18B-A3F67E496EF6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0A82DFE-34F6-4FEB-BE88-8D3E2ED203DD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C6EAFDD0-6AEB-4C4F-8378-C45D35ABD640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85AD9A8A-A7A8-4C63-AF14-02DD8D35A85C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8602B525-0F6C-4CAC-85EF-89AF99CE0D84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D58B469-C03E-4532-9CF4-B70AAF1BD646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DA8ECDB8-8D02-4C32-80B9-D4B79CF8C7F1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BE3567E0-0027-412E-8D24-97E836837FFC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73B13A39-C75E-4B2F-B4E6-90C4B1C39AB7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2" name="Graphique 1848">
              <a:extLst>
                <a:ext uri="{FF2B5EF4-FFF2-40B4-BE49-F238E27FC236}">
                  <a16:creationId xmlns:a16="http://schemas.microsoft.com/office/drawing/2014/main" id="{A18221AF-B91E-44AE-9439-886951CE12DA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1AAB1802-1600-4BC3-9777-18BAAB7022C8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181EA42E-5459-4240-9629-7ECB5BFC947E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EC3F85B3-5C4D-4F9E-B294-F8E05B521B48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9923E828-61FF-4C4A-AB6A-1EAFE48AF9B7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FB3A402C-0B1D-4644-AB48-3359FE9D4F4F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6E1BACF6-B517-4806-9486-AD545711A935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05047195-6889-4090-ADED-A1FC959E96C6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7FCD3AF-F2B0-4968-96C6-A6A1BF38B5B1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B94A62CA-E686-4E76-B7E1-88CE6FEFFE03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EB3B7722-8726-4D9F-A43D-B56E1257D667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59221637-02F1-495C-8B7E-5B7A530740F8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8849982E-7F41-4011-86C7-E2BD971CDDBE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5" name="Graphique 1848">
            <a:extLst>
              <a:ext uri="{FF2B5EF4-FFF2-40B4-BE49-F238E27FC236}">
                <a16:creationId xmlns:a16="http://schemas.microsoft.com/office/drawing/2014/main" id="{87E917EF-5369-427E-9074-F7AED27C6DE9}"/>
              </a:ext>
            </a:extLst>
          </p:cNvPr>
          <p:cNvGrpSpPr/>
          <p:nvPr/>
        </p:nvGrpSpPr>
        <p:grpSpPr>
          <a:xfrm>
            <a:off x="1939772" y="2507492"/>
            <a:ext cx="369766" cy="306800"/>
            <a:chOff x="1221041" y="4485535"/>
            <a:chExt cx="376330" cy="306800"/>
          </a:xfrm>
          <a:noFill/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3D2019A3-36A8-44DF-8978-5CDCB9CB0614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7BED5889-7CCC-492F-8F39-170224DDE20E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F1AA7675-9A23-4E6B-8CB4-67B368112A1F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0762CF7A-3C61-4AEB-9D6D-F3580211A7B9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1A137776-EF19-4F1A-B2AB-92A0891630B3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0411BA98-9DE7-485A-8DE7-F4F9046FDD25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621541EB-273E-426C-87D4-A27B4238A8CB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C498887E-7476-4C90-848B-ADCE316F2203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31DA566-0DE8-4CE9-A7A4-83A5C40B8F6C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78F46E2A-0B67-40EC-B409-9B3E0A0D5697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D4562B9B-DFF7-486A-945B-87C5EBE884C7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C913A19C-832E-4107-B0A4-BA7E61630327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6D20B1CF-28CE-4FD3-B491-C7EFB389DE9D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BE163C3A-5C6D-4195-B8AE-95DB363FA7AD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42758FE1-A56A-4766-9406-07EEDB9BCDF9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A4F05A14-7115-4B61-9A16-237040F2B879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E1FD7FDE-4860-4087-ABCB-BC481E155A9D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45793828-064E-4911-8E37-EDCA37D9B2B9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1643865A-BF37-43D1-8DB9-217322C19266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BC315863-C82D-4055-B63E-BB2B25474877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50DC2604-262F-4286-99C7-8E317096CE36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F10F8EFD-5D7C-4728-8A8C-E92A3ABA77A2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7BD92F13-E3FB-4F3C-837C-DE9858307650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8E3044B-1610-4E0D-BA15-9589F462E8E9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C90CE2B2-56E6-4F48-97F4-73AB62362F55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BE585DA8-BFE9-4F55-93FF-DA08FF27F323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62149D53-ACA0-464F-B877-D840FC80849F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BB752350-8F1F-4B29-9EC1-65C8434F67D9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ADD212E1-A02E-4ECE-83A1-FA485468644F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C2B2414D-25E9-4406-AA5C-31678C20A92B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22E7EE5B-250E-4228-AD7C-72908BAC9A68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7C523675-769B-4AC9-A7C9-8D9FDB750B19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CB69CF35-24AE-4939-AE32-962220157D3E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E7134B47-49C3-4ABD-A030-453889A4938A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C9B58C4D-BC14-49EC-9D8B-CD1C40C0BA2D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41C6CADF-DEE6-4DE1-9FA2-3509B4EBEF70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951EC034-A530-4DC2-A37E-9CFCBA9B9C9F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9D04C6BB-A86E-47D6-9B9A-26F8C0DCF631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CC11EEED-0F90-4734-A0D8-B2B1828DB79F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03B765CE-6E0E-4733-8F07-01381EC41638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A95D1D4E-1841-4C86-AF70-C6CAC48E3DD5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DBFF2A8B-CAF8-4191-8EDD-064029465B45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28" name="Graphique 1848">
              <a:extLst>
                <a:ext uri="{FF2B5EF4-FFF2-40B4-BE49-F238E27FC236}">
                  <a16:creationId xmlns:a16="http://schemas.microsoft.com/office/drawing/2014/main" id="{8B16400B-721D-40BD-9FD5-B528098286C1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B628F75E-C463-43E2-A24E-F0F8671956BA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B64B5FE1-3217-4DD1-9011-1729CDB6776A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B59208FB-A109-485A-88C9-591641074613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DEF09AE5-85AD-4D41-8C75-19F267666346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5290DAA4-10A3-458D-AA8F-BA54D023BDDF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C3D78172-1FA8-46FA-A446-A7F3ECEB69C0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FCF0845E-D552-481E-A0FC-49B4F27A78D2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1D141E91-514F-4DAA-8825-7EA0EF37BD84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C344DDAE-435D-4A94-804C-5EA9BF8B9C27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AD5D9B01-0291-4180-BDC0-2CE9695B129E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886941C7-BD4E-4C55-A1A6-0BD62171B438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D1B4D42F-8FDB-4A6F-9715-7F60FF4EAD1E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41" name="Graphique 1848">
            <a:extLst>
              <a:ext uri="{FF2B5EF4-FFF2-40B4-BE49-F238E27FC236}">
                <a16:creationId xmlns:a16="http://schemas.microsoft.com/office/drawing/2014/main" id="{775A6F1C-076D-4828-AFD5-BE7E8A768A23}"/>
              </a:ext>
            </a:extLst>
          </p:cNvPr>
          <p:cNvGrpSpPr/>
          <p:nvPr/>
        </p:nvGrpSpPr>
        <p:grpSpPr>
          <a:xfrm>
            <a:off x="2625258" y="3084382"/>
            <a:ext cx="369766" cy="306800"/>
            <a:chOff x="1221041" y="4485535"/>
            <a:chExt cx="376330" cy="306800"/>
          </a:xfrm>
          <a:noFill/>
        </p:grpSpPr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B1EBCC5D-773A-41AB-B280-877483E2AC3B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2CDA3E87-62F7-4692-857E-2DF28165550A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70E5157E-2791-4A81-9BE8-6A8F75B0FD35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E0EE8399-7E62-411A-AF55-1EAB80FB0B94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7CAF6A41-70A1-45DF-A052-D3FE387E4500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956188F5-E6C8-48BC-B93B-DCC6BDE5279E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8E065CF3-CBC9-4ECF-9754-EB5DD3A084B6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2A47B451-F7FF-400A-8E0C-0C0EB8E0427D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9C522EC9-AD81-4668-A2B2-5165136C89AB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DE6771FD-95FA-46FB-9AF0-76D9C72508CF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628BFF47-D1F4-4ADF-990C-9DC834110071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E732C168-B1E2-44AA-8773-827677DD9C74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7A8B7F65-4D15-4BF4-9C85-C42C493954FA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F53D2133-9FFE-4110-8DCB-AA1911BA1FD4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BDE18AF4-9202-4CB0-985F-84B9EED3769F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9577C7EA-1FF0-429A-ADFC-EA818E901498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E78CD6FE-A9E2-4882-9D5E-03466090C217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FE4BEF3C-C654-4EF2-B2DE-17B51441934C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55194230-3D25-465D-B381-FD3AC5036A60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B662B5A4-793A-49D7-A1AA-FC5FEA30D0B8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578100D3-55DC-4804-8106-B21C59FBF607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DEF5B3C0-61C0-4A85-A58C-5850547CBF3D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BC36EFFB-74F5-4DBB-BDA0-9FBAF1D55893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D9CE6D94-3FBC-41EE-9D00-DA20E6C33A09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F41C94B2-8261-4C5C-B35C-8EEC967D3F74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C13C484B-BC7C-488F-A35A-05BCD1707122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128B6FE3-149A-43D0-A585-CF192192376A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5C353945-BEAE-4DEC-8E46-DF031E1DA387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745ED134-3E32-402C-B7BF-10D936288E25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29A41D45-B49C-4554-9A14-204397E52117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FFFE2FE0-D7E8-42FF-AF1E-C2E004237B7F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45E1E282-4FEB-44F4-87C9-A073B4CEF396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9B090682-88A9-44CE-B814-F973B367052B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DA01B086-2ACA-41BF-98EF-6A5388A7863B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6" name="Forme libre : forme 175">
              <a:extLst>
                <a:ext uri="{FF2B5EF4-FFF2-40B4-BE49-F238E27FC236}">
                  <a16:creationId xmlns:a16="http://schemas.microsoft.com/office/drawing/2014/main" id="{0091870A-26BF-4BDC-B4FA-01EB0344D733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47887911-DC1D-4535-AF88-82455EFFA0CA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9DF37022-ECA2-419E-B71F-C39F9CE78E53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97180283-94A9-4EB6-AC23-E5B1D4038B6C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F703A9FF-D5F0-4284-B87B-3FE8D479A226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A33A3136-468A-4BA3-A502-04D47BDA9EAF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731D1309-399C-4392-AAAA-3CB6E2E1D6FC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891B57FC-39F4-4729-8E7B-187D0145AB41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84" name="Graphique 1848">
              <a:extLst>
                <a:ext uri="{FF2B5EF4-FFF2-40B4-BE49-F238E27FC236}">
                  <a16:creationId xmlns:a16="http://schemas.microsoft.com/office/drawing/2014/main" id="{34CA6F16-5ADE-438F-9CC3-385EB203E9C7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FA981F8E-00A9-44E2-A053-96678FF85311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3AA50FA2-287E-4A76-ACC2-ABD7611433B2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0A11900B-8801-492C-BAF8-D426C2182F11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42C6AEF8-DB38-48B0-85B1-391CFF7402E4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624D0CD3-CF7E-44B5-AC26-9DE13C1D7419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D3CF8CF0-9E80-4DDF-85C5-EB8E6460C91C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5B84FF8F-36AE-4EAB-8FE3-40810D5958E0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A135611C-83E8-4F26-A66E-5708BB355441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EA32C60E-10C9-4E4A-AECD-E9DE899D719D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06E61864-70B0-4214-900C-038FE950EC2E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823CB433-3E6D-4047-9816-9A8FDBE8F9D2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31D7ED35-0A5B-4A61-9E98-BD4DF02231EB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97" name="Graphique 1848">
            <a:extLst>
              <a:ext uri="{FF2B5EF4-FFF2-40B4-BE49-F238E27FC236}">
                <a16:creationId xmlns:a16="http://schemas.microsoft.com/office/drawing/2014/main" id="{78BA13D8-3C13-469F-9EAD-B495BCE1E6AD}"/>
              </a:ext>
            </a:extLst>
          </p:cNvPr>
          <p:cNvGrpSpPr/>
          <p:nvPr/>
        </p:nvGrpSpPr>
        <p:grpSpPr>
          <a:xfrm>
            <a:off x="3356477" y="3625813"/>
            <a:ext cx="369766" cy="306800"/>
            <a:chOff x="1221041" y="4485535"/>
            <a:chExt cx="376330" cy="306800"/>
          </a:xfrm>
          <a:noFill/>
        </p:grpSpPr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D60703FF-FB17-4888-A60B-7C7C7DA672B3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6906C6B0-4D53-4AC7-86A1-F5371B73160E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B12D92FE-A49C-407A-A062-9CB63AA6BD11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B51EF7BB-FC8E-4B49-B09F-F0FF3FF146E5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CD970D93-C6F1-4448-94C7-11FC856F92CE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D47B46D3-92D8-4919-A728-73DDD2CA1425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764D3990-BB51-4120-8522-C1971B3D529D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E4927025-8A1D-4832-8D0B-88E7BF8D6E9D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4C90A8E3-0A64-42F1-8F00-CB003A965155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B0775074-F0FD-4AF3-8073-36DC9C5D7BFB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C06CD983-CB81-47DF-B892-80E62B9F4A1E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B46D1992-3225-464A-BE62-5D3CAE95439B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EC60FA45-5FEE-4639-BF3F-DF5F5C680F1A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8C7568BD-AA9E-4ACA-986A-1AF699AD9991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962A7753-66B6-4612-907B-65F94FD7957E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9D3109AA-81DA-4CF5-862B-69FCA5115272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7CF1AAED-A1DF-4725-A3F5-A8B0BB952EB3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7C46A218-6904-4E53-8963-0506D7F3EA30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CEB5CB2B-4E4D-4DEB-BD14-11ED71AF789C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E593AB23-AA08-4F74-A4EE-1200E975E35E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4F37D1C9-93AB-426D-B346-D0F5BE7112D5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B57B1CB2-24B5-4F3E-B4EB-981DCF4FEE6C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0B1604DC-DDC6-4E24-995D-2A8526123E0F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68535F66-1AB8-447E-8ADA-9F61B874F5BC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C8D4EE88-22D7-4B92-B0BC-027DD8D9DC26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919ACBFA-2A30-48E0-9C1B-BC8AD4821F96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C56CA226-AE54-4A1E-BA95-0BE135E83894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F327C46D-1991-4902-89CB-8278187AAF9E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A5E3691A-B743-48B6-806C-C27A469AD311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B0E95899-A77A-44D8-960D-67CCAA78C2D2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873FC324-5A6D-4309-87C4-DC0B5D463A40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9" name="Forme libre : forme 228">
              <a:extLst>
                <a:ext uri="{FF2B5EF4-FFF2-40B4-BE49-F238E27FC236}">
                  <a16:creationId xmlns:a16="http://schemas.microsoft.com/office/drawing/2014/main" id="{CCC2F451-D952-49C2-8D6E-D9CDAAEE9FF5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CE3A3A1C-9882-485B-8DA8-21B9FE311CF9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28EF75C0-3D2E-4F31-96C0-6590F085960C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368A3948-5614-4A3B-B5AF-77FAC5107B65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22141E35-5659-4C71-B88E-82E430208B7C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53461B30-562E-422C-8DBB-E03E55B84580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2794171A-7283-4A10-A08D-2F9C8474B71C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210FCA1E-D5D5-4125-9ECD-AD74ACD4557B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299D5AF8-9314-4BAD-A2C2-F2807B825300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532309DA-5BBB-4859-8036-FFD6CF0FDD44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9" name="Forme libre : forme 238">
              <a:extLst>
                <a:ext uri="{FF2B5EF4-FFF2-40B4-BE49-F238E27FC236}">
                  <a16:creationId xmlns:a16="http://schemas.microsoft.com/office/drawing/2014/main" id="{7F88DC76-0DF3-4158-A9BF-ECD8F6A36A82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40" name="Graphique 1848">
              <a:extLst>
                <a:ext uri="{FF2B5EF4-FFF2-40B4-BE49-F238E27FC236}">
                  <a16:creationId xmlns:a16="http://schemas.microsoft.com/office/drawing/2014/main" id="{49189A87-EF1E-4EB2-8983-FE644AD9E397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247" name="Forme libre : forme 246">
                <a:extLst>
                  <a:ext uri="{FF2B5EF4-FFF2-40B4-BE49-F238E27FC236}">
                    <a16:creationId xmlns:a16="http://schemas.microsoft.com/office/drawing/2014/main" id="{FEC551BA-EE1D-4547-9453-5D41476C095A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8" name="Forme libre : forme 247">
                <a:extLst>
                  <a:ext uri="{FF2B5EF4-FFF2-40B4-BE49-F238E27FC236}">
                    <a16:creationId xmlns:a16="http://schemas.microsoft.com/office/drawing/2014/main" id="{6544C9B7-9DA7-4DBE-8ABD-A4DE8C685925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9" name="Forme libre : forme 248">
                <a:extLst>
                  <a:ext uri="{FF2B5EF4-FFF2-40B4-BE49-F238E27FC236}">
                    <a16:creationId xmlns:a16="http://schemas.microsoft.com/office/drawing/2014/main" id="{50C181A1-895A-4AF6-B232-D78D632C349F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0" name="Forme libre : forme 249">
                <a:extLst>
                  <a:ext uri="{FF2B5EF4-FFF2-40B4-BE49-F238E27FC236}">
                    <a16:creationId xmlns:a16="http://schemas.microsoft.com/office/drawing/2014/main" id="{F9A2C3B9-2F33-4D54-B38E-19DEDBAFD6DF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1" name="Forme libre : forme 250">
                <a:extLst>
                  <a:ext uri="{FF2B5EF4-FFF2-40B4-BE49-F238E27FC236}">
                    <a16:creationId xmlns:a16="http://schemas.microsoft.com/office/drawing/2014/main" id="{5DFE7DDE-7884-40C9-9020-7828F09DBBA0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2" name="Forme libre : forme 251">
                <a:extLst>
                  <a:ext uri="{FF2B5EF4-FFF2-40B4-BE49-F238E27FC236}">
                    <a16:creationId xmlns:a16="http://schemas.microsoft.com/office/drawing/2014/main" id="{273511E3-1C27-49F5-92D6-36D4C9E311A5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69C32287-7F80-4FF4-8080-3CED5D89B173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2" name="Forme libre : forme 241">
              <a:extLst>
                <a:ext uri="{FF2B5EF4-FFF2-40B4-BE49-F238E27FC236}">
                  <a16:creationId xmlns:a16="http://schemas.microsoft.com/office/drawing/2014/main" id="{F96852DB-8A3D-4AF5-B207-FDEF77E9DCA1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3" name="Forme libre : forme 242">
              <a:extLst>
                <a:ext uri="{FF2B5EF4-FFF2-40B4-BE49-F238E27FC236}">
                  <a16:creationId xmlns:a16="http://schemas.microsoft.com/office/drawing/2014/main" id="{1D05B5A2-6E34-416F-8932-FDFBA3E3BC82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4" name="Forme libre : forme 243">
              <a:extLst>
                <a:ext uri="{FF2B5EF4-FFF2-40B4-BE49-F238E27FC236}">
                  <a16:creationId xmlns:a16="http://schemas.microsoft.com/office/drawing/2014/main" id="{33B9EE8E-5B48-420C-9BF6-DBFAD9C0D455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5" name="Forme libre : forme 244">
              <a:extLst>
                <a:ext uri="{FF2B5EF4-FFF2-40B4-BE49-F238E27FC236}">
                  <a16:creationId xmlns:a16="http://schemas.microsoft.com/office/drawing/2014/main" id="{5BE7D4FF-CCB6-494C-804F-4C09264B1497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74E47318-725A-4235-A021-5D76DDA4C9BA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253" name="Graphique 1848">
            <a:extLst>
              <a:ext uri="{FF2B5EF4-FFF2-40B4-BE49-F238E27FC236}">
                <a16:creationId xmlns:a16="http://schemas.microsoft.com/office/drawing/2014/main" id="{D9194714-A772-4D57-97ED-8E0F71979849}"/>
              </a:ext>
            </a:extLst>
          </p:cNvPr>
          <p:cNvGrpSpPr/>
          <p:nvPr/>
        </p:nvGrpSpPr>
        <p:grpSpPr>
          <a:xfrm>
            <a:off x="4070089" y="4026144"/>
            <a:ext cx="369766" cy="306800"/>
            <a:chOff x="1221041" y="4485535"/>
            <a:chExt cx="376330" cy="306800"/>
          </a:xfrm>
          <a:noFill/>
        </p:grpSpPr>
        <p:sp>
          <p:nvSpPr>
            <p:cNvPr id="254" name="Forme libre : forme 253">
              <a:extLst>
                <a:ext uri="{FF2B5EF4-FFF2-40B4-BE49-F238E27FC236}">
                  <a16:creationId xmlns:a16="http://schemas.microsoft.com/office/drawing/2014/main" id="{8B97CBA0-656E-458E-B7BA-B186DCAC4CAE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5" name="Forme libre : forme 254">
              <a:extLst>
                <a:ext uri="{FF2B5EF4-FFF2-40B4-BE49-F238E27FC236}">
                  <a16:creationId xmlns:a16="http://schemas.microsoft.com/office/drawing/2014/main" id="{F3BC88E0-FB2D-41B8-B178-A46081AD83C3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538C1C3D-A44B-4CFA-9B4E-06D4BA8BF8F7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84129345-D4E6-4B1C-8E92-619B96907837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E671CF52-96D9-4CAE-8A84-570E89DAE9E7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5D8F9F82-6595-4B6A-8504-7D03DC79F722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0" name="Forme libre : forme 259">
              <a:extLst>
                <a:ext uri="{FF2B5EF4-FFF2-40B4-BE49-F238E27FC236}">
                  <a16:creationId xmlns:a16="http://schemas.microsoft.com/office/drawing/2014/main" id="{C0A99B03-75E6-4FF9-A56B-A8346C083335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CEEB26B1-60D6-4671-B8D9-2EBD6F9C0AC3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5D4B3D47-F2AC-4633-9D27-2F1F374125D9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124442C1-F7AD-44A2-9BF9-413BEC655627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2F6A6F9E-3E7B-47C7-BF48-7B3DBD80EF24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ADA23173-3F57-4850-A8C5-01867A72F986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71DCC812-58E6-44C0-B8A6-23EB3B2039A3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7" name="Forme libre : forme 266">
              <a:extLst>
                <a:ext uri="{FF2B5EF4-FFF2-40B4-BE49-F238E27FC236}">
                  <a16:creationId xmlns:a16="http://schemas.microsoft.com/office/drawing/2014/main" id="{8F2BF896-A724-498A-A212-B1409ACC5A91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0E03A90A-71B0-45B5-BEA4-AEC4D19A1616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593AE29B-E8A6-4C4D-AB99-6F9029124905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4F0BB063-F362-4E11-A5DF-5EA6F165229F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B8B67E22-71BF-469C-90FE-3F197C827AB0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5E43E094-3D6E-4D63-A884-2ABF135FBA73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054C2401-6772-4FD2-B0BD-3EFDC5F429E5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0748BDC9-1254-4E0B-B094-22553FF93C96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CD58CA79-5F14-4B8E-B611-3B39F13EE3FA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BCE9C18F-69F5-4A42-ADE7-B2C0A699FADD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27FC48BD-DFA5-4CEF-9608-C9B9EAA34485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ABFC0441-E958-4D27-916A-1DE07E836765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988BE94E-2AC2-420F-AC64-2E85BDD2457F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CF42C560-2FB4-4A49-A25A-69DE6A5F1DBC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2AA276D5-E01E-43C0-B04A-5343EEF658B9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51B99684-7929-4414-9BED-427FB54A908E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87644937-6311-4072-A272-DC6CF96A9A48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1D75ADA0-04FD-4ECA-BAB5-7490357346C6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71F25840-6B68-468A-B18F-D37E5CE7789A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FF8163EE-CCC0-42C5-B66C-2CDE6CD2767C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229EC64D-A5D9-4F82-A101-2F2C09E4E5C4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A3707530-B9FF-486F-B977-EDE8C0CE9BF5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B789E0A3-61DF-45CF-B994-422F96622F59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5E0D3D23-E7BA-4D3C-B7A9-BE4EDC4CC1F3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736C185B-D68A-40FB-AB3F-E8118A9F0432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E63091E3-67FE-4D59-9733-EF18BA8D3512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FDFD04FA-A2AA-48A6-AE4B-2E6056C28CDD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326EBF72-1E89-407F-A890-B14C69603C0B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61B4DA4E-2837-406B-8AFE-BDA713F53412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96" name="Graphique 1848">
              <a:extLst>
                <a:ext uri="{FF2B5EF4-FFF2-40B4-BE49-F238E27FC236}">
                  <a16:creationId xmlns:a16="http://schemas.microsoft.com/office/drawing/2014/main" id="{417889EB-1BA4-436D-A7A3-F055C4410850}"/>
                </a:ext>
              </a:extLst>
            </p:cNvPr>
            <p:cNvGrpSpPr/>
            <p:nvPr/>
          </p:nvGrpSpPr>
          <p:grpSpPr>
            <a:xfrm>
              <a:off x="1365725" y="4557149"/>
              <a:ext cx="88773" cy="81642"/>
              <a:chOff x="1365725" y="4557149"/>
              <a:chExt cx="88773" cy="81642"/>
            </a:xfrm>
            <a:noFill/>
          </p:grpSpPr>
          <p:sp>
            <p:nvSpPr>
              <p:cNvPr id="303" name="Forme libre : forme 302">
                <a:extLst>
                  <a:ext uri="{FF2B5EF4-FFF2-40B4-BE49-F238E27FC236}">
                    <a16:creationId xmlns:a16="http://schemas.microsoft.com/office/drawing/2014/main" id="{3ABB2C35-C17E-4887-B7A9-D1082DA0ABE1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4" name="Forme libre : forme 303">
                <a:extLst>
                  <a:ext uri="{FF2B5EF4-FFF2-40B4-BE49-F238E27FC236}">
                    <a16:creationId xmlns:a16="http://schemas.microsoft.com/office/drawing/2014/main" id="{F1B007F1-D1F4-4DA0-951C-D4C8A2E778EC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5" name="Forme libre : forme 304">
                <a:extLst>
                  <a:ext uri="{FF2B5EF4-FFF2-40B4-BE49-F238E27FC236}">
                    <a16:creationId xmlns:a16="http://schemas.microsoft.com/office/drawing/2014/main" id="{B98C643A-C8F2-49F0-A820-052E02251236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6" name="Forme libre : forme 305">
                <a:extLst>
                  <a:ext uri="{FF2B5EF4-FFF2-40B4-BE49-F238E27FC236}">
                    <a16:creationId xmlns:a16="http://schemas.microsoft.com/office/drawing/2014/main" id="{7264F951-2C10-428E-B4D8-9AB3BCA9798E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7" name="Forme libre : forme 306">
                <a:extLst>
                  <a:ext uri="{FF2B5EF4-FFF2-40B4-BE49-F238E27FC236}">
                    <a16:creationId xmlns:a16="http://schemas.microsoft.com/office/drawing/2014/main" id="{61F415F0-60B1-4668-B5F6-9CEA0F3FEFFB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8" name="Forme libre : forme 307">
                <a:extLst>
                  <a:ext uri="{FF2B5EF4-FFF2-40B4-BE49-F238E27FC236}">
                    <a16:creationId xmlns:a16="http://schemas.microsoft.com/office/drawing/2014/main" id="{DE23C41D-8747-4A9E-9B61-93385D6C1CE6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3FC857DE-DDDE-4A08-9D81-DB6A3568CC5F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46DBCAF1-9F5D-43B4-818D-58DB35948663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1B424FDE-0C70-470A-A31E-2B77219E8720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91388FFD-F3F1-45A4-AB0C-D3FEA2D8AFDA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DF679800-6D4A-4D73-8857-48F6EA6C0DF6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2788F396-54B8-4A1A-8403-410EACCD4BE0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47" name="Groupe 1046">
            <a:extLst>
              <a:ext uri="{FF2B5EF4-FFF2-40B4-BE49-F238E27FC236}">
                <a16:creationId xmlns:a16="http://schemas.microsoft.com/office/drawing/2014/main" id="{C00D4009-A858-436F-9A72-341B3701D6CB}"/>
              </a:ext>
            </a:extLst>
          </p:cNvPr>
          <p:cNvGrpSpPr/>
          <p:nvPr/>
        </p:nvGrpSpPr>
        <p:grpSpPr>
          <a:xfrm>
            <a:off x="1427466" y="1646008"/>
            <a:ext cx="967522" cy="773676"/>
            <a:chOff x="1427466" y="1646008"/>
            <a:chExt cx="967522" cy="773676"/>
          </a:xfrm>
        </p:grpSpPr>
        <p:cxnSp>
          <p:nvCxnSpPr>
            <p:cNvPr id="19" name="Connecteur : en arc 18">
              <a:extLst>
                <a:ext uri="{FF2B5EF4-FFF2-40B4-BE49-F238E27FC236}">
                  <a16:creationId xmlns:a16="http://schemas.microsoft.com/office/drawing/2014/main" id="{EA9C8BA1-A014-4A1A-B846-727D2C47F7A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443669" y="1751379"/>
              <a:ext cx="652102" cy="684508"/>
            </a:xfrm>
            <a:prstGeom prst="curvedConnector3">
              <a:avLst>
                <a:gd name="adj1" fmla="val -35056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EECBF82-E5CE-4391-A049-D05EB09ABE87}"/>
                </a:ext>
              </a:extLst>
            </p:cNvPr>
            <p:cNvSpPr txBox="1"/>
            <p:nvPr/>
          </p:nvSpPr>
          <p:spPr>
            <a:xfrm flipH="1">
              <a:off x="1830457" y="1646008"/>
              <a:ext cx="564531" cy="215444"/>
            </a:xfrm>
            <a:custGeom>
              <a:avLst/>
              <a:gdLst>
                <a:gd name="connsiteX0" fmla="*/ 0 w 564531"/>
                <a:gd name="connsiteY0" fmla="*/ 0 h 215444"/>
                <a:gd name="connsiteX1" fmla="*/ 564531 w 564531"/>
                <a:gd name="connsiteY1" fmla="*/ 0 h 215444"/>
                <a:gd name="connsiteX2" fmla="*/ 564531 w 564531"/>
                <a:gd name="connsiteY2" fmla="*/ 215444 h 215444"/>
                <a:gd name="connsiteX3" fmla="*/ 0 w 564531"/>
                <a:gd name="connsiteY3" fmla="*/ 215444 h 215444"/>
                <a:gd name="connsiteX4" fmla="*/ 0 w 564531"/>
                <a:gd name="connsiteY4" fmla="*/ 0 h 21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531" h="215444" fill="none" extrusionOk="0">
                  <a:moveTo>
                    <a:pt x="0" y="0"/>
                  </a:moveTo>
                  <a:cubicBezTo>
                    <a:pt x="235889" y="20339"/>
                    <a:pt x="348491" y="5831"/>
                    <a:pt x="564531" y="0"/>
                  </a:cubicBezTo>
                  <a:cubicBezTo>
                    <a:pt x="555487" y="71280"/>
                    <a:pt x="564962" y="161947"/>
                    <a:pt x="564531" y="215444"/>
                  </a:cubicBezTo>
                  <a:cubicBezTo>
                    <a:pt x="383208" y="203221"/>
                    <a:pt x="153491" y="236908"/>
                    <a:pt x="0" y="215444"/>
                  </a:cubicBezTo>
                  <a:cubicBezTo>
                    <a:pt x="7523" y="166014"/>
                    <a:pt x="5223" y="87283"/>
                    <a:pt x="0" y="0"/>
                  </a:cubicBezTo>
                  <a:close/>
                </a:path>
                <a:path w="564531" h="215444" stroke="0" extrusionOk="0">
                  <a:moveTo>
                    <a:pt x="0" y="0"/>
                  </a:moveTo>
                  <a:cubicBezTo>
                    <a:pt x="154295" y="-9629"/>
                    <a:pt x="363843" y="25129"/>
                    <a:pt x="564531" y="0"/>
                  </a:cubicBezTo>
                  <a:cubicBezTo>
                    <a:pt x="559427" y="50952"/>
                    <a:pt x="558126" y="156615"/>
                    <a:pt x="564531" y="215444"/>
                  </a:cubicBezTo>
                  <a:cubicBezTo>
                    <a:pt x="331029" y="193144"/>
                    <a:pt x="232171" y="239442"/>
                    <a:pt x="0" y="215444"/>
                  </a:cubicBezTo>
                  <a:cubicBezTo>
                    <a:pt x="10755" y="143902"/>
                    <a:pt x="-8723" y="4999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85285468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- 4,35 %</a:t>
              </a:r>
            </a:p>
          </p:txBody>
        </p:sp>
      </p:grpSp>
      <p:grpSp>
        <p:nvGrpSpPr>
          <p:cNvPr id="1048" name="Groupe 1047">
            <a:extLst>
              <a:ext uri="{FF2B5EF4-FFF2-40B4-BE49-F238E27FC236}">
                <a16:creationId xmlns:a16="http://schemas.microsoft.com/office/drawing/2014/main" id="{CE949344-F24A-408C-8063-067153EBFAEC}"/>
              </a:ext>
            </a:extLst>
          </p:cNvPr>
          <p:cNvGrpSpPr/>
          <p:nvPr/>
        </p:nvGrpSpPr>
        <p:grpSpPr>
          <a:xfrm>
            <a:off x="2228322" y="2331841"/>
            <a:ext cx="903733" cy="645201"/>
            <a:chOff x="2228322" y="2331841"/>
            <a:chExt cx="903733" cy="645201"/>
          </a:xfrm>
        </p:grpSpPr>
        <p:cxnSp>
          <p:nvCxnSpPr>
            <p:cNvPr id="316" name="Connecteur : en arc 315">
              <a:extLst>
                <a:ext uri="{FF2B5EF4-FFF2-40B4-BE49-F238E27FC236}">
                  <a16:creationId xmlns:a16="http://schemas.microsoft.com/office/drawing/2014/main" id="{06A43C4E-EA24-432C-AE4C-815BF8E4E2F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63093" y="2424128"/>
              <a:ext cx="518143" cy="587686"/>
            </a:xfrm>
            <a:prstGeom prst="curvedConnector3">
              <a:avLst>
                <a:gd name="adj1" fmla="val -51688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E1C77FD-1FB9-45CB-A31E-1FCC8F003FC4}"/>
                </a:ext>
              </a:extLst>
            </p:cNvPr>
            <p:cNvSpPr txBox="1"/>
            <p:nvPr/>
          </p:nvSpPr>
          <p:spPr>
            <a:xfrm flipH="1">
              <a:off x="2567524" y="2331841"/>
              <a:ext cx="564531" cy="215444"/>
            </a:xfrm>
            <a:custGeom>
              <a:avLst/>
              <a:gdLst>
                <a:gd name="connsiteX0" fmla="*/ 0 w 564531"/>
                <a:gd name="connsiteY0" fmla="*/ 0 h 215444"/>
                <a:gd name="connsiteX1" fmla="*/ 564531 w 564531"/>
                <a:gd name="connsiteY1" fmla="*/ 0 h 215444"/>
                <a:gd name="connsiteX2" fmla="*/ 564531 w 564531"/>
                <a:gd name="connsiteY2" fmla="*/ 215444 h 215444"/>
                <a:gd name="connsiteX3" fmla="*/ 0 w 564531"/>
                <a:gd name="connsiteY3" fmla="*/ 215444 h 215444"/>
                <a:gd name="connsiteX4" fmla="*/ 0 w 564531"/>
                <a:gd name="connsiteY4" fmla="*/ 0 h 21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531" h="215444" fill="none" extrusionOk="0">
                  <a:moveTo>
                    <a:pt x="0" y="0"/>
                  </a:moveTo>
                  <a:cubicBezTo>
                    <a:pt x="235889" y="20339"/>
                    <a:pt x="348491" y="5831"/>
                    <a:pt x="564531" y="0"/>
                  </a:cubicBezTo>
                  <a:cubicBezTo>
                    <a:pt x="555487" y="71280"/>
                    <a:pt x="564962" y="161947"/>
                    <a:pt x="564531" y="215444"/>
                  </a:cubicBezTo>
                  <a:cubicBezTo>
                    <a:pt x="383208" y="203221"/>
                    <a:pt x="153491" y="236908"/>
                    <a:pt x="0" y="215444"/>
                  </a:cubicBezTo>
                  <a:cubicBezTo>
                    <a:pt x="7523" y="166014"/>
                    <a:pt x="5223" y="87283"/>
                    <a:pt x="0" y="0"/>
                  </a:cubicBezTo>
                  <a:close/>
                </a:path>
                <a:path w="564531" h="215444" stroke="0" extrusionOk="0">
                  <a:moveTo>
                    <a:pt x="0" y="0"/>
                  </a:moveTo>
                  <a:cubicBezTo>
                    <a:pt x="154295" y="-9629"/>
                    <a:pt x="363843" y="25129"/>
                    <a:pt x="564531" y="0"/>
                  </a:cubicBezTo>
                  <a:cubicBezTo>
                    <a:pt x="559427" y="50952"/>
                    <a:pt x="558126" y="156615"/>
                    <a:pt x="564531" y="215444"/>
                  </a:cubicBezTo>
                  <a:cubicBezTo>
                    <a:pt x="331029" y="193144"/>
                    <a:pt x="232171" y="239442"/>
                    <a:pt x="0" y="215444"/>
                  </a:cubicBezTo>
                  <a:cubicBezTo>
                    <a:pt x="10755" y="143902"/>
                    <a:pt x="-8723" y="4999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85285468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- 3,89 %</a:t>
              </a:r>
            </a:p>
          </p:txBody>
        </p:sp>
      </p:grpSp>
      <p:grpSp>
        <p:nvGrpSpPr>
          <p:cNvPr id="1049" name="Groupe 1048">
            <a:extLst>
              <a:ext uri="{FF2B5EF4-FFF2-40B4-BE49-F238E27FC236}">
                <a16:creationId xmlns:a16="http://schemas.microsoft.com/office/drawing/2014/main" id="{A3C7BB09-1CE1-403B-BA5B-5CF0DC3C5179}"/>
              </a:ext>
            </a:extLst>
          </p:cNvPr>
          <p:cNvGrpSpPr/>
          <p:nvPr/>
        </p:nvGrpSpPr>
        <p:grpSpPr>
          <a:xfrm>
            <a:off x="2932355" y="2963555"/>
            <a:ext cx="956475" cy="536087"/>
            <a:chOff x="2932355" y="2963555"/>
            <a:chExt cx="956475" cy="536087"/>
          </a:xfrm>
        </p:grpSpPr>
        <p:cxnSp>
          <p:nvCxnSpPr>
            <p:cNvPr id="319" name="Connecteur : en arc 318">
              <a:extLst>
                <a:ext uri="{FF2B5EF4-FFF2-40B4-BE49-F238E27FC236}">
                  <a16:creationId xmlns:a16="http://schemas.microsoft.com/office/drawing/2014/main" id="{DDB98442-8963-492A-9BE9-6542A42E96F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985493" y="2963122"/>
              <a:ext cx="483382" cy="589657"/>
            </a:xfrm>
            <a:prstGeom prst="curvedConnector3">
              <a:avLst>
                <a:gd name="adj1" fmla="val -55405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5FAE6FB-060C-44E0-BDC9-7C62876FCB0A}"/>
                </a:ext>
              </a:extLst>
            </p:cNvPr>
            <p:cNvSpPr txBox="1"/>
            <p:nvPr/>
          </p:nvSpPr>
          <p:spPr>
            <a:xfrm flipH="1">
              <a:off x="3301143" y="2963555"/>
              <a:ext cx="587687" cy="215444"/>
            </a:xfrm>
            <a:custGeom>
              <a:avLst/>
              <a:gdLst>
                <a:gd name="connsiteX0" fmla="*/ 0 w 587687"/>
                <a:gd name="connsiteY0" fmla="*/ 0 h 215444"/>
                <a:gd name="connsiteX1" fmla="*/ 587687 w 587687"/>
                <a:gd name="connsiteY1" fmla="*/ 0 h 215444"/>
                <a:gd name="connsiteX2" fmla="*/ 587687 w 587687"/>
                <a:gd name="connsiteY2" fmla="*/ 215444 h 215444"/>
                <a:gd name="connsiteX3" fmla="*/ 0 w 587687"/>
                <a:gd name="connsiteY3" fmla="*/ 215444 h 215444"/>
                <a:gd name="connsiteX4" fmla="*/ 0 w 587687"/>
                <a:gd name="connsiteY4" fmla="*/ 0 h 21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687" h="215444" fill="none" extrusionOk="0">
                  <a:moveTo>
                    <a:pt x="0" y="0"/>
                  </a:moveTo>
                  <a:cubicBezTo>
                    <a:pt x="272349" y="-1163"/>
                    <a:pt x="334823" y="-11089"/>
                    <a:pt x="587687" y="0"/>
                  </a:cubicBezTo>
                  <a:cubicBezTo>
                    <a:pt x="578643" y="71280"/>
                    <a:pt x="588118" y="161947"/>
                    <a:pt x="587687" y="215444"/>
                  </a:cubicBezTo>
                  <a:cubicBezTo>
                    <a:pt x="403087" y="216594"/>
                    <a:pt x="162578" y="195531"/>
                    <a:pt x="0" y="215444"/>
                  </a:cubicBezTo>
                  <a:cubicBezTo>
                    <a:pt x="7523" y="166014"/>
                    <a:pt x="5223" y="87283"/>
                    <a:pt x="0" y="0"/>
                  </a:cubicBezTo>
                  <a:close/>
                </a:path>
                <a:path w="587687" h="215444" stroke="0" extrusionOk="0">
                  <a:moveTo>
                    <a:pt x="0" y="0"/>
                  </a:moveTo>
                  <a:cubicBezTo>
                    <a:pt x="129554" y="24803"/>
                    <a:pt x="416578" y="-29039"/>
                    <a:pt x="587687" y="0"/>
                  </a:cubicBezTo>
                  <a:cubicBezTo>
                    <a:pt x="582583" y="50952"/>
                    <a:pt x="581282" y="156615"/>
                    <a:pt x="587687" y="215444"/>
                  </a:cubicBezTo>
                  <a:cubicBezTo>
                    <a:pt x="447761" y="204217"/>
                    <a:pt x="151242" y="213755"/>
                    <a:pt x="0" y="215444"/>
                  </a:cubicBezTo>
                  <a:cubicBezTo>
                    <a:pt x="10755" y="143902"/>
                    <a:pt x="-8723" y="4999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85285468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- 3,37 %</a:t>
              </a:r>
            </a:p>
          </p:txBody>
        </p:sp>
      </p:grpSp>
      <p:grpSp>
        <p:nvGrpSpPr>
          <p:cNvPr id="1050" name="Groupe 1049">
            <a:extLst>
              <a:ext uri="{FF2B5EF4-FFF2-40B4-BE49-F238E27FC236}">
                <a16:creationId xmlns:a16="http://schemas.microsoft.com/office/drawing/2014/main" id="{3BEE831F-A64E-4400-9E60-816E412E6BA2}"/>
              </a:ext>
            </a:extLst>
          </p:cNvPr>
          <p:cNvGrpSpPr/>
          <p:nvPr/>
        </p:nvGrpSpPr>
        <p:grpSpPr>
          <a:xfrm>
            <a:off x="3659627" y="3466225"/>
            <a:ext cx="951112" cy="472110"/>
            <a:chOff x="3659627" y="3466225"/>
            <a:chExt cx="951112" cy="472110"/>
          </a:xfrm>
        </p:grpSpPr>
        <p:cxnSp>
          <p:nvCxnSpPr>
            <p:cNvPr id="322" name="Connecteur : en arc 321">
              <a:extLst>
                <a:ext uri="{FF2B5EF4-FFF2-40B4-BE49-F238E27FC236}">
                  <a16:creationId xmlns:a16="http://schemas.microsoft.com/office/drawing/2014/main" id="{6147B989-8385-4B8D-AE09-E7A95264777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785997" y="3455018"/>
              <a:ext cx="356947" cy="609688"/>
            </a:xfrm>
            <a:prstGeom prst="curvedConnector3">
              <a:avLst>
                <a:gd name="adj1" fmla="val -75030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8A54C50-B338-4F38-BDB9-4C157FBCA48E}"/>
                </a:ext>
              </a:extLst>
            </p:cNvPr>
            <p:cNvSpPr txBox="1"/>
            <p:nvPr/>
          </p:nvSpPr>
          <p:spPr>
            <a:xfrm flipH="1">
              <a:off x="4000018" y="3466225"/>
              <a:ext cx="610721" cy="215444"/>
            </a:xfrm>
            <a:custGeom>
              <a:avLst/>
              <a:gdLst>
                <a:gd name="connsiteX0" fmla="*/ 0 w 610721"/>
                <a:gd name="connsiteY0" fmla="*/ 0 h 215444"/>
                <a:gd name="connsiteX1" fmla="*/ 610721 w 610721"/>
                <a:gd name="connsiteY1" fmla="*/ 0 h 215444"/>
                <a:gd name="connsiteX2" fmla="*/ 610721 w 610721"/>
                <a:gd name="connsiteY2" fmla="*/ 215444 h 215444"/>
                <a:gd name="connsiteX3" fmla="*/ 0 w 610721"/>
                <a:gd name="connsiteY3" fmla="*/ 215444 h 215444"/>
                <a:gd name="connsiteX4" fmla="*/ 0 w 610721"/>
                <a:gd name="connsiteY4" fmla="*/ 0 h 21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721" h="215444" fill="none" extrusionOk="0">
                  <a:moveTo>
                    <a:pt x="0" y="0"/>
                  </a:moveTo>
                  <a:cubicBezTo>
                    <a:pt x="267412" y="30222"/>
                    <a:pt x="437373" y="-26758"/>
                    <a:pt x="610721" y="0"/>
                  </a:cubicBezTo>
                  <a:cubicBezTo>
                    <a:pt x="601677" y="71280"/>
                    <a:pt x="611152" y="161947"/>
                    <a:pt x="610721" y="215444"/>
                  </a:cubicBezTo>
                  <a:cubicBezTo>
                    <a:pt x="432938" y="221346"/>
                    <a:pt x="208304" y="244296"/>
                    <a:pt x="0" y="215444"/>
                  </a:cubicBezTo>
                  <a:cubicBezTo>
                    <a:pt x="7523" y="166014"/>
                    <a:pt x="5223" y="87283"/>
                    <a:pt x="0" y="0"/>
                  </a:cubicBezTo>
                  <a:close/>
                </a:path>
                <a:path w="610721" h="215444" stroke="0" extrusionOk="0">
                  <a:moveTo>
                    <a:pt x="0" y="0"/>
                  </a:moveTo>
                  <a:cubicBezTo>
                    <a:pt x="236505" y="-16384"/>
                    <a:pt x="324584" y="-26000"/>
                    <a:pt x="610721" y="0"/>
                  </a:cubicBezTo>
                  <a:cubicBezTo>
                    <a:pt x="605617" y="50952"/>
                    <a:pt x="604316" y="156615"/>
                    <a:pt x="610721" y="215444"/>
                  </a:cubicBezTo>
                  <a:cubicBezTo>
                    <a:pt x="404523" y="243581"/>
                    <a:pt x="210300" y="206071"/>
                    <a:pt x="0" y="215444"/>
                  </a:cubicBezTo>
                  <a:cubicBezTo>
                    <a:pt x="10755" y="143902"/>
                    <a:pt x="-8723" y="4999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85285468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- 2,80 %</a:t>
              </a:r>
            </a:p>
          </p:txBody>
        </p:sp>
      </p:grpSp>
      <p:sp>
        <p:nvSpPr>
          <p:cNvPr id="1039" name="ZoneTexte 1038">
            <a:extLst>
              <a:ext uri="{FF2B5EF4-FFF2-40B4-BE49-F238E27FC236}">
                <a16:creationId xmlns:a16="http://schemas.microsoft.com/office/drawing/2014/main" id="{B5429C20-5028-47B1-80AD-35B1C0122FB9}"/>
              </a:ext>
            </a:extLst>
          </p:cNvPr>
          <p:cNvSpPr txBox="1"/>
          <p:nvPr/>
        </p:nvSpPr>
        <p:spPr>
          <a:xfrm>
            <a:off x="1049787" y="5994537"/>
            <a:ext cx="3546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Fonds de commerce CEGEE en Million de clients</a:t>
            </a:r>
          </a:p>
        </p:txBody>
      </p:sp>
      <p:grpSp>
        <p:nvGrpSpPr>
          <p:cNvPr id="1040" name="Groupe 1039">
            <a:extLst>
              <a:ext uri="{FF2B5EF4-FFF2-40B4-BE49-F238E27FC236}">
                <a16:creationId xmlns:a16="http://schemas.microsoft.com/office/drawing/2014/main" id="{090F64B6-CB39-44DC-8290-D92C5AD9DD8A}"/>
              </a:ext>
            </a:extLst>
          </p:cNvPr>
          <p:cNvGrpSpPr/>
          <p:nvPr/>
        </p:nvGrpSpPr>
        <p:grpSpPr>
          <a:xfrm>
            <a:off x="7796883" y="4109517"/>
            <a:ext cx="1259400" cy="1347622"/>
            <a:chOff x="4993440" y="4591337"/>
            <a:chExt cx="1259400" cy="1347622"/>
          </a:xfrm>
        </p:grpSpPr>
        <p:grpSp>
          <p:nvGrpSpPr>
            <p:cNvPr id="599" name="Graphique 1854">
              <a:extLst>
                <a:ext uri="{FF2B5EF4-FFF2-40B4-BE49-F238E27FC236}">
                  <a16:creationId xmlns:a16="http://schemas.microsoft.com/office/drawing/2014/main" id="{4CBA0747-E9AD-47BA-9E09-EC2A118590FF}"/>
                </a:ext>
              </a:extLst>
            </p:cNvPr>
            <p:cNvGrpSpPr/>
            <p:nvPr/>
          </p:nvGrpSpPr>
          <p:grpSpPr>
            <a:xfrm>
              <a:off x="5457815" y="4591337"/>
              <a:ext cx="394900" cy="855129"/>
              <a:chOff x="4391020" y="4350889"/>
              <a:chExt cx="229215" cy="496347"/>
            </a:xfrm>
            <a:noFill/>
          </p:grpSpPr>
          <p:sp>
            <p:nvSpPr>
              <p:cNvPr id="601" name="Forme libre : forme 600">
                <a:extLst>
                  <a:ext uri="{FF2B5EF4-FFF2-40B4-BE49-F238E27FC236}">
                    <a16:creationId xmlns:a16="http://schemas.microsoft.com/office/drawing/2014/main" id="{A477057B-D9FC-4F6A-A7B7-67EA1993A297}"/>
                  </a:ext>
                </a:extLst>
              </p:cNvPr>
              <p:cNvSpPr/>
              <p:nvPr/>
            </p:nvSpPr>
            <p:spPr>
              <a:xfrm>
                <a:off x="4485889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124" y="1556"/>
                      <a:pt x="-124" y="3335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36" y="2226"/>
                      <a:pt x="-614" y="4084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00132542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2" name="Forme libre : forme 601">
                <a:extLst>
                  <a:ext uri="{FF2B5EF4-FFF2-40B4-BE49-F238E27FC236}">
                    <a16:creationId xmlns:a16="http://schemas.microsoft.com/office/drawing/2014/main" id="{7D2130C1-6526-45DB-ABED-AB87028B6743}"/>
                  </a:ext>
                </a:extLst>
              </p:cNvPr>
              <p:cNvSpPr/>
              <p:nvPr/>
            </p:nvSpPr>
            <p:spPr>
              <a:xfrm>
                <a:off x="4520464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275" y="1177"/>
                      <a:pt x="-388" y="3689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21" y="2053"/>
                      <a:pt x="-201" y="4228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74886191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3" name="Forme libre : forme 602">
                <a:extLst>
                  <a:ext uri="{FF2B5EF4-FFF2-40B4-BE49-F238E27FC236}">
                    <a16:creationId xmlns:a16="http://schemas.microsoft.com/office/drawing/2014/main" id="{D9312639-01FD-4507-92AA-95740EA77EDD}"/>
                  </a:ext>
                </a:extLst>
              </p:cNvPr>
              <p:cNvSpPr/>
              <p:nvPr/>
            </p:nvSpPr>
            <p:spPr>
              <a:xfrm>
                <a:off x="4497033" y="4453854"/>
                <a:ext cx="12382" cy="4000"/>
              </a:xfrm>
              <a:custGeom>
                <a:avLst/>
                <a:gdLst>
                  <a:gd name="connsiteX0" fmla="*/ 12383 w 12382"/>
                  <a:gd name="connsiteY0" fmla="*/ 0 h 4000"/>
                  <a:gd name="connsiteX1" fmla="*/ 6191 w 12382"/>
                  <a:gd name="connsiteY1" fmla="*/ 4000 h 4000"/>
                  <a:gd name="connsiteX2" fmla="*/ 0 w 12382"/>
                  <a:gd name="connsiteY2" fmla="*/ 95 h 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82" h="4000" fill="none" extrusionOk="0">
                    <a:moveTo>
                      <a:pt x="12383" y="0"/>
                    </a:moveTo>
                    <a:cubicBezTo>
                      <a:pt x="11341" y="3002"/>
                      <a:pt x="8980" y="4654"/>
                      <a:pt x="6191" y="4000"/>
                    </a:cubicBezTo>
                    <a:cubicBezTo>
                      <a:pt x="3462" y="3750"/>
                      <a:pt x="1261" y="2268"/>
                      <a:pt x="0" y="95"/>
                    </a:cubicBezTo>
                  </a:path>
                  <a:path w="12382" h="4000" stroke="0" extrusionOk="0">
                    <a:moveTo>
                      <a:pt x="12383" y="0"/>
                    </a:moveTo>
                    <a:cubicBezTo>
                      <a:pt x="11049" y="1631"/>
                      <a:pt x="8384" y="3628"/>
                      <a:pt x="6191" y="4000"/>
                    </a:cubicBezTo>
                    <a:cubicBezTo>
                      <a:pt x="3616" y="4256"/>
                      <a:pt x="829" y="2363"/>
                      <a:pt x="0" y="9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8120838">
                      <a:custGeom>
                        <a:avLst/>
                        <a:gdLst>
                          <a:gd name="connsiteX0" fmla="*/ 12383 w 12382"/>
                          <a:gd name="connsiteY0" fmla="*/ 0 h 4000"/>
                          <a:gd name="connsiteX1" fmla="*/ 6191 w 12382"/>
                          <a:gd name="connsiteY1" fmla="*/ 4000 h 4000"/>
                          <a:gd name="connsiteX2" fmla="*/ 0 w 12382"/>
                          <a:gd name="connsiteY2" fmla="*/ 95 h 4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2382" h="4000">
                            <a:moveTo>
                              <a:pt x="12383" y="0"/>
                            </a:moveTo>
                            <a:cubicBezTo>
                              <a:pt x="11430" y="2381"/>
                              <a:pt x="9049" y="4000"/>
                              <a:pt x="6191" y="4000"/>
                            </a:cubicBezTo>
                            <a:cubicBezTo>
                              <a:pt x="3334" y="4000"/>
                              <a:pt x="952" y="2381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4" name="Forme libre : forme 603">
                <a:extLst>
                  <a:ext uri="{FF2B5EF4-FFF2-40B4-BE49-F238E27FC236}">
                    <a16:creationId xmlns:a16="http://schemas.microsoft.com/office/drawing/2014/main" id="{5DE24B29-EAFB-4804-BC36-B1E9540842C1}"/>
                  </a:ext>
                </a:extLst>
              </p:cNvPr>
              <p:cNvSpPr/>
              <p:nvPr/>
            </p:nvSpPr>
            <p:spPr>
              <a:xfrm>
                <a:off x="4462933" y="4432804"/>
                <a:ext cx="80962" cy="45624"/>
              </a:xfrm>
              <a:custGeom>
                <a:avLst/>
                <a:gdLst>
                  <a:gd name="connsiteX0" fmla="*/ 80962 w 80962"/>
                  <a:gd name="connsiteY0" fmla="*/ 0 h 45624"/>
                  <a:gd name="connsiteX1" fmla="*/ 40481 w 80962"/>
                  <a:gd name="connsiteY1" fmla="*/ 45625 h 45624"/>
                  <a:gd name="connsiteX2" fmla="*/ 0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 fill="none" extrusionOk="0">
                    <a:moveTo>
                      <a:pt x="80962" y="0"/>
                    </a:moveTo>
                    <a:cubicBezTo>
                      <a:pt x="77761" y="26324"/>
                      <a:pt x="64407" y="48149"/>
                      <a:pt x="40481" y="45625"/>
                    </a:cubicBezTo>
                    <a:cubicBezTo>
                      <a:pt x="21879" y="44087"/>
                      <a:pt x="-4300" y="24242"/>
                      <a:pt x="0" y="0"/>
                    </a:cubicBezTo>
                  </a:path>
                  <a:path w="80962" h="45624" stroke="0" extrusionOk="0">
                    <a:moveTo>
                      <a:pt x="80962" y="0"/>
                    </a:moveTo>
                    <a:cubicBezTo>
                      <a:pt x="81518" y="30180"/>
                      <a:pt x="62219" y="46023"/>
                      <a:pt x="40481" y="45625"/>
                    </a:cubicBezTo>
                    <a:cubicBezTo>
                      <a:pt x="14378" y="51398"/>
                      <a:pt x="-4782" y="30559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17879928">
                      <a:custGeom>
                        <a:avLst/>
                        <a:gdLst>
                          <a:gd name="connsiteX0" fmla="*/ 80962 w 80962"/>
                          <a:gd name="connsiteY0" fmla="*/ 0 h 45624"/>
                          <a:gd name="connsiteX1" fmla="*/ 40481 w 80962"/>
                          <a:gd name="connsiteY1" fmla="*/ 45625 h 45624"/>
                          <a:gd name="connsiteX2" fmla="*/ 0 w 80962"/>
                          <a:gd name="connsiteY2" fmla="*/ 0 h 456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0962" h="45624">
                            <a:moveTo>
                              <a:pt x="80962" y="0"/>
                            </a:moveTo>
                            <a:cubicBezTo>
                              <a:pt x="80962" y="25241"/>
                              <a:pt x="62865" y="45625"/>
                              <a:pt x="40481" y="45625"/>
                            </a:cubicBezTo>
                            <a:cubicBezTo>
                              <a:pt x="18097" y="45625"/>
                              <a:pt x="0" y="2514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5" name="Forme libre : forme 604">
                <a:extLst>
                  <a:ext uri="{FF2B5EF4-FFF2-40B4-BE49-F238E27FC236}">
                    <a16:creationId xmlns:a16="http://schemas.microsoft.com/office/drawing/2014/main" id="{E4787EDF-071E-4441-981F-7B87DA117ECB}"/>
                  </a:ext>
                </a:extLst>
              </p:cNvPr>
              <p:cNvSpPr/>
              <p:nvPr/>
            </p:nvSpPr>
            <p:spPr>
              <a:xfrm>
                <a:off x="4462647" y="4385274"/>
                <a:ext cx="80683" cy="40100"/>
              </a:xfrm>
              <a:custGeom>
                <a:avLst/>
                <a:gdLst>
                  <a:gd name="connsiteX0" fmla="*/ 0 w 80683"/>
                  <a:gd name="connsiteY0" fmla="*/ 39338 h 40100"/>
                  <a:gd name="connsiteX1" fmla="*/ 21336 w 80683"/>
                  <a:gd name="connsiteY1" fmla="*/ 286 h 40100"/>
                  <a:gd name="connsiteX2" fmla="*/ 46673 w 80683"/>
                  <a:gd name="connsiteY2" fmla="*/ 12383 h 40100"/>
                  <a:gd name="connsiteX3" fmla="*/ 57722 w 80683"/>
                  <a:gd name="connsiteY3" fmla="*/ 0 h 40100"/>
                  <a:gd name="connsiteX4" fmla="*/ 80677 w 80683"/>
                  <a:gd name="connsiteY4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3" h="40100" fill="none" extrusionOk="0">
                    <a:moveTo>
                      <a:pt x="0" y="39338"/>
                    </a:moveTo>
                    <a:cubicBezTo>
                      <a:pt x="-701" y="37604"/>
                      <a:pt x="-1298" y="-6433"/>
                      <a:pt x="21336" y="286"/>
                    </a:cubicBezTo>
                    <a:cubicBezTo>
                      <a:pt x="41053" y="4001"/>
                      <a:pt x="46674" y="12384"/>
                      <a:pt x="46673" y="12383"/>
                    </a:cubicBezTo>
                    <a:cubicBezTo>
                      <a:pt x="47036" y="12205"/>
                      <a:pt x="59177" y="13390"/>
                      <a:pt x="57722" y="0"/>
                    </a:cubicBezTo>
                    <a:cubicBezTo>
                      <a:pt x="63350" y="3178"/>
                      <a:pt x="75880" y="3229"/>
                      <a:pt x="80677" y="40100"/>
                    </a:cubicBezTo>
                  </a:path>
                  <a:path w="80683" h="40100" stroke="0" extrusionOk="0">
                    <a:moveTo>
                      <a:pt x="0" y="39338"/>
                    </a:moveTo>
                    <a:cubicBezTo>
                      <a:pt x="-491" y="42712"/>
                      <a:pt x="949" y="-2076"/>
                      <a:pt x="21336" y="286"/>
                    </a:cubicBezTo>
                    <a:cubicBezTo>
                      <a:pt x="41053" y="4001"/>
                      <a:pt x="46674" y="12383"/>
                      <a:pt x="46673" y="12383"/>
                    </a:cubicBezTo>
                    <a:cubicBezTo>
                      <a:pt x="49055" y="13652"/>
                      <a:pt x="61732" y="10891"/>
                      <a:pt x="57722" y="0"/>
                    </a:cubicBezTo>
                    <a:cubicBezTo>
                      <a:pt x="61951" y="-2857"/>
                      <a:pt x="81293" y="7335"/>
                      <a:pt x="80677" y="4010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95117438">
                      <a:custGeom>
                        <a:avLst/>
                        <a:gdLst>
                          <a:gd name="connsiteX0" fmla="*/ 0 w 80683"/>
                          <a:gd name="connsiteY0" fmla="*/ 39338 h 40100"/>
                          <a:gd name="connsiteX1" fmla="*/ 21336 w 80683"/>
                          <a:gd name="connsiteY1" fmla="*/ 286 h 40100"/>
                          <a:gd name="connsiteX2" fmla="*/ 46673 w 80683"/>
                          <a:gd name="connsiteY2" fmla="*/ 12383 h 40100"/>
                          <a:gd name="connsiteX3" fmla="*/ 57722 w 80683"/>
                          <a:gd name="connsiteY3" fmla="*/ 0 h 40100"/>
                          <a:gd name="connsiteX4" fmla="*/ 80677 w 80683"/>
                          <a:gd name="connsiteY4" fmla="*/ 40100 h 40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83" h="40100">
                            <a:moveTo>
                              <a:pt x="0" y="39338"/>
                            </a:moveTo>
                            <a:cubicBezTo>
                              <a:pt x="0" y="39338"/>
                              <a:pt x="1619" y="-3429"/>
                              <a:pt x="21336" y="286"/>
                            </a:cubicBezTo>
                            <a:cubicBezTo>
                              <a:pt x="41053" y="4001"/>
                              <a:pt x="46673" y="12383"/>
                              <a:pt x="46673" y="12383"/>
                            </a:cubicBezTo>
                            <a:cubicBezTo>
                              <a:pt x="46673" y="12383"/>
                              <a:pt x="60103" y="12383"/>
                              <a:pt x="57722" y="0"/>
                            </a:cubicBezTo>
                            <a:cubicBezTo>
                              <a:pt x="57722" y="0"/>
                              <a:pt x="81153" y="3429"/>
                              <a:pt x="80677" y="4010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6" name="Forme libre : forme 605">
                <a:extLst>
                  <a:ext uri="{FF2B5EF4-FFF2-40B4-BE49-F238E27FC236}">
                    <a16:creationId xmlns:a16="http://schemas.microsoft.com/office/drawing/2014/main" id="{5D4DAAAD-6C56-4C3F-820B-9C18AABC500F}"/>
                  </a:ext>
                </a:extLst>
              </p:cNvPr>
              <p:cNvSpPr/>
              <p:nvPr/>
            </p:nvSpPr>
            <p:spPr>
              <a:xfrm>
                <a:off x="4455212" y="4353719"/>
                <a:ext cx="96779" cy="71179"/>
              </a:xfrm>
              <a:custGeom>
                <a:avLst/>
                <a:gdLst>
                  <a:gd name="connsiteX0" fmla="*/ 2673 w 96779"/>
                  <a:gd name="connsiteY0" fmla="*/ 70608 h 71179"/>
                  <a:gd name="connsiteX1" fmla="*/ 7435 w 96779"/>
                  <a:gd name="connsiteY1" fmla="*/ 30507 h 71179"/>
                  <a:gd name="connsiteX2" fmla="*/ 23818 w 96779"/>
                  <a:gd name="connsiteY2" fmla="*/ 13362 h 71179"/>
                  <a:gd name="connsiteX3" fmla="*/ 23818 w 96779"/>
                  <a:gd name="connsiteY3" fmla="*/ 4123 h 71179"/>
                  <a:gd name="connsiteX4" fmla="*/ 63633 w 96779"/>
                  <a:gd name="connsiteY4" fmla="*/ 6790 h 71179"/>
                  <a:gd name="connsiteX5" fmla="*/ 76777 w 96779"/>
                  <a:gd name="connsiteY5" fmla="*/ 15458 h 71179"/>
                  <a:gd name="connsiteX6" fmla="*/ 96780 w 96779"/>
                  <a:gd name="connsiteY6" fmla="*/ 26316 h 71179"/>
                  <a:gd name="connsiteX7" fmla="*/ 90970 w 96779"/>
                  <a:gd name="connsiteY7" fmla="*/ 31079 h 71179"/>
                  <a:gd name="connsiteX8" fmla="*/ 91732 w 96779"/>
                  <a:gd name="connsiteY8" fmla="*/ 71179 h 7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779" h="71179" fill="none" extrusionOk="0">
                    <a:moveTo>
                      <a:pt x="2673" y="70608"/>
                    </a:moveTo>
                    <a:cubicBezTo>
                      <a:pt x="-395" y="70606"/>
                      <a:pt x="-7212" y="42459"/>
                      <a:pt x="7435" y="30507"/>
                    </a:cubicBezTo>
                    <a:cubicBezTo>
                      <a:pt x="9246" y="29786"/>
                      <a:pt x="4883" y="11170"/>
                      <a:pt x="23818" y="13362"/>
                    </a:cubicBezTo>
                    <a:cubicBezTo>
                      <a:pt x="24027" y="13253"/>
                      <a:pt x="26790" y="7919"/>
                      <a:pt x="23818" y="4123"/>
                    </a:cubicBezTo>
                    <a:cubicBezTo>
                      <a:pt x="26630" y="4483"/>
                      <a:pt x="51235" y="-11975"/>
                      <a:pt x="63633" y="6790"/>
                    </a:cubicBezTo>
                    <a:cubicBezTo>
                      <a:pt x="63288" y="6649"/>
                      <a:pt x="73455" y="505"/>
                      <a:pt x="76777" y="15458"/>
                    </a:cubicBezTo>
                    <a:cubicBezTo>
                      <a:pt x="74126" y="17510"/>
                      <a:pt x="88475" y="15379"/>
                      <a:pt x="96780" y="26316"/>
                    </a:cubicBezTo>
                    <a:cubicBezTo>
                      <a:pt x="97423" y="25390"/>
                      <a:pt x="90933" y="26759"/>
                      <a:pt x="90970" y="31079"/>
                    </a:cubicBezTo>
                    <a:cubicBezTo>
                      <a:pt x="93712" y="31431"/>
                      <a:pt x="96469" y="48321"/>
                      <a:pt x="91732" y="71179"/>
                    </a:cubicBezTo>
                  </a:path>
                  <a:path w="96779" h="71179" stroke="0" extrusionOk="0">
                    <a:moveTo>
                      <a:pt x="2673" y="70608"/>
                    </a:moveTo>
                    <a:cubicBezTo>
                      <a:pt x="-883" y="67941"/>
                      <a:pt x="-5532" y="38597"/>
                      <a:pt x="7435" y="30507"/>
                    </a:cubicBezTo>
                    <a:cubicBezTo>
                      <a:pt x="6665" y="28697"/>
                      <a:pt x="4659" y="10262"/>
                      <a:pt x="23818" y="13362"/>
                    </a:cubicBezTo>
                    <a:cubicBezTo>
                      <a:pt x="23837" y="12484"/>
                      <a:pt x="27670" y="7254"/>
                      <a:pt x="23818" y="4123"/>
                    </a:cubicBezTo>
                    <a:cubicBezTo>
                      <a:pt x="22476" y="1844"/>
                      <a:pt x="51991" y="-6553"/>
                      <a:pt x="63633" y="6790"/>
                    </a:cubicBezTo>
                    <a:cubicBezTo>
                      <a:pt x="63787" y="6168"/>
                      <a:pt x="74248" y="5642"/>
                      <a:pt x="76777" y="15458"/>
                    </a:cubicBezTo>
                    <a:cubicBezTo>
                      <a:pt x="76849" y="11991"/>
                      <a:pt x="88143" y="14685"/>
                      <a:pt x="96780" y="26316"/>
                    </a:cubicBezTo>
                    <a:cubicBezTo>
                      <a:pt x="96321" y="26223"/>
                      <a:pt x="91161" y="26987"/>
                      <a:pt x="90970" y="31079"/>
                    </a:cubicBezTo>
                    <a:cubicBezTo>
                      <a:pt x="89256" y="26004"/>
                      <a:pt x="97703" y="47103"/>
                      <a:pt x="91732" y="71179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29239890">
                      <a:custGeom>
                        <a:avLst/>
                        <a:gdLst>
                          <a:gd name="connsiteX0" fmla="*/ 2673 w 96779"/>
                          <a:gd name="connsiteY0" fmla="*/ 70608 h 71179"/>
                          <a:gd name="connsiteX1" fmla="*/ 7435 w 96779"/>
                          <a:gd name="connsiteY1" fmla="*/ 30507 h 71179"/>
                          <a:gd name="connsiteX2" fmla="*/ 23818 w 96779"/>
                          <a:gd name="connsiteY2" fmla="*/ 13362 h 71179"/>
                          <a:gd name="connsiteX3" fmla="*/ 23818 w 96779"/>
                          <a:gd name="connsiteY3" fmla="*/ 4123 h 71179"/>
                          <a:gd name="connsiteX4" fmla="*/ 63633 w 96779"/>
                          <a:gd name="connsiteY4" fmla="*/ 6790 h 71179"/>
                          <a:gd name="connsiteX5" fmla="*/ 76777 w 96779"/>
                          <a:gd name="connsiteY5" fmla="*/ 15458 h 71179"/>
                          <a:gd name="connsiteX6" fmla="*/ 96780 w 96779"/>
                          <a:gd name="connsiteY6" fmla="*/ 26316 h 71179"/>
                          <a:gd name="connsiteX7" fmla="*/ 90970 w 96779"/>
                          <a:gd name="connsiteY7" fmla="*/ 31079 h 71179"/>
                          <a:gd name="connsiteX8" fmla="*/ 91732 w 96779"/>
                          <a:gd name="connsiteY8" fmla="*/ 71179 h 711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6779" h="71179">
                            <a:moveTo>
                              <a:pt x="2673" y="70608"/>
                            </a:moveTo>
                            <a:cubicBezTo>
                              <a:pt x="2673" y="70608"/>
                              <a:pt x="-5804" y="40032"/>
                              <a:pt x="7435" y="30507"/>
                            </a:cubicBezTo>
                            <a:cubicBezTo>
                              <a:pt x="7435" y="30507"/>
                              <a:pt x="4006" y="14982"/>
                              <a:pt x="23818" y="13362"/>
                            </a:cubicBezTo>
                            <a:cubicBezTo>
                              <a:pt x="23818" y="13362"/>
                              <a:pt x="26676" y="8124"/>
                              <a:pt x="23818" y="4123"/>
                            </a:cubicBezTo>
                            <a:cubicBezTo>
                              <a:pt x="23818" y="4123"/>
                              <a:pt x="49441" y="-6735"/>
                              <a:pt x="63633" y="6790"/>
                            </a:cubicBezTo>
                            <a:cubicBezTo>
                              <a:pt x="63633" y="6790"/>
                              <a:pt x="74682" y="3075"/>
                              <a:pt x="76777" y="15458"/>
                            </a:cubicBezTo>
                            <a:cubicBezTo>
                              <a:pt x="76777" y="15458"/>
                              <a:pt x="91541" y="14886"/>
                              <a:pt x="96780" y="26316"/>
                            </a:cubicBezTo>
                            <a:cubicBezTo>
                              <a:pt x="96780" y="26316"/>
                              <a:pt x="91541" y="27364"/>
                              <a:pt x="90970" y="31079"/>
                            </a:cubicBezTo>
                            <a:cubicBezTo>
                              <a:pt x="90970" y="31079"/>
                              <a:pt x="101257" y="51367"/>
                              <a:pt x="91732" y="7117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7" name="Forme libre : forme 606">
                <a:extLst>
                  <a:ext uri="{FF2B5EF4-FFF2-40B4-BE49-F238E27FC236}">
                    <a16:creationId xmlns:a16="http://schemas.microsoft.com/office/drawing/2014/main" id="{C0E4D274-E80B-4751-A249-4F3441B603A2}"/>
                  </a:ext>
                </a:extLst>
              </p:cNvPr>
              <p:cNvSpPr/>
              <p:nvPr/>
            </p:nvSpPr>
            <p:spPr>
              <a:xfrm>
                <a:off x="4452646" y="4537864"/>
                <a:ext cx="2667" cy="38004"/>
              </a:xfrm>
              <a:custGeom>
                <a:avLst/>
                <a:gdLst>
                  <a:gd name="connsiteX0" fmla="*/ 0 w 2667"/>
                  <a:gd name="connsiteY0" fmla="*/ 38005 h 38004"/>
                  <a:gd name="connsiteX1" fmla="*/ 2667 w 2667"/>
                  <a:gd name="connsiteY1" fmla="*/ 0 h 3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" h="38004" fill="none" extrusionOk="0">
                    <a:moveTo>
                      <a:pt x="0" y="38005"/>
                    </a:moveTo>
                    <a:cubicBezTo>
                      <a:pt x="3719" y="23085"/>
                      <a:pt x="954" y="10649"/>
                      <a:pt x="2667" y="0"/>
                    </a:cubicBezTo>
                  </a:path>
                  <a:path w="2667" h="38004" stroke="0" extrusionOk="0">
                    <a:moveTo>
                      <a:pt x="0" y="38005"/>
                    </a:moveTo>
                    <a:cubicBezTo>
                      <a:pt x="1341" y="25057"/>
                      <a:pt x="1790" y="11407"/>
                      <a:pt x="2667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3544285">
                      <a:custGeom>
                        <a:avLst/>
                        <a:gdLst>
                          <a:gd name="connsiteX0" fmla="*/ 0 w 2667"/>
                          <a:gd name="connsiteY0" fmla="*/ 38005 h 38004"/>
                          <a:gd name="connsiteX1" fmla="*/ 2667 w 2667"/>
                          <a:gd name="connsiteY1" fmla="*/ 0 h 380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667" h="38004">
                            <a:moveTo>
                              <a:pt x="0" y="38005"/>
                            </a:moveTo>
                            <a:cubicBezTo>
                              <a:pt x="572" y="24575"/>
                              <a:pt x="1429" y="11811"/>
                              <a:pt x="2667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8" name="Forme libre : forme 607">
                <a:extLst>
                  <a:ext uri="{FF2B5EF4-FFF2-40B4-BE49-F238E27FC236}">
                    <a16:creationId xmlns:a16="http://schemas.microsoft.com/office/drawing/2014/main" id="{1488AE09-6EDC-461D-B70D-5E79F9207BA8}"/>
                  </a:ext>
                </a:extLst>
              </p:cNvPr>
              <p:cNvSpPr/>
              <p:nvPr/>
            </p:nvSpPr>
            <p:spPr>
              <a:xfrm>
                <a:off x="4452932" y="4699980"/>
                <a:ext cx="43243" cy="117443"/>
              </a:xfrm>
              <a:custGeom>
                <a:avLst/>
                <a:gdLst>
                  <a:gd name="connsiteX0" fmla="*/ 43244 w 43243"/>
                  <a:gd name="connsiteY0" fmla="*/ 0 h 117443"/>
                  <a:gd name="connsiteX1" fmla="*/ 27241 w 43243"/>
                  <a:gd name="connsiteY1" fmla="*/ 117443 h 117443"/>
                  <a:gd name="connsiteX2" fmla="*/ 5524 w 43243"/>
                  <a:gd name="connsiteY2" fmla="*/ 117443 h 117443"/>
                  <a:gd name="connsiteX3" fmla="*/ 0 w 43243"/>
                  <a:gd name="connsiteY3" fmla="*/ 1143 h 117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3" h="117443" fill="none" extrusionOk="0">
                    <a:moveTo>
                      <a:pt x="43244" y="0"/>
                    </a:moveTo>
                    <a:cubicBezTo>
                      <a:pt x="50993" y="33145"/>
                      <a:pt x="27358" y="86671"/>
                      <a:pt x="27241" y="117443"/>
                    </a:cubicBezTo>
                    <a:cubicBezTo>
                      <a:pt x="17406" y="119860"/>
                      <a:pt x="15498" y="117356"/>
                      <a:pt x="5524" y="117443"/>
                    </a:cubicBezTo>
                    <a:cubicBezTo>
                      <a:pt x="8651" y="116533"/>
                      <a:pt x="5939" y="64312"/>
                      <a:pt x="0" y="1143"/>
                    </a:cubicBezTo>
                  </a:path>
                  <a:path w="43243" h="117443" stroke="0" extrusionOk="0">
                    <a:moveTo>
                      <a:pt x="43244" y="0"/>
                    </a:moveTo>
                    <a:cubicBezTo>
                      <a:pt x="36798" y="56736"/>
                      <a:pt x="33312" y="60371"/>
                      <a:pt x="27241" y="117443"/>
                    </a:cubicBezTo>
                    <a:cubicBezTo>
                      <a:pt x="17270" y="117548"/>
                      <a:pt x="10061" y="115581"/>
                      <a:pt x="5524" y="117443"/>
                    </a:cubicBezTo>
                    <a:cubicBezTo>
                      <a:pt x="-2793" y="107081"/>
                      <a:pt x="16206" y="66881"/>
                      <a:pt x="0" y="11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02620891">
                      <a:custGeom>
                        <a:avLst/>
                        <a:gdLst>
                          <a:gd name="connsiteX0" fmla="*/ 43244 w 43243"/>
                          <a:gd name="connsiteY0" fmla="*/ 0 h 117443"/>
                          <a:gd name="connsiteX1" fmla="*/ 27241 w 43243"/>
                          <a:gd name="connsiteY1" fmla="*/ 117443 h 117443"/>
                          <a:gd name="connsiteX2" fmla="*/ 5524 w 43243"/>
                          <a:gd name="connsiteY2" fmla="*/ 117443 h 117443"/>
                          <a:gd name="connsiteX3" fmla="*/ 0 w 43243"/>
                          <a:gd name="connsiteY3" fmla="*/ 1143 h 117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3243" h="117443">
                            <a:moveTo>
                              <a:pt x="43244" y="0"/>
                            </a:moveTo>
                            <a:lnTo>
                              <a:pt x="27241" y="117443"/>
                            </a:lnTo>
                            <a:lnTo>
                              <a:pt x="5524" y="117443"/>
                            </a:lnTo>
                            <a:cubicBezTo>
                              <a:pt x="5524" y="117443"/>
                              <a:pt x="2000" y="66103"/>
                              <a:pt x="0" y="114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9" name="Forme libre : forme 608">
                <a:extLst>
                  <a:ext uri="{FF2B5EF4-FFF2-40B4-BE49-F238E27FC236}">
                    <a16:creationId xmlns:a16="http://schemas.microsoft.com/office/drawing/2014/main" id="{945640DE-6E96-423D-9D69-AC6587912B28}"/>
                  </a:ext>
                </a:extLst>
              </p:cNvPr>
              <p:cNvSpPr/>
              <p:nvPr/>
            </p:nvSpPr>
            <p:spPr>
              <a:xfrm>
                <a:off x="4509129" y="4699980"/>
                <a:ext cx="44672" cy="115157"/>
              </a:xfrm>
              <a:custGeom>
                <a:avLst/>
                <a:gdLst>
                  <a:gd name="connsiteX0" fmla="*/ 44672 w 44672"/>
                  <a:gd name="connsiteY0" fmla="*/ 762 h 115157"/>
                  <a:gd name="connsiteX1" fmla="*/ 40767 w 44672"/>
                  <a:gd name="connsiteY1" fmla="*/ 115157 h 115157"/>
                  <a:gd name="connsiteX2" fmla="*/ 19050 w 44672"/>
                  <a:gd name="connsiteY2" fmla="*/ 115157 h 115157"/>
                  <a:gd name="connsiteX3" fmla="*/ 0 w 44672"/>
                  <a:gd name="connsiteY3" fmla="*/ 0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672" h="115157" fill="none" extrusionOk="0">
                    <a:moveTo>
                      <a:pt x="44672" y="762"/>
                    </a:moveTo>
                    <a:cubicBezTo>
                      <a:pt x="55225" y="25110"/>
                      <a:pt x="27958" y="91253"/>
                      <a:pt x="40767" y="115157"/>
                    </a:cubicBezTo>
                    <a:cubicBezTo>
                      <a:pt x="35091" y="116394"/>
                      <a:pt x="26672" y="112582"/>
                      <a:pt x="19050" y="115157"/>
                    </a:cubicBezTo>
                    <a:cubicBezTo>
                      <a:pt x="3748" y="68212"/>
                      <a:pt x="17729" y="30779"/>
                      <a:pt x="0" y="0"/>
                    </a:cubicBezTo>
                  </a:path>
                  <a:path w="44672" h="115157" stroke="0" extrusionOk="0">
                    <a:moveTo>
                      <a:pt x="44672" y="762"/>
                    </a:moveTo>
                    <a:cubicBezTo>
                      <a:pt x="46712" y="54918"/>
                      <a:pt x="37278" y="80962"/>
                      <a:pt x="40767" y="115157"/>
                    </a:cubicBezTo>
                    <a:cubicBezTo>
                      <a:pt x="32444" y="115530"/>
                      <a:pt x="25251" y="114615"/>
                      <a:pt x="19050" y="115157"/>
                    </a:cubicBezTo>
                    <a:cubicBezTo>
                      <a:pt x="4815" y="85098"/>
                      <a:pt x="5683" y="2432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06919746">
                      <a:custGeom>
                        <a:avLst/>
                        <a:gdLst>
                          <a:gd name="connsiteX0" fmla="*/ 44672 w 44672"/>
                          <a:gd name="connsiteY0" fmla="*/ 762 h 115157"/>
                          <a:gd name="connsiteX1" fmla="*/ 40767 w 44672"/>
                          <a:gd name="connsiteY1" fmla="*/ 115157 h 115157"/>
                          <a:gd name="connsiteX2" fmla="*/ 19050 w 44672"/>
                          <a:gd name="connsiteY2" fmla="*/ 115157 h 115157"/>
                          <a:gd name="connsiteX3" fmla="*/ 0 w 44672"/>
                          <a:gd name="connsiteY3" fmla="*/ 0 h 115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4672" h="115157">
                            <a:moveTo>
                              <a:pt x="44672" y="762"/>
                            </a:moveTo>
                            <a:lnTo>
                              <a:pt x="40767" y="115157"/>
                            </a:lnTo>
                            <a:lnTo>
                              <a:pt x="19050" y="115157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0" name="Forme libre : forme 609">
                <a:extLst>
                  <a:ext uri="{FF2B5EF4-FFF2-40B4-BE49-F238E27FC236}">
                    <a16:creationId xmlns:a16="http://schemas.microsoft.com/office/drawing/2014/main" id="{314B1F88-2118-4A86-95F7-E82124DA5EB1}"/>
                  </a:ext>
                </a:extLst>
              </p:cNvPr>
              <p:cNvSpPr/>
              <p:nvPr/>
            </p:nvSpPr>
            <p:spPr>
              <a:xfrm>
                <a:off x="4554088" y="4536531"/>
                <a:ext cx="2285" cy="39243"/>
              </a:xfrm>
              <a:custGeom>
                <a:avLst/>
                <a:gdLst>
                  <a:gd name="connsiteX0" fmla="*/ 0 w 2285"/>
                  <a:gd name="connsiteY0" fmla="*/ 0 h 39243"/>
                  <a:gd name="connsiteX1" fmla="*/ 2286 w 2285"/>
                  <a:gd name="connsiteY1" fmla="*/ 39243 h 3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5" h="39243" fill="none" extrusionOk="0">
                    <a:moveTo>
                      <a:pt x="0" y="0"/>
                    </a:moveTo>
                    <a:cubicBezTo>
                      <a:pt x="5349" y="14009"/>
                      <a:pt x="-702" y="24414"/>
                      <a:pt x="2286" y="39243"/>
                    </a:cubicBezTo>
                  </a:path>
                  <a:path w="2285" h="39243" stroke="0" extrusionOk="0">
                    <a:moveTo>
                      <a:pt x="0" y="0"/>
                    </a:moveTo>
                    <a:cubicBezTo>
                      <a:pt x="1303" y="8499"/>
                      <a:pt x="-1386" y="20943"/>
                      <a:pt x="2286" y="392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0485535">
                      <a:custGeom>
                        <a:avLst/>
                        <a:gdLst>
                          <a:gd name="connsiteX0" fmla="*/ 0 w 2285"/>
                          <a:gd name="connsiteY0" fmla="*/ 0 h 39243"/>
                          <a:gd name="connsiteX1" fmla="*/ 2286 w 2285"/>
                          <a:gd name="connsiteY1" fmla="*/ 39243 h 392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285" h="39243">
                            <a:moveTo>
                              <a:pt x="0" y="0"/>
                            </a:moveTo>
                            <a:lnTo>
                              <a:pt x="2286" y="39243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1" name="Forme libre : forme 610">
                <a:extLst>
                  <a:ext uri="{FF2B5EF4-FFF2-40B4-BE49-F238E27FC236}">
                    <a16:creationId xmlns:a16="http://schemas.microsoft.com/office/drawing/2014/main" id="{2295BA29-0597-471F-94AA-A01ED953683D}"/>
                  </a:ext>
                </a:extLst>
              </p:cNvPr>
              <p:cNvSpPr/>
              <p:nvPr/>
            </p:nvSpPr>
            <p:spPr>
              <a:xfrm>
                <a:off x="4524941" y="4487383"/>
                <a:ext cx="95294" cy="140111"/>
              </a:xfrm>
              <a:custGeom>
                <a:avLst/>
                <a:gdLst>
                  <a:gd name="connsiteX0" fmla="*/ 0 w 95294"/>
                  <a:gd name="connsiteY0" fmla="*/ 570 h 140111"/>
                  <a:gd name="connsiteX1" fmla="*/ 60960 w 95294"/>
                  <a:gd name="connsiteY1" fmla="*/ 26859 h 140111"/>
                  <a:gd name="connsiteX2" fmla="*/ 95060 w 95294"/>
                  <a:gd name="connsiteY2" fmla="*/ 85819 h 140111"/>
                  <a:gd name="connsiteX3" fmla="*/ 50101 w 95294"/>
                  <a:gd name="connsiteY3" fmla="*/ 140112 h 140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4" h="140111" fill="none" extrusionOk="0">
                    <a:moveTo>
                      <a:pt x="0" y="570"/>
                    </a:moveTo>
                    <a:cubicBezTo>
                      <a:pt x="7901" y="2329"/>
                      <a:pt x="40815" y="-14031"/>
                      <a:pt x="60960" y="26859"/>
                    </a:cubicBezTo>
                    <a:cubicBezTo>
                      <a:pt x="76845" y="53220"/>
                      <a:pt x="74854" y="60407"/>
                      <a:pt x="95060" y="85819"/>
                    </a:cubicBezTo>
                    <a:cubicBezTo>
                      <a:pt x="93661" y="89721"/>
                      <a:pt x="106666" y="117240"/>
                      <a:pt x="50101" y="140112"/>
                    </a:cubicBezTo>
                  </a:path>
                  <a:path w="95294" h="140111" stroke="0" extrusionOk="0">
                    <a:moveTo>
                      <a:pt x="0" y="570"/>
                    </a:moveTo>
                    <a:cubicBezTo>
                      <a:pt x="-3997" y="-2873"/>
                      <a:pt x="40065" y="-10500"/>
                      <a:pt x="60960" y="26859"/>
                    </a:cubicBezTo>
                    <a:cubicBezTo>
                      <a:pt x="79897" y="47092"/>
                      <a:pt x="76363" y="66003"/>
                      <a:pt x="95060" y="85819"/>
                    </a:cubicBezTo>
                    <a:cubicBezTo>
                      <a:pt x="88721" y="83812"/>
                      <a:pt x="97709" y="108687"/>
                      <a:pt x="50101" y="1401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23403448">
                      <a:custGeom>
                        <a:avLst/>
                        <a:gdLst>
                          <a:gd name="connsiteX0" fmla="*/ 0 w 95294"/>
                          <a:gd name="connsiteY0" fmla="*/ 570 h 140111"/>
                          <a:gd name="connsiteX1" fmla="*/ 60960 w 95294"/>
                          <a:gd name="connsiteY1" fmla="*/ 26859 h 140111"/>
                          <a:gd name="connsiteX2" fmla="*/ 95060 w 95294"/>
                          <a:gd name="connsiteY2" fmla="*/ 85819 h 140111"/>
                          <a:gd name="connsiteX3" fmla="*/ 50101 w 95294"/>
                          <a:gd name="connsiteY3" fmla="*/ 140112 h 1401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95294" h="140111">
                            <a:moveTo>
                              <a:pt x="0" y="570"/>
                            </a:moveTo>
                            <a:cubicBezTo>
                              <a:pt x="0" y="570"/>
                              <a:pt x="41434" y="-6192"/>
                              <a:pt x="60960" y="26859"/>
                            </a:cubicBezTo>
                            <a:lnTo>
                              <a:pt x="95060" y="85819"/>
                            </a:lnTo>
                            <a:cubicBezTo>
                              <a:pt x="95060" y="85819"/>
                              <a:pt x="101251" y="111632"/>
                              <a:pt x="50101" y="14011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2" name="Forme libre : forme 611">
                <a:extLst>
                  <a:ext uri="{FF2B5EF4-FFF2-40B4-BE49-F238E27FC236}">
                    <a16:creationId xmlns:a16="http://schemas.microsoft.com/office/drawing/2014/main" id="{0D73CBD7-9E82-4A4C-9F89-BA99FFE734D2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44925357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3" name="Forme libre : forme 612">
                <a:extLst>
                  <a:ext uri="{FF2B5EF4-FFF2-40B4-BE49-F238E27FC236}">
                    <a16:creationId xmlns:a16="http://schemas.microsoft.com/office/drawing/2014/main" id="{844335DE-F498-4FB8-AE28-9CC020EA5E66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42536958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4" name="Forme libre : forme 613">
                <a:extLst>
                  <a:ext uri="{FF2B5EF4-FFF2-40B4-BE49-F238E27FC236}">
                    <a16:creationId xmlns:a16="http://schemas.microsoft.com/office/drawing/2014/main" id="{E9BD623B-DE8C-4A05-AAD9-4D56222E521E}"/>
                  </a:ext>
                </a:extLst>
              </p:cNvPr>
              <p:cNvSpPr/>
              <p:nvPr/>
            </p:nvSpPr>
            <p:spPr>
              <a:xfrm>
                <a:off x="4533323" y="4816851"/>
                <a:ext cx="32575" cy="19621"/>
              </a:xfrm>
              <a:custGeom>
                <a:avLst/>
                <a:gdLst>
                  <a:gd name="connsiteX0" fmla="*/ 12097 w 32575"/>
                  <a:gd name="connsiteY0" fmla="*/ 1048 h 19621"/>
                  <a:gd name="connsiteX1" fmla="*/ 32576 w 32575"/>
                  <a:gd name="connsiteY1" fmla="*/ 19622 h 19621"/>
                  <a:gd name="connsiteX2" fmla="*/ 0 w 32575"/>
                  <a:gd name="connsiteY2" fmla="*/ 19622 h 19621"/>
                  <a:gd name="connsiteX3" fmla="*/ 0 w 32575"/>
                  <a:gd name="connsiteY3" fmla="*/ 0 h 1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75" h="19621" fill="none" extrusionOk="0">
                    <a:moveTo>
                      <a:pt x="12097" y="1048"/>
                    </a:moveTo>
                    <a:cubicBezTo>
                      <a:pt x="18178" y="3103"/>
                      <a:pt x="21745" y="13493"/>
                      <a:pt x="32576" y="19622"/>
                    </a:cubicBezTo>
                    <a:cubicBezTo>
                      <a:pt x="17552" y="19862"/>
                      <a:pt x="10765" y="16105"/>
                      <a:pt x="0" y="19622"/>
                    </a:cubicBezTo>
                    <a:cubicBezTo>
                      <a:pt x="-2134" y="11163"/>
                      <a:pt x="462" y="8876"/>
                      <a:pt x="0" y="0"/>
                    </a:cubicBezTo>
                  </a:path>
                  <a:path w="32575" h="19621" stroke="0" extrusionOk="0">
                    <a:moveTo>
                      <a:pt x="12097" y="1048"/>
                    </a:moveTo>
                    <a:cubicBezTo>
                      <a:pt x="17729" y="5966"/>
                      <a:pt x="26619" y="14825"/>
                      <a:pt x="32576" y="19622"/>
                    </a:cubicBezTo>
                    <a:cubicBezTo>
                      <a:pt x="21313" y="23365"/>
                      <a:pt x="14537" y="19603"/>
                      <a:pt x="0" y="19622"/>
                    </a:cubicBezTo>
                    <a:cubicBezTo>
                      <a:pt x="-149" y="11330"/>
                      <a:pt x="444" y="758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7457443">
                      <a:custGeom>
                        <a:avLst/>
                        <a:gdLst>
                          <a:gd name="connsiteX0" fmla="*/ 12097 w 32575"/>
                          <a:gd name="connsiteY0" fmla="*/ 1048 h 19621"/>
                          <a:gd name="connsiteX1" fmla="*/ 32576 w 32575"/>
                          <a:gd name="connsiteY1" fmla="*/ 19622 h 19621"/>
                          <a:gd name="connsiteX2" fmla="*/ 0 w 32575"/>
                          <a:gd name="connsiteY2" fmla="*/ 19622 h 19621"/>
                          <a:gd name="connsiteX3" fmla="*/ 0 w 32575"/>
                          <a:gd name="connsiteY3" fmla="*/ 0 h 196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2575" h="19621">
                            <a:moveTo>
                              <a:pt x="12097" y="1048"/>
                            </a:moveTo>
                            <a:lnTo>
                              <a:pt x="32576" y="19622"/>
                            </a:lnTo>
                            <a:lnTo>
                              <a:pt x="0" y="19622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5" name="Forme libre : forme 614">
                <a:extLst>
                  <a:ext uri="{FF2B5EF4-FFF2-40B4-BE49-F238E27FC236}">
                    <a16:creationId xmlns:a16="http://schemas.microsoft.com/office/drawing/2014/main" id="{B787C764-A691-4586-AB55-CB5E5A72E4CF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644605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6" name="Forme libre : forme 615">
                <a:extLst>
                  <a:ext uri="{FF2B5EF4-FFF2-40B4-BE49-F238E27FC236}">
                    <a16:creationId xmlns:a16="http://schemas.microsoft.com/office/drawing/2014/main" id="{EB08DFC0-38E0-4696-A090-DE01D57C4633}"/>
                  </a:ext>
                </a:extLst>
              </p:cNvPr>
              <p:cNvSpPr/>
              <p:nvPr/>
            </p:nvSpPr>
            <p:spPr>
              <a:xfrm>
                <a:off x="4446360" y="4817995"/>
                <a:ext cx="30670" cy="17240"/>
              </a:xfrm>
              <a:custGeom>
                <a:avLst/>
                <a:gdLst>
                  <a:gd name="connsiteX0" fmla="*/ 30670 w 30670"/>
                  <a:gd name="connsiteY0" fmla="*/ 0 h 17240"/>
                  <a:gd name="connsiteX1" fmla="*/ 30670 w 30670"/>
                  <a:gd name="connsiteY1" fmla="*/ 17240 h 17240"/>
                  <a:gd name="connsiteX2" fmla="*/ 0 w 30670"/>
                  <a:gd name="connsiteY2" fmla="*/ 17240 h 17240"/>
                  <a:gd name="connsiteX3" fmla="*/ 16574 w 30670"/>
                  <a:gd name="connsiteY3" fmla="*/ 1810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0" h="17240" fill="none" extrusionOk="0">
                    <a:moveTo>
                      <a:pt x="30670" y="0"/>
                    </a:moveTo>
                    <a:cubicBezTo>
                      <a:pt x="32053" y="7365"/>
                      <a:pt x="29753" y="12013"/>
                      <a:pt x="30670" y="17240"/>
                    </a:cubicBezTo>
                    <a:cubicBezTo>
                      <a:pt x="21041" y="17572"/>
                      <a:pt x="8145" y="15797"/>
                      <a:pt x="0" y="17240"/>
                    </a:cubicBezTo>
                    <a:cubicBezTo>
                      <a:pt x="1593" y="12068"/>
                      <a:pt x="8965" y="10166"/>
                      <a:pt x="16574" y="1810"/>
                    </a:cubicBezTo>
                  </a:path>
                  <a:path w="30670" h="17240" stroke="0" extrusionOk="0">
                    <a:moveTo>
                      <a:pt x="30670" y="0"/>
                    </a:moveTo>
                    <a:cubicBezTo>
                      <a:pt x="31817" y="8225"/>
                      <a:pt x="29461" y="10652"/>
                      <a:pt x="30670" y="17240"/>
                    </a:cubicBezTo>
                    <a:cubicBezTo>
                      <a:pt x="18426" y="20226"/>
                      <a:pt x="12165" y="16906"/>
                      <a:pt x="0" y="17240"/>
                    </a:cubicBezTo>
                    <a:cubicBezTo>
                      <a:pt x="3411" y="13464"/>
                      <a:pt x="11399" y="7231"/>
                      <a:pt x="16574" y="181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86818676">
                      <a:custGeom>
                        <a:avLst/>
                        <a:gdLst>
                          <a:gd name="connsiteX0" fmla="*/ 30670 w 30670"/>
                          <a:gd name="connsiteY0" fmla="*/ 0 h 17240"/>
                          <a:gd name="connsiteX1" fmla="*/ 30670 w 30670"/>
                          <a:gd name="connsiteY1" fmla="*/ 17240 h 17240"/>
                          <a:gd name="connsiteX2" fmla="*/ 0 w 30670"/>
                          <a:gd name="connsiteY2" fmla="*/ 17240 h 17240"/>
                          <a:gd name="connsiteX3" fmla="*/ 16574 w 30670"/>
                          <a:gd name="connsiteY3" fmla="*/ 1810 h 172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0670" h="17240">
                            <a:moveTo>
                              <a:pt x="30670" y="0"/>
                            </a:moveTo>
                            <a:lnTo>
                              <a:pt x="30670" y="17240"/>
                            </a:lnTo>
                            <a:lnTo>
                              <a:pt x="0" y="17240"/>
                            </a:lnTo>
                            <a:lnTo>
                              <a:pt x="16574" y="181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7" name="Forme libre : forme 616">
                <a:extLst>
                  <a:ext uri="{FF2B5EF4-FFF2-40B4-BE49-F238E27FC236}">
                    <a16:creationId xmlns:a16="http://schemas.microsoft.com/office/drawing/2014/main" id="{0C1A4150-2CCD-46FF-9313-621B6FF739AC}"/>
                  </a:ext>
                </a:extLst>
              </p:cNvPr>
              <p:cNvSpPr/>
              <p:nvPr/>
            </p:nvSpPr>
            <p:spPr>
              <a:xfrm>
                <a:off x="4406831" y="4837711"/>
                <a:ext cx="199453" cy="9525"/>
              </a:xfrm>
              <a:custGeom>
                <a:avLst/>
                <a:gdLst>
                  <a:gd name="connsiteX0" fmla="*/ 0 w 199453"/>
                  <a:gd name="connsiteY0" fmla="*/ 0 h 9525"/>
                  <a:gd name="connsiteX1" fmla="*/ 199454 w 19945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9453" h="9525" fill="none" extrusionOk="0">
                    <a:moveTo>
                      <a:pt x="0" y="0"/>
                    </a:moveTo>
                    <a:cubicBezTo>
                      <a:pt x="99174" y="-13750"/>
                      <a:pt x="148271" y="17498"/>
                      <a:pt x="199454" y="0"/>
                    </a:cubicBezTo>
                  </a:path>
                  <a:path w="199453" h="9525" stroke="0" extrusionOk="0">
                    <a:moveTo>
                      <a:pt x="0" y="0"/>
                    </a:moveTo>
                    <a:cubicBezTo>
                      <a:pt x="66213" y="-1264"/>
                      <a:pt x="147998" y="260"/>
                      <a:pt x="199454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19749313">
                      <a:custGeom>
                        <a:avLst/>
                        <a:gdLst>
                          <a:gd name="connsiteX0" fmla="*/ 0 w 199453"/>
                          <a:gd name="connsiteY0" fmla="*/ 0 h 9525"/>
                          <a:gd name="connsiteX1" fmla="*/ 199454 w 199453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453" h="9525">
                            <a:moveTo>
                              <a:pt x="0" y="0"/>
                            </a:moveTo>
                            <a:lnTo>
                              <a:pt x="199454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8" name="Forme libre : forme 617">
                <a:extLst>
                  <a:ext uri="{FF2B5EF4-FFF2-40B4-BE49-F238E27FC236}">
                    <a16:creationId xmlns:a16="http://schemas.microsoft.com/office/drawing/2014/main" id="{4E2D380C-CABD-4065-AF13-22F0E820E2EB}"/>
                  </a:ext>
                </a:extLst>
              </p:cNvPr>
              <p:cNvSpPr/>
              <p:nvPr/>
            </p:nvSpPr>
            <p:spPr>
              <a:xfrm>
                <a:off x="4431301" y="4487321"/>
                <a:ext cx="50015" cy="76832"/>
              </a:xfrm>
              <a:custGeom>
                <a:avLst/>
                <a:gdLst>
                  <a:gd name="connsiteX0" fmla="*/ 50016 w 50015"/>
                  <a:gd name="connsiteY0" fmla="*/ 61 h 76832"/>
                  <a:gd name="connsiteX1" fmla="*/ 105 w 50015"/>
                  <a:gd name="connsiteY1" fmla="*/ 76832 h 7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015" h="76832" fill="none" extrusionOk="0">
                    <a:moveTo>
                      <a:pt x="50016" y="61"/>
                    </a:moveTo>
                    <a:cubicBezTo>
                      <a:pt x="49118" y="-3233"/>
                      <a:pt x="836" y="-9659"/>
                      <a:pt x="105" y="76832"/>
                    </a:cubicBezTo>
                  </a:path>
                  <a:path w="50015" h="76832" stroke="0" extrusionOk="0">
                    <a:moveTo>
                      <a:pt x="50016" y="61"/>
                    </a:moveTo>
                    <a:cubicBezTo>
                      <a:pt x="62711" y="8731"/>
                      <a:pt x="-258" y="3229"/>
                      <a:pt x="105" y="76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57494949">
                      <a:custGeom>
                        <a:avLst/>
                        <a:gdLst>
                          <a:gd name="connsiteX0" fmla="*/ 50016 w 50015"/>
                          <a:gd name="connsiteY0" fmla="*/ 61 h 76832"/>
                          <a:gd name="connsiteX1" fmla="*/ 105 w 50015"/>
                          <a:gd name="connsiteY1" fmla="*/ 76832 h 768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0015" h="76832">
                            <a:moveTo>
                              <a:pt x="50016" y="61"/>
                            </a:moveTo>
                            <a:cubicBezTo>
                              <a:pt x="50016" y="61"/>
                              <a:pt x="-2657" y="-4987"/>
                              <a:pt x="105" y="76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9" name="Forme libre : forme 618">
                <a:extLst>
                  <a:ext uri="{FF2B5EF4-FFF2-40B4-BE49-F238E27FC236}">
                    <a16:creationId xmlns:a16="http://schemas.microsoft.com/office/drawing/2014/main" id="{E0535290-D78D-4100-A90F-5E8DEBEBC9A5}"/>
                  </a:ext>
                </a:extLst>
              </p:cNvPr>
              <p:cNvSpPr/>
              <p:nvPr/>
            </p:nvSpPr>
            <p:spPr>
              <a:xfrm>
                <a:off x="4481317" y="4473094"/>
                <a:ext cx="9525" cy="14287"/>
              </a:xfrm>
              <a:custGeom>
                <a:avLst/>
                <a:gdLst>
                  <a:gd name="connsiteX0" fmla="*/ 0 w 9525"/>
                  <a:gd name="connsiteY0" fmla="*/ 14287 h 14287"/>
                  <a:gd name="connsiteX1" fmla="*/ 0 w 9525"/>
                  <a:gd name="connsiteY1" fmla="*/ 0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287" fill="none" extrusionOk="0">
                    <a:moveTo>
                      <a:pt x="0" y="14287"/>
                    </a:moveTo>
                    <a:cubicBezTo>
                      <a:pt x="-1629" y="10512"/>
                      <a:pt x="1702" y="4101"/>
                      <a:pt x="0" y="0"/>
                    </a:cubicBezTo>
                  </a:path>
                  <a:path w="9525" h="14287" stroke="0" extrusionOk="0">
                    <a:moveTo>
                      <a:pt x="0" y="14287"/>
                    </a:moveTo>
                    <a:cubicBezTo>
                      <a:pt x="-1461" y="9982"/>
                      <a:pt x="51" y="342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5602755">
                      <a:custGeom>
                        <a:avLst/>
                        <a:gdLst>
                          <a:gd name="connsiteX0" fmla="*/ 0 w 9525"/>
                          <a:gd name="connsiteY0" fmla="*/ 14287 h 14287"/>
                          <a:gd name="connsiteX1" fmla="*/ 0 w 9525"/>
                          <a:gd name="connsiteY1" fmla="*/ 0 h 142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4287">
                            <a:moveTo>
                              <a:pt x="0" y="14287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0" name="Forme libre : forme 619">
                <a:extLst>
                  <a:ext uri="{FF2B5EF4-FFF2-40B4-BE49-F238E27FC236}">
                    <a16:creationId xmlns:a16="http://schemas.microsoft.com/office/drawing/2014/main" id="{7192EAD4-8D6E-4A14-B11B-D0E31C4B799E}"/>
                  </a:ext>
                </a:extLst>
              </p:cNvPr>
              <p:cNvSpPr/>
              <p:nvPr/>
            </p:nvSpPr>
            <p:spPr>
              <a:xfrm>
                <a:off x="4446360" y="4526053"/>
                <a:ext cx="115252" cy="173926"/>
              </a:xfrm>
              <a:custGeom>
                <a:avLst/>
                <a:gdLst>
                  <a:gd name="connsiteX0" fmla="*/ 30289 w 115252"/>
                  <a:gd name="connsiteY0" fmla="*/ 0 h 173926"/>
                  <a:gd name="connsiteX1" fmla="*/ 83630 w 115252"/>
                  <a:gd name="connsiteY1" fmla="*/ 0 h 173926"/>
                  <a:gd name="connsiteX2" fmla="*/ 89821 w 115252"/>
                  <a:gd name="connsiteY2" fmla="*/ 6286 h 173926"/>
                  <a:gd name="connsiteX3" fmla="*/ 110395 w 115252"/>
                  <a:gd name="connsiteY3" fmla="*/ 50387 h 173926"/>
                  <a:gd name="connsiteX4" fmla="*/ 115253 w 115252"/>
                  <a:gd name="connsiteY4" fmla="*/ 56388 h 173926"/>
                  <a:gd name="connsiteX5" fmla="*/ 115253 w 115252"/>
                  <a:gd name="connsiteY5" fmla="*/ 167735 h 173926"/>
                  <a:gd name="connsiteX6" fmla="*/ 109061 w 115252"/>
                  <a:gd name="connsiteY6" fmla="*/ 173927 h 173926"/>
                  <a:gd name="connsiteX7" fmla="*/ 6191 w 115252"/>
                  <a:gd name="connsiteY7" fmla="*/ 173927 h 173926"/>
                  <a:gd name="connsiteX8" fmla="*/ 0 w 115252"/>
                  <a:gd name="connsiteY8" fmla="*/ 167735 h 173926"/>
                  <a:gd name="connsiteX9" fmla="*/ 0 w 115252"/>
                  <a:gd name="connsiteY9" fmla="*/ 56864 h 173926"/>
                  <a:gd name="connsiteX10" fmla="*/ 4667 w 115252"/>
                  <a:gd name="connsiteY10" fmla="*/ 50864 h 173926"/>
                  <a:gd name="connsiteX11" fmla="*/ 24098 w 115252"/>
                  <a:gd name="connsiteY11" fmla="*/ 6286 h 173926"/>
                  <a:gd name="connsiteX12" fmla="*/ 30289 w 115252"/>
                  <a:gd name="connsiteY12" fmla="*/ 0 h 17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5252" h="173926" fill="none" extrusionOk="0">
                    <a:moveTo>
                      <a:pt x="30289" y="0"/>
                    </a:moveTo>
                    <a:cubicBezTo>
                      <a:pt x="56211" y="-1253"/>
                      <a:pt x="65117" y="177"/>
                      <a:pt x="83630" y="0"/>
                    </a:cubicBezTo>
                    <a:cubicBezTo>
                      <a:pt x="87614" y="-276"/>
                      <a:pt x="89542" y="2258"/>
                      <a:pt x="89821" y="6286"/>
                    </a:cubicBezTo>
                    <a:cubicBezTo>
                      <a:pt x="88348" y="19818"/>
                      <a:pt x="92899" y="44572"/>
                      <a:pt x="110395" y="50387"/>
                    </a:cubicBezTo>
                    <a:cubicBezTo>
                      <a:pt x="112743" y="50653"/>
                      <a:pt x="115186" y="53564"/>
                      <a:pt x="115253" y="56388"/>
                    </a:cubicBezTo>
                    <a:cubicBezTo>
                      <a:pt x="120516" y="109695"/>
                      <a:pt x="103883" y="138713"/>
                      <a:pt x="115253" y="167735"/>
                    </a:cubicBezTo>
                    <a:cubicBezTo>
                      <a:pt x="115146" y="171740"/>
                      <a:pt x="111590" y="173856"/>
                      <a:pt x="109061" y="173927"/>
                    </a:cubicBezTo>
                    <a:cubicBezTo>
                      <a:pt x="73495" y="181569"/>
                      <a:pt x="56711" y="168549"/>
                      <a:pt x="6191" y="173927"/>
                    </a:cubicBezTo>
                    <a:cubicBezTo>
                      <a:pt x="2968" y="174914"/>
                      <a:pt x="241" y="171414"/>
                      <a:pt x="0" y="167735"/>
                    </a:cubicBezTo>
                    <a:cubicBezTo>
                      <a:pt x="-9884" y="129057"/>
                      <a:pt x="6477" y="98676"/>
                      <a:pt x="0" y="56864"/>
                    </a:cubicBezTo>
                    <a:cubicBezTo>
                      <a:pt x="-157" y="53891"/>
                      <a:pt x="2343" y="52251"/>
                      <a:pt x="4667" y="50864"/>
                    </a:cubicBezTo>
                    <a:cubicBezTo>
                      <a:pt x="12476" y="52585"/>
                      <a:pt x="21627" y="40591"/>
                      <a:pt x="24098" y="6286"/>
                    </a:cubicBezTo>
                    <a:cubicBezTo>
                      <a:pt x="24270" y="2044"/>
                      <a:pt x="26756" y="66"/>
                      <a:pt x="30289" y="0"/>
                    </a:cubicBezTo>
                    <a:close/>
                  </a:path>
                  <a:path w="115252" h="173926" stroke="0" extrusionOk="0">
                    <a:moveTo>
                      <a:pt x="30289" y="0"/>
                    </a:moveTo>
                    <a:cubicBezTo>
                      <a:pt x="45876" y="-6017"/>
                      <a:pt x="61675" y="4436"/>
                      <a:pt x="83630" y="0"/>
                    </a:cubicBezTo>
                    <a:cubicBezTo>
                      <a:pt x="86902" y="-181"/>
                      <a:pt x="89788" y="2970"/>
                      <a:pt x="89821" y="6286"/>
                    </a:cubicBezTo>
                    <a:cubicBezTo>
                      <a:pt x="89687" y="14974"/>
                      <a:pt x="90624" y="47583"/>
                      <a:pt x="110395" y="50387"/>
                    </a:cubicBezTo>
                    <a:cubicBezTo>
                      <a:pt x="113004" y="51072"/>
                      <a:pt x="115042" y="53366"/>
                      <a:pt x="115253" y="56388"/>
                    </a:cubicBezTo>
                    <a:cubicBezTo>
                      <a:pt x="125741" y="92602"/>
                      <a:pt x="114203" y="137890"/>
                      <a:pt x="115253" y="167735"/>
                    </a:cubicBezTo>
                    <a:cubicBezTo>
                      <a:pt x="114798" y="171681"/>
                      <a:pt x="112460" y="173642"/>
                      <a:pt x="109061" y="173927"/>
                    </a:cubicBezTo>
                    <a:cubicBezTo>
                      <a:pt x="65487" y="177114"/>
                      <a:pt x="28366" y="162793"/>
                      <a:pt x="6191" y="173927"/>
                    </a:cubicBezTo>
                    <a:cubicBezTo>
                      <a:pt x="3486" y="173345"/>
                      <a:pt x="-78" y="171524"/>
                      <a:pt x="0" y="167735"/>
                    </a:cubicBezTo>
                    <a:cubicBezTo>
                      <a:pt x="-119" y="126028"/>
                      <a:pt x="7021" y="110218"/>
                      <a:pt x="0" y="56864"/>
                    </a:cubicBezTo>
                    <a:cubicBezTo>
                      <a:pt x="-637" y="53711"/>
                      <a:pt x="2431" y="51473"/>
                      <a:pt x="4667" y="50864"/>
                    </a:cubicBezTo>
                    <a:cubicBezTo>
                      <a:pt x="12767" y="49426"/>
                      <a:pt x="23785" y="37675"/>
                      <a:pt x="24098" y="6286"/>
                    </a:cubicBezTo>
                    <a:cubicBezTo>
                      <a:pt x="23885" y="2800"/>
                      <a:pt x="26665" y="228"/>
                      <a:pt x="30289" y="0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32018210">
                      <a:custGeom>
                        <a:avLst/>
                        <a:gdLst>
                          <a:gd name="connsiteX0" fmla="*/ 30289 w 115252"/>
                          <a:gd name="connsiteY0" fmla="*/ 0 h 173926"/>
                          <a:gd name="connsiteX1" fmla="*/ 83630 w 115252"/>
                          <a:gd name="connsiteY1" fmla="*/ 0 h 173926"/>
                          <a:gd name="connsiteX2" fmla="*/ 89821 w 115252"/>
                          <a:gd name="connsiteY2" fmla="*/ 6286 h 173926"/>
                          <a:gd name="connsiteX3" fmla="*/ 110395 w 115252"/>
                          <a:gd name="connsiteY3" fmla="*/ 50387 h 173926"/>
                          <a:gd name="connsiteX4" fmla="*/ 115253 w 115252"/>
                          <a:gd name="connsiteY4" fmla="*/ 56388 h 173926"/>
                          <a:gd name="connsiteX5" fmla="*/ 115253 w 115252"/>
                          <a:gd name="connsiteY5" fmla="*/ 167735 h 173926"/>
                          <a:gd name="connsiteX6" fmla="*/ 109061 w 115252"/>
                          <a:gd name="connsiteY6" fmla="*/ 173927 h 173926"/>
                          <a:gd name="connsiteX7" fmla="*/ 6191 w 115252"/>
                          <a:gd name="connsiteY7" fmla="*/ 173927 h 173926"/>
                          <a:gd name="connsiteX8" fmla="*/ 0 w 115252"/>
                          <a:gd name="connsiteY8" fmla="*/ 167735 h 173926"/>
                          <a:gd name="connsiteX9" fmla="*/ 0 w 115252"/>
                          <a:gd name="connsiteY9" fmla="*/ 56864 h 173926"/>
                          <a:gd name="connsiteX10" fmla="*/ 4667 w 115252"/>
                          <a:gd name="connsiteY10" fmla="*/ 50864 h 173926"/>
                          <a:gd name="connsiteX11" fmla="*/ 24098 w 115252"/>
                          <a:gd name="connsiteY11" fmla="*/ 6286 h 173926"/>
                          <a:gd name="connsiteX12" fmla="*/ 30289 w 115252"/>
                          <a:gd name="connsiteY12" fmla="*/ 0 h 1739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5252" h="173926">
                            <a:moveTo>
                              <a:pt x="30289" y="0"/>
                            </a:moveTo>
                            <a:lnTo>
                              <a:pt x="83630" y="0"/>
                            </a:lnTo>
                            <a:cubicBezTo>
                              <a:pt x="87059" y="0"/>
                              <a:pt x="89916" y="2858"/>
                              <a:pt x="89821" y="6286"/>
                            </a:cubicBezTo>
                            <a:cubicBezTo>
                              <a:pt x="89630" y="18955"/>
                              <a:pt x="91440" y="46482"/>
                              <a:pt x="110395" y="50387"/>
                            </a:cubicBezTo>
                            <a:cubicBezTo>
                              <a:pt x="113252" y="50959"/>
                              <a:pt x="115253" y="53531"/>
                              <a:pt x="115253" y="56388"/>
                            </a:cubicBezTo>
                            <a:lnTo>
                              <a:pt x="115253" y="167735"/>
                            </a:lnTo>
                            <a:cubicBezTo>
                              <a:pt x="115253" y="171164"/>
                              <a:pt x="112490" y="173927"/>
                              <a:pt x="109061" y="173927"/>
                            </a:cubicBezTo>
                            <a:lnTo>
                              <a:pt x="6191" y="173927"/>
                            </a:lnTo>
                            <a:cubicBezTo>
                              <a:pt x="2762" y="173927"/>
                              <a:pt x="0" y="171164"/>
                              <a:pt x="0" y="167735"/>
                            </a:cubicBezTo>
                            <a:lnTo>
                              <a:pt x="0" y="56864"/>
                            </a:lnTo>
                            <a:cubicBezTo>
                              <a:pt x="0" y="54007"/>
                              <a:pt x="1905" y="51626"/>
                              <a:pt x="4667" y="50864"/>
                            </a:cubicBezTo>
                            <a:cubicBezTo>
                              <a:pt x="11716" y="49054"/>
                              <a:pt x="24194" y="40958"/>
                              <a:pt x="24098" y="6286"/>
                            </a:cubicBezTo>
                            <a:cubicBezTo>
                              <a:pt x="24098" y="2762"/>
                              <a:pt x="26861" y="0"/>
                              <a:pt x="30289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1" name="Forme libre : forme 620">
                <a:extLst>
                  <a:ext uri="{FF2B5EF4-FFF2-40B4-BE49-F238E27FC236}">
                    <a16:creationId xmlns:a16="http://schemas.microsoft.com/office/drawing/2014/main" id="{EE0AEA87-8F29-4C4C-95CB-F1B12B94961C}"/>
                  </a:ext>
                </a:extLst>
              </p:cNvPr>
              <p:cNvSpPr/>
              <p:nvPr/>
            </p:nvSpPr>
            <p:spPr>
              <a:xfrm>
                <a:off x="4489035" y="4546627"/>
                <a:ext cx="29241" cy="26574"/>
              </a:xfrm>
              <a:custGeom>
                <a:avLst/>
                <a:gdLst>
                  <a:gd name="connsiteX0" fmla="*/ 21241 w 29241"/>
                  <a:gd name="connsiteY0" fmla="*/ 26575 h 26574"/>
                  <a:gd name="connsiteX1" fmla="*/ 7906 w 29241"/>
                  <a:gd name="connsiteY1" fmla="*/ 26575 h 26574"/>
                  <a:gd name="connsiteX2" fmla="*/ 0 w 29241"/>
                  <a:gd name="connsiteY2" fmla="*/ 18669 h 26574"/>
                  <a:gd name="connsiteX3" fmla="*/ 0 w 29241"/>
                  <a:gd name="connsiteY3" fmla="*/ 0 h 26574"/>
                  <a:gd name="connsiteX4" fmla="*/ 29242 w 29241"/>
                  <a:gd name="connsiteY4" fmla="*/ 0 h 26574"/>
                  <a:gd name="connsiteX5" fmla="*/ 29242 w 29241"/>
                  <a:gd name="connsiteY5" fmla="*/ 18669 h 26574"/>
                  <a:gd name="connsiteX6" fmla="*/ 21241 w 29241"/>
                  <a:gd name="connsiteY6" fmla="*/ 26575 h 2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241" h="26574" fill="none" extrusionOk="0">
                    <a:moveTo>
                      <a:pt x="21241" y="26575"/>
                    </a:moveTo>
                    <a:cubicBezTo>
                      <a:pt x="16317" y="27171"/>
                      <a:pt x="11076" y="26272"/>
                      <a:pt x="7906" y="26575"/>
                    </a:cubicBezTo>
                    <a:cubicBezTo>
                      <a:pt x="3802" y="26445"/>
                      <a:pt x="993" y="23320"/>
                      <a:pt x="0" y="18669"/>
                    </a:cubicBezTo>
                    <a:cubicBezTo>
                      <a:pt x="-236" y="14109"/>
                      <a:pt x="1664" y="5998"/>
                      <a:pt x="0" y="0"/>
                    </a:cubicBezTo>
                    <a:cubicBezTo>
                      <a:pt x="9797" y="-1381"/>
                      <a:pt x="17162" y="3398"/>
                      <a:pt x="29242" y="0"/>
                    </a:cubicBezTo>
                    <a:cubicBezTo>
                      <a:pt x="29572" y="6916"/>
                      <a:pt x="27534" y="14144"/>
                      <a:pt x="29242" y="18669"/>
                    </a:cubicBezTo>
                    <a:cubicBezTo>
                      <a:pt x="29052" y="22939"/>
                      <a:pt x="25487" y="25854"/>
                      <a:pt x="21241" y="26575"/>
                    </a:cubicBezTo>
                    <a:close/>
                  </a:path>
                  <a:path w="29241" h="26574" stroke="0" extrusionOk="0">
                    <a:moveTo>
                      <a:pt x="21241" y="26575"/>
                    </a:moveTo>
                    <a:cubicBezTo>
                      <a:pt x="17195" y="26681"/>
                      <a:pt x="12900" y="25794"/>
                      <a:pt x="7906" y="26575"/>
                    </a:cubicBezTo>
                    <a:cubicBezTo>
                      <a:pt x="3529" y="26087"/>
                      <a:pt x="454" y="23352"/>
                      <a:pt x="0" y="18669"/>
                    </a:cubicBezTo>
                    <a:cubicBezTo>
                      <a:pt x="-909" y="14232"/>
                      <a:pt x="1540" y="3974"/>
                      <a:pt x="0" y="0"/>
                    </a:cubicBezTo>
                    <a:cubicBezTo>
                      <a:pt x="13954" y="-93"/>
                      <a:pt x="15483" y="85"/>
                      <a:pt x="29242" y="0"/>
                    </a:cubicBezTo>
                    <a:cubicBezTo>
                      <a:pt x="31167" y="8733"/>
                      <a:pt x="28490" y="14328"/>
                      <a:pt x="29242" y="18669"/>
                    </a:cubicBezTo>
                    <a:cubicBezTo>
                      <a:pt x="30087" y="22912"/>
                      <a:pt x="26404" y="26729"/>
                      <a:pt x="21241" y="26575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16722101">
                      <a:custGeom>
                        <a:avLst/>
                        <a:gdLst>
                          <a:gd name="connsiteX0" fmla="*/ 21241 w 29241"/>
                          <a:gd name="connsiteY0" fmla="*/ 26575 h 26574"/>
                          <a:gd name="connsiteX1" fmla="*/ 7906 w 29241"/>
                          <a:gd name="connsiteY1" fmla="*/ 26575 h 26574"/>
                          <a:gd name="connsiteX2" fmla="*/ 0 w 29241"/>
                          <a:gd name="connsiteY2" fmla="*/ 18669 h 26574"/>
                          <a:gd name="connsiteX3" fmla="*/ 0 w 29241"/>
                          <a:gd name="connsiteY3" fmla="*/ 0 h 26574"/>
                          <a:gd name="connsiteX4" fmla="*/ 29242 w 29241"/>
                          <a:gd name="connsiteY4" fmla="*/ 0 h 26574"/>
                          <a:gd name="connsiteX5" fmla="*/ 29242 w 29241"/>
                          <a:gd name="connsiteY5" fmla="*/ 18669 h 26574"/>
                          <a:gd name="connsiteX6" fmla="*/ 21241 w 29241"/>
                          <a:gd name="connsiteY6" fmla="*/ 26575 h 265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9241" h="26574">
                            <a:moveTo>
                              <a:pt x="21241" y="26575"/>
                            </a:moveTo>
                            <a:lnTo>
                              <a:pt x="7906" y="26575"/>
                            </a:lnTo>
                            <a:cubicBezTo>
                              <a:pt x="3524" y="26575"/>
                              <a:pt x="0" y="23051"/>
                              <a:pt x="0" y="18669"/>
                            </a:cubicBezTo>
                            <a:lnTo>
                              <a:pt x="0" y="0"/>
                            </a:lnTo>
                            <a:lnTo>
                              <a:pt x="29242" y="0"/>
                            </a:lnTo>
                            <a:lnTo>
                              <a:pt x="29242" y="18669"/>
                            </a:lnTo>
                            <a:cubicBezTo>
                              <a:pt x="29242" y="22955"/>
                              <a:pt x="25622" y="26575"/>
                              <a:pt x="21241" y="26575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2" name="Forme libre : forme 621">
                <a:extLst>
                  <a:ext uri="{FF2B5EF4-FFF2-40B4-BE49-F238E27FC236}">
                    <a16:creationId xmlns:a16="http://schemas.microsoft.com/office/drawing/2014/main" id="{255B9B3A-7DA2-4F8E-8DE3-20FAF79FBE26}"/>
                  </a:ext>
                </a:extLst>
              </p:cNvPr>
              <p:cNvSpPr/>
              <p:nvPr/>
            </p:nvSpPr>
            <p:spPr>
              <a:xfrm>
                <a:off x="4465410" y="4620732"/>
                <a:ext cx="77152" cy="43338"/>
              </a:xfrm>
              <a:custGeom>
                <a:avLst/>
                <a:gdLst>
                  <a:gd name="connsiteX0" fmla="*/ 66389 w 77152"/>
                  <a:gd name="connsiteY0" fmla="*/ 43339 h 43338"/>
                  <a:gd name="connsiteX1" fmla="*/ 10763 w 77152"/>
                  <a:gd name="connsiteY1" fmla="*/ 43339 h 43338"/>
                  <a:gd name="connsiteX2" fmla="*/ 0 w 77152"/>
                  <a:gd name="connsiteY2" fmla="*/ 32576 h 43338"/>
                  <a:gd name="connsiteX3" fmla="*/ 0 w 77152"/>
                  <a:gd name="connsiteY3" fmla="*/ 0 h 43338"/>
                  <a:gd name="connsiteX4" fmla="*/ 77153 w 77152"/>
                  <a:gd name="connsiteY4" fmla="*/ 0 h 43338"/>
                  <a:gd name="connsiteX5" fmla="*/ 77153 w 77152"/>
                  <a:gd name="connsiteY5" fmla="*/ 32576 h 43338"/>
                  <a:gd name="connsiteX6" fmla="*/ 66389 w 77152"/>
                  <a:gd name="connsiteY6" fmla="*/ 43339 h 43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152" h="43338" fill="none" extrusionOk="0">
                    <a:moveTo>
                      <a:pt x="66389" y="43339"/>
                    </a:moveTo>
                    <a:cubicBezTo>
                      <a:pt x="42437" y="44968"/>
                      <a:pt x="25339" y="38770"/>
                      <a:pt x="10763" y="43339"/>
                    </a:cubicBezTo>
                    <a:cubicBezTo>
                      <a:pt x="4799" y="41648"/>
                      <a:pt x="-479" y="38344"/>
                      <a:pt x="0" y="32576"/>
                    </a:cubicBezTo>
                    <a:cubicBezTo>
                      <a:pt x="-2181" y="17512"/>
                      <a:pt x="2068" y="8293"/>
                      <a:pt x="0" y="0"/>
                    </a:cubicBezTo>
                    <a:cubicBezTo>
                      <a:pt x="24312" y="-251"/>
                      <a:pt x="44892" y="7596"/>
                      <a:pt x="77153" y="0"/>
                    </a:cubicBezTo>
                    <a:cubicBezTo>
                      <a:pt x="77388" y="8773"/>
                      <a:pt x="74902" y="21123"/>
                      <a:pt x="77153" y="32576"/>
                    </a:cubicBezTo>
                    <a:cubicBezTo>
                      <a:pt x="76443" y="39562"/>
                      <a:pt x="72614" y="43583"/>
                      <a:pt x="66389" y="43339"/>
                    </a:cubicBezTo>
                    <a:close/>
                  </a:path>
                  <a:path w="77152" h="43338" stroke="0" extrusionOk="0">
                    <a:moveTo>
                      <a:pt x="66389" y="43339"/>
                    </a:moveTo>
                    <a:cubicBezTo>
                      <a:pt x="54565" y="48116"/>
                      <a:pt x="31890" y="43269"/>
                      <a:pt x="10763" y="43339"/>
                    </a:cubicBezTo>
                    <a:cubicBezTo>
                      <a:pt x="5393" y="42284"/>
                      <a:pt x="-697" y="39134"/>
                      <a:pt x="0" y="32576"/>
                    </a:cubicBezTo>
                    <a:cubicBezTo>
                      <a:pt x="-1192" y="24436"/>
                      <a:pt x="87" y="12381"/>
                      <a:pt x="0" y="0"/>
                    </a:cubicBezTo>
                    <a:cubicBezTo>
                      <a:pt x="22196" y="-1030"/>
                      <a:pt x="52512" y="6736"/>
                      <a:pt x="77153" y="0"/>
                    </a:cubicBezTo>
                    <a:cubicBezTo>
                      <a:pt x="79958" y="16264"/>
                      <a:pt x="74027" y="20121"/>
                      <a:pt x="77153" y="32576"/>
                    </a:cubicBezTo>
                    <a:cubicBezTo>
                      <a:pt x="78554" y="37545"/>
                      <a:pt x="70977" y="44116"/>
                      <a:pt x="66389" y="43339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79355522">
                      <a:custGeom>
                        <a:avLst/>
                        <a:gdLst>
                          <a:gd name="connsiteX0" fmla="*/ 66389 w 77152"/>
                          <a:gd name="connsiteY0" fmla="*/ 43339 h 43338"/>
                          <a:gd name="connsiteX1" fmla="*/ 10763 w 77152"/>
                          <a:gd name="connsiteY1" fmla="*/ 43339 h 43338"/>
                          <a:gd name="connsiteX2" fmla="*/ 0 w 77152"/>
                          <a:gd name="connsiteY2" fmla="*/ 32576 h 43338"/>
                          <a:gd name="connsiteX3" fmla="*/ 0 w 77152"/>
                          <a:gd name="connsiteY3" fmla="*/ 0 h 43338"/>
                          <a:gd name="connsiteX4" fmla="*/ 77153 w 77152"/>
                          <a:gd name="connsiteY4" fmla="*/ 0 h 43338"/>
                          <a:gd name="connsiteX5" fmla="*/ 77153 w 77152"/>
                          <a:gd name="connsiteY5" fmla="*/ 32576 h 43338"/>
                          <a:gd name="connsiteX6" fmla="*/ 66389 w 77152"/>
                          <a:gd name="connsiteY6" fmla="*/ 43339 h 433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7152" h="43338">
                            <a:moveTo>
                              <a:pt x="66389" y="43339"/>
                            </a:moveTo>
                            <a:lnTo>
                              <a:pt x="10763" y="43339"/>
                            </a:lnTo>
                            <a:cubicBezTo>
                              <a:pt x="4763" y="43339"/>
                              <a:pt x="0" y="38481"/>
                              <a:pt x="0" y="32576"/>
                            </a:cubicBezTo>
                            <a:lnTo>
                              <a:pt x="0" y="0"/>
                            </a:lnTo>
                            <a:lnTo>
                              <a:pt x="77153" y="0"/>
                            </a:lnTo>
                            <a:lnTo>
                              <a:pt x="77153" y="32576"/>
                            </a:lnTo>
                            <a:cubicBezTo>
                              <a:pt x="77153" y="38481"/>
                              <a:pt x="72295" y="43339"/>
                              <a:pt x="66389" y="43339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3" name="Forme libre : forme 622">
                <a:extLst>
                  <a:ext uri="{FF2B5EF4-FFF2-40B4-BE49-F238E27FC236}">
                    <a16:creationId xmlns:a16="http://schemas.microsoft.com/office/drawing/2014/main" id="{6F731DF2-8A99-44AD-99B6-4E4F7023D1C8}"/>
                  </a:ext>
                </a:extLst>
              </p:cNvPr>
              <p:cNvSpPr/>
              <p:nvPr/>
            </p:nvSpPr>
            <p:spPr>
              <a:xfrm>
                <a:off x="4475697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14" y="15799"/>
                      <a:pt x="1196" y="9870"/>
                      <a:pt x="0" y="5905"/>
                    </a:cubicBezTo>
                    <a:cubicBezTo>
                      <a:pt x="365" y="3493"/>
                      <a:pt x="2622" y="-680"/>
                      <a:pt x="5905" y="0"/>
                    </a:cubicBezTo>
                    <a:lnTo>
                      <a:pt x="5905" y="0"/>
                    </a:lnTo>
                    <a:cubicBezTo>
                      <a:pt x="8777" y="181"/>
                      <a:pt x="11925" y="3002"/>
                      <a:pt x="11811" y="5905"/>
                    </a:cubicBezTo>
                    <a:cubicBezTo>
                      <a:pt x="12723" y="11571"/>
                      <a:pt x="11159" y="12968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20" y="14655"/>
                      <a:pt x="1358" y="12067"/>
                      <a:pt x="0" y="5905"/>
                    </a:cubicBezTo>
                    <a:cubicBezTo>
                      <a:pt x="-240" y="2325"/>
                      <a:pt x="2556" y="-885"/>
                      <a:pt x="5905" y="0"/>
                    </a:cubicBezTo>
                    <a:lnTo>
                      <a:pt x="5905" y="0"/>
                    </a:lnTo>
                    <a:cubicBezTo>
                      <a:pt x="9162" y="-825"/>
                      <a:pt x="11765" y="2396"/>
                      <a:pt x="11811" y="5905"/>
                    </a:cubicBezTo>
                    <a:cubicBezTo>
                      <a:pt x="12841" y="12474"/>
                      <a:pt x="11403" y="16099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55610765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4" name="Forme libre : forme 623">
                <a:extLst>
                  <a:ext uri="{FF2B5EF4-FFF2-40B4-BE49-F238E27FC236}">
                    <a16:creationId xmlns:a16="http://schemas.microsoft.com/office/drawing/2014/main" id="{DA003643-EC0C-4497-B057-B8FE696F80A2}"/>
                  </a:ext>
                </a:extLst>
              </p:cNvPr>
              <p:cNvSpPr/>
              <p:nvPr/>
            </p:nvSpPr>
            <p:spPr>
              <a:xfrm>
                <a:off x="4498080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23" y="15234"/>
                      <a:pt x="763" y="12768"/>
                      <a:pt x="0" y="5905"/>
                    </a:cubicBezTo>
                    <a:cubicBezTo>
                      <a:pt x="114" y="2669"/>
                      <a:pt x="2091" y="148"/>
                      <a:pt x="5905" y="0"/>
                    </a:cubicBezTo>
                    <a:lnTo>
                      <a:pt x="5905" y="0"/>
                    </a:lnTo>
                    <a:cubicBezTo>
                      <a:pt x="8402" y="458"/>
                      <a:pt x="12205" y="2900"/>
                      <a:pt x="11811" y="5905"/>
                    </a:cubicBezTo>
                    <a:cubicBezTo>
                      <a:pt x="11987" y="9646"/>
                      <a:pt x="11544" y="15104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15" y="16381"/>
                      <a:pt x="697" y="11222"/>
                      <a:pt x="0" y="5905"/>
                    </a:cubicBezTo>
                    <a:cubicBezTo>
                      <a:pt x="642" y="3166"/>
                      <a:pt x="3041" y="-175"/>
                      <a:pt x="5905" y="0"/>
                    </a:cubicBezTo>
                    <a:lnTo>
                      <a:pt x="5905" y="0"/>
                    </a:lnTo>
                    <a:cubicBezTo>
                      <a:pt x="9694" y="33"/>
                      <a:pt x="11993" y="2414"/>
                      <a:pt x="11811" y="5905"/>
                    </a:cubicBezTo>
                    <a:cubicBezTo>
                      <a:pt x="12847" y="8772"/>
                      <a:pt x="10352" y="15463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66318433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5" name="Forme libre : forme 624">
                <a:extLst>
                  <a:ext uri="{FF2B5EF4-FFF2-40B4-BE49-F238E27FC236}">
                    <a16:creationId xmlns:a16="http://schemas.microsoft.com/office/drawing/2014/main" id="{5DE1E8F9-0649-4284-A52A-B915B2FB5BF0}"/>
                  </a:ext>
                </a:extLst>
              </p:cNvPr>
              <p:cNvSpPr/>
              <p:nvPr/>
            </p:nvSpPr>
            <p:spPr>
              <a:xfrm>
                <a:off x="4520941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719" y="13169"/>
                      <a:pt x="534" y="12076"/>
                      <a:pt x="0" y="5905"/>
                    </a:cubicBezTo>
                    <a:cubicBezTo>
                      <a:pt x="-38" y="2916"/>
                      <a:pt x="2102" y="-239"/>
                      <a:pt x="5905" y="0"/>
                    </a:cubicBezTo>
                    <a:lnTo>
                      <a:pt x="5905" y="0"/>
                    </a:lnTo>
                    <a:cubicBezTo>
                      <a:pt x="8941" y="288"/>
                      <a:pt x="12067" y="3340"/>
                      <a:pt x="11811" y="5905"/>
                    </a:cubicBezTo>
                    <a:cubicBezTo>
                      <a:pt x="12247" y="11818"/>
                      <a:pt x="11719" y="13003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471" y="13650"/>
                      <a:pt x="1057" y="9944"/>
                      <a:pt x="0" y="5905"/>
                    </a:cubicBezTo>
                    <a:cubicBezTo>
                      <a:pt x="436" y="2601"/>
                      <a:pt x="2539" y="-695"/>
                      <a:pt x="5905" y="0"/>
                    </a:cubicBezTo>
                    <a:lnTo>
                      <a:pt x="5905" y="0"/>
                    </a:lnTo>
                    <a:cubicBezTo>
                      <a:pt x="9984" y="24"/>
                      <a:pt x="11326" y="2214"/>
                      <a:pt x="11811" y="5905"/>
                    </a:cubicBezTo>
                    <a:cubicBezTo>
                      <a:pt x="13444" y="12288"/>
                      <a:pt x="10314" y="16391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28978166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6" name="Forme libre : forme 625">
                <a:extLst>
                  <a:ext uri="{FF2B5EF4-FFF2-40B4-BE49-F238E27FC236}">
                    <a16:creationId xmlns:a16="http://schemas.microsoft.com/office/drawing/2014/main" id="{A86B626F-198D-4455-8C3F-1D3AAA02CE7F}"/>
                  </a:ext>
                </a:extLst>
              </p:cNvPr>
              <p:cNvSpPr/>
              <p:nvPr/>
            </p:nvSpPr>
            <p:spPr>
              <a:xfrm>
                <a:off x="4476649" y="4488430"/>
                <a:ext cx="9525" cy="37623"/>
              </a:xfrm>
              <a:custGeom>
                <a:avLst/>
                <a:gdLst>
                  <a:gd name="connsiteX0" fmla="*/ 0 w 9525"/>
                  <a:gd name="connsiteY0" fmla="*/ 37624 h 37623"/>
                  <a:gd name="connsiteX1" fmla="*/ 0 w 9525"/>
                  <a:gd name="connsiteY1" fmla="*/ 0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623" fill="none" extrusionOk="0">
                    <a:moveTo>
                      <a:pt x="0" y="37624"/>
                    </a:moveTo>
                    <a:cubicBezTo>
                      <a:pt x="-1073" y="24359"/>
                      <a:pt x="1008" y="12073"/>
                      <a:pt x="0" y="0"/>
                    </a:cubicBezTo>
                  </a:path>
                  <a:path w="9525" h="37623" stroke="0" extrusionOk="0">
                    <a:moveTo>
                      <a:pt x="0" y="37624"/>
                    </a:moveTo>
                    <a:cubicBezTo>
                      <a:pt x="-2296" y="22783"/>
                      <a:pt x="4402" y="1582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47518627">
                      <a:custGeom>
                        <a:avLst/>
                        <a:gdLst>
                          <a:gd name="connsiteX0" fmla="*/ 0 w 9525"/>
                          <a:gd name="connsiteY0" fmla="*/ 37624 h 37623"/>
                          <a:gd name="connsiteX1" fmla="*/ 0 w 9525"/>
                          <a:gd name="connsiteY1" fmla="*/ 0 h 37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623">
                            <a:moveTo>
                              <a:pt x="0" y="3762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7" name="Forme libre : forme 626">
                <a:extLst>
                  <a:ext uri="{FF2B5EF4-FFF2-40B4-BE49-F238E27FC236}">
                    <a16:creationId xmlns:a16="http://schemas.microsoft.com/office/drawing/2014/main" id="{F5A08508-7F30-4330-97B7-FF1F0D8674F7}"/>
                  </a:ext>
                </a:extLst>
              </p:cNvPr>
              <p:cNvSpPr/>
              <p:nvPr/>
            </p:nvSpPr>
            <p:spPr>
              <a:xfrm>
                <a:off x="4484746" y="4497955"/>
                <a:ext cx="9525" cy="28098"/>
              </a:xfrm>
              <a:custGeom>
                <a:avLst/>
                <a:gdLst>
                  <a:gd name="connsiteX0" fmla="*/ 0 w 9525"/>
                  <a:gd name="connsiteY0" fmla="*/ 28099 h 28098"/>
                  <a:gd name="connsiteX1" fmla="*/ 0 w 9525"/>
                  <a:gd name="connsiteY1" fmla="*/ 0 h 28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098" fill="none" extrusionOk="0">
                    <a:moveTo>
                      <a:pt x="0" y="28099"/>
                    </a:moveTo>
                    <a:cubicBezTo>
                      <a:pt x="-2170" y="15005"/>
                      <a:pt x="80" y="8634"/>
                      <a:pt x="0" y="0"/>
                    </a:cubicBezTo>
                  </a:path>
                  <a:path w="9525" h="28098" stroke="0" extrusionOk="0">
                    <a:moveTo>
                      <a:pt x="0" y="28099"/>
                    </a:moveTo>
                    <a:cubicBezTo>
                      <a:pt x="-734" y="18534"/>
                      <a:pt x="1479" y="1300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90341222">
                      <a:custGeom>
                        <a:avLst/>
                        <a:gdLst>
                          <a:gd name="connsiteX0" fmla="*/ 0 w 9525"/>
                          <a:gd name="connsiteY0" fmla="*/ 28099 h 28098"/>
                          <a:gd name="connsiteX1" fmla="*/ 0 w 9525"/>
                          <a:gd name="connsiteY1" fmla="*/ 0 h 28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8098">
                            <a:moveTo>
                              <a:pt x="0" y="280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8" name="Forme libre : forme 627">
                <a:extLst>
                  <a:ext uri="{FF2B5EF4-FFF2-40B4-BE49-F238E27FC236}">
                    <a16:creationId xmlns:a16="http://schemas.microsoft.com/office/drawing/2014/main" id="{B5136113-A9FC-4F73-9D40-2A88689FFAE7}"/>
                  </a:ext>
                </a:extLst>
              </p:cNvPr>
              <p:cNvSpPr/>
              <p:nvPr/>
            </p:nvSpPr>
            <p:spPr>
              <a:xfrm>
                <a:off x="4529989" y="4488525"/>
                <a:ext cx="9525" cy="37528"/>
              </a:xfrm>
              <a:custGeom>
                <a:avLst/>
                <a:gdLst>
                  <a:gd name="connsiteX0" fmla="*/ 0 w 9525"/>
                  <a:gd name="connsiteY0" fmla="*/ 37528 h 37528"/>
                  <a:gd name="connsiteX1" fmla="*/ 0 w 9525"/>
                  <a:gd name="connsiteY1" fmla="*/ 0 h 37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528" fill="none" extrusionOk="0">
                    <a:moveTo>
                      <a:pt x="0" y="37528"/>
                    </a:moveTo>
                    <a:cubicBezTo>
                      <a:pt x="-4091" y="19168"/>
                      <a:pt x="3825" y="13192"/>
                      <a:pt x="0" y="0"/>
                    </a:cubicBezTo>
                  </a:path>
                  <a:path w="9525" h="37528" stroke="0" extrusionOk="0">
                    <a:moveTo>
                      <a:pt x="0" y="37528"/>
                    </a:moveTo>
                    <a:cubicBezTo>
                      <a:pt x="-3858" y="28783"/>
                      <a:pt x="2360" y="10897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28004768">
                      <a:custGeom>
                        <a:avLst/>
                        <a:gdLst>
                          <a:gd name="connsiteX0" fmla="*/ 0 w 9525"/>
                          <a:gd name="connsiteY0" fmla="*/ 37528 h 37528"/>
                          <a:gd name="connsiteX1" fmla="*/ 0 w 9525"/>
                          <a:gd name="connsiteY1" fmla="*/ 0 h 37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528">
                            <a:moveTo>
                              <a:pt x="0" y="37528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9" name="Forme libre : forme 628">
                <a:extLst>
                  <a:ext uri="{FF2B5EF4-FFF2-40B4-BE49-F238E27FC236}">
                    <a16:creationId xmlns:a16="http://schemas.microsoft.com/office/drawing/2014/main" id="{478BF19B-52BC-4D53-86C0-6D426BF09196}"/>
                  </a:ext>
                </a:extLst>
              </p:cNvPr>
              <p:cNvSpPr/>
              <p:nvPr/>
            </p:nvSpPr>
            <p:spPr>
              <a:xfrm>
                <a:off x="4520941" y="4499860"/>
                <a:ext cx="9525" cy="24002"/>
              </a:xfrm>
              <a:custGeom>
                <a:avLst/>
                <a:gdLst>
                  <a:gd name="connsiteX0" fmla="*/ 0 w 9525"/>
                  <a:gd name="connsiteY0" fmla="*/ 24003 h 24002"/>
                  <a:gd name="connsiteX1" fmla="*/ 0 w 9525"/>
                  <a:gd name="connsiteY1" fmla="*/ 0 h 2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002" fill="none" extrusionOk="0">
                    <a:moveTo>
                      <a:pt x="0" y="24003"/>
                    </a:moveTo>
                    <a:cubicBezTo>
                      <a:pt x="-234" y="17244"/>
                      <a:pt x="2728" y="9583"/>
                      <a:pt x="0" y="0"/>
                    </a:cubicBezTo>
                  </a:path>
                  <a:path w="9525" h="24002" stroke="0" extrusionOk="0">
                    <a:moveTo>
                      <a:pt x="0" y="24003"/>
                    </a:moveTo>
                    <a:cubicBezTo>
                      <a:pt x="-520" y="17119"/>
                      <a:pt x="944" y="776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55481605">
                      <a:custGeom>
                        <a:avLst/>
                        <a:gdLst>
                          <a:gd name="connsiteX0" fmla="*/ 0 w 9525"/>
                          <a:gd name="connsiteY0" fmla="*/ 24003 h 24002"/>
                          <a:gd name="connsiteX1" fmla="*/ 0 w 9525"/>
                          <a:gd name="connsiteY1" fmla="*/ 0 h 240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4002">
                            <a:moveTo>
                              <a:pt x="0" y="24003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630" name="Graphique 1854">
                <a:extLst>
                  <a:ext uri="{FF2B5EF4-FFF2-40B4-BE49-F238E27FC236}">
                    <a16:creationId xmlns:a16="http://schemas.microsoft.com/office/drawing/2014/main" id="{B3959A9A-CB62-4DE9-93CB-C3247B7ADAB1}"/>
                  </a:ext>
                </a:extLst>
              </p:cNvPr>
              <p:cNvGrpSpPr/>
              <p:nvPr/>
            </p:nvGrpSpPr>
            <p:grpSpPr>
              <a:xfrm>
                <a:off x="4393877" y="4464331"/>
                <a:ext cx="46005" cy="102584"/>
                <a:chOff x="4393877" y="4464331"/>
                <a:chExt cx="46005" cy="102584"/>
              </a:xfrm>
              <a:grpFill/>
            </p:grpSpPr>
            <p:sp>
              <p:nvSpPr>
                <p:cNvPr id="638" name="Forme libre : forme 637">
                  <a:extLst>
                    <a:ext uri="{FF2B5EF4-FFF2-40B4-BE49-F238E27FC236}">
                      <a16:creationId xmlns:a16="http://schemas.microsoft.com/office/drawing/2014/main" id="{CE8AEFCF-EFC0-47CD-B02E-355DFEF90F4B}"/>
                    </a:ext>
                  </a:extLst>
                </p:cNvPr>
                <p:cNvSpPr/>
                <p:nvPr/>
              </p:nvSpPr>
              <p:spPr>
                <a:xfrm>
                  <a:off x="4393877" y="4464331"/>
                  <a:ext cx="46005" cy="16668"/>
                </a:xfrm>
                <a:custGeom>
                  <a:avLst/>
                  <a:gdLst>
                    <a:gd name="connsiteX0" fmla="*/ 0 w 46005"/>
                    <a:gd name="connsiteY0" fmla="*/ 0 h 16668"/>
                    <a:gd name="connsiteX1" fmla="*/ 0 w 46005"/>
                    <a:gd name="connsiteY1" fmla="*/ 16669 h 16668"/>
                    <a:gd name="connsiteX2" fmla="*/ 46006 w 46005"/>
                    <a:gd name="connsiteY2" fmla="*/ 16669 h 16668"/>
                    <a:gd name="connsiteX3" fmla="*/ 46006 w 46005"/>
                    <a:gd name="connsiteY3" fmla="*/ 7429 h 16668"/>
                    <a:gd name="connsiteX4" fmla="*/ 36481 w 46005"/>
                    <a:gd name="connsiteY4" fmla="*/ 7429 h 16668"/>
                    <a:gd name="connsiteX5" fmla="*/ 26956 w 46005"/>
                    <a:gd name="connsiteY5" fmla="*/ 0 h 16668"/>
                    <a:gd name="connsiteX6" fmla="*/ 0 w 46005"/>
                    <a:gd name="connsiteY6" fmla="*/ 0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05" h="16668" fill="none" extrusionOk="0">
                      <a:moveTo>
                        <a:pt x="0" y="0"/>
                      </a:moveTo>
                      <a:cubicBezTo>
                        <a:pt x="265" y="5332"/>
                        <a:pt x="-153" y="9368"/>
                        <a:pt x="0" y="16669"/>
                      </a:cubicBezTo>
                      <a:cubicBezTo>
                        <a:pt x="18516" y="13277"/>
                        <a:pt x="31536" y="20029"/>
                        <a:pt x="46006" y="16669"/>
                      </a:cubicBezTo>
                      <a:cubicBezTo>
                        <a:pt x="44909" y="14077"/>
                        <a:pt x="46501" y="10727"/>
                        <a:pt x="46006" y="7429"/>
                      </a:cubicBezTo>
                      <a:cubicBezTo>
                        <a:pt x="41319" y="8327"/>
                        <a:pt x="40884" y="7345"/>
                        <a:pt x="36481" y="7429"/>
                      </a:cubicBezTo>
                      <a:cubicBezTo>
                        <a:pt x="36801" y="6464"/>
                        <a:pt x="27565" y="5818"/>
                        <a:pt x="26956" y="0"/>
                      </a:cubicBezTo>
                      <a:cubicBezTo>
                        <a:pt x="15474" y="2685"/>
                        <a:pt x="9548" y="-957"/>
                        <a:pt x="0" y="0"/>
                      </a:cubicBezTo>
                      <a:close/>
                    </a:path>
                    <a:path w="46005" h="16668" stroke="0" extrusionOk="0">
                      <a:moveTo>
                        <a:pt x="0" y="0"/>
                      </a:moveTo>
                      <a:cubicBezTo>
                        <a:pt x="561" y="6725"/>
                        <a:pt x="-1397" y="9695"/>
                        <a:pt x="0" y="16669"/>
                      </a:cubicBezTo>
                      <a:cubicBezTo>
                        <a:pt x="9739" y="12388"/>
                        <a:pt x="26651" y="21459"/>
                        <a:pt x="46006" y="16669"/>
                      </a:cubicBezTo>
                      <a:cubicBezTo>
                        <a:pt x="45872" y="14573"/>
                        <a:pt x="46140" y="11241"/>
                        <a:pt x="46006" y="7429"/>
                      </a:cubicBezTo>
                      <a:cubicBezTo>
                        <a:pt x="42077" y="8235"/>
                        <a:pt x="38799" y="6450"/>
                        <a:pt x="36481" y="7429"/>
                      </a:cubicBezTo>
                      <a:cubicBezTo>
                        <a:pt x="36321" y="9799"/>
                        <a:pt x="27922" y="8065"/>
                        <a:pt x="26956" y="0"/>
                      </a:cubicBezTo>
                      <a:cubicBezTo>
                        <a:pt x="13509" y="1380"/>
                        <a:pt x="12183" y="-2917"/>
                        <a:pt x="0" y="0"/>
                      </a:cubicBezTo>
                      <a:close/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266549568">
                        <a:custGeom>
                          <a:avLst/>
                          <a:gdLst>
                            <a:gd name="connsiteX0" fmla="*/ 0 w 46005"/>
                            <a:gd name="connsiteY0" fmla="*/ 0 h 16668"/>
                            <a:gd name="connsiteX1" fmla="*/ 0 w 46005"/>
                            <a:gd name="connsiteY1" fmla="*/ 16669 h 16668"/>
                            <a:gd name="connsiteX2" fmla="*/ 46006 w 46005"/>
                            <a:gd name="connsiteY2" fmla="*/ 16669 h 16668"/>
                            <a:gd name="connsiteX3" fmla="*/ 46006 w 46005"/>
                            <a:gd name="connsiteY3" fmla="*/ 7429 h 16668"/>
                            <a:gd name="connsiteX4" fmla="*/ 36481 w 46005"/>
                            <a:gd name="connsiteY4" fmla="*/ 7429 h 16668"/>
                            <a:gd name="connsiteX5" fmla="*/ 26956 w 46005"/>
                            <a:gd name="connsiteY5" fmla="*/ 0 h 16668"/>
                            <a:gd name="connsiteX6" fmla="*/ 0 w 46005"/>
                            <a:gd name="connsiteY6" fmla="*/ 0 h 16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6005" h="16668">
                              <a:moveTo>
                                <a:pt x="0" y="0"/>
                              </a:moveTo>
                              <a:lnTo>
                                <a:pt x="0" y="16669"/>
                              </a:lnTo>
                              <a:lnTo>
                                <a:pt x="46006" y="16669"/>
                              </a:lnTo>
                              <a:lnTo>
                                <a:pt x="46006" y="7429"/>
                              </a:lnTo>
                              <a:lnTo>
                                <a:pt x="36481" y="7429"/>
                              </a:lnTo>
                              <a:cubicBezTo>
                                <a:pt x="36481" y="7429"/>
                                <a:pt x="26956" y="8096"/>
                                <a:pt x="26956" y="0"/>
                              </a:cubicBez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39" name="Forme libre : forme 638">
                  <a:extLst>
                    <a:ext uri="{FF2B5EF4-FFF2-40B4-BE49-F238E27FC236}">
                      <a16:creationId xmlns:a16="http://schemas.microsoft.com/office/drawing/2014/main" id="{BC82CF1C-AB40-4DD9-A0CD-2682C4BF9BDF}"/>
                    </a:ext>
                  </a:extLst>
                </p:cNvPr>
                <p:cNvSpPr/>
                <p:nvPr/>
              </p:nvSpPr>
              <p:spPr>
                <a:xfrm>
                  <a:off x="4410546" y="4482048"/>
                  <a:ext cx="9525" cy="41814"/>
                </a:xfrm>
                <a:custGeom>
                  <a:avLst/>
                  <a:gdLst>
                    <a:gd name="connsiteX0" fmla="*/ 0 w 9525"/>
                    <a:gd name="connsiteY0" fmla="*/ 0 h 41814"/>
                    <a:gd name="connsiteX1" fmla="*/ 0 w 9525"/>
                    <a:gd name="connsiteY1" fmla="*/ 41815 h 41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1814" fill="none" extrusionOk="0">
                      <a:moveTo>
                        <a:pt x="0" y="0"/>
                      </a:moveTo>
                      <a:cubicBezTo>
                        <a:pt x="4237" y="10237"/>
                        <a:pt x="-1019" y="33224"/>
                        <a:pt x="0" y="41815"/>
                      </a:cubicBezTo>
                    </a:path>
                    <a:path w="9525" h="41814" stroke="0" extrusionOk="0">
                      <a:moveTo>
                        <a:pt x="0" y="0"/>
                      </a:moveTo>
                      <a:cubicBezTo>
                        <a:pt x="4126" y="20263"/>
                        <a:pt x="-4659" y="28034"/>
                        <a:pt x="0" y="41815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752729594">
                        <a:custGeom>
                          <a:avLst/>
                          <a:gdLst>
                            <a:gd name="connsiteX0" fmla="*/ 0 w 9525"/>
                            <a:gd name="connsiteY0" fmla="*/ 0 h 41814"/>
                            <a:gd name="connsiteX1" fmla="*/ 0 w 9525"/>
                            <a:gd name="connsiteY1" fmla="*/ 41815 h 418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1814">
                              <a:moveTo>
                                <a:pt x="0" y="0"/>
                              </a:moveTo>
                              <a:lnTo>
                                <a:pt x="0" y="41815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40" name="Forme libre : forme 639">
                  <a:extLst>
                    <a:ext uri="{FF2B5EF4-FFF2-40B4-BE49-F238E27FC236}">
                      <a16:creationId xmlns:a16="http://schemas.microsoft.com/office/drawing/2014/main" id="{C7233C64-D61E-4977-9B41-13C2F337902C}"/>
                    </a:ext>
                  </a:extLst>
                </p:cNvPr>
                <p:cNvSpPr/>
                <p:nvPr/>
              </p:nvSpPr>
              <p:spPr>
                <a:xfrm>
                  <a:off x="4420738" y="4481667"/>
                  <a:ext cx="9525" cy="44196"/>
                </a:xfrm>
                <a:custGeom>
                  <a:avLst/>
                  <a:gdLst>
                    <a:gd name="connsiteX0" fmla="*/ 0 w 9525"/>
                    <a:gd name="connsiteY0" fmla="*/ 0 h 44196"/>
                    <a:gd name="connsiteX1" fmla="*/ 0 w 9525"/>
                    <a:gd name="connsiteY1" fmla="*/ 44196 h 44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196" fill="none" extrusionOk="0">
                      <a:moveTo>
                        <a:pt x="0" y="0"/>
                      </a:moveTo>
                      <a:cubicBezTo>
                        <a:pt x="1439" y="14425"/>
                        <a:pt x="-4036" y="34678"/>
                        <a:pt x="0" y="44196"/>
                      </a:cubicBezTo>
                    </a:path>
                    <a:path w="9525" h="44196" stroke="0" extrusionOk="0">
                      <a:moveTo>
                        <a:pt x="0" y="0"/>
                      </a:moveTo>
                      <a:cubicBezTo>
                        <a:pt x="2878" y="18705"/>
                        <a:pt x="-3379" y="32567"/>
                        <a:pt x="0" y="44196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871418665">
                        <a:custGeom>
                          <a:avLst/>
                          <a:gdLst>
                            <a:gd name="connsiteX0" fmla="*/ 0 w 9525"/>
                            <a:gd name="connsiteY0" fmla="*/ 0 h 44196"/>
                            <a:gd name="connsiteX1" fmla="*/ 0 w 9525"/>
                            <a:gd name="connsiteY1" fmla="*/ 44196 h 441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4196">
                              <a:moveTo>
                                <a:pt x="0" y="0"/>
                              </a:moveTo>
                              <a:lnTo>
                                <a:pt x="0" y="44196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41" name="Forme libre : forme 640">
                  <a:extLst>
                    <a:ext uri="{FF2B5EF4-FFF2-40B4-BE49-F238E27FC236}">
                      <a16:creationId xmlns:a16="http://schemas.microsoft.com/office/drawing/2014/main" id="{CA232DDB-6A80-4563-8D26-8F58B2B11F84}"/>
                    </a:ext>
                  </a:extLst>
                </p:cNvPr>
                <p:cNvSpPr/>
                <p:nvPr/>
              </p:nvSpPr>
              <p:spPr>
                <a:xfrm>
                  <a:off x="4410927" y="4551390"/>
                  <a:ext cx="10001" cy="15525"/>
                </a:xfrm>
                <a:custGeom>
                  <a:avLst/>
                  <a:gdLst>
                    <a:gd name="connsiteX0" fmla="*/ 0 w 10001"/>
                    <a:gd name="connsiteY0" fmla="*/ 2667 h 15525"/>
                    <a:gd name="connsiteX1" fmla="*/ 0 w 10001"/>
                    <a:gd name="connsiteY1" fmla="*/ 15526 h 15525"/>
                    <a:gd name="connsiteX2" fmla="*/ 10001 w 10001"/>
                    <a:gd name="connsiteY2" fmla="*/ 15526 h 15525"/>
                    <a:gd name="connsiteX3" fmla="*/ 10001 w 10001"/>
                    <a:gd name="connsiteY3" fmla="*/ 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1" h="15525" fill="none" extrusionOk="0">
                      <a:moveTo>
                        <a:pt x="0" y="2667"/>
                      </a:moveTo>
                      <a:cubicBezTo>
                        <a:pt x="1231" y="9002"/>
                        <a:pt x="-21" y="12636"/>
                        <a:pt x="0" y="15526"/>
                      </a:cubicBezTo>
                      <a:cubicBezTo>
                        <a:pt x="4647" y="14518"/>
                        <a:pt x="6116" y="15921"/>
                        <a:pt x="10001" y="15526"/>
                      </a:cubicBezTo>
                      <a:cubicBezTo>
                        <a:pt x="8803" y="11130"/>
                        <a:pt x="11156" y="5682"/>
                        <a:pt x="10001" y="0"/>
                      </a:cubicBezTo>
                    </a:path>
                    <a:path w="10001" h="15525" stroke="0" extrusionOk="0">
                      <a:moveTo>
                        <a:pt x="0" y="2667"/>
                      </a:moveTo>
                      <a:cubicBezTo>
                        <a:pt x="668" y="5965"/>
                        <a:pt x="-312" y="11370"/>
                        <a:pt x="0" y="15526"/>
                      </a:cubicBezTo>
                      <a:cubicBezTo>
                        <a:pt x="3140" y="14888"/>
                        <a:pt x="7107" y="16394"/>
                        <a:pt x="10001" y="15526"/>
                      </a:cubicBezTo>
                      <a:cubicBezTo>
                        <a:pt x="8461" y="7905"/>
                        <a:pt x="11635" y="5633"/>
                        <a:pt x="10001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37383487">
                        <a:custGeom>
                          <a:avLst/>
                          <a:gdLst>
                            <a:gd name="connsiteX0" fmla="*/ 0 w 10001"/>
                            <a:gd name="connsiteY0" fmla="*/ 2667 h 15525"/>
                            <a:gd name="connsiteX1" fmla="*/ 0 w 10001"/>
                            <a:gd name="connsiteY1" fmla="*/ 15526 h 15525"/>
                            <a:gd name="connsiteX2" fmla="*/ 10001 w 10001"/>
                            <a:gd name="connsiteY2" fmla="*/ 15526 h 15525"/>
                            <a:gd name="connsiteX3" fmla="*/ 10001 w 10001"/>
                            <a:gd name="connsiteY3" fmla="*/ 0 h 15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001" h="15525">
                              <a:moveTo>
                                <a:pt x="0" y="2667"/>
                              </a:moveTo>
                              <a:lnTo>
                                <a:pt x="0" y="15526"/>
                              </a:lnTo>
                              <a:lnTo>
                                <a:pt x="10001" y="15526"/>
                              </a:lnTo>
                              <a:lnTo>
                                <a:pt x="10001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631" name="Forme libre : forme 630">
                <a:extLst>
                  <a:ext uri="{FF2B5EF4-FFF2-40B4-BE49-F238E27FC236}">
                    <a16:creationId xmlns:a16="http://schemas.microsoft.com/office/drawing/2014/main" id="{58472422-7912-4AB4-B808-92E167A84F4A}"/>
                  </a:ext>
                </a:extLst>
              </p:cNvPr>
              <p:cNvSpPr/>
              <p:nvPr/>
            </p:nvSpPr>
            <p:spPr>
              <a:xfrm>
                <a:off x="4396735" y="4524720"/>
                <a:ext cx="29527" cy="29527"/>
              </a:xfrm>
              <a:custGeom>
                <a:avLst/>
                <a:gdLst>
                  <a:gd name="connsiteX0" fmla="*/ 0 w 29527"/>
                  <a:gd name="connsiteY0" fmla="*/ 14764 h 29527"/>
                  <a:gd name="connsiteX1" fmla="*/ 14764 w 29527"/>
                  <a:gd name="connsiteY1" fmla="*/ 0 h 29527"/>
                  <a:gd name="connsiteX2" fmla="*/ 29528 w 29527"/>
                  <a:gd name="connsiteY2" fmla="*/ 14764 h 29527"/>
                  <a:gd name="connsiteX3" fmla="*/ 14764 w 29527"/>
                  <a:gd name="connsiteY3" fmla="*/ 29528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527" h="29527" fill="none" extrusionOk="0">
                    <a:moveTo>
                      <a:pt x="0" y="14764"/>
                    </a:moveTo>
                    <a:cubicBezTo>
                      <a:pt x="-701" y="8949"/>
                      <a:pt x="7426" y="115"/>
                      <a:pt x="14764" y="0"/>
                    </a:cubicBezTo>
                    <a:cubicBezTo>
                      <a:pt x="23667" y="501"/>
                      <a:pt x="29860" y="6840"/>
                      <a:pt x="29528" y="14764"/>
                    </a:cubicBezTo>
                    <a:cubicBezTo>
                      <a:pt x="30685" y="23380"/>
                      <a:pt x="24899" y="29417"/>
                      <a:pt x="14764" y="29528"/>
                    </a:cubicBezTo>
                  </a:path>
                  <a:path w="29527" h="29527" stroke="0" extrusionOk="0">
                    <a:moveTo>
                      <a:pt x="0" y="14764"/>
                    </a:moveTo>
                    <a:cubicBezTo>
                      <a:pt x="224" y="6652"/>
                      <a:pt x="8464" y="265"/>
                      <a:pt x="14764" y="0"/>
                    </a:cubicBezTo>
                    <a:cubicBezTo>
                      <a:pt x="22191" y="826"/>
                      <a:pt x="29084" y="8486"/>
                      <a:pt x="29528" y="14764"/>
                    </a:cubicBezTo>
                    <a:cubicBezTo>
                      <a:pt x="28936" y="22769"/>
                      <a:pt x="24040" y="31546"/>
                      <a:pt x="14764" y="2952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68607308">
                      <a:custGeom>
                        <a:avLst/>
                        <a:gdLst>
                          <a:gd name="connsiteX0" fmla="*/ 0 w 29527"/>
                          <a:gd name="connsiteY0" fmla="*/ 14764 h 29527"/>
                          <a:gd name="connsiteX1" fmla="*/ 14764 w 29527"/>
                          <a:gd name="connsiteY1" fmla="*/ 0 h 29527"/>
                          <a:gd name="connsiteX2" fmla="*/ 29528 w 29527"/>
                          <a:gd name="connsiteY2" fmla="*/ 14764 h 29527"/>
                          <a:gd name="connsiteX3" fmla="*/ 14764 w 29527"/>
                          <a:gd name="connsiteY3" fmla="*/ 29528 h 295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527" h="29527">
                            <a:moveTo>
                              <a:pt x="0" y="14764"/>
                            </a:moveTo>
                            <a:cubicBezTo>
                              <a:pt x="0" y="6668"/>
                              <a:pt x="6572" y="0"/>
                              <a:pt x="14764" y="0"/>
                            </a:cubicBezTo>
                            <a:cubicBezTo>
                              <a:pt x="22955" y="0"/>
                              <a:pt x="29528" y="6572"/>
                              <a:pt x="29528" y="14764"/>
                            </a:cubicBezTo>
                            <a:cubicBezTo>
                              <a:pt x="29528" y="22860"/>
                              <a:pt x="22955" y="29528"/>
                              <a:pt x="14764" y="2952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2" name="Forme libre : forme 631">
                <a:extLst>
                  <a:ext uri="{FF2B5EF4-FFF2-40B4-BE49-F238E27FC236}">
                    <a16:creationId xmlns:a16="http://schemas.microsoft.com/office/drawing/2014/main" id="{1B87CC7E-E865-464D-AF33-2AC102CD7003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4240390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3" name="Forme libre : forme 632">
                <a:extLst>
                  <a:ext uri="{FF2B5EF4-FFF2-40B4-BE49-F238E27FC236}">
                    <a16:creationId xmlns:a16="http://schemas.microsoft.com/office/drawing/2014/main" id="{A486F163-245A-4E3C-A0E2-C7BDDA580CC5}"/>
                  </a:ext>
                </a:extLst>
              </p:cNvPr>
              <p:cNvSpPr/>
              <p:nvPr/>
            </p:nvSpPr>
            <p:spPr>
              <a:xfrm>
                <a:off x="4396452" y="4539960"/>
                <a:ext cx="48384" cy="79152"/>
              </a:xfrm>
              <a:custGeom>
                <a:avLst/>
                <a:gdLst>
                  <a:gd name="connsiteX0" fmla="*/ 283 w 48384"/>
                  <a:gd name="connsiteY0" fmla="*/ 0 h 79152"/>
                  <a:gd name="connsiteX1" fmla="*/ 48384 w 48384"/>
                  <a:gd name="connsiteY1" fmla="*/ 79153 h 79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384" h="79152" fill="none" extrusionOk="0">
                    <a:moveTo>
                      <a:pt x="283" y="0"/>
                    </a:moveTo>
                    <a:cubicBezTo>
                      <a:pt x="-10050" y="-78"/>
                      <a:pt x="-16081" y="76361"/>
                      <a:pt x="48384" y="79153"/>
                    </a:cubicBezTo>
                  </a:path>
                  <a:path w="48384" h="79152" stroke="0" extrusionOk="0">
                    <a:moveTo>
                      <a:pt x="283" y="0"/>
                    </a:moveTo>
                    <a:cubicBezTo>
                      <a:pt x="3216" y="1330"/>
                      <a:pt x="-10984" y="92706"/>
                      <a:pt x="48384" y="7915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71806140">
                      <a:custGeom>
                        <a:avLst/>
                        <a:gdLst>
                          <a:gd name="connsiteX0" fmla="*/ 283 w 48384"/>
                          <a:gd name="connsiteY0" fmla="*/ 0 h 79152"/>
                          <a:gd name="connsiteX1" fmla="*/ 48384 w 48384"/>
                          <a:gd name="connsiteY1" fmla="*/ 79153 h 791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384" h="79152">
                            <a:moveTo>
                              <a:pt x="283" y="0"/>
                            </a:moveTo>
                            <a:cubicBezTo>
                              <a:pt x="283" y="0"/>
                              <a:pt x="-6670" y="79153"/>
                              <a:pt x="48384" y="7915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4" name="Forme libre : forme 633">
                <a:extLst>
                  <a:ext uri="{FF2B5EF4-FFF2-40B4-BE49-F238E27FC236}">
                    <a16:creationId xmlns:a16="http://schemas.microsoft.com/office/drawing/2014/main" id="{E5CAE748-8950-4B7F-A3B0-B5014287D27E}"/>
                  </a:ext>
                </a:extLst>
              </p:cNvPr>
              <p:cNvSpPr/>
              <p:nvPr/>
            </p:nvSpPr>
            <p:spPr>
              <a:xfrm>
                <a:off x="4555897" y="4544246"/>
                <a:ext cx="26384" cy="69818"/>
              </a:xfrm>
              <a:custGeom>
                <a:avLst/>
                <a:gdLst>
                  <a:gd name="connsiteX0" fmla="*/ 0 w 26384"/>
                  <a:gd name="connsiteY0" fmla="*/ 0 h 69818"/>
                  <a:gd name="connsiteX1" fmla="*/ 26384 w 26384"/>
                  <a:gd name="connsiteY1" fmla="*/ 32576 h 69818"/>
                  <a:gd name="connsiteX2" fmla="*/ 7239 w 26384"/>
                  <a:gd name="connsiteY2" fmla="*/ 69818 h 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84" h="69818" fill="none" extrusionOk="0">
                    <a:moveTo>
                      <a:pt x="0" y="0"/>
                    </a:moveTo>
                    <a:cubicBezTo>
                      <a:pt x="13273" y="11697"/>
                      <a:pt x="13861" y="21915"/>
                      <a:pt x="26384" y="32576"/>
                    </a:cubicBezTo>
                    <a:cubicBezTo>
                      <a:pt x="21452" y="42882"/>
                      <a:pt x="13591" y="54353"/>
                      <a:pt x="7239" y="69818"/>
                    </a:cubicBezTo>
                  </a:path>
                  <a:path w="26384" h="69818" stroke="0" extrusionOk="0">
                    <a:moveTo>
                      <a:pt x="0" y="0"/>
                    </a:moveTo>
                    <a:cubicBezTo>
                      <a:pt x="7873" y="4852"/>
                      <a:pt x="14987" y="19932"/>
                      <a:pt x="26384" y="32576"/>
                    </a:cubicBezTo>
                    <a:cubicBezTo>
                      <a:pt x="22461" y="44530"/>
                      <a:pt x="11453" y="53463"/>
                      <a:pt x="7239" y="6981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7637217">
                      <a:custGeom>
                        <a:avLst/>
                        <a:gdLst>
                          <a:gd name="connsiteX0" fmla="*/ 0 w 26384"/>
                          <a:gd name="connsiteY0" fmla="*/ 0 h 69818"/>
                          <a:gd name="connsiteX1" fmla="*/ 26384 w 26384"/>
                          <a:gd name="connsiteY1" fmla="*/ 32576 h 69818"/>
                          <a:gd name="connsiteX2" fmla="*/ 7239 w 26384"/>
                          <a:gd name="connsiteY2" fmla="*/ 69818 h 698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6384" h="69818">
                            <a:moveTo>
                              <a:pt x="0" y="0"/>
                            </a:moveTo>
                            <a:lnTo>
                              <a:pt x="26384" y="32576"/>
                            </a:lnTo>
                            <a:lnTo>
                              <a:pt x="7239" y="6981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5" name="Forme libre : forme 634">
                <a:extLst>
                  <a:ext uri="{FF2B5EF4-FFF2-40B4-BE49-F238E27FC236}">
                    <a16:creationId xmlns:a16="http://schemas.microsoft.com/office/drawing/2014/main" id="{E3366AE7-15A6-4A3A-B720-7B66FC22946E}"/>
                  </a:ext>
                </a:extLst>
              </p:cNvPr>
              <p:cNvSpPr/>
              <p:nvPr/>
            </p:nvSpPr>
            <p:spPr>
              <a:xfrm>
                <a:off x="4582281" y="4569370"/>
                <a:ext cx="37719" cy="7451"/>
              </a:xfrm>
              <a:custGeom>
                <a:avLst/>
                <a:gdLst>
                  <a:gd name="connsiteX0" fmla="*/ 0 w 37719"/>
                  <a:gd name="connsiteY0" fmla="*/ 7452 h 7451"/>
                  <a:gd name="connsiteX1" fmla="*/ 37719 w 37719"/>
                  <a:gd name="connsiteY1" fmla="*/ 3832 h 7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719" h="7451" fill="none" extrusionOk="0">
                    <a:moveTo>
                      <a:pt x="0" y="7452"/>
                    </a:moveTo>
                    <a:cubicBezTo>
                      <a:pt x="-793" y="4592"/>
                      <a:pt x="11427" y="-9085"/>
                      <a:pt x="37719" y="3832"/>
                    </a:cubicBezTo>
                  </a:path>
                  <a:path w="37719" h="7451" stroke="0" extrusionOk="0">
                    <a:moveTo>
                      <a:pt x="0" y="7452"/>
                    </a:moveTo>
                    <a:cubicBezTo>
                      <a:pt x="3737" y="9890"/>
                      <a:pt x="12650" y="-4315"/>
                      <a:pt x="37719" y="3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52297145">
                      <a:custGeom>
                        <a:avLst/>
                        <a:gdLst>
                          <a:gd name="connsiteX0" fmla="*/ 0 w 37719"/>
                          <a:gd name="connsiteY0" fmla="*/ 7452 h 7451"/>
                          <a:gd name="connsiteX1" fmla="*/ 37719 w 37719"/>
                          <a:gd name="connsiteY1" fmla="*/ 3832 h 74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7719" h="7451">
                            <a:moveTo>
                              <a:pt x="0" y="7452"/>
                            </a:moveTo>
                            <a:cubicBezTo>
                              <a:pt x="0" y="7452"/>
                              <a:pt x="13430" y="-6550"/>
                              <a:pt x="37719" y="3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6" name="Forme libre : forme 635">
                <a:extLst>
                  <a:ext uri="{FF2B5EF4-FFF2-40B4-BE49-F238E27FC236}">
                    <a16:creationId xmlns:a16="http://schemas.microsoft.com/office/drawing/2014/main" id="{FE5DB08C-62A1-4FAC-A755-CE5A65D220EE}"/>
                  </a:ext>
                </a:extLst>
              </p:cNvPr>
              <p:cNvSpPr/>
              <p:nvPr/>
            </p:nvSpPr>
            <p:spPr>
              <a:xfrm>
                <a:off x="4572471" y="4555581"/>
                <a:ext cx="21240" cy="9334"/>
              </a:xfrm>
              <a:custGeom>
                <a:avLst/>
                <a:gdLst>
                  <a:gd name="connsiteX0" fmla="*/ 0 w 21240"/>
                  <a:gd name="connsiteY0" fmla="*/ 9334 h 9334"/>
                  <a:gd name="connsiteX1" fmla="*/ 21241 w 21240"/>
                  <a:gd name="connsiteY1" fmla="*/ 0 h 9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240" h="9334" fill="none" extrusionOk="0">
                    <a:moveTo>
                      <a:pt x="0" y="9334"/>
                    </a:moveTo>
                    <a:cubicBezTo>
                      <a:pt x="-737" y="7369"/>
                      <a:pt x="7117" y="-2165"/>
                      <a:pt x="21241" y="0"/>
                    </a:cubicBezTo>
                  </a:path>
                  <a:path w="21240" h="9334" stroke="0" extrusionOk="0">
                    <a:moveTo>
                      <a:pt x="0" y="9334"/>
                    </a:moveTo>
                    <a:cubicBezTo>
                      <a:pt x="837" y="6665"/>
                      <a:pt x="7910" y="-1032"/>
                      <a:pt x="2124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40348120">
                      <a:custGeom>
                        <a:avLst/>
                        <a:gdLst>
                          <a:gd name="connsiteX0" fmla="*/ 0 w 21240"/>
                          <a:gd name="connsiteY0" fmla="*/ 9334 h 9334"/>
                          <a:gd name="connsiteX1" fmla="*/ 21241 w 21240"/>
                          <a:gd name="connsiteY1" fmla="*/ 0 h 9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1240" h="9334">
                            <a:moveTo>
                              <a:pt x="0" y="9334"/>
                            </a:moveTo>
                            <a:cubicBezTo>
                              <a:pt x="0" y="9334"/>
                              <a:pt x="5144" y="0"/>
                              <a:pt x="2124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7" name="Forme libre : forme 636">
                <a:extLst>
                  <a:ext uri="{FF2B5EF4-FFF2-40B4-BE49-F238E27FC236}">
                    <a16:creationId xmlns:a16="http://schemas.microsoft.com/office/drawing/2014/main" id="{E10DAD77-46B1-4D39-8C2B-8E5EA6011414}"/>
                  </a:ext>
                </a:extLst>
              </p:cNvPr>
              <p:cNvSpPr/>
              <p:nvPr/>
            </p:nvSpPr>
            <p:spPr>
              <a:xfrm>
                <a:off x="4561612" y="4625494"/>
                <a:ext cx="19621" cy="19629"/>
              </a:xfrm>
              <a:custGeom>
                <a:avLst/>
                <a:gdLst>
                  <a:gd name="connsiteX0" fmla="*/ 0 w 19621"/>
                  <a:gd name="connsiteY0" fmla="*/ 18574 h 19629"/>
                  <a:gd name="connsiteX1" fmla="*/ 19621 w 19621"/>
                  <a:gd name="connsiteY1" fmla="*/ 0 h 1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21" h="19629" fill="none" extrusionOk="0">
                    <a:moveTo>
                      <a:pt x="0" y="18574"/>
                    </a:moveTo>
                    <a:cubicBezTo>
                      <a:pt x="-1502" y="16120"/>
                      <a:pt x="16832" y="24873"/>
                      <a:pt x="19621" y="0"/>
                    </a:cubicBezTo>
                  </a:path>
                  <a:path w="19621" h="19629" stroke="0" extrusionOk="0">
                    <a:moveTo>
                      <a:pt x="0" y="18574"/>
                    </a:moveTo>
                    <a:cubicBezTo>
                      <a:pt x="-641" y="12950"/>
                      <a:pt x="18011" y="26799"/>
                      <a:pt x="1962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2021308">
                      <a:custGeom>
                        <a:avLst/>
                        <a:gdLst>
                          <a:gd name="connsiteX0" fmla="*/ 0 w 19621"/>
                          <a:gd name="connsiteY0" fmla="*/ 18574 h 19629"/>
                          <a:gd name="connsiteX1" fmla="*/ 19621 w 19621"/>
                          <a:gd name="connsiteY1" fmla="*/ 0 h 1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621" h="19629">
                            <a:moveTo>
                              <a:pt x="0" y="18574"/>
                            </a:moveTo>
                            <a:cubicBezTo>
                              <a:pt x="0" y="18574"/>
                              <a:pt x="19145" y="26289"/>
                              <a:pt x="1962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id="{A175B769-1DF4-4342-A877-AA7B38ACA471}"/>
                </a:ext>
              </a:extLst>
            </p:cNvPr>
            <p:cNvSpPr/>
            <p:nvPr/>
          </p:nvSpPr>
          <p:spPr>
            <a:xfrm>
              <a:off x="4993440" y="5473228"/>
              <a:ext cx="1259400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Les salariés de nos clients pros et BDR</a:t>
              </a:r>
            </a:p>
          </p:txBody>
        </p:sp>
      </p:grpSp>
      <p:grpSp>
        <p:nvGrpSpPr>
          <p:cNvPr id="1042" name="Groupe 1041">
            <a:extLst>
              <a:ext uri="{FF2B5EF4-FFF2-40B4-BE49-F238E27FC236}">
                <a16:creationId xmlns:a16="http://schemas.microsoft.com/office/drawing/2014/main" id="{27D0351E-9B02-4FE0-83B4-3E5A096AF628}"/>
              </a:ext>
            </a:extLst>
          </p:cNvPr>
          <p:cNvGrpSpPr/>
          <p:nvPr/>
        </p:nvGrpSpPr>
        <p:grpSpPr>
          <a:xfrm>
            <a:off x="6396470" y="4246709"/>
            <a:ext cx="1147362" cy="1211963"/>
            <a:chOff x="7750294" y="4711237"/>
            <a:chExt cx="1147362" cy="1211963"/>
          </a:xfrm>
        </p:grpSpPr>
        <p:grpSp>
          <p:nvGrpSpPr>
            <p:cNvPr id="643" name="Groupe 642">
              <a:extLst>
                <a:ext uri="{FF2B5EF4-FFF2-40B4-BE49-F238E27FC236}">
                  <a16:creationId xmlns:a16="http://schemas.microsoft.com/office/drawing/2014/main" id="{BF3CAFED-9738-480A-A8A7-0DE520B6B586}"/>
                </a:ext>
              </a:extLst>
            </p:cNvPr>
            <p:cNvGrpSpPr/>
            <p:nvPr/>
          </p:nvGrpSpPr>
          <p:grpSpPr>
            <a:xfrm>
              <a:off x="7926049" y="4711237"/>
              <a:ext cx="616278" cy="725351"/>
              <a:chOff x="739545" y="5511086"/>
              <a:chExt cx="377830" cy="438410"/>
            </a:xfrm>
          </p:grpSpPr>
          <p:grpSp>
            <p:nvGrpSpPr>
              <p:cNvPr id="645" name="Graphique 1866">
                <a:extLst>
                  <a:ext uri="{FF2B5EF4-FFF2-40B4-BE49-F238E27FC236}">
                    <a16:creationId xmlns:a16="http://schemas.microsoft.com/office/drawing/2014/main" id="{3282D4FB-C94E-4722-82E5-801C0FEC40EF}"/>
                  </a:ext>
                </a:extLst>
              </p:cNvPr>
              <p:cNvGrpSpPr/>
              <p:nvPr/>
            </p:nvGrpSpPr>
            <p:grpSpPr>
              <a:xfrm>
                <a:off x="739545" y="5511086"/>
                <a:ext cx="207455" cy="437388"/>
                <a:chOff x="10660350" y="4304560"/>
                <a:chExt cx="207454" cy="437388"/>
              </a:xfrm>
              <a:noFill/>
            </p:grpSpPr>
            <p:grpSp>
              <p:nvGrpSpPr>
                <p:cNvPr id="682" name="Graphique 1866">
                  <a:extLst>
                    <a:ext uri="{FF2B5EF4-FFF2-40B4-BE49-F238E27FC236}">
                      <a16:creationId xmlns:a16="http://schemas.microsoft.com/office/drawing/2014/main" id="{FF4DA5D1-36EC-4717-962E-E29AA07E488F}"/>
                    </a:ext>
                  </a:extLst>
                </p:cNvPr>
                <p:cNvGrpSpPr/>
                <p:nvPr/>
              </p:nvGrpSpPr>
              <p:grpSpPr>
                <a:xfrm>
                  <a:off x="10660350" y="4304560"/>
                  <a:ext cx="207454" cy="437388"/>
                  <a:chOff x="10660350" y="4304560"/>
                  <a:chExt cx="207454" cy="437388"/>
                </a:xfrm>
                <a:grpFill/>
              </p:grpSpPr>
              <p:grpSp>
                <p:nvGrpSpPr>
                  <p:cNvPr id="687" name="Graphique 1866">
                    <a:extLst>
                      <a:ext uri="{FF2B5EF4-FFF2-40B4-BE49-F238E27FC236}">
                        <a16:creationId xmlns:a16="http://schemas.microsoft.com/office/drawing/2014/main" id="{E7458ED2-0433-4CD0-913B-F91A4CFFA7E8}"/>
                      </a:ext>
                    </a:extLst>
                  </p:cNvPr>
                  <p:cNvGrpSpPr/>
                  <p:nvPr/>
                </p:nvGrpSpPr>
                <p:grpSpPr>
                  <a:xfrm>
                    <a:off x="10660350" y="4304560"/>
                    <a:ext cx="164687" cy="123920"/>
                    <a:chOff x="10660350" y="4304560"/>
                    <a:chExt cx="164687" cy="123920"/>
                  </a:xfrm>
                  <a:grpFill/>
                </p:grpSpPr>
                <p:sp>
                  <p:nvSpPr>
                    <p:cNvPr id="705" name="Forme libre : forme 704">
                      <a:extLst>
                        <a:ext uri="{FF2B5EF4-FFF2-40B4-BE49-F238E27FC236}">
                          <a16:creationId xmlns:a16="http://schemas.microsoft.com/office/drawing/2014/main" id="{A52BE6FC-8DD4-40C2-931C-0614DAC22D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00640" y="4307417"/>
                      <a:ext cx="124396" cy="69818"/>
                    </a:xfrm>
                    <a:custGeom>
                      <a:avLst/>
                      <a:gdLst>
                        <a:gd name="connsiteX0" fmla="*/ 27813 w 124396"/>
                        <a:gd name="connsiteY0" fmla="*/ 48292 h 69818"/>
                        <a:gd name="connsiteX1" fmla="*/ 76105 w 124396"/>
                        <a:gd name="connsiteY1" fmla="*/ 0 h 69818"/>
                        <a:gd name="connsiteX2" fmla="*/ 124397 w 124396"/>
                        <a:gd name="connsiteY2" fmla="*/ 48292 h 69818"/>
                        <a:gd name="connsiteX3" fmla="*/ 124111 w 124396"/>
                        <a:gd name="connsiteY3" fmla="*/ 58007 h 69818"/>
                        <a:gd name="connsiteX4" fmla="*/ 62103 w 124396"/>
                        <a:gd name="connsiteY4" fmla="*/ 69818 h 69818"/>
                        <a:gd name="connsiteX5" fmla="*/ 0 w 124396"/>
                        <a:gd name="connsiteY5" fmla="*/ 57912 h 69818"/>
                        <a:gd name="connsiteX6" fmla="*/ 27337 w 124396"/>
                        <a:gd name="connsiteY6" fmla="*/ 48101 h 698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4396" h="69818" fill="none" extrusionOk="0">
                          <a:moveTo>
                            <a:pt x="27813" y="48292"/>
                          </a:moveTo>
                          <a:cubicBezTo>
                            <a:pt x="25545" y="18170"/>
                            <a:pt x="49055" y="831"/>
                            <a:pt x="76105" y="0"/>
                          </a:cubicBezTo>
                          <a:cubicBezTo>
                            <a:pt x="103400" y="7267"/>
                            <a:pt x="123873" y="17936"/>
                            <a:pt x="124397" y="48292"/>
                          </a:cubicBezTo>
                          <a:cubicBezTo>
                            <a:pt x="125094" y="52942"/>
                            <a:pt x="123868" y="55350"/>
                            <a:pt x="124111" y="58007"/>
                          </a:cubicBezTo>
                          <a:cubicBezTo>
                            <a:pt x="124837" y="61943"/>
                            <a:pt x="88909" y="71375"/>
                            <a:pt x="62103" y="69818"/>
                          </a:cubicBezTo>
                          <a:cubicBezTo>
                            <a:pt x="29201" y="69110"/>
                            <a:pt x="88" y="63146"/>
                            <a:pt x="0" y="57912"/>
                          </a:cubicBezTo>
                          <a:cubicBezTo>
                            <a:pt x="-2002" y="54285"/>
                            <a:pt x="11196" y="48940"/>
                            <a:pt x="27337" y="48101"/>
                          </a:cubicBezTo>
                        </a:path>
                        <a:path w="124396" h="69818" stroke="0" extrusionOk="0">
                          <a:moveTo>
                            <a:pt x="27813" y="48292"/>
                          </a:moveTo>
                          <a:cubicBezTo>
                            <a:pt x="25988" y="26202"/>
                            <a:pt x="49861" y="-4408"/>
                            <a:pt x="76105" y="0"/>
                          </a:cubicBezTo>
                          <a:cubicBezTo>
                            <a:pt x="102285" y="-3066"/>
                            <a:pt x="122344" y="15045"/>
                            <a:pt x="124397" y="48292"/>
                          </a:cubicBezTo>
                          <a:cubicBezTo>
                            <a:pt x="125380" y="50392"/>
                            <a:pt x="123379" y="53598"/>
                            <a:pt x="124111" y="58007"/>
                          </a:cubicBezTo>
                          <a:cubicBezTo>
                            <a:pt x="127651" y="61278"/>
                            <a:pt x="99290" y="73642"/>
                            <a:pt x="62103" y="69818"/>
                          </a:cubicBezTo>
                          <a:cubicBezTo>
                            <a:pt x="26664" y="70036"/>
                            <a:pt x="-1069" y="65736"/>
                            <a:pt x="0" y="57912"/>
                          </a:cubicBezTo>
                          <a:cubicBezTo>
                            <a:pt x="344" y="54560"/>
                            <a:pt x="10129" y="49500"/>
                            <a:pt x="27337" y="48101"/>
                          </a:cubicBezTo>
                        </a:path>
                      </a:pathLst>
                    </a:custGeom>
                    <a:grp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1748305373">
                            <a:custGeom>
                              <a:avLst/>
                              <a:gdLst>
                                <a:gd name="connsiteX0" fmla="*/ 27813 w 124396"/>
                                <a:gd name="connsiteY0" fmla="*/ 48292 h 69818"/>
                                <a:gd name="connsiteX1" fmla="*/ 76105 w 124396"/>
                                <a:gd name="connsiteY1" fmla="*/ 0 h 69818"/>
                                <a:gd name="connsiteX2" fmla="*/ 124397 w 124396"/>
                                <a:gd name="connsiteY2" fmla="*/ 48292 h 69818"/>
                                <a:gd name="connsiteX3" fmla="*/ 124111 w 124396"/>
                                <a:gd name="connsiteY3" fmla="*/ 58007 h 69818"/>
                                <a:gd name="connsiteX4" fmla="*/ 62103 w 124396"/>
                                <a:gd name="connsiteY4" fmla="*/ 69818 h 69818"/>
                                <a:gd name="connsiteX5" fmla="*/ 0 w 124396"/>
                                <a:gd name="connsiteY5" fmla="*/ 57912 h 69818"/>
                                <a:gd name="connsiteX6" fmla="*/ 27337 w 124396"/>
                                <a:gd name="connsiteY6" fmla="*/ 48101 h 6981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124396" h="69818">
                                  <a:moveTo>
                                    <a:pt x="27813" y="48292"/>
                                  </a:moveTo>
                                  <a:cubicBezTo>
                                    <a:pt x="27813" y="21622"/>
                                    <a:pt x="49435" y="0"/>
                                    <a:pt x="76105" y="0"/>
                                  </a:cubicBezTo>
                                  <a:cubicBezTo>
                                    <a:pt x="102775" y="0"/>
                                    <a:pt x="124397" y="21622"/>
                                    <a:pt x="124397" y="48292"/>
                                  </a:cubicBezTo>
                                  <a:lnTo>
                                    <a:pt x="124111" y="58007"/>
                                  </a:lnTo>
                                  <a:cubicBezTo>
                                    <a:pt x="124111" y="64484"/>
                                    <a:pt x="96393" y="69818"/>
                                    <a:pt x="62103" y="69818"/>
                                  </a:cubicBezTo>
                                  <a:cubicBezTo>
                                    <a:pt x="27813" y="69818"/>
                                    <a:pt x="0" y="64484"/>
                                    <a:pt x="0" y="57912"/>
                                  </a:cubicBezTo>
                                  <a:cubicBezTo>
                                    <a:pt x="0" y="53816"/>
                                    <a:pt x="10858" y="50292"/>
                                    <a:pt x="27337" y="48101"/>
                                  </a:cubicBezTo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706" name="Forme libre : forme 705">
                      <a:extLst>
                        <a:ext uri="{FF2B5EF4-FFF2-40B4-BE49-F238E27FC236}">
                          <a16:creationId xmlns:a16="http://schemas.microsoft.com/office/drawing/2014/main" id="{5A479192-4B84-4084-B4FE-62E0E848B0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60350" y="4304560"/>
                      <a:ext cx="9525" cy="9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9525"/>
                      </a:pathLst>
                    </a:custGeom>
                    <a:grp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2480395320"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9525" h="9525"/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707" name="Forme libre : forme 706">
                      <a:extLst>
                        <a:ext uri="{FF2B5EF4-FFF2-40B4-BE49-F238E27FC236}">
                          <a16:creationId xmlns:a16="http://schemas.microsoft.com/office/drawing/2014/main" id="{858622C0-763C-4A3C-8BDC-9A4AA855B4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7977" y="4355170"/>
                      <a:ext cx="96678" cy="10254"/>
                    </a:xfrm>
                    <a:custGeom>
                      <a:avLst/>
                      <a:gdLst>
                        <a:gd name="connsiteX0" fmla="*/ 0 w 96678"/>
                        <a:gd name="connsiteY0" fmla="*/ 444 h 10254"/>
                        <a:gd name="connsiteX1" fmla="*/ 96679 w 96678"/>
                        <a:gd name="connsiteY1" fmla="*/ 10255 h 102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6678" h="10254" fill="none" extrusionOk="0">
                          <a:moveTo>
                            <a:pt x="0" y="444"/>
                          </a:moveTo>
                          <a:cubicBezTo>
                            <a:pt x="940" y="2488"/>
                            <a:pt x="27712" y="1003"/>
                            <a:pt x="96679" y="10255"/>
                          </a:cubicBezTo>
                        </a:path>
                        <a:path w="96678" h="10254" stroke="0" extrusionOk="0">
                          <a:moveTo>
                            <a:pt x="0" y="444"/>
                          </a:moveTo>
                          <a:cubicBezTo>
                            <a:pt x="1168" y="-746"/>
                            <a:pt x="32679" y="-2473"/>
                            <a:pt x="96679" y="10255"/>
                          </a:cubicBezTo>
                        </a:path>
                      </a:pathLst>
                    </a:custGeom>
                    <a:grp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764068903">
                            <a:custGeom>
                              <a:avLst/>
                              <a:gdLst>
                                <a:gd name="connsiteX0" fmla="*/ 0 w 96678"/>
                                <a:gd name="connsiteY0" fmla="*/ 444 h 10254"/>
                                <a:gd name="connsiteX1" fmla="*/ 96679 w 96678"/>
                                <a:gd name="connsiteY1" fmla="*/ 10255 h 1025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</a:cxnLst>
                              <a:rect l="l" t="t" r="r" b="b"/>
                              <a:pathLst>
                                <a:path w="96678" h="10254">
                                  <a:moveTo>
                                    <a:pt x="0" y="444"/>
                                  </a:moveTo>
                                  <a:cubicBezTo>
                                    <a:pt x="0" y="444"/>
                                    <a:pt x="33052" y="-3176"/>
                                    <a:pt x="96679" y="10255"/>
                                  </a:cubicBezTo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708" name="Forme libre : forme 707">
                      <a:extLst>
                        <a:ext uri="{FF2B5EF4-FFF2-40B4-BE49-F238E27FC236}">
                          <a16:creationId xmlns:a16="http://schemas.microsoft.com/office/drawing/2014/main" id="{BE6F0760-4A2D-426B-B3FB-43C4B0304D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6834" y="4374854"/>
                      <a:ext cx="92487" cy="53625"/>
                    </a:xfrm>
                    <a:custGeom>
                      <a:avLst/>
                      <a:gdLst>
                        <a:gd name="connsiteX0" fmla="*/ 92488 w 92487"/>
                        <a:gd name="connsiteY0" fmla="*/ 19717 h 53625"/>
                        <a:gd name="connsiteX1" fmla="*/ 48101 w 92487"/>
                        <a:gd name="connsiteY1" fmla="*/ 53626 h 53625"/>
                        <a:gd name="connsiteX2" fmla="*/ 0 w 92487"/>
                        <a:gd name="connsiteY2" fmla="*/ 0 h 53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92487" h="53625" fill="none" extrusionOk="0">
                          <a:moveTo>
                            <a:pt x="92488" y="19717"/>
                          </a:moveTo>
                          <a:cubicBezTo>
                            <a:pt x="84867" y="38062"/>
                            <a:pt x="73611" y="53836"/>
                            <a:pt x="48101" y="53626"/>
                          </a:cubicBezTo>
                          <a:cubicBezTo>
                            <a:pt x="21612" y="52826"/>
                            <a:pt x="-56" y="28126"/>
                            <a:pt x="0" y="0"/>
                          </a:cubicBezTo>
                        </a:path>
                        <a:path w="92487" h="53625" stroke="0" extrusionOk="0">
                          <a:moveTo>
                            <a:pt x="92488" y="19717"/>
                          </a:moveTo>
                          <a:cubicBezTo>
                            <a:pt x="86269" y="38051"/>
                            <a:pt x="71723" y="55735"/>
                            <a:pt x="48101" y="53626"/>
                          </a:cubicBezTo>
                          <a:cubicBezTo>
                            <a:pt x="21718" y="52798"/>
                            <a:pt x="254" y="28546"/>
                            <a:pt x="0" y="0"/>
                          </a:cubicBezTo>
                        </a:path>
                      </a:pathLst>
                    </a:custGeom>
                    <a:grp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465093305">
                            <a:custGeom>
                              <a:avLst/>
                              <a:gdLst>
                                <a:gd name="connsiteX0" fmla="*/ 92488 w 92487"/>
                                <a:gd name="connsiteY0" fmla="*/ 19717 h 53625"/>
                                <a:gd name="connsiteX1" fmla="*/ 48101 w 92487"/>
                                <a:gd name="connsiteY1" fmla="*/ 53626 h 53625"/>
                                <a:gd name="connsiteX2" fmla="*/ 0 w 92487"/>
                                <a:gd name="connsiteY2" fmla="*/ 0 h 5362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92487" h="53625">
                                  <a:moveTo>
                                    <a:pt x="92488" y="19717"/>
                                  </a:moveTo>
                                  <a:cubicBezTo>
                                    <a:pt x="85249" y="39624"/>
                                    <a:pt x="68104" y="53626"/>
                                    <a:pt x="48101" y="53626"/>
                                  </a:cubicBezTo>
                                  <a:cubicBezTo>
                                    <a:pt x="22003" y="53626"/>
                                    <a:pt x="762" y="29813"/>
                                    <a:pt x="0" y="0"/>
                                  </a:cubicBezTo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688" name="Forme libre : forme 687">
                    <a:extLst>
                      <a:ext uri="{FF2B5EF4-FFF2-40B4-BE49-F238E27FC236}">
                        <a16:creationId xmlns:a16="http://schemas.microsoft.com/office/drawing/2014/main" id="{BF74C2C1-891E-4550-95A4-1B85E8A2CDA4}"/>
                      </a:ext>
                    </a:extLst>
                  </p:cNvPr>
                  <p:cNvSpPr/>
                  <p:nvPr/>
                </p:nvSpPr>
                <p:spPr>
                  <a:xfrm>
                    <a:off x="10751028" y="4377616"/>
                    <a:ext cx="9525" cy="6762"/>
                  </a:xfrm>
                  <a:custGeom>
                    <a:avLst/>
                    <a:gdLst>
                      <a:gd name="connsiteX0" fmla="*/ 0 w 9525"/>
                      <a:gd name="connsiteY0" fmla="*/ 0 h 6762"/>
                      <a:gd name="connsiteX1" fmla="*/ 0 w 9525"/>
                      <a:gd name="connsiteY1" fmla="*/ 6763 h 6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6762" fill="none" extrusionOk="0">
                        <a:moveTo>
                          <a:pt x="0" y="0"/>
                        </a:moveTo>
                        <a:cubicBezTo>
                          <a:pt x="734" y="2123"/>
                          <a:pt x="-203" y="5331"/>
                          <a:pt x="0" y="6763"/>
                        </a:cubicBezTo>
                      </a:path>
                      <a:path w="9525" h="6762" stroke="0" extrusionOk="0">
                        <a:moveTo>
                          <a:pt x="0" y="0"/>
                        </a:moveTo>
                        <a:cubicBezTo>
                          <a:pt x="49" y="2568"/>
                          <a:pt x="-434" y="4390"/>
                          <a:pt x="0" y="6763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563287319">
                          <a:custGeom>
                            <a:avLst/>
                            <a:gdLst>
                              <a:gd name="connsiteX0" fmla="*/ 0 w 9525"/>
                              <a:gd name="connsiteY0" fmla="*/ 0 h 6762"/>
                              <a:gd name="connsiteX1" fmla="*/ 0 w 9525"/>
                              <a:gd name="connsiteY1" fmla="*/ 6763 h 676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6762">
                                <a:moveTo>
                                  <a:pt x="0" y="0"/>
                                </a:moveTo>
                                <a:lnTo>
                                  <a:pt x="0" y="6763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89" name="Forme libre : forme 688">
                    <a:extLst>
                      <a:ext uri="{FF2B5EF4-FFF2-40B4-BE49-F238E27FC236}">
                        <a16:creationId xmlns:a16="http://schemas.microsoft.com/office/drawing/2014/main" id="{5AF0C5E6-D8F5-46EF-B3F5-33733C582AB9}"/>
                      </a:ext>
                    </a:extLst>
                  </p:cNvPr>
                  <p:cNvSpPr/>
                  <p:nvPr/>
                </p:nvSpPr>
                <p:spPr>
                  <a:xfrm>
                    <a:off x="10794366" y="4378283"/>
                    <a:ext cx="9525" cy="6762"/>
                  </a:xfrm>
                  <a:custGeom>
                    <a:avLst/>
                    <a:gdLst>
                      <a:gd name="connsiteX0" fmla="*/ 0 w 9525"/>
                      <a:gd name="connsiteY0" fmla="*/ 0 h 6762"/>
                      <a:gd name="connsiteX1" fmla="*/ 0 w 9525"/>
                      <a:gd name="connsiteY1" fmla="*/ 6763 h 6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6762" fill="none" extrusionOk="0">
                        <a:moveTo>
                          <a:pt x="0" y="0"/>
                        </a:moveTo>
                        <a:cubicBezTo>
                          <a:pt x="800" y="1575"/>
                          <a:pt x="-468" y="4694"/>
                          <a:pt x="0" y="6763"/>
                        </a:cubicBezTo>
                      </a:path>
                      <a:path w="9525" h="6762" stroke="0" extrusionOk="0">
                        <a:moveTo>
                          <a:pt x="0" y="0"/>
                        </a:moveTo>
                        <a:cubicBezTo>
                          <a:pt x="35" y="3243"/>
                          <a:pt x="-148" y="5231"/>
                          <a:pt x="0" y="6763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446445790">
                          <a:custGeom>
                            <a:avLst/>
                            <a:gdLst>
                              <a:gd name="connsiteX0" fmla="*/ 0 w 9525"/>
                              <a:gd name="connsiteY0" fmla="*/ 0 h 6762"/>
                              <a:gd name="connsiteX1" fmla="*/ 0 w 9525"/>
                              <a:gd name="connsiteY1" fmla="*/ 6763 h 676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6762">
                                <a:moveTo>
                                  <a:pt x="0" y="0"/>
                                </a:moveTo>
                                <a:lnTo>
                                  <a:pt x="0" y="6763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0" name="Forme libre : forme 689">
                    <a:extLst>
                      <a:ext uri="{FF2B5EF4-FFF2-40B4-BE49-F238E27FC236}">
                        <a16:creationId xmlns:a16="http://schemas.microsoft.com/office/drawing/2014/main" id="{3B2FD607-70AB-4B35-A2DD-6BF5FB589F4D}"/>
                      </a:ext>
                    </a:extLst>
                  </p:cNvPr>
                  <p:cNvSpPr/>
                  <p:nvPr/>
                </p:nvSpPr>
                <p:spPr>
                  <a:xfrm>
                    <a:off x="10765029" y="4403905"/>
                    <a:ext cx="15430" cy="5048"/>
                  </a:xfrm>
                  <a:custGeom>
                    <a:avLst/>
                    <a:gdLst>
                      <a:gd name="connsiteX0" fmla="*/ 15430 w 15430"/>
                      <a:gd name="connsiteY0" fmla="*/ 0 h 5048"/>
                      <a:gd name="connsiteX1" fmla="*/ 7715 w 15430"/>
                      <a:gd name="connsiteY1" fmla="*/ 5048 h 5048"/>
                      <a:gd name="connsiteX2" fmla="*/ 0 w 15430"/>
                      <a:gd name="connsiteY2" fmla="*/ 190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430" h="5048" fill="none" extrusionOk="0">
                        <a:moveTo>
                          <a:pt x="15430" y="0"/>
                        </a:moveTo>
                        <a:cubicBezTo>
                          <a:pt x="14089" y="3186"/>
                          <a:pt x="11504" y="5732"/>
                          <a:pt x="7715" y="5048"/>
                        </a:cubicBezTo>
                        <a:cubicBezTo>
                          <a:pt x="3698" y="4735"/>
                          <a:pt x="1603" y="2751"/>
                          <a:pt x="0" y="190"/>
                        </a:cubicBezTo>
                      </a:path>
                      <a:path w="15430" h="5048" stroke="0" extrusionOk="0">
                        <a:moveTo>
                          <a:pt x="15430" y="0"/>
                        </a:moveTo>
                        <a:cubicBezTo>
                          <a:pt x="14359" y="2566"/>
                          <a:pt x="11946" y="4589"/>
                          <a:pt x="7715" y="5048"/>
                        </a:cubicBezTo>
                        <a:cubicBezTo>
                          <a:pt x="4921" y="5091"/>
                          <a:pt x="959" y="2333"/>
                          <a:pt x="0" y="19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220719646">
                          <a:custGeom>
                            <a:avLst/>
                            <a:gdLst>
                              <a:gd name="connsiteX0" fmla="*/ 15430 w 15430"/>
                              <a:gd name="connsiteY0" fmla="*/ 0 h 5048"/>
                              <a:gd name="connsiteX1" fmla="*/ 7715 w 15430"/>
                              <a:gd name="connsiteY1" fmla="*/ 5048 h 5048"/>
                              <a:gd name="connsiteX2" fmla="*/ 0 w 15430"/>
                              <a:gd name="connsiteY2" fmla="*/ 190 h 504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5430" h="5048">
                                <a:moveTo>
                                  <a:pt x="15430" y="0"/>
                                </a:moveTo>
                                <a:cubicBezTo>
                                  <a:pt x="14288" y="2953"/>
                                  <a:pt x="11240" y="5048"/>
                                  <a:pt x="7715" y="5048"/>
                                </a:cubicBezTo>
                                <a:cubicBezTo>
                                  <a:pt x="4191" y="5048"/>
                                  <a:pt x="1238" y="3048"/>
                                  <a:pt x="0" y="190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1" name="Forme libre : forme 690">
                    <a:extLst>
                      <a:ext uri="{FF2B5EF4-FFF2-40B4-BE49-F238E27FC236}">
                        <a16:creationId xmlns:a16="http://schemas.microsoft.com/office/drawing/2014/main" id="{77624395-415D-4235-8AD1-9FD70E4ECD75}"/>
                      </a:ext>
                    </a:extLst>
                  </p:cNvPr>
                  <p:cNvSpPr/>
                  <p:nvPr/>
                </p:nvSpPr>
                <p:spPr>
                  <a:xfrm>
                    <a:off x="10703402" y="4470961"/>
                    <a:ext cx="141065" cy="177260"/>
                  </a:xfrm>
                  <a:custGeom>
                    <a:avLst/>
                    <a:gdLst>
                      <a:gd name="connsiteX0" fmla="*/ 0 w 141065"/>
                      <a:gd name="connsiteY0" fmla="*/ 1619 h 177260"/>
                      <a:gd name="connsiteX1" fmla="*/ 20764 w 141065"/>
                      <a:gd name="connsiteY1" fmla="*/ 17145 h 177260"/>
                      <a:gd name="connsiteX2" fmla="*/ 26384 w 141065"/>
                      <a:gd name="connsiteY2" fmla="*/ 176593 h 177260"/>
                      <a:gd name="connsiteX3" fmla="*/ 57341 w 141065"/>
                      <a:gd name="connsiteY3" fmla="*/ 176593 h 177260"/>
                      <a:gd name="connsiteX4" fmla="*/ 69437 w 141065"/>
                      <a:gd name="connsiteY4" fmla="*/ 119920 h 177260"/>
                      <a:gd name="connsiteX5" fmla="*/ 80581 w 141065"/>
                      <a:gd name="connsiteY5" fmla="*/ 177260 h 177260"/>
                      <a:gd name="connsiteX6" fmla="*/ 115348 w 141065"/>
                      <a:gd name="connsiteY6" fmla="*/ 177260 h 177260"/>
                      <a:gd name="connsiteX7" fmla="*/ 121539 w 141065"/>
                      <a:gd name="connsiteY7" fmla="*/ 12859 h 177260"/>
                      <a:gd name="connsiteX8" fmla="*/ 141065 w 141065"/>
                      <a:gd name="connsiteY8" fmla="*/ 0 h 177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1065" h="177260" fill="none" extrusionOk="0">
                        <a:moveTo>
                          <a:pt x="0" y="1619"/>
                        </a:moveTo>
                        <a:cubicBezTo>
                          <a:pt x="5117" y="4518"/>
                          <a:pt x="14872" y="15662"/>
                          <a:pt x="20764" y="17145"/>
                        </a:cubicBezTo>
                        <a:cubicBezTo>
                          <a:pt x="21050" y="113538"/>
                          <a:pt x="26384" y="176593"/>
                          <a:pt x="26384" y="176593"/>
                        </a:cubicBezTo>
                        <a:cubicBezTo>
                          <a:pt x="38628" y="173192"/>
                          <a:pt x="44945" y="179648"/>
                          <a:pt x="57341" y="176593"/>
                        </a:cubicBezTo>
                        <a:cubicBezTo>
                          <a:pt x="54600" y="162773"/>
                          <a:pt x="71366" y="134611"/>
                          <a:pt x="69437" y="119920"/>
                        </a:cubicBezTo>
                        <a:cubicBezTo>
                          <a:pt x="78141" y="134647"/>
                          <a:pt x="73831" y="153652"/>
                          <a:pt x="80581" y="177260"/>
                        </a:cubicBezTo>
                        <a:cubicBezTo>
                          <a:pt x="93077" y="175169"/>
                          <a:pt x="102138" y="179504"/>
                          <a:pt x="115348" y="177260"/>
                        </a:cubicBezTo>
                        <a:cubicBezTo>
                          <a:pt x="110233" y="137777"/>
                          <a:pt x="132199" y="78735"/>
                          <a:pt x="121539" y="12859"/>
                        </a:cubicBezTo>
                        <a:cubicBezTo>
                          <a:pt x="126564" y="7032"/>
                          <a:pt x="135931" y="5868"/>
                          <a:pt x="141065" y="0"/>
                        </a:cubicBezTo>
                      </a:path>
                      <a:path w="141065" h="177260" stroke="0" extrusionOk="0">
                        <a:moveTo>
                          <a:pt x="0" y="1619"/>
                        </a:moveTo>
                        <a:cubicBezTo>
                          <a:pt x="9672" y="5316"/>
                          <a:pt x="14011" y="13042"/>
                          <a:pt x="20764" y="17145"/>
                        </a:cubicBezTo>
                        <a:cubicBezTo>
                          <a:pt x="21051" y="113538"/>
                          <a:pt x="26385" y="176593"/>
                          <a:pt x="26384" y="176593"/>
                        </a:cubicBezTo>
                        <a:cubicBezTo>
                          <a:pt x="37412" y="175485"/>
                          <a:pt x="48019" y="177791"/>
                          <a:pt x="57341" y="176593"/>
                        </a:cubicBezTo>
                        <a:cubicBezTo>
                          <a:pt x="59602" y="155412"/>
                          <a:pt x="70944" y="140658"/>
                          <a:pt x="69437" y="119920"/>
                        </a:cubicBezTo>
                        <a:cubicBezTo>
                          <a:pt x="74815" y="142865"/>
                          <a:pt x="70846" y="151018"/>
                          <a:pt x="80581" y="177260"/>
                        </a:cubicBezTo>
                        <a:cubicBezTo>
                          <a:pt x="90782" y="174339"/>
                          <a:pt x="99881" y="178318"/>
                          <a:pt x="115348" y="177260"/>
                        </a:cubicBezTo>
                        <a:cubicBezTo>
                          <a:pt x="99888" y="125004"/>
                          <a:pt x="122373" y="77535"/>
                          <a:pt x="121539" y="12859"/>
                        </a:cubicBezTo>
                        <a:cubicBezTo>
                          <a:pt x="129673" y="4880"/>
                          <a:pt x="137947" y="4850"/>
                          <a:pt x="141065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938089768">
                          <a:custGeom>
                            <a:avLst/>
                            <a:gdLst>
                              <a:gd name="connsiteX0" fmla="*/ 0 w 141065"/>
                              <a:gd name="connsiteY0" fmla="*/ 1619 h 177260"/>
                              <a:gd name="connsiteX1" fmla="*/ 20764 w 141065"/>
                              <a:gd name="connsiteY1" fmla="*/ 17145 h 177260"/>
                              <a:gd name="connsiteX2" fmla="*/ 26384 w 141065"/>
                              <a:gd name="connsiteY2" fmla="*/ 176593 h 177260"/>
                              <a:gd name="connsiteX3" fmla="*/ 57341 w 141065"/>
                              <a:gd name="connsiteY3" fmla="*/ 176593 h 177260"/>
                              <a:gd name="connsiteX4" fmla="*/ 69437 w 141065"/>
                              <a:gd name="connsiteY4" fmla="*/ 119920 h 177260"/>
                              <a:gd name="connsiteX5" fmla="*/ 80581 w 141065"/>
                              <a:gd name="connsiteY5" fmla="*/ 177260 h 177260"/>
                              <a:gd name="connsiteX6" fmla="*/ 115348 w 141065"/>
                              <a:gd name="connsiteY6" fmla="*/ 177260 h 177260"/>
                              <a:gd name="connsiteX7" fmla="*/ 121539 w 141065"/>
                              <a:gd name="connsiteY7" fmla="*/ 12859 h 177260"/>
                              <a:gd name="connsiteX8" fmla="*/ 141065 w 141065"/>
                              <a:gd name="connsiteY8" fmla="*/ 0 h 17726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141065" h="177260">
                                <a:moveTo>
                                  <a:pt x="0" y="1619"/>
                                </a:moveTo>
                                <a:lnTo>
                                  <a:pt x="20764" y="17145"/>
                                </a:lnTo>
                                <a:cubicBezTo>
                                  <a:pt x="21050" y="113538"/>
                                  <a:pt x="26384" y="176593"/>
                                  <a:pt x="26384" y="176593"/>
                                </a:cubicBezTo>
                                <a:lnTo>
                                  <a:pt x="57341" y="176593"/>
                                </a:lnTo>
                                <a:lnTo>
                                  <a:pt x="69437" y="119920"/>
                                </a:lnTo>
                                <a:lnTo>
                                  <a:pt x="80581" y="177260"/>
                                </a:lnTo>
                                <a:lnTo>
                                  <a:pt x="115348" y="177260"/>
                                </a:lnTo>
                                <a:lnTo>
                                  <a:pt x="121539" y="12859"/>
                                </a:lnTo>
                                <a:lnTo>
                                  <a:pt x="141065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2" name="Forme libre : forme 691">
                    <a:extLst>
                      <a:ext uri="{FF2B5EF4-FFF2-40B4-BE49-F238E27FC236}">
                        <a16:creationId xmlns:a16="http://schemas.microsoft.com/office/drawing/2014/main" id="{CD581011-2CAC-41A3-9415-DF657CED8D82}"/>
                      </a:ext>
                    </a:extLst>
                  </p:cNvPr>
                  <p:cNvSpPr/>
                  <p:nvPr/>
                </p:nvSpPr>
                <p:spPr>
                  <a:xfrm>
                    <a:off x="10742074" y="4562592"/>
                    <a:ext cx="76009" cy="9525"/>
                  </a:xfrm>
                  <a:custGeom>
                    <a:avLst/>
                    <a:gdLst>
                      <a:gd name="connsiteX0" fmla="*/ 76009 w 76009"/>
                      <a:gd name="connsiteY0" fmla="*/ 0 h 9525"/>
                      <a:gd name="connsiteX1" fmla="*/ 0 w 7600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6009" h="9525" fill="none" extrusionOk="0">
                        <a:moveTo>
                          <a:pt x="76009" y="0"/>
                        </a:moveTo>
                        <a:cubicBezTo>
                          <a:pt x="54982" y="6419"/>
                          <a:pt x="35603" y="-7211"/>
                          <a:pt x="0" y="0"/>
                        </a:cubicBezTo>
                      </a:path>
                      <a:path w="76009" h="9525" stroke="0" extrusionOk="0">
                        <a:moveTo>
                          <a:pt x="76009" y="0"/>
                        </a:moveTo>
                        <a:cubicBezTo>
                          <a:pt x="57449" y="4850"/>
                          <a:pt x="23620" y="-6972"/>
                          <a:pt x="0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706855909">
                          <a:custGeom>
                            <a:avLst/>
                            <a:gdLst>
                              <a:gd name="connsiteX0" fmla="*/ 76009 w 76009"/>
                              <a:gd name="connsiteY0" fmla="*/ 0 h 9525"/>
                              <a:gd name="connsiteX1" fmla="*/ 0 w 76009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76009" h="9525">
                                <a:moveTo>
                                  <a:pt x="76009" y="0"/>
                                </a:move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3" name="Forme libre : forme 692">
                    <a:extLst>
                      <a:ext uri="{FF2B5EF4-FFF2-40B4-BE49-F238E27FC236}">
                        <a16:creationId xmlns:a16="http://schemas.microsoft.com/office/drawing/2014/main" id="{1E879AE8-1DC3-49D2-A5D5-A46DC0AC72F5}"/>
                      </a:ext>
                    </a:extLst>
                  </p:cNvPr>
                  <p:cNvSpPr/>
                  <p:nvPr/>
                </p:nvSpPr>
                <p:spPr>
                  <a:xfrm>
                    <a:off x="10749599" y="4439243"/>
                    <a:ext cx="95846" cy="142398"/>
                  </a:xfrm>
                  <a:custGeom>
                    <a:avLst/>
                    <a:gdLst>
                      <a:gd name="connsiteX0" fmla="*/ 0 w 95846"/>
                      <a:gd name="connsiteY0" fmla="*/ 0 h 142398"/>
                      <a:gd name="connsiteX1" fmla="*/ 26098 w 95846"/>
                      <a:gd name="connsiteY1" fmla="*/ 24574 h 142398"/>
                      <a:gd name="connsiteX2" fmla="*/ 52578 w 95846"/>
                      <a:gd name="connsiteY2" fmla="*/ 1143 h 142398"/>
                      <a:gd name="connsiteX3" fmla="*/ 94869 w 95846"/>
                      <a:gd name="connsiteY3" fmla="*/ 31718 h 142398"/>
                      <a:gd name="connsiteX4" fmla="*/ 72009 w 95846"/>
                      <a:gd name="connsiteY4" fmla="*/ 142399 h 14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846" h="142398" fill="none" extrusionOk="0">
                        <a:moveTo>
                          <a:pt x="0" y="0"/>
                        </a:moveTo>
                        <a:cubicBezTo>
                          <a:pt x="1995" y="-4119"/>
                          <a:pt x="5145" y="24164"/>
                          <a:pt x="26098" y="24574"/>
                        </a:cubicBezTo>
                        <a:cubicBezTo>
                          <a:pt x="48673" y="23908"/>
                          <a:pt x="52579" y="1142"/>
                          <a:pt x="52578" y="1143"/>
                        </a:cubicBezTo>
                        <a:cubicBezTo>
                          <a:pt x="49821" y="385"/>
                          <a:pt x="89649" y="-4727"/>
                          <a:pt x="94869" y="31718"/>
                        </a:cubicBezTo>
                        <a:cubicBezTo>
                          <a:pt x="91822" y="67049"/>
                          <a:pt x="102277" y="139510"/>
                          <a:pt x="72009" y="142399"/>
                        </a:cubicBezTo>
                      </a:path>
                      <a:path w="95846" h="142398" stroke="0" extrusionOk="0">
                        <a:moveTo>
                          <a:pt x="0" y="0"/>
                        </a:moveTo>
                        <a:cubicBezTo>
                          <a:pt x="-1097" y="5031"/>
                          <a:pt x="7998" y="25789"/>
                          <a:pt x="26098" y="24574"/>
                        </a:cubicBezTo>
                        <a:cubicBezTo>
                          <a:pt x="48673" y="23908"/>
                          <a:pt x="52578" y="1143"/>
                          <a:pt x="52578" y="1143"/>
                        </a:cubicBezTo>
                        <a:cubicBezTo>
                          <a:pt x="45999" y="651"/>
                          <a:pt x="99023" y="-618"/>
                          <a:pt x="94869" y="31718"/>
                        </a:cubicBezTo>
                        <a:cubicBezTo>
                          <a:pt x="94156" y="66795"/>
                          <a:pt x="96610" y="134579"/>
                          <a:pt x="72009" y="142399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574267741">
                          <a:custGeom>
                            <a:avLst/>
                            <a:gdLst>
                              <a:gd name="connsiteX0" fmla="*/ 0 w 95846"/>
                              <a:gd name="connsiteY0" fmla="*/ 0 h 142398"/>
                              <a:gd name="connsiteX1" fmla="*/ 26098 w 95846"/>
                              <a:gd name="connsiteY1" fmla="*/ 24574 h 142398"/>
                              <a:gd name="connsiteX2" fmla="*/ 52578 w 95846"/>
                              <a:gd name="connsiteY2" fmla="*/ 1143 h 142398"/>
                              <a:gd name="connsiteX3" fmla="*/ 94869 w 95846"/>
                              <a:gd name="connsiteY3" fmla="*/ 31718 h 142398"/>
                              <a:gd name="connsiteX4" fmla="*/ 72009 w 95846"/>
                              <a:gd name="connsiteY4" fmla="*/ 142399 h 14239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5846" h="142398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3524" y="25241"/>
                                  <a:pt x="26098" y="24574"/>
                                </a:cubicBezTo>
                                <a:cubicBezTo>
                                  <a:pt x="48673" y="23908"/>
                                  <a:pt x="52578" y="1143"/>
                                  <a:pt x="52578" y="1143"/>
                                </a:cubicBezTo>
                                <a:cubicBezTo>
                                  <a:pt x="52578" y="1143"/>
                                  <a:pt x="94869" y="-4953"/>
                                  <a:pt x="94869" y="31718"/>
                                </a:cubicBezTo>
                                <a:cubicBezTo>
                                  <a:pt x="94869" y="68389"/>
                                  <a:pt x="103061" y="138303"/>
                                  <a:pt x="72009" y="142399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4" name="Forme libre : forme 693">
                    <a:extLst>
                      <a:ext uri="{FF2B5EF4-FFF2-40B4-BE49-F238E27FC236}">
                        <a16:creationId xmlns:a16="http://schemas.microsoft.com/office/drawing/2014/main" id="{B515AF6F-DEA2-4A61-9877-F7A65BE5507F}"/>
                      </a:ext>
                    </a:extLst>
                  </p:cNvPr>
                  <p:cNvSpPr/>
                  <p:nvPr/>
                </p:nvSpPr>
                <p:spPr>
                  <a:xfrm>
                    <a:off x="10785603" y="4648222"/>
                    <a:ext cx="44196" cy="93344"/>
                  </a:xfrm>
                  <a:custGeom>
                    <a:avLst/>
                    <a:gdLst>
                      <a:gd name="connsiteX0" fmla="*/ 24670 w 44196"/>
                      <a:gd name="connsiteY0" fmla="*/ 0 h 93344"/>
                      <a:gd name="connsiteX1" fmla="*/ 24670 w 44196"/>
                      <a:gd name="connsiteY1" fmla="*/ 75628 h 93344"/>
                      <a:gd name="connsiteX2" fmla="*/ 44196 w 44196"/>
                      <a:gd name="connsiteY2" fmla="*/ 93345 h 93344"/>
                      <a:gd name="connsiteX3" fmla="*/ 13049 w 44196"/>
                      <a:gd name="connsiteY3" fmla="*/ 93345 h 93344"/>
                      <a:gd name="connsiteX4" fmla="*/ 0 w 44196"/>
                      <a:gd name="connsiteY4" fmla="*/ 1333 h 93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196" h="93344" fill="none" extrusionOk="0">
                        <a:moveTo>
                          <a:pt x="24670" y="0"/>
                        </a:moveTo>
                        <a:cubicBezTo>
                          <a:pt x="27420" y="30886"/>
                          <a:pt x="23741" y="39976"/>
                          <a:pt x="24670" y="75628"/>
                        </a:cubicBezTo>
                        <a:cubicBezTo>
                          <a:pt x="33569" y="81610"/>
                          <a:pt x="37828" y="89032"/>
                          <a:pt x="44196" y="93345"/>
                        </a:cubicBezTo>
                        <a:cubicBezTo>
                          <a:pt x="37348" y="94767"/>
                          <a:pt x="23622" y="91455"/>
                          <a:pt x="13049" y="93345"/>
                        </a:cubicBezTo>
                        <a:cubicBezTo>
                          <a:pt x="3537" y="52888"/>
                          <a:pt x="9545" y="39850"/>
                          <a:pt x="0" y="1333"/>
                        </a:cubicBezTo>
                      </a:path>
                      <a:path w="44196" h="93344" stroke="0" extrusionOk="0">
                        <a:moveTo>
                          <a:pt x="24670" y="0"/>
                        </a:moveTo>
                        <a:cubicBezTo>
                          <a:pt x="27389" y="35997"/>
                          <a:pt x="19959" y="54125"/>
                          <a:pt x="24670" y="75628"/>
                        </a:cubicBezTo>
                        <a:cubicBezTo>
                          <a:pt x="29077" y="78897"/>
                          <a:pt x="35685" y="87795"/>
                          <a:pt x="44196" y="93345"/>
                        </a:cubicBezTo>
                        <a:cubicBezTo>
                          <a:pt x="35249" y="95782"/>
                          <a:pt x="23514" y="91586"/>
                          <a:pt x="13049" y="93345"/>
                        </a:cubicBezTo>
                        <a:cubicBezTo>
                          <a:pt x="1695" y="54991"/>
                          <a:pt x="6164" y="43718"/>
                          <a:pt x="0" y="1333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984627994">
                          <a:custGeom>
                            <a:avLst/>
                            <a:gdLst>
                              <a:gd name="connsiteX0" fmla="*/ 24670 w 44196"/>
                              <a:gd name="connsiteY0" fmla="*/ 0 h 93344"/>
                              <a:gd name="connsiteX1" fmla="*/ 24670 w 44196"/>
                              <a:gd name="connsiteY1" fmla="*/ 75628 h 93344"/>
                              <a:gd name="connsiteX2" fmla="*/ 44196 w 44196"/>
                              <a:gd name="connsiteY2" fmla="*/ 93345 h 93344"/>
                              <a:gd name="connsiteX3" fmla="*/ 13049 w 44196"/>
                              <a:gd name="connsiteY3" fmla="*/ 93345 h 93344"/>
                              <a:gd name="connsiteX4" fmla="*/ 0 w 44196"/>
                              <a:gd name="connsiteY4" fmla="*/ 1333 h 9334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4196" h="93344">
                                <a:moveTo>
                                  <a:pt x="24670" y="0"/>
                                </a:moveTo>
                                <a:lnTo>
                                  <a:pt x="24670" y="75628"/>
                                </a:lnTo>
                                <a:lnTo>
                                  <a:pt x="44196" y="93345"/>
                                </a:lnTo>
                                <a:lnTo>
                                  <a:pt x="13049" y="93345"/>
                                </a:lnTo>
                                <a:lnTo>
                                  <a:pt x="0" y="1333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5" name="Forme libre : forme 694">
                    <a:extLst>
                      <a:ext uri="{FF2B5EF4-FFF2-40B4-BE49-F238E27FC236}">
                        <a16:creationId xmlns:a16="http://schemas.microsoft.com/office/drawing/2014/main" id="{13C881C4-8CE8-4DCE-A75B-B43C86F318CF}"/>
                      </a:ext>
                    </a:extLst>
                  </p:cNvPr>
                  <p:cNvSpPr/>
                  <p:nvPr/>
                </p:nvSpPr>
                <p:spPr>
                  <a:xfrm>
                    <a:off x="10715595" y="4648888"/>
                    <a:ext cx="39433" cy="91439"/>
                  </a:xfrm>
                  <a:custGeom>
                    <a:avLst/>
                    <a:gdLst>
                      <a:gd name="connsiteX0" fmla="*/ 39433 w 39433"/>
                      <a:gd name="connsiteY0" fmla="*/ 0 h 91439"/>
                      <a:gd name="connsiteX1" fmla="*/ 29337 w 39433"/>
                      <a:gd name="connsiteY1" fmla="*/ 91440 h 91439"/>
                      <a:gd name="connsiteX2" fmla="*/ 0 w 39433"/>
                      <a:gd name="connsiteY2" fmla="*/ 91440 h 91439"/>
                      <a:gd name="connsiteX3" fmla="*/ 15811 w 39433"/>
                      <a:gd name="connsiteY3" fmla="*/ 76771 h 91439"/>
                      <a:gd name="connsiteX4" fmla="*/ 15811 w 39433"/>
                      <a:gd name="connsiteY4" fmla="*/ 0 h 91439"/>
                      <a:gd name="connsiteX5" fmla="*/ 39433 w 39433"/>
                      <a:gd name="connsiteY5" fmla="*/ 0 h 91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33" h="91439" fill="none" extrusionOk="0">
                        <a:moveTo>
                          <a:pt x="39433" y="0"/>
                        </a:moveTo>
                        <a:cubicBezTo>
                          <a:pt x="39420" y="37595"/>
                          <a:pt x="23271" y="65647"/>
                          <a:pt x="29337" y="91440"/>
                        </a:cubicBezTo>
                        <a:cubicBezTo>
                          <a:pt x="23294" y="92893"/>
                          <a:pt x="10803" y="90373"/>
                          <a:pt x="0" y="91440"/>
                        </a:cubicBezTo>
                        <a:cubicBezTo>
                          <a:pt x="6082" y="85418"/>
                          <a:pt x="10083" y="82953"/>
                          <a:pt x="15811" y="76771"/>
                        </a:cubicBezTo>
                        <a:cubicBezTo>
                          <a:pt x="10447" y="53835"/>
                          <a:pt x="23448" y="27343"/>
                          <a:pt x="15811" y="0"/>
                        </a:cubicBezTo>
                        <a:cubicBezTo>
                          <a:pt x="24178" y="-235"/>
                          <a:pt x="28348" y="2170"/>
                          <a:pt x="39433" y="0"/>
                        </a:cubicBezTo>
                        <a:close/>
                      </a:path>
                      <a:path w="39433" h="91439" stroke="0" extrusionOk="0">
                        <a:moveTo>
                          <a:pt x="39433" y="0"/>
                        </a:moveTo>
                        <a:cubicBezTo>
                          <a:pt x="37133" y="23302"/>
                          <a:pt x="24753" y="66609"/>
                          <a:pt x="29337" y="91440"/>
                        </a:cubicBezTo>
                        <a:cubicBezTo>
                          <a:pt x="23009" y="91962"/>
                          <a:pt x="6304" y="88694"/>
                          <a:pt x="0" y="91440"/>
                        </a:cubicBezTo>
                        <a:cubicBezTo>
                          <a:pt x="4177" y="84961"/>
                          <a:pt x="9423" y="83478"/>
                          <a:pt x="15811" y="76771"/>
                        </a:cubicBezTo>
                        <a:cubicBezTo>
                          <a:pt x="7136" y="52439"/>
                          <a:pt x="21684" y="33955"/>
                          <a:pt x="15811" y="0"/>
                        </a:cubicBezTo>
                        <a:cubicBezTo>
                          <a:pt x="23588" y="-286"/>
                          <a:pt x="30910" y="2746"/>
                          <a:pt x="39433" y="0"/>
                        </a:cubicBezTo>
                        <a:close/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917666835">
                          <a:custGeom>
                            <a:avLst/>
                            <a:gdLst>
                              <a:gd name="connsiteX0" fmla="*/ 39433 w 39433"/>
                              <a:gd name="connsiteY0" fmla="*/ 0 h 91439"/>
                              <a:gd name="connsiteX1" fmla="*/ 29337 w 39433"/>
                              <a:gd name="connsiteY1" fmla="*/ 91440 h 91439"/>
                              <a:gd name="connsiteX2" fmla="*/ 0 w 39433"/>
                              <a:gd name="connsiteY2" fmla="*/ 91440 h 91439"/>
                              <a:gd name="connsiteX3" fmla="*/ 15811 w 39433"/>
                              <a:gd name="connsiteY3" fmla="*/ 76771 h 91439"/>
                              <a:gd name="connsiteX4" fmla="*/ 15811 w 39433"/>
                              <a:gd name="connsiteY4" fmla="*/ 0 h 9143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9433" h="91439">
                                <a:moveTo>
                                  <a:pt x="39433" y="0"/>
                                </a:moveTo>
                                <a:lnTo>
                                  <a:pt x="29337" y="91440"/>
                                </a:lnTo>
                                <a:lnTo>
                                  <a:pt x="0" y="91440"/>
                                </a:lnTo>
                                <a:lnTo>
                                  <a:pt x="15811" y="76771"/>
                                </a:lnTo>
                                <a:lnTo>
                                  <a:pt x="15811" y="0"/>
                                </a:ln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6" name="Forme libre : forme 695">
                    <a:extLst>
                      <a:ext uri="{FF2B5EF4-FFF2-40B4-BE49-F238E27FC236}">
                        <a16:creationId xmlns:a16="http://schemas.microsoft.com/office/drawing/2014/main" id="{B69668AF-6CB3-4C0E-B00A-0786E06CA334}"/>
                      </a:ext>
                    </a:extLst>
                  </p:cNvPr>
                  <p:cNvSpPr/>
                  <p:nvPr/>
                </p:nvSpPr>
                <p:spPr>
                  <a:xfrm>
                    <a:off x="10703402" y="4437910"/>
                    <a:ext cx="45624" cy="128301"/>
                  </a:xfrm>
                  <a:custGeom>
                    <a:avLst/>
                    <a:gdLst>
                      <a:gd name="connsiteX0" fmla="*/ 45625 w 45624"/>
                      <a:gd name="connsiteY0" fmla="*/ 0 h 128301"/>
                      <a:gd name="connsiteX1" fmla="*/ 0 w 45624"/>
                      <a:gd name="connsiteY1" fmla="*/ 34671 h 128301"/>
                      <a:gd name="connsiteX2" fmla="*/ 0 w 45624"/>
                      <a:gd name="connsiteY2" fmla="*/ 128302 h 1283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5624" h="128301" fill="none" extrusionOk="0">
                        <a:moveTo>
                          <a:pt x="45625" y="0"/>
                        </a:moveTo>
                        <a:cubicBezTo>
                          <a:pt x="29550" y="8246"/>
                          <a:pt x="3467" y="5760"/>
                          <a:pt x="0" y="34671"/>
                        </a:cubicBezTo>
                        <a:cubicBezTo>
                          <a:pt x="6609" y="74080"/>
                          <a:pt x="-10525" y="84030"/>
                          <a:pt x="0" y="128302"/>
                        </a:cubicBezTo>
                      </a:path>
                      <a:path w="45624" h="128301" stroke="0" extrusionOk="0">
                        <a:moveTo>
                          <a:pt x="45625" y="0"/>
                        </a:moveTo>
                        <a:cubicBezTo>
                          <a:pt x="27947" y="4986"/>
                          <a:pt x="-3020" y="3219"/>
                          <a:pt x="0" y="34671"/>
                        </a:cubicBezTo>
                        <a:cubicBezTo>
                          <a:pt x="5885" y="75111"/>
                          <a:pt x="-10686" y="99500"/>
                          <a:pt x="0" y="128302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456268480">
                          <a:custGeom>
                            <a:avLst/>
                            <a:gdLst>
                              <a:gd name="connsiteX0" fmla="*/ 45625 w 45624"/>
                              <a:gd name="connsiteY0" fmla="*/ 0 h 128301"/>
                              <a:gd name="connsiteX1" fmla="*/ 0 w 45624"/>
                              <a:gd name="connsiteY1" fmla="*/ 34671 h 128301"/>
                              <a:gd name="connsiteX2" fmla="*/ 0 w 45624"/>
                              <a:gd name="connsiteY2" fmla="*/ 128302 h 12830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5624" h="128301">
                                <a:moveTo>
                                  <a:pt x="45625" y="0"/>
                                </a:moveTo>
                                <a:cubicBezTo>
                                  <a:pt x="27337" y="572"/>
                                  <a:pt x="0" y="4191"/>
                                  <a:pt x="0" y="34671"/>
                                </a:cubicBezTo>
                                <a:lnTo>
                                  <a:pt x="0" y="128302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7" name="Forme libre : forme 696">
                    <a:extLst>
                      <a:ext uri="{FF2B5EF4-FFF2-40B4-BE49-F238E27FC236}">
                        <a16:creationId xmlns:a16="http://schemas.microsoft.com/office/drawing/2014/main" id="{2E10FD30-399A-4106-87CC-02DB35D3A782}"/>
                      </a:ext>
                    </a:extLst>
                  </p:cNvPr>
                  <p:cNvSpPr/>
                  <p:nvPr/>
                </p:nvSpPr>
                <p:spPr>
                  <a:xfrm>
                    <a:off x="10691115" y="4741948"/>
                    <a:ext cx="176688" cy="9525"/>
                  </a:xfrm>
                  <a:custGeom>
                    <a:avLst/>
                    <a:gdLst>
                      <a:gd name="connsiteX0" fmla="*/ 0 w 176688"/>
                      <a:gd name="connsiteY0" fmla="*/ 0 h 9525"/>
                      <a:gd name="connsiteX1" fmla="*/ 176689 w 176688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6688" h="9525" fill="none" extrusionOk="0">
                        <a:moveTo>
                          <a:pt x="0" y="0"/>
                        </a:moveTo>
                        <a:cubicBezTo>
                          <a:pt x="61045" y="-1453"/>
                          <a:pt x="97022" y="2785"/>
                          <a:pt x="176689" y="0"/>
                        </a:cubicBezTo>
                      </a:path>
                      <a:path w="176688" h="9525" stroke="0" extrusionOk="0">
                        <a:moveTo>
                          <a:pt x="0" y="0"/>
                        </a:moveTo>
                        <a:cubicBezTo>
                          <a:pt x="79621" y="-8340"/>
                          <a:pt x="107275" y="6775"/>
                          <a:pt x="176689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768064149">
                          <a:custGeom>
                            <a:avLst/>
                            <a:gdLst>
                              <a:gd name="connsiteX0" fmla="*/ 0 w 176688"/>
                              <a:gd name="connsiteY0" fmla="*/ 0 h 9525"/>
                              <a:gd name="connsiteX1" fmla="*/ 176689 w 176688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76688" h="9525">
                                <a:moveTo>
                                  <a:pt x="0" y="0"/>
                                </a:moveTo>
                                <a:lnTo>
                                  <a:pt x="176689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8" name="Forme libre : forme 697">
                    <a:extLst>
                      <a:ext uri="{FF2B5EF4-FFF2-40B4-BE49-F238E27FC236}">
                        <a16:creationId xmlns:a16="http://schemas.microsoft.com/office/drawing/2014/main" id="{354905B9-468B-41DF-B0C1-D094219B6D7E}"/>
                      </a:ext>
                    </a:extLst>
                  </p:cNvPr>
                  <p:cNvSpPr/>
                  <p:nvPr/>
                </p:nvSpPr>
                <p:spPr>
                  <a:xfrm>
                    <a:off x="10792461" y="4425527"/>
                    <a:ext cx="9715" cy="14954"/>
                  </a:xfrm>
                  <a:custGeom>
                    <a:avLst/>
                    <a:gdLst>
                      <a:gd name="connsiteX0" fmla="*/ 0 w 9715"/>
                      <a:gd name="connsiteY0" fmla="*/ 0 h 14954"/>
                      <a:gd name="connsiteX1" fmla="*/ 0 w 9715"/>
                      <a:gd name="connsiteY1" fmla="*/ 14669 h 14954"/>
                      <a:gd name="connsiteX2" fmla="*/ 9716 w 9715"/>
                      <a:gd name="connsiteY2" fmla="*/ 14954 h 14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715" h="14954" fill="none" extrusionOk="0">
                        <a:moveTo>
                          <a:pt x="0" y="0"/>
                        </a:moveTo>
                        <a:cubicBezTo>
                          <a:pt x="1204" y="5227"/>
                          <a:pt x="-368" y="8891"/>
                          <a:pt x="0" y="14669"/>
                        </a:cubicBezTo>
                        <a:cubicBezTo>
                          <a:pt x="2425" y="13618"/>
                          <a:pt x="7650" y="15042"/>
                          <a:pt x="9716" y="14954"/>
                        </a:cubicBezTo>
                      </a:path>
                      <a:path w="9715" h="14954" stroke="0" extrusionOk="0">
                        <a:moveTo>
                          <a:pt x="0" y="0"/>
                        </a:moveTo>
                        <a:cubicBezTo>
                          <a:pt x="153" y="4778"/>
                          <a:pt x="-480" y="9131"/>
                          <a:pt x="0" y="14669"/>
                        </a:cubicBezTo>
                        <a:cubicBezTo>
                          <a:pt x="4483" y="14564"/>
                          <a:pt x="6726" y="15656"/>
                          <a:pt x="9716" y="14954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129926435">
                          <a:custGeom>
                            <a:avLst/>
                            <a:gdLst>
                              <a:gd name="connsiteX0" fmla="*/ 0 w 9715"/>
                              <a:gd name="connsiteY0" fmla="*/ 0 h 14954"/>
                              <a:gd name="connsiteX1" fmla="*/ 0 w 9715"/>
                              <a:gd name="connsiteY1" fmla="*/ 14669 h 14954"/>
                              <a:gd name="connsiteX2" fmla="*/ 9716 w 9715"/>
                              <a:gd name="connsiteY2" fmla="*/ 14954 h 1495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9715" h="14954">
                                <a:moveTo>
                                  <a:pt x="0" y="0"/>
                                </a:moveTo>
                                <a:lnTo>
                                  <a:pt x="0" y="14669"/>
                                </a:lnTo>
                                <a:lnTo>
                                  <a:pt x="9716" y="14954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99" name="Forme libre : forme 698">
                    <a:extLst>
                      <a:ext uri="{FF2B5EF4-FFF2-40B4-BE49-F238E27FC236}">
                        <a16:creationId xmlns:a16="http://schemas.microsoft.com/office/drawing/2014/main" id="{F36251D9-BD02-4E66-ACFB-198192457B50}"/>
                      </a:ext>
                    </a:extLst>
                  </p:cNvPr>
                  <p:cNvSpPr/>
                  <p:nvPr/>
                </p:nvSpPr>
                <p:spPr>
                  <a:xfrm>
                    <a:off x="10731406" y="4725660"/>
                    <a:ext cx="14858" cy="9525"/>
                  </a:xfrm>
                  <a:custGeom>
                    <a:avLst/>
                    <a:gdLst>
                      <a:gd name="connsiteX0" fmla="*/ 0 w 14858"/>
                      <a:gd name="connsiteY0" fmla="*/ 0 h 9525"/>
                      <a:gd name="connsiteX1" fmla="*/ 14859 w 14858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858" h="9525" fill="none" extrusionOk="0">
                        <a:moveTo>
                          <a:pt x="0" y="0"/>
                        </a:moveTo>
                        <a:cubicBezTo>
                          <a:pt x="5815" y="-848"/>
                          <a:pt x="7570" y="1649"/>
                          <a:pt x="14859" y="0"/>
                        </a:cubicBezTo>
                      </a:path>
                      <a:path w="14858" h="9525" stroke="0" extrusionOk="0">
                        <a:moveTo>
                          <a:pt x="0" y="0"/>
                        </a:moveTo>
                        <a:cubicBezTo>
                          <a:pt x="4149" y="-1771"/>
                          <a:pt x="9186" y="1355"/>
                          <a:pt x="14859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577354454">
                          <a:custGeom>
                            <a:avLst/>
                            <a:gdLst>
                              <a:gd name="connsiteX0" fmla="*/ 0 w 14858"/>
                              <a:gd name="connsiteY0" fmla="*/ 0 h 9525"/>
                              <a:gd name="connsiteX1" fmla="*/ 14859 w 14858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4858" h="9525">
                                <a:moveTo>
                                  <a:pt x="0" y="0"/>
                                </a:moveTo>
                                <a:lnTo>
                                  <a:pt x="14859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00" name="Forme libre : forme 699">
                    <a:extLst>
                      <a:ext uri="{FF2B5EF4-FFF2-40B4-BE49-F238E27FC236}">
                        <a16:creationId xmlns:a16="http://schemas.microsoft.com/office/drawing/2014/main" id="{6201DCC3-F5F7-41E9-B088-B6D52DEC0B5F}"/>
                      </a:ext>
                    </a:extLst>
                  </p:cNvPr>
                  <p:cNvSpPr/>
                  <p:nvPr/>
                </p:nvSpPr>
                <p:spPr>
                  <a:xfrm>
                    <a:off x="10796081" y="4723850"/>
                    <a:ext cx="14192" cy="9525"/>
                  </a:xfrm>
                  <a:custGeom>
                    <a:avLst/>
                    <a:gdLst>
                      <a:gd name="connsiteX0" fmla="*/ 14192 w 14192"/>
                      <a:gd name="connsiteY0" fmla="*/ 0 h 9525"/>
                      <a:gd name="connsiteX1" fmla="*/ 0 w 1419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192" h="9525" fill="none" extrusionOk="0">
                        <a:moveTo>
                          <a:pt x="14192" y="0"/>
                        </a:moveTo>
                        <a:cubicBezTo>
                          <a:pt x="10321" y="794"/>
                          <a:pt x="3872" y="-1120"/>
                          <a:pt x="0" y="0"/>
                        </a:cubicBezTo>
                      </a:path>
                      <a:path w="14192" h="9525" stroke="0" extrusionOk="0">
                        <a:moveTo>
                          <a:pt x="14192" y="0"/>
                        </a:moveTo>
                        <a:cubicBezTo>
                          <a:pt x="10424" y="8"/>
                          <a:pt x="3236" y="-821"/>
                          <a:pt x="0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543173732">
                          <a:custGeom>
                            <a:avLst/>
                            <a:gdLst>
                              <a:gd name="connsiteX0" fmla="*/ 14192 w 14192"/>
                              <a:gd name="connsiteY0" fmla="*/ 0 h 9525"/>
                              <a:gd name="connsiteX1" fmla="*/ 0 w 14192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4192" h="9525">
                                <a:moveTo>
                                  <a:pt x="14192" y="0"/>
                                </a:move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01" name="Forme libre : forme 700">
                    <a:extLst>
                      <a:ext uri="{FF2B5EF4-FFF2-40B4-BE49-F238E27FC236}">
                        <a16:creationId xmlns:a16="http://schemas.microsoft.com/office/drawing/2014/main" id="{4142A0BA-245B-44AE-A343-255190E19187}"/>
                      </a:ext>
                    </a:extLst>
                  </p:cNvPr>
                  <p:cNvSpPr/>
                  <p:nvPr/>
                </p:nvSpPr>
                <p:spPr>
                  <a:xfrm>
                    <a:off x="10663207" y="4566592"/>
                    <a:ext cx="63912" cy="50292"/>
                  </a:xfrm>
                  <a:custGeom>
                    <a:avLst/>
                    <a:gdLst>
                      <a:gd name="connsiteX0" fmla="*/ 63913 w 63912"/>
                      <a:gd name="connsiteY0" fmla="*/ 50292 h 50292"/>
                      <a:gd name="connsiteX1" fmla="*/ 25146 w 63912"/>
                      <a:gd name="connsiteY1" fmla="*/ 50292 h 50292"/>
                      <a:gd name="connsiteX2" fmla="*/ 0 w 63912"/>
                      <a:gd name="connsiteY2" fmla="*/ 25146 h 50292"/>
                      <a:gd name="connsiteX3" fmla="*/ 0 w 63912"/>
                      <a:gd name="connsiteY3" fmla="*/ 25146 h 50292"/>
                      <a:gd name="connsiteX4" fmla="*/ 25146 w 63912"/>
                      <a:gd name="connsiteY4" fmla="*/ 0 h 50292"/>
                      <a:gd name="connsiteX5" fmla="*/ 61436 w 63912"/>
                      <a:gd name="connsiteY5" fmla="*/ 0 h 50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912" h="50292" fill="none" extrusionOk="0">
                        <a:moveTo>
                          <a:pt x="63913" y="50292"/>
                        </a:moveTo>
                        <a:cubicBezTo>
                          <a:pt x="55492" y="50985"/>
                          <a:pt x="35484" y="50087"/>
                          <a:pt x="25146" y="50292"/>
                        </a:cubicBezTo>
                        <a:cubicBezTo>
                          <a:pt x="10036" y="50041"/>
                          <a:pt x="1620" y="36507"/>
                          <a:pt x="0" y="25146"/>
                        </a:cubicBezTo>
                        <a:lnTo>
                          <a:pt x="0" y="25146"/>
                        </a:lnTo>
                        <a:cubicBezTo>
                          <a:pt x="3475" y="10570"/>
                          <a:pt x="13619" y="233"/>
                          <a:pt x="25146" y="0"/>
                        </a:cubicBezTo>
                        <a:cubicBezTo>
                          <a:pt x="38403" y="-288"/>
                          <a:pt x="52365" y="2155"/>
                          <a:pt x="61436" y="0"/>
                        </a:cubicBezTo>
                      </a:path>
                      <a:path w="63912" h="50292" stroke="0" extrusionOk="0">
                        <a:moveTo>
                          <a:pt x="63913" y="50292"/>
                        </a:moveTo>
                        <a:cubicBezTo>
                          <a:pt x="45158" y="53464"/>
                          <a:pt x="41907" y="49653"/>
                          <a:pt x="25146" y="50292"/>
                        </a:cubicBezTo>
                        <a:cubicBezTo>
                          <a:pt x="13385" y="48472"/>
                          <a:pt x="-3023" y="39550"/>
                          <a:pt x="0" y="25146"/>
                        </a:cubicBezTo>
                        <a:lnTo>
                          <a:pt x="0" y="25146"/>
                        </a:lnTo>
                        <a:cubicBezTo>
                          <a:pt x="1279" y="15170"/>
                          <a:pt x="9939" y="1421"/>
                          <a:pt x="25146" y="0"/>
                        </a:cubicBezTo>
                        <a:cubicBezTo>
                          <a:pt x="42100" y="-1081"/>
                          <a:pt x="46010" y="610"/>
                          <a:pt x="61436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288218061">
                          <a:custGeom>
                            <a:avLst/>
                            <a:gdLst>
                              <a:gd name="connsiteX0" fmla="*/ 63913 w 63912"/>
                              <a:gd name="connsiteY0" fmla="*/ 50292 h 50292"/>
                              <a:gd name="connsiteX1" fmla="*/ 25146 w 63912"/>
                              <a:gd name="connsiteY1" fmla="*/ 50292 h 50292"/>
                              <a:gd name="connsiteX2" fmla="*/ 0 w 63912"/>
                              <a:gd name="connsiteY2" fmla="*/ 25146 h 50292"/>
                              <a:gd name="connsiteX3" fmla="*/ 0 w 63912"/>
                              <a:gd name="connsiteY3" fmla="*/ 25146 h 50292"/>
                              <a:gd name="connsiteX4" fmla="*/ 25146 w 63912"/>
                              <a:gd name="connsiteY4" fmla="*/ 0 h 50292"/>
                              <a:gd name="connsiteX5" fmla="*/ 61436 w 63912"/>
                              <a:gd name="connsiteY5" fmla="*/ 0 h 5029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63912" h="50292">
                                <a:moveTo>
                                  <a:pt x="63913" y="50292"/>
                                </a:moveTo>
                                <a:lnTo>
                                  <a:pt x="25146" y="50292"/>
                                </a:lnTo>
                                <a:cubicBezTo>
                                  <a:pt x="11335" y="50292"/>
                                  <a:pt x="0" y="38957"/>
                                  <a:pt x="0" y="25146"/>
                                </a:cubicBezTo>
                                <a:lnTo>
                                  <a:pt x="0" y="25146"/>
                                </a:lnTo>
                                <a:cubicBezTo>
                                  <a:pt x="0" y="11335"/>
                                  <a:pt x="11335" y="0"/>
                                  <a:pt x="25146" y="0"/>
                                </a:cubicBezTo>
                                <a:lnTo>
                                  <a:pt x="61436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02" name="Forme libre : forme 701">
                    <a:extLst>
                      <a:ext uri="{FF2B5EF4-FFF2-40B4-BE49-F238E27FC236}">
                        <a16:creationId xmlns:a16="http://schemas.microsoft.com/office/drawing/2014/main" id="{910CBCD2-F125-417F-B87B-E5C0D871650F}"/>
                      </a:ext>
                    </a:extLst>
                  </p:cNvPr>
                  <p:cNvSpPr/>
                  <p:nvPr/>
                </p:nvSpPr>
                <p:spPr>
                  <a:xfrm>
                    <a:off x="10688544" y="4570878"/>
                    <a:ext cx="21050" cy="16954"/>
                  </a:xfrm>
                  <a:custGeom>
                    <a:avLst/>
                    <a:gdLst>
                      <a:gd name="connsiteX0" fmla="*/ 12573 w 21050"/>
                      <a:gd name="connsiteY0" fmla="*/ 16955 h 16954"/>
                      <a:gd name="connsiteX1" fmla="*/ 8477 w 21050"/>
                      <a:gd name="connsiteY1" fmla="*/ 16955 h 16954"/>
                      <a:gd name="connsiteX2" fmla="*/ 0 w 21050"/>
                      <a:gd name="connsiteY2" fmla="*/ 8477 h 16954"/>
                      <a:gd name="connsiteX3" fmla="*/ 0 w 21050"/>
                      <a:gd name="connsiteY3" fmla="*/ 8477 h 16954"/>
                      <a:gd name="connsiteX4" fmla="*/ 8477 w 21050"/>
                      <a:gd name="connsiteY4" fmla="*/ 0 h 16954"/>
                      <a:gd name="connsiteX5" fmla="*/ 12573 w 21050"/>
                      <a:gd name="connsiteY5" fmla="*/ 0 h 16954"/>
                      <a:gd name="connsiteX6" fmla="*/ 21050 w 21050"/>
                      <a:gd name="connsiteY6" fmla="*/ 8477 h 16954"/>
                      <a:gd name="connsiteX7" fmla="*/ 21050 w 21050"/>
                      <a:gd name="connsiteY7" fmla="*/ 8477 h 16954"/>
                      <a:gd name="connsiteX8" fmla="*/ 12573 w 21050"/>
                      <a:gd name="connsiteY8" fmla="*/ 16955 h 16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050" h="16954" fill="none" extrusionOk="0">
                        <a:moveTo>
                          <a:pt x="12573" y="16955"/>
                        </a:moveTo>
                        <a:cubicBezTo>
                          <a:pt x="11608" y="17236"/>
                          <a:pt x="10456" y="16683"/>
                          <a:pt x="8477" y="16955"/>
                        </a:cubicBezTo>
                        <a:cubicBezTo>
                          <a:pt x="3562" y="16827"/>
                          <a:pt x="1265" y="12554"/>
                          <a:pt x="0" y="8477"/>
                        </a:cubicBezTo>
                        <a:lnTo>
                          <a:pt x="0" y="8477"/>
                        </a:lnTo>
                        <a:cubicBezTo>
                          <a:pt x="-1144" y="4464"/>
                          <a:pt x="3921" y="142"/>
                          <a:pt x="8477" y="0"/>
                        </a:cubicBezTo>
                        <a:cubicBezTo>
                          <a:pt x="9856" y="-297"/>
                          <a:pt x="10774" y="292"/>
                          <a:pt x="12573" y="0"/>
                        </a:cubicBezTo>
                        <a:cubicBezTo>
                          <a:pt x="18438" y="640"/>
                          <a:pt x="20176" y="3904"/>
                          <a:pt x="21050" y="8477"/>
                        </a:cubicBezTo>
                        <a:lnTo>
                          <a:pt x="21050" y="8477"/>
                        </a:lnTo>
                        <a:cubicBezTo>
                          <a:pt x="21459" y="13190"/>
                          <a:pt x="17298" y="16818"/>
                          <a:pt x="12573" y="16955"/>
                        </a:cubicBezTo>
                        <a:close/>
                      </a:path>
                      <a:path w="21050" h="16954" stroke="0" extrusionOk="0">
                        <a:moveTo>
                          <a:pt x="12573" y="16955"/>
                        </a:moveTo>
                        <a:cubicBezTo>
                          <a:pt x="10877" y="16970"/>
                          <a:pt x="10428" y="16558"/>
                          <a:pt x="8477" y="16955"/>
                        </a:cubicBezTo>
                        <a:cubicBezTo>
                          <a:pt x="3792" y="17451"/>
                          <a:pt x="-73" y="13348"/>
                          <a:pt x="0" y="8477"/>
                        </a:cubicBezTo>
                        <a:lnTo>
                          <a:pt x="0" y="8477"/>
                        </a:lnTo>
                        <a:cubicBezTo>
                          <a:pt x="514" y="3518"/>
                          <a:pt x="3932" y="-1203"/>
                          <a:pt x="8477" y="0"/>
                        </a:cubicBezTo>
                        <a:cubicBezTo>
                          <a:pt x="10091" y="-24"/>
                          <a:pt x="11276" y="201"/>
                          <a:pt x="12573" y="0"/>
                        </a:cubicBezTo>
                        <a:cubicBezTo>
                          <a:pt x="18139" y="-346"/>
                          <a:pt x="21585" y="3568"/>
                          <a:pt x="21050" y="8477"/>
                        </a:cubicBezTo>
                        <a:lnTo>
                          <a:pt x="21050" y="8477"/>
                        </a:lnTo>
                        <a:cubicBezTo>
                          <a:pt x="21527" y="11999"/>
                          <a:pt x="17622" y="17246"/>
                          <a:pt x="12573" y="16955"/>
                        </a:cubicBezTo>
                        <a:close/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665568557">
                          <a:custGeom>
                            <a:avLst/>
                            <a:gdLst>
                              <a:gd name="connsiteX0" fmla="*/ 12573 w 21050"/>
                              <a:gd name="connsiteY0" fmla="*/ 16955 h 16954"/>
                              <a:gd name="connsiteX1" fmla="*/ 8477 w 21050"/>
                              <a:gd name="connsiteY1" fmla="*/ 16955 h 16954"/>
                              <a:gd name="connsiteX2" fmla="*/ 0 w 21050"/>
                              <a:gd name="connsiteY2" fmla="*/ 8477 h 16954"/>
                              <a:gd name="connsiteX3" fmla="*/ 0 w 21050"/>
                              <a:gd name="connsiteY3" fmla="*/ 8477 h 16954"/>
                              <a:gd name="connsiteX4" fmla="*/ 8477 w 21050"/>
                              <a:gd name="connsiteY4" fmla="*/ 0 h 16954"/>
                              <a:gd name="connsiteX5" fmla="*/ 12573 w 21050"/>
                              <a:gd name="connsiteY5" fmla="*/ 0 h 16954"/>
                              <a:gd name="connsiteX6" fmla="*/ 21050 w 21050"/>
                              <a:gd name="connsiteY6" fmla="*/ 8477 h 16954"/>
                              <a:gd name="connsiteX7" fmla="*/ 21050 w 21050"/>
                              <a:gd name="connsiteY7" fmla="*/ 8477 h 16954"/>
                              <a:gd name="connsiteX8" fmla="*/ 12573 w 21050"/>
                              <a:gd name="connsiteY8" fmla="*/ 16955 h 1695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21050" h="16954">
                                <a:moveTo>
                                  <a:pt x="12573" y="16955"/>
                                </a:moveTo>
                                <a:lnTo>
                                  <a:pt x="8477" y="16955"/>
                                </a:lnTo>
                                <a:cubicBezTo>
                                  <a:pt x="3810" y="16955"/>
                                  <a:pt x="0" y="13145"/>
                                  <a:pt x="0" y="8477"/>
                                </a:cubicBezTo>
                                <a:lnTo>
                                  <a:pt x="0" y="8477"/>
                                </a:lnTo>
                                <a:cubicBezTo>
                                  <a:pt x="0" y="3810"/>
                                  <a:pt x="3810" y="0"/>
                                  <a:pt x="8477" y="0"/>
                                </a:cubicBezTo>
                                <a:lnTo>
                                  <a:pt x="12573" y="0"/>
                                </a:lnTo>
                                <a:cubicBezTo>
                                  <a:pt x="17240" y="0"/>
                                  <a:pt x="21050" y="3810"/>
                                  <a:pt x="21050" y="8477"/>
                                </a:cubicBezTo>
                                <a:lnTo>
                                  <a:pt x="21050" y="8477"/>
                                </a:lnTo>
                                <a:cubicBezTo>
                                  <a:pt x="21050" y="13240"/>
                                  <a:pt x="17240" y="16955"/>
                                  <a:pt x="12573" y="16955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03" name="Forme libre : forme 702">
                    <a:extLst>
                      <a:ext uri="{FF2B5EF4-FFF2-40B4-BE49-F238E27FC236}">
                        <a16:creationId xmlns:a16="http://schemas.microsoft.com/office/drawing/2014/main" id="{20889D5B-D499-432F-80A9-9F1ECAACF1FF}"/>
                      </a:ext>
                    </a:extLst>
                  </p:cNvPr>
                  <p:cNvSpPr/>
                  <p:nvPr/>
                </p:nvSpPr>
                <p:spPr>
                  <a:xfrm>
                    <a:off x="10688544" y="4596025"/>
                    <a:ext cx="21050" cy="16954"/>
                  </a:xfrm>
                  <a:custGeom>
                    <a:avLst/>
                    <a:gdLst>
                      <a:gd name="connsiteX0" fmla="*/ 12573 w 21050"/>
                      <a:gd name="connsiteY0" fmla="*/ 16955 h 16954"/>
                      <a:gd name="connsiteX1" fmla="*/ 8477 w 21050"/>
                      <a:gd name="connsiteY1" fmla="*/ 16955 h 16954"/>
                      <a:gd name="connsiteX2" fmla="*/ 0 w 21050"/>
                      <a:gd name="connsiteY2" fmla="*/ 8477 h 16954"/>
                      <a:gd name="connsiteX3" fmla="*/ 0 w 21050"/>
                      <a:gd name="connsiteY3" fmla="*/ 8477 h 16954"/>
                      <a:gd name="connsiteX4" fmla="*/ 8477 w 21050"/>
                      <a:gd name="connsiteY4" fmla="*/ 0 h 16954"/>
                      <a:gd name="connsiteX5" fmla="*/ 12573 w 21050"/>
                      <a:gd name="connsiteY5" fmla="*/ 0 h 16954"/>
                      <a:gd name="connsiteX6" fmla="*/ 21050 w 21050"/>
                      <a:gd name="connsiteY6" fmla="*/ 8477 h 16954"/>
                      <a:gd name="connsiteX7" fmla="*/ 21050 w 21050"/>
                      <a:gd name="connsiteY7" fmla="*/ 8477 h 16954"/>
                      <a:gd name="connsiteX8" fmla="*/ 12573 w 21050"/>
                      <a:gd name="connsiteY8" fmla="*/ 16955 h 16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050" h="16954" fill="none" extrusionOk="0">
                        <a:moveTo>
                          <a:pt x="12573" y="16955"/>
                        </a:moveTo>
                        <a:cubicBezTo>
                          <a:pt x="10917" y="16997"/>
                          <a:pt x="10319" y="16707"/>
                          <a:pt x="8477" y="16955"/>
                        </a:cubicBezTo>
                        <a:cubicBezTo>
                          <a:pt x="4836" y="17211"/>
                          <a:pt x="-221" y="13693"/>
                          <a:pt x="0" y="8477"/>
                        </a:cubicBezTo>
                        <a:lnTo>
                          <a:pt x="0" y="8477"/>
                        </a:lnTo>
                        <a:cubicBezTo>
                          <a:pt x="780" y="3921"/>
                          <a:pt x="4301" y="-473"/>
                          <a:pt x="8477" y="0"/>
                        </a:cubicBezTo>
                        <a:cubicBezTo>
                          <a:pt x="10016" y="-140"/>
                          <a:pt x="11334" y="271"/>
                          <a:pt x="12573" y="0"/>
                        </a:cubicBezTo>
                        <a:cubicBezTo>
                          <a:pt x="16231" y="630"/>
                          <a:pt x="20278" y="3951"/>
                          <a:pt x="21050" y="8477"/>
                        </a:cubicBezTo>
                        <a:lnTo>
                          <a:pt x="21050" y="8477"/>
                        </a:lnTo>
                        <a:cubicBezTo>
                          <a:pt x="21869" y="12298"/>
                          <a:pt x="16268" y="16524"/>
                          <a:pt x="12573" y="16955"/>
                        </a:cubicBezTo>
                        <a:close/>
                      </a:path>
                      <a:path w="21050" h="16954" stroke="0" extrusionOk="0">
                        <a:moveTo>
                          <a:pt x="12573" y="16955"/>
                        </a:moveTo>
                        <a:cubicBezTo>
                          <a:pt x="10912" y="17272"/>
                          <a:pt x="9657" y="16536"/>
                          <a:pt x="8477" y="16955"/>
                        </a:cubicBezTo>
                        <a:cubicBezTo>
                          <a:pt x="3211" y="17098"/>
                          <a:pt x="-818" y="12393"/>
                          <a:pt x="0" y="8477"/>
                        </a:cubicBezTo>
                        <a:lnTo>
                          <a:pt x="0" y="8477"/>
                        </a:lnTo>
                        <a:cubicBezTo>
                          <a:pt x="669" y="3445"/>
                          <a:pt x="4433" y="-81"/>
                          <a:pt x="8477" y="0"/>
                        </a:cubicBezTo>
                        <a:cubicBezTo>
                          <a:pt x="9970" y="-470"/>
                          <a:pt x="11471" y="102"/>
                          <a:pt x="12573" y="0"/>
                        </a:cubicBezTo>
                        <a:cubicBezTo>
                          <a:pt x="17834" y="983"/>
                          <a:pt x="21093" y="4619"/>
                          <a:pt x="21050" y="8477"/>
                        </a:cubicBezTo>
                        <a:lnTo>
                          <a:pt x="21050" y="8477"/>
                        </a:lnTo>
                        <a:cubicBezTo>
                          <a:pt x="21177" y="13238"/>
                          <a:pt x="16701" y="17082"/>
                          <a:pt x="12573" y="16955"/>
                        </a:cubicBezTo>
                        <a:close/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564335335">
                          <a:custGeom>
                            <a:avLst/>
                            <a:gdLst>
                              <a:gd name="connsiteX0" fmla="*/ 12573 w 21050"/>
                              <a:gd name="connsiteY0" fmla="*/ 16955 h 16954"/>
                              <a:gd name="connsiteX1" fmla="*/ 8477 w 21050"/>
                              <a:gd name="connsiteY1" fmla="*/ 16955 h 16954"/>
                              <a:gd name="connsiteX2" fmla="*/ 0 w 21050"/>
                              <a:gd name="connsiteY2" fmla="*/ 8477 h 16954"/>
                              <a:gd name="connsiteX3" fmla="*/ 0 w 21050"/>
                              <a:gd name="connsiteY3" fmla="*/ 8477 h 16954"/>
                              <a:gd name="connsiteX4" fmla="*/ 8477 w 21050"/>
                              <a:gd name="connsiteY4" fmla="*/ 0 h 16954"/>
                              <a:gd name="connsiteX5" fmla="*/ 12573 w 21050"/>
                              <a:gd name="connsiteY5" fmla="*/ 0 h 16954"/>
                              <a:gd name="connsiteX6" fmla="*/ 21050 w 21050"/>
                              <a:gd name="connsiteY6" fmla="*/ 8477 h 16954"/>
                              <a:gd name="connsiteX7" fmla="*/ 21050 w 21050"/>
                              <a:gd name="connsiteY7" fmla="*/ 8477 h 16954"/>
                              <a:gd name="connsiteX8" fmla="*/ 12573 w 21050"/>
                              <a:gd name="connsiteY8" fmla="*/ 16955 h 1695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21050" h="16954">
                                <a:moveTo>
                                  <a:pt x="12573" y="16955"/>
                                </a:moveTo>
                                <a:lnTo>
                                  <a:pt x="8477" y="16955"/>
                                </a:lnTo>
                                <a:cubicBezTo>
                                  <a:pt x="3810" y="16955"/>
                                  <a:pt x="0" y="13144"/>
                                  <a:pt x="0" y="8477"/>
                                </a:cubicBezTo>
                                <a:lnTo>
                                  <a:pt x="0" y="8477"/>
                                </a:lnTo>
                                <a:cubicBezTo>
                                  <a:pt x="0" y="3810"/>
                                  <a:pt x="3810" y="0"/>
                                  <a:pt x="8477" y="0"/>
                                </a:cubicBezTo>
                                <a:lnTo>
                                  <a:pt x="12573" y="0"/>
                                </a:lnTo>
                                <a:cubicBezTo>
                                  <a:pt x="17240" y="0"/>
                                  <a:pt x="21050" y="3810"/>
                                  <a:pt x="21050" y="8477"/>
                                </a:cubicBezTo>
                                <a:lnTo>
                                  <a:pt x="21050" y="8477"/>
                                </a:lnTo>
                                <a:cubicBezTo>
                                  <a:pt x="21050" y="13144"/>
                                  <a:pt x="17240" y="16955"/>
                                  <a:pt x="12573" y="16955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04" name="Forme libre : forme 703">
                    <a:extLst>
                      <a:ext uri="{FF2B5EF4-FFF2-40B4-BE49-F238E27FC236}">
                        <a16:creationId xmlns:a16="http://schemas.microsoft.com/office/drawing/2014/main" id="{55F0B5BD-154A-48B4-ADDB-450A75D27558}"/>
                      </a:ext>
                    </a:extLst>
                  </p:cNvPr>
                  <p:cNvSpPr/>
                  <p:nvPr/>
                </p:nvSpPr>
                <p:spPr>
                  <a:xfrm>
                    <a:off x="10751885" y="4323610"/>
                    <a:ext cx="23622" cy="23622"/>
                  </a:xfrm>
                  <a:custGeom>
                    <a:avLst/>
                    <a:gdLst>
                      <a:gd name="connsiteX0" fmla="*/ 23622 w 23622"/>
                      <a:gd name="connsiteY0" fmla="*/ 11811 h 23622"/>
                      <a:gd name="connsiteX1" fmla="*/ 11811 w 23622"/>
                      <a:gd name="connsiteY1" fmla="*/ 23622 h 23622"/>
                      <a:gd name="connsiteX2" fmla="*/ 0 w 23622"/>
                      <a:gd name="connsiteY2" fmla="*/ 11811 h 23622"/>
                      <a:gd name="connsiteX3" fmla="*/ 11811 w 23622"/>
                      <a:gd name="connsiteY3" fmla="*/ 0 h 23622"/>
                      <a:gd name="connsiteX4" fmla="*/ 23622 w 23622"/>
                      <a:gd name="connsiteY4" fmla="*/ 11811 h 23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622" h="23622" fill="none" extrusionOk="0">
                        <a:moveTo>
                          <a:pt x="23622" y="11811"/>
                        </a:moveTo>
                        <a:cubicBezTo>
                          <a:pt x="23503" y="18472"/>
                          <a:pt x="18091" y="22506"/>
                          <a:pt x="11811" y="23622"/>
                        </a:cubicBezTo>
                        <a:cubicBezTo>
                          <a:pt x="4807" y="22848"/>
                          <a:pt x="314" y="19836"/>
                          <a:pt x="0" y="11811"/>
                        </a:cubicBezTo>
                        <a:cubicBezTo>
                          <a:pt x="-800" y="5099"/>
                          <a:pt x="5820" y="732"/>
                          <a:pt x="11811" y="0"/>
                        </a:cubicBezTo>
                        <a:cubicBezTo>
                          <a:pt x="18962" y="-577"/>
                          <a:pt x="23910" y="4978"/>
                          <a:pt x="23622" y="11811"/>
                        </a:cubicBezTo>
                        <a:close/>
                      </a:path>
                      <a:path w="23622" h="23622" stroke="0" extrusionOk="0">
                        <a:moveTo>
                          <a:pt x="23622" y="11811"/>
                        </a:moveTo>
                        <a:cubicBezTo>
                          <a:pt x="24051" y="16566"/>
                          <a:pt x="19585" y="22353"/>
                          <a:pt x="11811" y="23622"/>
                        </a:cubicBezTo>
                        <a:cubicBezTo>
                          <a:pt x="5898" y="23953"/>
                          <a:pt x="-240" y="18001"/>
                          <a:pt x="0" y="11811"/>
                        </a:cubicBezTo>
                        <a:cubicBezTo>
                          <a:pt x="1152" y="6614"/>
                          <a:pt x="5731" y="1502"/>
                          <a:pt x="11811" y="0"/>
                        </a:cubicBezTo>
                        <a:cubicBezTo>
                          <a:pt x="18064" y="1741"/>
                          <a:pt x="25016" y="5709"/>
                          <a:pt x="23622" y="11811"/>
                        </a:cubicBezTo>
                        <a:close/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569222177">
                          <a:custGeom>
                            <a:avLst/>
                            <a:gdLst>
                              <a:gd name="connsiteX0" fmla="*/ 23622 w 23622"/>
                              <a:gd name="connsiteY0" fmla="*/ 11811 h 23622"/>
                              <a:gd name="connsiteX1" fmla="*/ 11811 w 23622"/>
                              <a:gd name="connsiteY1" fmla="*/ 23622 h 23622"/>
                              <a:gd name="connsiteX2" fmla="*/ 0 w 23622"/>
                              <a:gd name="connsiteY2" fmla="*/ 11811 h 23622"/>
                              <a:gd name="connsiteX3" fmla="*/ 11811 w 23622"/>
                              <a:gd name="connsiteY3" fmla="*/ 0 h 23622"/>
                              <a:gd name="connsiteX4" fmla="*/ 23622 w 23622"/>
                              <a:gd name="connsiteY4" fmla="*/ 11811 h 2362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3622" h="23622">
                                <a:moveTo>
                                  <a:pt x="23622" y="11811"/>
                                </a:moveTo>
                                <a:cubicBezTo>
                                  <a:pt x="23622" y="18334"/>
                                  <a:pt x="18334" y="23622"/>
                                  <a:pt x="11811" y="23622"/>
                                </a:cubicBezTo>
                                <a:cubicBezTo>
                                  <a:pt x="5288" y="23622"/>
                                  <a:pt x="0" y="18334"/>
                                  <a:pt x="0" y="11811"/>
                                </a:cubicBezTo>
                                <a:cubicBezTo>
                                  <a:pt x="0" y="5288"/>
                                  <a:pt x="5288" y="0"/>
                                  <a:pt x="11811" y="0"/>
                                </a:cubicBezTo>
                                <a:cubicBezTo>
                                  <a:pt x="18334" y="0"/>
                                  <a:pt x="23622" y="5288"/>
                                  <a:pt x="23622" y="11811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683" name="Forme libre : forme 682">
                  <a:extLst>
                    <a:ext uri="{FF2B5EF4-FFF2-40B4-BE49-F238E27FC236}">
                      <a16:creationId xmlns:a16="http://schemas.microsoft.com/office/drawing/2014/main" id="{5288599A-7597-4FC7-8045-A82E5882A95B}"/>
                    </a:ext>
                  </a:extLst>
                </p:cNvPr>
                <p:cNvSpPr/>
                <p:nvPr/>
              </p:nvSpPr>
              <p:spPr>
                <a:xfrm>
                  <a:off x="10821608" y="4370663"/>
                  <a:ext cx="12096" cy="24193"/>
                </a:xfrm>
                <a:custGeom>
                  <a:avLst/>
                  <a:gdLst>
                    <a:gd name="connsiteX0" fmla="*/ 0 w 12096"/>
                    <a:gd name="connsiteY0" fmla="*/ 0 h 24193"/>
                    <a:gd name="connsiteX1" fmla="*/ 0 w 12096"/>
                    <a:gd name="connsiteY1" fmla="*/ 0 h 24193"/>
                    <a:gd name="connsiteX2" fmla="*/ 12097 w 12096"/>
                    <a:gd name="connsiteY2" fmla="*/ 12097 h 24193"/>
                    <a:gd name="connsiteX3" fmla="*/ 12097 w 12096"/>
                    <a:gd name="connsiteY3" fmla="*/ 12097 h 24193"/>
                    <a:gd name="connsiteX4" fmla="*/ 0 w 12096"/>
                    <a:gd name="connsiteY4" fmla="*/ 24193 h 24193"/>
                    <a:gd name="connsiteX5" fmla="*/ 0 w 12096"/>
                    <a:gd name="connsiteY5" fmla="*/ 24193 h 2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096" h="24193" fill="none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7420" y="-1466"/>
                        <a:pt x="12802" y="4190"/>
                        <a:pt x="12097" y="12097"/>
                      </a:cubicBezTo>
                      <a:lnTo>
                        <a:pt x="12097" y="12097"/>
                      </a:lnTo>
                      <a:cubicBezTo>
                        <a:pt x="11801" y="18655"/>
                        <a:pt x="6456" y="23857"/>
                        <a:pt x="0" y="24193"/>
                      </a:cubicBezTo>
                      <a:lnTo>
                        <a:pt x="0" y="24193"/>
                      </a:lnTo>
                    </a:path>
                    <a:path w="12096" h="24193" stroke="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7681" y="299"/>
                        <a:pt x="12378" y="6600"/>
                        <a:pt x="12097" y="12097"/>
                      </a:cubicBezTo>
                      <a:lnTo>
                        <a:pt x="12097" y="12097"/>
                      </a:lnTo>
                      <a:cubicBezTo>
                        <a:pt x="11492" y="18882"/>
                        <a:pt x="6206" y="25985"/>
                        <a:pt x="0" y="24193"/>
                      </a:cubicBezTo>
                      <a:lnTo>
                        <a:pt x="0" y="24193"/>
                      </a:ln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949736486">
                        <a:custGeom>
                          <a:avLst/>
                          <a:gdLst>
                            <a:gd name="connsiteX0" fmla="*/ 0 w 12096"/>
                            <a:gd name="connsiteY0" fmla="*/ 0 h 24193"/>
                            <a:gd name="connsiteX1" fmla="*/ 0 w 12096"/>
                            <a:gd name="connsiteY1" fmla="*/ 0 h 24193"/>
                            <a:gd name="connsiteX2" fmla="*/ 12097 w 12096"/>
                            <a:gd name="connsiteY2" fmla="*/ 12097 h 24193"/>
                            <a:gd name="connsiteX3" fmla="*/ 12097 w 12096"/>
                            <a:gd name="connsiteY3" fmla="*/ 12097 h 24193"/>
                            <a:gd name="connsiteX4" fmla="*/ 0 w 12096"/>
                            <a:gd name="connsiteY4" fmla="*/ 24193 h 24193"/>
                            <a:gd name="connsiteX5" fmla="*/ 0 w 12096"/>
                            <a:gd name="connsiteY5" fmla="*/ 24193 h 241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2096" h="24193">
                              <a:moveTo>
                                <a:pt x="0" y="0"/>
                              </a:moveTo>
                              <a:lnTo>
                                <a:pt x="0" y="0"/>
                              </a:lnTo>
                              <a:cubicBezTo>
                                <a:pt x="6667" y="0"/>
                                <a:pt x="12097" y="5429"/>
                                <a:pt x="12097" y="12097"/>
                              </a:cubicBezTo>
                              <a:lnTo>
                                <a:pt x="12097" y="12097"/>
                              </a:lnTo>
                              <a:cubicBezTo>
                                <a:pt x="12097" y="18764"/>
                                <a:pt x="6667" y="24193"/>
                                <a:pt x="0" y="24193"/>
                              </a:cubicBezTo>
                              <a:lnTo>
                                <a:pt x="0" y="24193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84" name="Forme libre : forme 683">
                  <a:extLst>
                    <a:ext uri="{FF2B5EF4-FFF2-40B4-BE49-F238E27FC236}">
                      <a16:creationId xmlns:a16="http://schemas.microsoft.com/office/drawing/2014/main" id="{3C77C823-D536-4B6F-9181-A5074ED5CEDC}"/>
                    </a:ext>
                  </a:extLst>
                </p:cNvPr>
                <p:cNvSpPr/>
                <p:nvPr/>
              </p:nvSpPr>
              <p:spPr>
                <a:xfrm>
                  <a:off x="10793985" y="4395809"/>
                  <a:ext cx="30575" cy="31527"/>
                </a:xfrm>
                <a:custGeom>
                  <a:avLst/>
                  <a:gdLst>
                    <a:gd name="connsiteX0" fmla="*/ 30575 w 30575"/>
                    <a:gd name="connsiteY0" fmla="*/ 0 h 31527"/>
                    <a:gd name="connsiteX1" fmla="*/ 30575 w 30575"/>
                    <a:gd name="connsiteY1" fmla="*/ 31528 h 31527"/>
                    <a:gd name="connsiteX2" fmla="*/ 0 w 30575"/>
                    <a:gd name="connsiteY2" fmla="*/ 31528 h 31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0575" h="31527" fill="none" extrusionOk="0">
                      <a:moveTo>
                        <a:pt x="30575" y="0"/>
                      </a:moveTo>
                      <a:cubicBezTo>
                        <a:pt x="33653" y="14808"/>
                        <a:pt x="30489" y="19666"/>
                        <a:pt x="30575" y="31528"/>
                      </a:cubicBezTo>
                      <a:cubicBezTo>
                        <a:pt x="23576" y="32298"/>
                        <a:pt x="6260" y="28224"/>
                        <a:pt x="0" y="31528"/>
                      </a:cubicBezTo>
                    </a:path>
                    <a:path w="30575" h="31527" stroke="0" extrusionOk="0">
                      <a:moveTo>
                        <a:pt x="30575" y="0"/>
                      </a:moveTo>
                      <a:cubicBezTo>
                        <a:pt x="30913" y="9214"/>
                        <a:pt x="27702" y="16027"/>
                        <a:pt x="30575" y="31528"/>
                      </a:cubicBezTo>
                      <a:cubicBezTo>
                        <a:pt x="19930" y="32015"/>
                        <a:pt x="11734" y="31083"/>
                        <a:pt x="0" y="31528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56869790">
                        <a:custGeom>
                          <a:avLst/>
                          <a:gdLst>
                            <a:gd name="connsiteX0" fmla="*/ 30575 w 30575"/>
                            <a:gd name="connsiteY0" fmla="*/ 0 h 31527"/>
                            <a:gd name="connsiteX1" fmla="*/ 30575 w 30575"/>
                            <a:gd name="connsiteY1" fmla="*/ 31528 h 31527"/>
                            <a:gd name="connsiteX2" fmla="*/ 0 w 30575"/>
                            <a:gd name="connsiteY2" fmla="*/ 31528 h 3152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30575" h="31527">
                              <a:moveTo>
                                <a:pt x="30575" y="0"/>
                              </a:moveTo>
                              <a:lnTo>
                                <a:pt x="30575" y="31528"/>
                              </a:lnTo>
                              <a:lnTo>
                                <a:pt x="0" y="31528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85" name="Forme libre : forme 684">
                  <a:extLst>
                    <a:ext uri="{FF2B5EF4-FFF2-40B4-BE49-F238E27FC236}">
                      <a16:creationId xmlns:a16="http://schemas.microsoft.com/office/drawing/2014/main" id="{292F1ECB-EDD2-4E4F-A458-431C9459B549}"/>
                    </a:ext>
                  </a:extLst>
                </p:cNvPr>
                <p:cNvSpPr/>
                <p:nvPr/>
              </p:nvSpPr>
              <p:spPr>
                <a:xfrm>
                  <a:off x="10725024" y="4376187"/>
                  <a:ext cx="29622" cy="48387"/>
                </a:xfrm>
                <a:custGeom>
                  <a:avLst/>
                  <a:gdLst>
                    <a:gd name="connsiteX0" fmla="*/ 0 w 29622"/>
                    <a:gd name="connsiteY0" fmla="*/ 0 h 48387"/>
                    <a:gd name="connsiteX1" fmla="*/ 0 w 29622"/>
                    <a:gd name="connsiteY1" fmla="*/ 48387 h 48387"/>
                    <a:gd name="connsiteX2" fmla="*/ 29623 w 29622"/>
                    <a:gd name="connsiteY2" fmla="*/ 48387 h 48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622" h="48387" fill="none" extrusionOk="0">
                      <a:moveTo>
                        <a:pt x="0" y="0"/>
                      </a:moveTo>
                      <a:cubicBezTo>
                        <a:pt x="4669" y="13603"/>
                        <a:pt x="-3160" y="36571"/>
                        <a:pt x="0" y="48387"/>
                      </a:cubicBezTo>
                      <a:cubicBezTo>
                        <a:pt x="9206" y="44923"/>
                        <a:pt x="21495" y="51151"/>
                        <a:pt x="29623" y="48387"/>
                      </a:cubicBezTo>
                    </a:path>
                    <a:path w="29622" h="48387" stroke="0" extrusionOk="0">
                      <a:moveTo>
                        <a:pt x="0" y="0"/>
                      </a:moveTo>
                      <a:cubicBezTo>
                        <a:pt x="2371" y="17334"/>
                        <a:pt x="-3639" y="31586"/>
                        <a:pt x="0" y="48387"/>
                      </a:cubicBezTo>
                      <a:cubicBezTo>
                        <a:pt x="12872" y="47586"/>
                        <a:pt x="20178" y="51210"/>
                        <a:pt x="29623" y="48387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065467931">
                        <a:custGeom>
                          <a:avLst/>
                          <a:gdLst>
                            <a:gd name="connsiteX0" fmla="*/ 0 w 29622"/>
                            <a:gd name="connsiteY0" fmla="*/ 0 h 48387"/>
                            <a:gd name="connsiteX1" fmla="*/ 0 w 29622"/>
                            <a:gd name="connsiteY1" fmla="*/ 48387 h 48387"/>
                            <a:gd name="connsiteX2" fmla="*/ 29623 w 29622"/>
                            <a:gd name="connsiteY2" fmla="*/ 48387 h 483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29622" h="48387">
                              <a:moveTo>
                                <a:pt x="0" y="0"/>
                              </a:moveTo>
                              <a:lnTo>
                                <a:pt x="0" y="48387"/>
                              </a:lnTo>
                              <a:lnTo>
                                <a:pt x="29623" y="48387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86" name="Forme libre : forme 685">
                  <a:extLst>
                    <a:ext uri="{FF2B5EF4-FFF2-40B4-BE49-F238E27FC236}">
                      <a16:creationId xmlns:a16="http://schemas.microsoft.com/office/drawing/2014/main" id="{D8F0FF02-A92E-4262-9A87-8063BEA68B86}"/>
                    </a:ext>
                  </a:extLst>
                </p:cNvPr>
                <p:cNvSpPr/>
                <p:nvPr/>
              </p:nvSpPr>
              <p:spPr>
                <a:xfrm>
                  <a:off x="10751218" y="4488487"/>
                  <a:ext cx="47625" cy="14865"/>
                </a:xfrm>
                <a:custGeom>
                  <a:avLst/>
                  <a:gdLst>
                    <a:gd name="connsiteX0" fmla="*/ 47625 w 47625"/>
                    <a:gd name="connsiteY0" fmla="*/ 0 h 14865"/>
                    <a:gd name="connsiteX1" fmla="*/ 17621 w 47625"/>
                    <a:gd name="connsiteY1" fmla="*/ 13907 h 14865"/>
                    <a:gd name="connsiteX2" fmla="*/ 4001 w 47625"/>
                    <a:gd name="connsiteY2" fmla="*/ 8858 h 14865"/>
                    <a:gd name="connsiteX3" fmla="*/ 0 w 47625"/>
                    <a:gd name="connsiteY3" fmla="*/ 191 h 14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25" h="14865" fill="none" extrusionOk="0">
                      <a:moveTo>
                        <a:pt x="47625" y="0"/>
                      </a:moveTo>
                      <a:cubicBezTo>
                        <a:pt x="41899" y="4671"/>
                        <a:pt x="25494" y="6469"/>
                        <a:pt x="17621" y="13907"/>
                      </a:cubicBezTo>
                      <a:cubicBezTo>
                        <a:pt x="12238" y="16126"/>
                        <a:pt x="6196" y="13785"/>
                        <a:pt x="4001" y="8858"/>
                      </a:cubicBezTo>
                      <a:cubicBezTo>
                        <a:pt x="1592" y="5411"/>
                        <a:pt x="2347" y="3869"/>
                        <a:pt x="0" y="191"/>
                      </a:cubicBezTo>
                    </a:path>
                    <a:path w="47625" h="14865" stroke="0" extrusionOk="0">
                      <a:moveTo>
                        <a:pt x="47625" y="0"/>
                      </a:moveTo>
                      <a:cubicBezTo>
                        <a:pt x="37238" y="5664"/>
                        <a:pt x="24000" y="9895"/>
                        <a:pt x="17621" y="13907"/>
                      </a:cubicBezTo>
                      <a:cubicBezTo>
                        <a:pt x="13114" y="14922"/>
                        <a:pt x="5269" y="13411"/>
                        <a:pt x="4001" y="8858"/>
                      </a:cubicBezTo>
                      <a:cubicBezTo>
                        <a:pt x="1497" y="5368"/>
                        <a:pt x="2409" y="2869"/>
                        <a:pt x="0" y="191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333707278">
                        <a:custGeom>
                          <a:avLst/>
                          <a:gdLst>
                            <a:gd name="connsiteX0" fmla="*/ 47625 w 47625"/>
                            <a:gd name="connsiteY0" fmla="*/ 0 h 14865"/>
                            <a:gd name="connsiteX1" fmla="*/ 17621 w 47625"/>
                            <a:gd name="connsiteY1" fmla="*/ 13907 h 14865"/>
                            <a:gd name="connsiteX2" fmla="*/ 4001 w 47625"/>
                            <a:gd name="connsiteY2" fmla="*/ 8858 h 14865"/>
                            <a:gd name="connsiteX3" fmla="*/ 0 w 47625"/>
                            <a:gd name="connsiteY3" fmla="*/ 191 h 1486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7625" h="14865">
                              <a:moveTo>
                                <a:pt x="47625" y="0"/>
                              </a:moveTo>
                              <a:lnTo>
                                <a:pt x="17621" y="13907"/>
                              </a:lnTo>
                              <a:cubicBezTo>
                                <a:pt x="12478" y="16288"/>
                                <a:pt x="6382" y="14097"/>
                                <a:pt x="4001" y="8858"/>
                              </a:cubicBezTo>
                              <a:lnTo>
                                <a:pt x="0" y="191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646" name="Graphique 1867">
                <a:extLst>
                  <a:ext uri="{FF2B5EF4-FFF2-40B4-BE49-F238E27FC236}">
                    <a16:creationId xmlns:a16="http://schemas.microsoft.com/office/drawing/2014/main" id="{FB0462D7-5B4A-4DBE-9580-F64FC4280BCE}"/>
                  </a:ext>
                </a:extLst>
              </p:cNvPr>
              <p:cNvGrpSpPr/>
              <p:nvPr/>
            </p:nvGrpSpPr>
            <p:grpSpPr>
              <a:xfrm>
                <a:off x="934686" y="5516109"/>
                <a:ext cx="182689" cy="433387"/>
                <a:chOff x="11038723" y="4291335"/>
                <a:chExt cx="182689" cy="433387"/>
              </a:xfrm>
              <a:noFill/>
            </p:grpSpPr>
            <p:grpSp>
              <p:nvGrpSpPr>
                <p:cNvPr id="647" name="Graphique 1867">
                  <a:extLst>
                    <a:ext uri="{FF2B5EF4-FFF2-40B4-BE49-F238E27FC236}">
                      <a16:creationId xmlns:a16="http://schemas.microsoft.com/office/drawing/2014/main" id="{D9F1094A-CB0D-4ADD-A830-976D7B8BCDB3}"/>
                    </a:ext>
                  </a:extLst>
                </p:cNvPr>
                <p:cNvGrpSpPr/>
                <p:nvPr/>
              </p:nvGrpSpPr>
              <p:grpSpPr>
                <a:xfrm>
                  <a:off x="11038723" y="4291335"/>
                  <a:ext cx="182689" cy="433387"/>
                  <a:chOff x="11038723" y="4291335"/>
                  <a:chExt cx="182689" cy="433387"/>
                </a:xfrm>
                <a:grpFill/>
              </p:grpSpPr>
              <p:sp>
                <p:nvSpPr>
                  <p:cNvPr id="654" name="Forme libre : forme 653">
                    <a:extLst>
                      <a:ext uri="{FF2B5EF4-FFF2-40B4-BE49-F238E27FC236}">
                        <a16:creationId xmlns:a16="http://schemas.microsoft.com/office/drawing/2014/main" id="{12DF31CE-B875-41F9-984D-90741656907D}"/>
                      </a:ext>
                    </a:extLst>
                  </p:cNvPr>
                  <p:cNvSpPr/>
                  <p:nvPr/>
                </p:nvSpPr>
                <p:spPr>
                  <a:xfrm>
                    <a:off x="11138735" y="4387346"/>
                    <a:ext cx="15430" cy="5048"/>
                  </a:xfrm>
                  <a:custGeom>
                    <a:avLst/>
                    <a:gdLst>
                      <a:gd name="connsiteX0" fmla="*/ 15430 w 15430"/>
                      <a:gd name="connsiteY0" fmla="*/ 0 h 5048"/>
                      <a:gd name="connsiteX1" fmla="*/ 7715 w 15430"/>
                      <a:gd name="connsiteY1" fmla="*/ 5048 h 5048"/>
                      <a:gd name="connsiteX2" fmla="*/ 0 w 15430"/>
                      <a:gd name="connsiteY2" fmla="*/ 191 h 5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430" h="5048" fill="none" extrusionOk="0">
                        <a:moveTo>
                          <a:pt x="15430" y="0"/>
                        </a:moveTo>
                        <a:cubicBezTo>
                          <a:pt x="14479" y="3946"/>
                          <a:pt x="10794" y="4647"/>
                          <a:pt x="7715" y="5048"/>
                        </a:cubicBezTo>
                        <a:cubicBezTo>
                          <a:pt x="4361" y="5929"/>
                          <a:pt x="419" y="2968"/>
                          <a:pt x="0" y="191"/>
                        </a:cubicBezTo>
                      </a:path>
                      <a:path w="15430" h="5048" stroke="0" extrusionOk="0">
                        <a:moveTo>
                          <a:pt x="15430" y="0"/>
                        </a:moveTo>
                        <a:cubicBezTo>
                          <a:pt x="14256" y="2778"/>
                          <a:pt x="10882" y="5049"/>
                          <a:pt x="7715" y="5048"/>
                        </a:cubicBezTo>
                        <a:cubicBezTo>
                          <a:pt x="4270" y="4801"/>
                          <a:pt x="877" y="3122"/>
                          <a:pt x="0" y="191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373600432">
                          <a:custGeom>
                            <a:avLst/>
                            <a:gdLst>
                              <a:gd name="connsiteX0" fmla="*/ 15430 w 15430"/>
                              <a:gd name="connsiteY0" fmla="*/ 0 h 5048"/>
                              <a:gd name="connsiteX1" fmla="*/ 7715 w 15430"/>
                              <a:gd name="connsiteY1" fmla="*/ 5048 h 5048"/>
                              <a:gd name="connsiteX2" fmla="*/ 0 w 15430"/>
                              <a:gd name="connsiteY2" fmla="*/ 191 h 504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5430" h="5048">
                                <a:moveTo>
                                  <a:pt x="15430" y="0"/>
                                </a:moveTo>
                                <a:cubicBezTo>
                                  <a:pt x="14288" y="2953"/>
                                  <a:pt x="11240" y="5048"/>
                                  <a:pt x="7715" y="5048"/>
                                </a:cubicBezTo>
                                <a:cubicBezTo>
                                  <a:pt x="4191" y="5048"/>
                                  <a:pt x="1238" y="3048"/>
                                  <a:pt x="0" y="191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grpSp>
                <p:nvGrpSpPr>
                  <p:cNvPr id="655" name="Graphique 1867">
                    <a:extLst>
                      <a:ext uri="{FF2B5EF4-FFF2-40B4-BE49-F238E27FC236}">
                        <a16:creationId xmlns:a16="http://schemas.microsoft.com/office/drawing/2014/main" id="{2BD281E5-254F-413C-8F98-E0A708D15F8E}"/>
                      </a:ext>
                    </a:extLst>
                  </p:cNvPr>
                  <p:cNvGrpSpPr/>
                  <p:nvPr/>
                </p:nvGrpSpPr>
                <p:grpSpPr>
                  <a:xfrm>
                    <a:off x="11038723" y="4291335"/>
                    <a:ext cx="160496" cy="141255"/>
                    <a:chOff x="11038723" y="4291335"/>
                    <a:chExt cx="160496" cy="141255"/>
                  </a:xfrm>
                  <a:grpFill/>
                </p:grpSpPr>
                <p:grpSp>
                  <p:nvGrpSpPr>
                    <p:cNvPr id="671" name="Graphique 1867">
                      <a:extLst>
                        <a:ext uri="{FF2B5EF4-FFF2-40B4-BE49-F238E27FC236}">
                          <a16:creationId xmlns:a16="http://schemas.microsoft.com/office/drawing/2014/main" id="{07A01862-210E-494D-87DA-77EF45E1D2E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038723" y="4291335"/>
                      <a:ext cx="160496" cy="141255"/>
                      <a:chOff x="11038723" y="4291335"/>
                      <a:chExt cx="160496" cy="141255"/>
                    </a:xfrm>
                    <a:grpFill/>
                  </p:grpSpPr>
                  <p:sp>
                    <p:nvSpPr>
                      <p:cNvPr id="675" name="Forme libre : forme 674">
                        <a:extLst>
                          <a:ext uri="{FF2B5EF4-FFF2-40B4-BE49-F238E27FC236}">
                            <a16:creationId xmlns:a16="http://schemas.microsoft.com/office/drawing/2014/main" id="{3E58AC52-1641-4761-BF01-C9C53A603E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07588" y="4320481"/>
                        <a:ext cx="76676" cy="34289"/>
                      </a:xfrm>
                      <a:custGeom>
                        <a:avLst/>
                        <a:gdLst>
                          <a:gd name="connsiteX0" fmla="*/ 76676 w 76676"/>
                          <a:gd name="connsiteY0" fmla="*/ 33719 h 34289"/>
                          <a:gd name="connsiteX1" fmla="*/ 15145 w 76676"/>
                          <a:gd name="connsiteY1" fmla="*/ 0 h 34289"/>
                          <a:gd name="connsiteX2" fmla="*/ 0 w 76676"/>
                          <a:gd name="connsiteY2" fmla="*/ 34290 h 342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6676" h="34289" fill="none" extrusionOk="0">
                            <a:moveTo>
                              <a:pt x="76676" y="33719"/>
                            </a:moveTo>
                            <a:cubicBezTo>
                              <a:pt x="19718" y="33719"/>
                              <a:pt x="15145" y="0"/>
                              <a:pt x="15145" y="0"/>
                            </a:cubicBezTo>
                            <a:cubicBezTo>
                              <a:pt x="11845" y="-1994"/>
                              <a:pt x="3035" y="6131"/>
                              <a:pt x="0" y="34290"/>
                            </a:cubicBezTo>
                          </a:path>
                          <a:path w="76676" h="34289" stroke="0" extrusionOk="0">
                            <a:moveTo>
                              <a:pt x="76676" y="33719"/>
                            </a:moveTo>
                            <a:cubicBezTo>
                              <a:pt x="19717" y="33719"/>
                              <a:pt x="15145" y="1"/>
                              <a:pt x="15145" y="0"/>
                            </a:cubicBezTo>
                            <a:cubicBezTo>
                              <a:pt x="16102" y="696"/>
                              <a:pt x="-2734" y="8813"/>
                              <a:pt x="0" y="34290"/>
                            </a:cubicBezTo>
                          </a:path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2262727679">
                              <a:custGeom>
                                <a:avLst/>
                                <a:gdLst>
                                  <a:gd name="connsiteX0" fmla="*/ 76676 w 76676"/>
                                  <a:gd name="connsiteY0" fmla="*/ 33719 h 34289"/>
                                  <a:gd name="connsiteX1" fmla="*/ 15145 w 76676"/>
                                  <a:gd name="connsiteY1" fmla="*/ 0 h 34289"/>
                                  <a:gd name="connsiteX2" fmla="*/ 0 w 76676"/>
                                  <a:gd name="connsiteY2" fmla="*/ 34290 h 3428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76676" h="34289">
                                    <a:moveTo>
                                      <a:pt x="76676" y="33719"/>
                                    </a:moveTo>
                                    <a:cubicBezTo>
                                      <a:pt x="19717" y="33719"/>
                                      <a:pt x="15145" y="0"/>
                                      <a:pt x="15145" y="0"/>
                                    </a:cubicBezTo>
                                    <a:cubicBezTo>
                                      <a:pt x="15145" y="0"/>
                                      <a:pt x="0" y="9239"/>
                                      <a:pt x="0" y="34290"/>
                                    </a:cubicBezTo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  <p:sp>
                    <p:nvSpPr>
                      <p:cNvPr id="676" name="Forme libre : forme 675">
                        <a:extLst>
                          <a:ext uri="{FF2B5EF4-FFF2-40B4-BE49-F238E27FC236}">
                            <a16:creationId xmlns:a16="http://schemas.microsoft.com/office/drawing/2014/main" id="{F4F78D0D-2F1A-4EAE-8411-EF74D29355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06327" y="4355533"/>
                        <a:ext cx="35078" cy="24102"/>
                      </a:xfrm>
                      <a:custGeom>
                        <a:avLst/>
                        <a:gdLst>
                          <a:gd name="connsiteX0" fmla="*/ 5072 w 35078"/>
                          <a:gd name="connsiteY0" fmla="*/ 0 h 24102"/>
                          <a:gd name="connsiteX1" fmla="*/ 30027 w 35078"/>
                          <a:gd name="connsiteY1" fmla="*/ 0 h 24102"/>
                          <a:gd name="connsiteX2" fmla="*/ 35075 w 35078"/>
                          <a:gd name="connsiteY2" fmla="*/ 5144 h 24102"/>
                          <a:gd name="connsiteX3" fmla="*/ 21645 w 35078"/>
                          <a:gd name="connsiteY3" fmla="*/ 24098 h 24102"/>
                          <a:gd name="connsiteX4" fmla="*/ 12406 w 35078"/>
                          <a:gd name="connsiteY4" fmla="*/ 24098 h 24102"/>
                          <a:gd name="connsiteX5" fmla="*/ 23 w 35078"/>
                          <a:gd name="connsiteY5" fmla="*/ 5525 h 24102"/>
                          <a:gd name="connsiteX6" fmla="*/ 5072 w 35078"/>
                          <a:gd name="connsiteY6" fmla="*/ 0 h 24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5078" h="24102" fill="none" extrusionOk="0">
                            <a:moveTo>
                              <a:pt x="5072" y="0"/>
                            </a:moveTo>
                            <a:cubicBezTo>
                              <a:pt x="15655" y="-1206"/>
                              <a:pt x="24987" y="2556"/>
                              <a:pt x="30027" y="0"/>
                            </a:cubicBezTo>
                            <a:cubicBezTo>
                              <a:pt x="32542" y="-162"/>
                              <a:pt x="34875" y="1910"/>
                              <a:pt x="35075" y="5144"/>
                            </a:cubicBezTo>
                            <a:cubicBezTo>
                              <a:pt x="36565" y="13185"/>
                              <a:pt x="35334" y="22736"/>
                              <a:pt x="21645" y="24098"/>
                            </a:cubicBezTo>
                            <a:cubicBezTo>
                              <a:pt x="18423" y="25179"/>
                              <a:pt x="15857" y="23203"/>
                              <a:pt x="12406" y="24098"/>
                            </a:cubicBezTo>
                            <a:cubicBezTo>
                              <a:pt x="10216" y="24596"/>
                              <a:pt x="155" y="23016"/>
                              <a:pt x="23" y="5525"/>
                            </a:cubicBezTo>
                            <a:cubicBezTo>
                              <a:pt x="-571" y="2578"/>
                              <a:pt x="1338" y="-166"/>
                              <a:pt x="5072" y="0"/>
                            </a:cubicBezTo>
                            <a:close/>
                          </a:path>
                          <a:path w="35078" h="24102" stroke="0" extrusionOk="0">
                            <a:moveTo>
                              <a:pt x="5072" y="0"/>
                            </a:moveTo>
                            <a:cubicBezTo>
                              <a:pt x="10965" y="-291"/>
                              <a:pt x="21364" y="2132"/>
                              <a:pt x="30027" y="0"/>
                            </a:cubicBezTo>
                            <a:cubicBezTo>
                              <a:pt x="33160" y="370"/>
                              <a:pt x="34573" y="2220"/>
                              <a:pt x="35075" y="5144"/>
                            </a:cubicBezTo>
                            <a:cubicBezTo>
                              <a:pt x="35913" y="10503"/>
                              <a:pt x="32666" y="24208"/>
                              <a:pt x="21645" y="24098"/>
                            </a:cubicBezTo>
                            <a:cubicBezTo>
                              <a:pt x="18429" y="25048"/>
                              <a:pt x="15606" y="23272"/>
                              <a:pt x="12406" y="24098"/>
                            </a:cubicBezTo>
                            <a:cubicBezTo>
                              <a:pt x="11850" y="23128"/>
                              <a:pt x="2313" y="22238"/>
                              <a:pt x="23" y="5525"/>
                            </a:cubicBezTo>
                            <a:cubicBezTo>
                              <a:pt x="-447" y="2073"/>
                              <a:pt x="1857" y="445"/>
                              <a:pt x="5072" y="0"/>
                            </a:cubicBezTo>
                            <a:close/>
                          </a:path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2342833926">
                              <a:custGeom>
                                <a:avLst/>
                                <a:gdLst>
                                  <a:gd name="connsiteX0" fmla="*/ 5072 w 35078"/>
                                  <a:gd name="connsiteY0" fmla="*/ 0 h 24102"/>
                                  <a:gd name="connsiteX1" fmla="*/ 30027 w 35078"/>
                                  <a:gd name="connsiteY1" fmla="*/ 0 h 24102"/>
                                  <a:gd name="connsiteX2" fmla="*/ 35075 w 35078"/>
                                  <a:gd name="connsiteY2" fmla="*/ 5144 h 24102"/>
                                  <a:gd name="connsiteX3" fmla="*/ 21645 w 35078"/>
                                  <a:gd name="connsiteY3" fmla="*/ 24098 h 24102"/>
                                  <a:gd name="connsiteX4" fmla="*/ 12406 w 35078"/>
                                  <a:gd name="connsiteY4" fmla="*/ 24098 h 24102"/>
                                  <a:gd name="connsiteX5" fmla="*/ 23 w 35078"/>
                                  <a:gd name="connsiteY5" fmla="*/ 5525 h 24102"/>
                                  <a:gd name="connsiteX6" fmla="*/ 5072 w 35078"/>
                                  <a:gd name="connsiteY6" fmla="*/ 0 h 2410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</a:cxnLst>
                                <a:rect l="l" t="t" r="r" b="b"/>
                                <a:pathLst>
                                  <a:path w="35078" h="24102">
                                    <a:moveTo>
                                      <a:pt x="5072" y="0"/>
                                    </a:moveTo>
                                    <a:lnTo>
                                      <a:pt x="30027" y="0"/>
                                    </a:lnTo>
                                    <a:cubicBezTo>
                                      <a:pt x="32885" y="0"/>
                                      <a:pt x="35171" y="2286"/>
                                      <a:pt x="35075" y="5144"/>
                                    </a:cubicBezTo>
                                    <a:cubicBezTo>
                                      <a:pt x="34885" y="12192"/>
                                      <a:pt x="32980" y="24098"/>
                                      <a:pt x="21645" y="24098"/>
                                    </a:cubicBezTo>
                                    <a:lnTo>
                                      <a:pt x="12406" y="24098"/>
                                    </a:lnTo>
                                    <a:cubicBezTo>
                                      <a:pt x="12406" y="24098"/>
                                      <a:pt x="1833" y="24860"/>
                                      <a:pt x="23" y="5525"/>
                                    </a:cubicBezTo>
                                    <a:cubicBezTo>
                                      <a:pt x="-262" y="2572"/>
                                      <a:pt x="2119" y="0"/>
                                      <a:pt x="5072" y="0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  <p:sp>
                    <p:nvSpPr>
                      <p:cNvPr id="677" name="Forme libre : forme 676">
                        <a:extLst>
                          <a:ext uri="{FF2B5EF4-FFF2-40B4-BE49-F238E27FC236}">
                            <a16:creationId xmlns:a16="http://schemas.microsoft.com/office/drawing/2014/main" id="{394329D1-239A-4CB4-9CD4-F537641D7D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52162" y="4355533"/>
                        <a:ext cx="35078" cy="24102"/>
                      </a:xfrm>
                      <a:custGeom>
                        <a:avLst/>
                        <a:gdLst>
                          <a:gd name="connsiteX0" fmla="*/ 30007 w 35078"/>
                          <a:gd name="connsiteY0" fmla="*/ 0 h 24102"/>
                          <a:gd name="connsiteX1" fmla="*/ 5051 w 35078"/>
                          <a:gd name="connsiteY1" fmla="*/ 0 h 24102"/>
                          <a:gd name="connsiteX2" fmla="*/ 3 w 35078"/>
                          <a:gd name="connsiteY2" fmla="*/ 5144 h 24102"/>
                          <a:gd name="connsiteX3" fmla="*/ 13433 w 35078"/>
                          <a:gd name="connsiteY3" fmla="*/ 24098 h 24102"/>
                          <a:gd name="connsiteX4" fmla="*/ 22672 w 35078"/>
                          <a:gd name="connsiteY4" fmla="*/ 24098 h 24102"/>
                          <a:gd name="connsiteX5" fmla="*/ 35055 w 35078"/>
                          <a:gd name="connsiteY5" fmla="*/ 5525 h 24102"/>
                          <a:gd name="connsiteX6" fmla="*/ 30007 w 35078"/>
                          <a:gd name="connsiteY6" fmla="*/ 0 h 24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5078" h="24102" fill="none" extrusionOk="0">
                            <a:moveTo>
                              <a:pt x="30007" y="0"/>
                            </a:moveTo>
                            <a:cubicBezTo>
                              <a:pt x="20836" y="201"/>
                              <a:pt x="14581" y="-2908"/>
                              <a:pt x="5051" y="0"/>
                            </a:cubicBezTo>
                            <a:cubicBezTo>
                              <a:pt x="1858" y="-34"/>
                              <a:pt x="19" y="2588"/>
                              <a:pt x="3" y="5144"/>
                            </a:cubicBezTo>
                            <a:cubicBezTo>
                              <a:pt x="1443" y="11493"/>
                              <a:pt x="1455" y="26823"/>
                              <a:pt x="13433" y="24098"/>
                            </a:cubicBezTo>
                            <a:cubicBezTo>
                              <a:pt x="15533" y="23730"/>
                              <a:pt x="20634" y="25048"/>
                              <a:pt x="22672" y="24098"/>
                            </a:cubicBezTo>
                            <a:cubicBezTo>
                              <a:pt x="24331" y="25115"/>
                              <a:pt x="33099" y="25069"/>
                              <a:pt x="35055" y="5525"/>
                            </a:cubicBezTo>
                            <a:cubicBezTo>
                              <a:pt x="34764" y="3125"/>
                              <a:pt x="33056" y="-370"/>
                              <a:pt x="30007" y="0"/>
                            </a:cubicBezTo>
                            <a:close/>
                          </a:path>
                          <a:path w="35078" h="24102" stroke="0" extrusionOk="0">
                            <a:moveTo>
                              <a:pt x="30007" y="0"/>
                            </a:moveTo>
                            <a:cubicBezTo>
                              <a:pt x="22460" y="1263"/>
                              <a:pt x="12624" y="-2351"/>
                              <a:pt x="5051" y="0"/>
                            </a:cubicBezTo>
                            <a:cubicBezTo>
                              <a:pt x="2506" y="-473"/>
                              <a:pt x="-573" y="1659"/>
                              <a:pt x="3" y="5144"/>
                            </a:cubicBezTo>
                            <a:cubicBezTo>
                              <a:pt x="32" y="14765"/>
                              <a:pt x="101" y="22763"/>
                              <a:pt x="13433" y="24098"/>
                            </a:cubicBezTo>
                            <a:cubicBezTo>
                              <a:pt x="16150" y="24095"/>
                              <a:pt x="20556" y="24758"/>
                              <a:pt x="22672" y="24098"/>
                            </a:cubicBezTo>
                            <a:cubicBezTo>
                              <a:pt x="22628" y="23804"/>
                              <a:pt x="32014" y="25772"/>
                              <a:pt x="35055" y="5525"/>
                            </a:cubicBezTo>
                            <a:cubicBezTo>
                              <a:pt x="35879" y="3027"/>
                              <a:pt x="33036" y="-359"/>
                              <a:pt x="30007" y="0"/>
                            </a:cubicBezTo>
                            <a:close/>
                          </a:path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1431869748">
                              <a:custGeom>
                                <a:avLst/>
                                <a:gdLst>
                                  <a:gd name="connsiteX0" fmla="*/ 30007 w 35078"/>
                                  <a:gd name="connsiteY0" fmla="*/ 0 h 24102"/>
                                  <a:gd name="connsiteX1" fmla="*/ 5051 w 35078"/>
                                  <a:gd name="connsiteY1" fmla="*/ 0 h 24102"/>
                                  <a:gd name="connsiteX2" fmla="*/ 3 w 35078"/>
                                  <a:gd name="connsiteY2" fmla="*/ 5144 h 24102"/>
                                  <a:gd name="connsiteX3" fmla="*/ 13433 w 35078"/>
                                  <a:gd name="connsiteY3" fmla="*/ 24098 h 24102"/>
                                  <a:gd name="connsiteX4" fmla="*/ 22672 w 35078"/>
                                  <a:gd name="connsiteY4" fmla="*/ 24098 h 24102"/>
                                  <a:gd name="connsiteX5" fmla="*/ 35055 w 35078"/>
                                  <a:gd name="connsiteY5" fmla="*/ 5525 h 24102"/>
                                  <a:gd name="connsiteX6" fmla="*/ 30007 w 35078"/>
                                  <a:gd name="connsiteY6" fmla="*/ 0 h 24102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</a:cxnLst>
                                <a:rect l="l" t="t" r="r" b="b"/>
                                <a:pathLst>
                                  <a:path w="35078" h="24102">
                                    <a:moveTo>
                                      <a:pt x="30007" y="0"/>
                                    </a:moveTo>
                                    <a:lnTo>
                                      <a:pt x="5051" y="0"/>
                                    </a:lnTo>
                                    <a:cubicBezTo>
                                      <a:pt x="2194" y="0"/>
                                      <a:pt x="-92" y="2286"/>
                                      <a:pt x="3" y="5144"/>
                                    </a:cubicBezTo>
                                    <a:cubicBezTo>
                                      <a:pt x="193" y="12192"/>
                                      <a:pt x="2098" y="24098"/>
                                      <a:pt x="13433" y="24098"/>
                                    </a:cubicBezTo>
                                    <a:lnTo>
                                      <a:pt x="22672" y="24098"/>
                                    </a:lnTo>
                                    <a:cubicBezTo>
                                      <a:pt x="22672" y="24098"/>
                                      <a:pt x="33245" y="24860"/>
                                      <a:pt x="35055" y="5525"/>
                                    </a:cubicBezTo>
                                    <a:cubicBezTo>
                                      <a:pt x="35341" y="2572"/>
                                      <a:pt x="32959" y="0"/>
                                      <a:pt x="30007" y="0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  <p:sp>
                    <p:nvSpPr>
                      <p:cNvPr id="678" name="Forme libre : forme 677">
                        <a:extLst>
                          <a:ext uri="{FF2B5EF4-FFF2-40B4-BE49-F238E27FC236}">
                            <a16:creationId xmlns:a16="http://schemas.microsoft.com/office/drawing/2014/main" id="{2092D417-8235-4A1D-A47D-4E38FFCA4F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38723" y="4291335"/>
                        <a:ext cx="9525" cy="9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4268655997"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9525" h="9525"/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  <p:sp>
                    <p:nvSpPr>
                      <p:cNvPr id="679" name="Forme libre : forme 678">
                        <a:extLst>
                          <a:ext uri="{FF2B5EF4-FFF2-40B4-BE49-F238E27FC236}">
                            <a16:creationId xmlns:a16="http://schemas.microsoft.com/office/drawing/2014/main" id="{F2A331B8-E455-45F6-B7B5-5595FDBF95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38723" y="4291335"/>
                        <a:ext cx="9525" cy="95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833955555"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9525" h="9525"/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  <p:sp>
                    <p:nvSpPr>
                      <p:cNvPr id="680" name="Forme libre : forme 679">
                        <a:extLst>
                          <a:ext uri="{FF2B5EF4-FFF2-40B4-BE49-F238E27FC236}">
                            <a16:creationId xmlns:a16="http://schemas.microsoft.com/office/drawing/2014/main" id="{4F9795C5-3D85-44AF-A58E-B544C765A4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08636" y="4374488"/>
                        <a:ext cx="76200" cy="38100"/>
                      </a:xfrm>
                      <a:custGeom>
                        <a:avLst/>
                        <a:gdLst>
                          <a:gd name="connsiteX0" fmla="*/ 76200 w 76200"/>
                          <a:gd name="connsiteY0" fmla="*/ 0 h 38100"/>
                          <a:gd name="connsiteX1" fmla="*/ 38100 w 76200"/>
                          <a:gd name="connsiteY1" fmla="*/ 38100 h 38100"/>
                          <a:gd name="connsiteX2" fmla="*/ 0 w 76200"/>
                          <a:gd name="connsiteY2" fmla="*/ 0 h 38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6200" h="38100" fill="none" extrusionOk="0">
                            <a:moveTo>
                              <a:pt x="76200" y="0"/>
                            </a:moveTo>
                            <a:cubicBezTo>
                              <a:pt x="73517" y="22960"/>
                              <a:pt x="58576" y="43882"/>
                              <a:pt x="38100" y="38100"/>
                            </a:cubicBezTo>
                            <a:cubicBezTo>
                              <a:pt x="19776" y="40734"/>
                              <a:pt x="-3784" y="17448"/>
                              <a:pt x="0" y="0"/>
                            </a:cubicBezTo>
                          </a:path>
                          <a:path w="76200" h="38100" stroke="0" extrusionOk="0">
                            <a:moveTo>
                              <a:pt x="76200" y="0"/>
                            </a:moveTo>
                            <a:cubicBezTo>
                              <a:pt x="77332" y="19147"/>
                              <a:pt x="55649" y="37255"/>
                              <a:pt x="38100" y="38100"/>
                            </a:cubicBezTo>
                            <a:cubicBezTo>
                              <a:pt x="16439" y="37390"/>
                              <a:pt x="2111" y="23869"/>
                              <a:pt x="0" y="0"/>
                            </a:cubicBezTo>
                          </a:path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1474561902">
                              <a:custGeom>
                                <a:avLst/>
                                <a:gdLst>
                                  <a:gd name="connsiteX0" fmla="*/ 76200 w 76200"/>
                                  <a:gd name="connsiteY0" fmla="*/ 0 h 38100"/>
                                  <a:gd name="connsiteX1" fmla="*/ 38100 w 76200"/>
                                  <a:gd name="connsiteY1" fmla="*/ 38100 h 38100"/>
                                  <a:gd name="connsiteX2" fmla="*/ 0 w 76200"/>
                                  <a:gd name="connsiteY2" fmla="*/ 0 h 381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</a:cxnLst>
                                <a:rect l="l" t="t" r="r" b="b"/>
                                <a:pathLst>
                                  <a:path w="76200" h="38100">
                                    <a:moveTo>
                                      <a:pt x="76200" y="0"/>
                                    </a:moveTo>
                                    <a:cubicBezTo>
                                      <a:pt x="76200" y="21050"/>
                                      <a:pt x="59150" y="38100"/>
                                      <a:pt x="38100" y="38100"/>
                                    </a:cubicBezTo>
                                    <a:cubicBezTo>
                                      <a:pt x="17050" y="38100"/>
                                      <a:pt x="0" y="21050"/>
                                      <a:pt x="0" y="0"/>
                                    </a:cubicBezTo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  <p:sp>
                    <p:nvSpPr>
                      <p:cNvPr id="681" name="Forme libre : forme 680">
                        <a:extLst>
                          <a:ext uri="{FF2B5EF4-FFF2-40B4-BE49-F238E27FC236}">
                            <a16:creationId xmlns:a16="http://schemas.microsoft.com/office/drawing/2014/main" id="{DBDD0F5B-E947-4AAB-835E-4CD1955547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099492" y="4294192"/>
                        <a:ext cx="99726" cy="138398"/>
                      </a:xfrm>
                      <a:custGeom>
                        <a:avLst/>
                        <a:gdLst>
                          <a:gd name="connsiteX0" fmla="*/ 0 w 99726"/>
                          <a:gd name="connsiteY0" fmla="*/ 121158 h 138398"/>
                          <a:gd name="connsiteX1" fmla="*/ 0 w 99726"/>
                          <a:gd name="connsiteY1" fmla="*/ 52197 h 138398"/>
                          <a:gd name="connsiteX2" fmla="*/ 47530 w 99726"/>
                          <a:gd name="connsiteY2" fmla="*/ 0 h 138398"/>
                          <a:gd name="connsiteX3" fmla="*/ 47530 w 99726"/>
                          <a:gd name="connsiteY3" fmla="*/ 0 h 138398"/>
                          <a:gd name="connsiteX4" fmla="*/ 99727 w 99726"/>
                          <a:gd name="connsiteY4" fmla="*/ 52197 h 138398"/>
                          <a:gd name="connsiteX5" fmla="*/ 99727 w 99726"/>
                          <a:gd name="connsiteY5" fmla="*/ 138398 h 1383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99726" h="138398" fill="none" extrusionOk="0">
                            <a:moveTo>
                              <a:pt x="0" y="121158"/>
                            </a:moveTo>
                            <a:cubicBezTo>
                              <a:pt x="-3994" y="101486"/>
                              <a:pt x="5732" y="81416"/>
                              <a:pt x="0" y="52197"/>
                            </a:cubicBezTo>
                            <a:cubicBezTo>
                              <a:pt x="837" y="23936"/>
                              <a:pt x="21556" y="-7617"/>
                              <a:pt x="47530" y="0"/>
                            </a:cubicBezTo>
                            <a:lnTo>
                              <a:pt x="47530" y="0"/>
                            </a:lnTo>
                            <a:cubicBezTo>
                              <a:pt x="76441" y="5139"/>
                              <a:pt x="100043" y="22108"/>
                              <a:pt x="99727" y="52197"/>
                            </a:cubicBezTo>
                            <a:cubicBezTo>
                              <a:pt x="100001" y="72409"/>
                              <a:pt x="95163" y="97150"/>
                              <a:pt x="99727" y="138398"/>
                            </a:cubicBezTo>
                          </a:path>
                          <a:path w="99726" h="138398" stroke="0" extrusionOk="0">
                            <a:moveTo>
                              <a:pt x="0" y="121158"/>
                            </a:moveTo>
                            <a:cubicBezTo>
                              <a:pt x="-2133" y="106964"/>
                              <a:pt x="1430" y="72960"/>
                              <a:pt x="0" y="52197"/>
                            </a:cubicBezTo>
                            <a:cubicBezTo>
                              <a:pt x="250" y="22084"/>
                              <a:pt x="16594" y="2095"/>
                              <a:pt x="47530" y="0"/>
                            </a:cubicBezTo>
                            <a:lnTo>
                              <a:pt x="47530" y="0"/>
                            </a:lnTo>
                            <a:cubicBezTo>
                              <a:pt x="77710" y="-513"/>
                              <a:pt x="94197" y="24257"/>
                              <a:pt x="99727" y="52197"/>
                            </a:cubicBezTo>
                            <a:cubicBezTo>
                              <a:pt x="106971" y="91304"/>
                              <a:pt x="96511" y="111159"/>
                              <a:pt x="99727" y="138398"/>
                            </a:cubicBezTo>
                          </a:path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158077724">
                              <a:custGeom>
                                <a:avLst/>
                                <a:gdLst>
                                  <a:gd name="connsiteX0" fmla="*/ 0 w 99726"/>
                                  <a:gd name="connsiteY0" fmla="*/ 121158 h 138398"/>
                                  <a:gd name="connsiteX1" fmla="*/ 0 w 99726"/>
                                  <a:gd name="connsiteY1" fmla="*/ 52197 h 138398"/>
                                  <a:gd name="connsiteX2" fmla="*/ 47530 w 99726"/>
                                  <a:gd name="connsiteY2" fmla="*/ 0 h 138398"/>
                                  <a:gd name="connsiteX3" fmla="*/ 47530 w 99726"/>
                                  <a:gd name="connsiteY3" fmla="*/ 0 h 138398"/>
                                  <a:gd name="connsiteX4" fmla="*/ 99727 w 99726"/>
                                  <a:gd name="connsiteY4" fmla="*/ 52197 h 138398"/>
                                  <a:gd name="connsiteX5" fmla="*/ 99727 w 99726"/>
                                  <a:gd name="connsiteY5" fmla="*/ 138398 h 13839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99726" h="138398">
                                    <a:moveTo>
                                      <a:pt x="0" y="121158"/>
                                    </a:moveTo>
                                    <a:lnTo>
                                      <a:pt x="0" y="52197"/>
                                    </a:lnTo>
                                    <a:cubicBezTo>
                                      <a:pt x="0" y="23527"/>
                                      <a:pt x="18859" y="0"/>
                                      <a:pt x="47530" y="0"/>
                                    </a:cubicBezTo>
                                    <a:lnTo>
                                      <a:pt x="47530" y="0"/>
                                    </a:lnTo>
                                    <a:cubicBezTo>
                                      <a:pt x="76200" y="0"/>
                                      <a:pt x="99727" y="23432"/>
                                      <a:pt x="99727" y="52197"/>
                                    </a:cubicBezTo>
                                    <a:lnTo>
                                      <a:pt x="99727" y="138398"/>
                                    </a:lnTo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</p:grpSp>
                <p:grpSp>
                  <p:nvGrpSpPr>
                    <p:cNvPr id="672" name="Graphique 1867">
                      <a:extLst>
                        <a:ext uri="{FF2B5EF4-FFF2-40B4-BE49-F238E27FC236}">
                          <a16:creationId xmlns:a16="http://schemas.microsoft.com/office/drawing/2014/main" id="{71404B01-7E8F-418F-BCA7-8119192248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27972" y="4361820"/>
                      <a:ext cx="36385" cy="6191"/>
                      <a:chOff x="11127972" y="4361820"/>
                      <a:chExt cx="36385" cy="6191"/>
                    </a:xfrm>
                    <a:grpFill/>
                  </p:grpSpPr>
                  <p:sp>
                    <p:nvSpPr>
                      <p:cNvPr id="673" name="Forme libre : forme 672">
                        <a:extLst>
                          <a:ext uri="{FF2B5EF4-FFF2-40B4-BE49-F238E27FC236}">
                            <a16:creationId xmlns:a16="http://schemas.microsoft.com/office/drawing/2014/main" id="{0AB67ADC-5DB3-47AE-9FBC-2FA612C937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27972" y="4361820"/>
                        <a:ext cx="9525" cy="5619"/>
                      </a:xfrm>
                      <a:custGeom>
                        <a:avLst/>
                        <a:gdLst>
                          <a:gd name="connsiteX0" fmla="*/ 0 w 9525"/>
                          <a:gd name="connsiteY0" fmla="*/ 0 h 5619"/>
                          <a:gd name="connsiteX1" fmla="*/ 0 w 9525"/>
                          <a:gd name="connsiteY1" fmla="*/ 5620 h 56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619" fill="none" extrusionOk="0">
                            <a:moveTo>
                              <a:pt x="0" y="0"/>
                            </a:moveTo>
                            <a:cubicBezTo>
                              <a:pt x="286" y="1511"/>
                              <a:pt x="-71" y="3814"/>
                              <a:pt x="0" y="5620"/>
                            </a:cubicBezTo>
                          </a:path>
                          <a:path w="9525" h="5619" stroke="0" extrusionOk="0">
                            <a:moveTo>
                              <a:pt x="0" y="0"/>
                            </a:moveTo>
                            <a:cubicBezTo>
                              <a:pt x="671" y="1775"/>
                              <a:pt x="-373" y="3583"/>
                              <a:pt x="0" y="5620"/>
                            </a:cubicBezTo>
                          </a:path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179407282">
                              <a:custGeom>
                                <a:avLst/>
                                <a:gdLst>
                                  <a:gd name="connsiteX0" fmla="*/ 0 w 9525"/>
                                  <a:gd name="connsiteY0" fmla="*/ 0 h 5619"/>
                                  <a:gd name="connsiteX1" fmla="*/ 0 w 9525"/>
                                  <a:gd name="connsiteY1" fmla="*/ 5620 h 56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525" h="5619">
                                    <a:moveTo>
                                      <a:pt x="0" y="0"/>
                                    </a:moveTo>
                                    <a:lnTo>
                                      <a:pt x="0" y="5620"/>
                                    </a:lnTo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  <p:sp>
                    <p:nvSpPr>
                      <p:cNvPr id="674" name="Forme libre : forme 673">
                        <a:extLst>
                          <a:ext uri="{FF2B5EF4-FFF2-40B4-BE49-F238E27FC236}">
                            <a16:creationId xmlns:a16="http://schemas.microsoft.com/office/drawing/2014/main" id="{70797E92-7E83-4B11-9553-2735D00D29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164357" y="4362391"/>
                        <a:ext cx="9525" cy="5619"/>
                      </a:xfrm>
                      <a:custGeom>
                        <a:avLst/>
                        <a:gdLst>
                          <a:gd name="connsiteX0" fmla="*/ 0 w 9525"/>
                          <a:gd name="connsiteY0" fmla="*/ 0 h 5619"/>
                          <a:gd name="connsiteX1" fmla="*/ 0 w 9525"/>
                          <a:gd name="connsiteY1" fmla="*/ 5620 h 56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619" fill="none" extrusionOk="0">
                            <a:moveTo>
                              <a:pt x="0" y="0"/>
                            </a:moveTo>
                            <a:cubicBezTo>
                              <a:pt x="276" y="1870"/>
                              <a:pt x="-660" y="3546"/>
                              <a:pt x="0" y="5620"/>
                            </a:cubicBezTo>
                          </a:path>
                          <a:path w="9525" h="5619" stroke="0" extrusionOk="0">
                            <a:moveTo>
                              <a:pt x="0" y="0"/>
                            </a:moveTo>
                            <a:cubicBezTo>
                              <a:pt x="638" y="2484"/>
                              <a:pt x="-558" y="3633"/>
                              <a:pt x="0" y="5620"/>
                            </a:cubicBezTo>
                          </a:path>
                        </a:pathLst>
                      </a:custGeom>
                      <a:grpFill/>
                      <a:ln w="6350" cap="rnd">
                        <a:solidFill>
                          <a:schemeClr val="accent4">
                            <a:lumMod val="75000"/>
                          </a:schemeClr>
                        </a:solidFill>
                        <a:prstDash val="solid"/>
                        <a:round/>
                        <a:extLst>
                          <a:ext uri="{C807C97D-BFC1-408E-A445-0C87EB9F89A2}">
                            <ask:lineSketchStyleProps xmlns:ask="http://schemas.microsoft.com/office/drawing/2018/sketchyshapes" sd="941864113">
                              <a:custGeom>
                                <a:avLst/>
                                <a:gdLst>
                                  <a:gd name="connsiteX0" fmla="*/ 0 w 9525"/>
                                  <a:gd name="connsiteY0" fmla="*/ 0 h 5619"/>
                                  <a:gd name="connsiteX1" fmla="*/ 0 w 9525"/>
                                  <a:gd name="connsiteY1" fmla="*/ 5620 h 5619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9525" h="5619">
                                    <a:moveTo>
                                      <a:pt x="0" y="0"/>
                                    </a:moveTo>
                                    <a:lnTo>
                                      <a:pt x="0" y="5620"/>
                                    </a:lnTo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/>
                      <a:p>
                        <a:endParaRPr lang="fr-FR" sz="1050"/>
                      </a:p>
                    </p:txBody>
                  </p:sp>
                </p:grpSp>
              </p:grpSp>
              <p:sp>
                <p:nvSpPr>
                  <p:cNvPr id="656" name="Forme libre : forme 655">
                    <a:extLst>
                      <a:ext uri="{FF2B5EF4-FFF2-40B4-BE49-F238E27FC236}">
                        <a16:creationId xmlns:a16="http://schemas.microsoft.com/office/drawing/2014/main" id="{6D7A875F-36CE-436E-8356-855F4E5272FC}"/>
                      </a:ext>
                    </a:extLst>
                  </p:cNvPr>
                  <p:cNvSpPr/>
                  <p:nvPr/>
                </p:nvSpPr>
                <p:spPr>
                  <a:xfrm>
                    <a:off x="11165595" y="4424107"/>
                    <a:ext cx="47446" cy="133165"/>
                  </a:xfrm>
                  <a:custGeom>
                    <a:avLst/>
                    <a:gdLst>
                      <a:gd name="connsiteX0" fmla="*/ 0 w 47446"/>
                      <a:gd name="connsiteY0" fmla="*/ 6 h 133165"/>
                      <a:gd name="connsiteX1" fmla="*/ 45244 w 47446"/>
                      <a:gd name="connsiteY1" fmla="*/ 32391 h 133165"/>
                      <a:gd name="connsiteX2" fmla="*/ 36576 w 47446"/>
                      <a:gd name="connsiteY2" fmla="*/ 133165 h 133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7446" h="133165" fill="none" extrusionOk="0">
                        <a:moveTo>
                          <a:pt x="0" y="6"/>
                        </a:moveTo>
                        <a:cubicBezTo>
                          <a:pt x="-2458" y="7947"/>
                          <a:pt x="50250" y="-2511"/>
                          <a:pt x="45244" y="32391"/>
                        </a:cubicBezTo>
                        <a:cubicBezTo>
                          <a:pt x="50876" y="62802"/>
                          <a:pt x="53271" y="109631"/>
                          <a:pt x="36576" y="133165"/>
                        </a:cubicBezTo>
                      </a:path>
                      <a:path w="47446" h="133165" stroke="0" extrusionOk="0">
                        <a:moveTo>
                          <a:pt x="0" y="6"/>
                        </a:moveTo>
                        <a:cubicBezTo>
                          <a:pt x="-390" y="8987"/>
                          <a:pt x="45905" y="-4399"/>
                          <a:pt x="45244" y="32391"/>
                        </a:cubicBezTo>
                        <a:cubicBezTo>
                          <a:pt x="42245" y="65568"/>
                          <a:pt x="59737" y="113663"/>
                          <a:pt x="36576" y="133165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819728718">
                          <a:custGeom>
                            <a:avLst/>
                            <a:gdLst>
                              <a:gd name="connsiteX0" fmla="*/ 0 w 47446"/>
                              <a:gd name="connsiteY0" fmla="*/ 6 h 133165"/>
                              <a:gd name="connsiteX1" fmla="*/ 45244 w 47446"/>
                              <a:gd name="connsiteY1" fmla="*/ 32391 h 133165"/>
                              <a:gd name="connsiteX2" fmla="*/ 36576 w 47446"/>
                              <a:gd name="connsiteY2" fmla="*/ 133165 h 13316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7446" h="133165">
                                <a:moveTo>
                                  <a:pt x="0" y="6"/>
                                </a:moveTo>
                                <a:cubicBezTo>
                                  <a:pt x="0" y="6"/>
                                  <a:pt x="45244" y="-1232"/>
                                  <a:pt x="45244" y="32391"/>
                                </a:cubicBezTo>
                                <a:cubicBezTo>
                                  <a:pt x="45244" y="62966"/>
                                  <a:pt x="54007" y="113734"/>
                                  <a:pt x="36576" y="133165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57" name="Forme libre : forme 656">
                    <a:extLst>
                      <a:ext uri="{FF2B5EF4-FFF2-40B4-BE49-F238E27FC236}">
                        <a16:creationId xmlns:a16="http://schemas.microsoft.com/office/drawing/2014/main" id="{23F386A0-9B45-468B-91FC-6BEE06A94DCA}"/>
                      </a:ext>
                    </a:extLst>
                  </p:cNvPr>
                  <p:cNvSpPr/>
                  <p:nvPr/>
                </p:nvSpPr>
                <p:spPr>
                  <a:xfrm>
                    <a:off x="11038723" y="4291335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795021029"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525" h="9525"/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58" name="Forme libre : forme 657">
                    <a:extLst>
                      <a:ext uri="{FF2B5EF4-FFF2-40B4-BE49-F238E27FC236}">
                        <a16:creationId xmlns:a16="http://schemas.microsoft.com/office/drawing/2014/main" id="{792EC2E9-AFD8-4EEB-A9BD-D91E028C0AB5}"/>
                      </a:ext>
                    </a:extLst>
                  </p:cNvPr>
                  <p:cNvSpPr/>
                  <p:nvPr/>
                </p:nvSpPr>
                <p:spPr>
                  <a:xfrm>
                    <a:off x="11038723" y="4291335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81950014"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525" h="9525"/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59" name="Forme libre : forme 658">
                    <a:extLst>
                      <a:ext uri="{FF2B5EF4-FFF2-40B4-BE49-F238E27FC236}">
                        <a16:creationId xmlns:a16="http://schemas.microsoft.com/office/drawing/2014/main" id="{49BA465C-B9A4-4B46-8357-752F4693CECE}"/>
                      </a:ext>
                    </a:extLst>
                  </p:cNvPr>
                  <p:cNvSpPr/>
                  <p:nvPr/>
                </p:nvSpPr>
                <p:spPr>
                  <a:xfrm>
                    <a:off x="11038723" y="4291335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653903808"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525" h="9525"/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0" name="Forme libre : forme 659">
                    <a:extLst>
                      <a:ext uri="{FF2B5EF4-FFF2-40B4-BE49-F238E27FC236}">
                        <a16:creationId xmlns:a16="http://schemas.microsoft.com/office/drawing/2014/main" id="{14629C96-04D2-49A9-ACF3-B8372164CACE}"/>
                      </a:ext>
                    </a:extLst>
                  </p:cNvPr>
                  <p:cNvSpPr/>
                  <p:nvPr/>
                </p:nvSpPr>
                <p:spPr>
                  <a:xfrm>
                    <a:off x="11076537" y="4526697"/>
                    <a:ext cx="74771" cy="196310"/>
                  </a:xfrm>
                  <a:custGeom>
                    <a:avLst/>
                    <a:gdLst>
                      <a:gd name="connsiteX0" fmla="*/ 74771 w 74771"/>
                      <a:gd name="connsiteY0" fmla="*/ 44768 h 196310"/>
                      <a:gd name="connsiteX1" fmla="*/ 30575 w 74771"/>
                      <a:gd name="connsiteY1" fmla="*/ 196310 h 196310"/>
                      <a:gd name="connsiteX2" fmla="*/ 0 w 74771"/>
                      <a:gd name="connsiteY2" fmla="*/ 196310 h 196310"/>
                      <a:gd name="connsiteX3" fmla="*/ 20765 w 74771"/>
                      <a:gd name="connsiteY3" fmla="*/ 181070 h 196310"/>
                      <a:gd name="connsiteX4" fmla="*/ 35528 w 74771"/>
                      <a:gd name="connsiteY4" fmla="*/ 0 h 196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771" h="196310" fill="none" extrusionOk="0">
                        <a:moveTo>
                          <a:pt x="74771" y="44768"/>
                        </a:moveTo>
                        <a:cubicBezTo>
                          <a:pt x="60598" y="112507"/>
                          <a:pt x="46614" y="132046"/>
                          <a:pt x="30575" y="196310"/>
                        </a:cubicBezTo>
                        <a:cubicBezTo>
                          <a:pt x="18206" y="197810"/>
                          <a:pt x="6969" y="194382"/>
                          <a:pt x="0" y="196310"/>
                        </a:cubicBezTo>
                        <a:cubicBezTo>
                          <a:pt x="5168" y="189479"/>
                          <a:pt x="11241" y="189217"/>
                          <a:pt x="20765" y="181070"/>
                        </a:cubicBezTo>
                        <a:cubicBezTo>
                          <a:pt x="15616" y="125289"/>
                          <a:pt x="49677" y="65664"/>
                          <a:pt x="35528" y="0"/>
                        </a:cubicBezTo>
                      </a:path>
                      <a:path w="74771" h="196310" stroke="0" extrusionOk="0">
                        <a:moveTo>
                          <a:pt x="74771" y="44768"/>
                        </a:moveTo>
                        <a:cubicBezTo>
                          <a:pt x="58717" y="120678"/>
                          <a:pt x="48096" y="130255"/>
                          <a:pt x="30575" y="196310"/>
                        </a:cubicBezTo>
                        <a:cubicBezTo>
                          <a:pt x="24344" y="197766"/>
                          <a:pt x="6598" y="196129"/>
                          <a:pt x="0" y="196310"/>
                        </a:cubicBezTo>
                        <a:cubicBezTo>
                          <a:pt x="8835" y="186871"/>
                          <a:pt x="14304" y="187557"/>
                          <a:pt x="20765" y="181070"/>
                        </a:cubicBezTo>
                        <a:cubicBezTo>
                          <a:pt x="21781" y="108274"/>
                          <a:pt x="42379" y="87753"/>
                          <a:pt x="35528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025193775">
                          <a:custGeom>
                            <a:avLst/>
                            <a:gdLst>
                              <a:gd name="connsiteX0" fmla="*/ 74771 w 74771"/>
                              <a:gd name="connsiteY0" fmla="*/ 44768 h 196310"/>
                              <a:gd name="connsiteX1" fmla="*/ 30575 w 74771"/>
                              <a:gd name="connsiteY1" fmla="*/ 196310 h 196310"/>
                              <a:gd name="connsiteX2" fmla="*/ 0 w 74771"/>
                              <a:gd name="connsiteY2" fmla="*/ 196310 h 196310"/>
                              <a:gd name="connsiteX3" fmla="*/ 20765 w 74771"/>
                              <a:gd name="connsiteY3" fmla="*/ 181070 h 196310"/>
                              <a:gd name="connsiteX4" fmla="*/ 35528 w 74771"/>
                              <a:gd name="connsiteY4" fmla="*/ 0 h 19631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74771" h="196310">
                                <a:moveTo>
                                  <a:pt x="74771" y="44768"/>
                                </a:moveTo>
                                <a:lnTo>
                                  <a:pt x="30575" y="196310"/>
                                </a:lnTo>
                                <a:lnTo>
                                  <a:pt x="0" y="196310"/>
                                </a:lnTo>
                                <a:lnTo>
                                  <a:pt x="20765" y="181070"/>
                                </a:lnTo>
                                <a:lnTo>
                                  <a:pt x="35528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1" name="Forme libre : forme 660">
                    <a:extLst>
                      <a:ext uri="{FF2B5EF4-FFF2-40B4-BE49-F238E27FC236}">
                        <a16:creationId xmlns:a16="http://schemas.microsoft.com/office/drawing/2014/main" id="{200227E1-0E64-4017-85FB-F4099DA62199}"/>
                      </a:ext>
                    </a:extLst>
                  </p:cNvPr>
                  <p:cNvSpPr/>
                  <p:nvPr/>
                </p:nvSpPr>
                <p:spPr>
                  <a:xfrm>
                    <a:off x="11152261" y="4571560"/>
                    <a:ext cx="42386" cy="152780"/>
                  </a:xfrm>
                  <a:custGeom>
                    <a:avLst/>
                    <a:gdLst>
                      <a:gd name="connsiteX0" fmla="*/ 42386 w 42386"/>
                      <a:gd name="connsiteY0" fmla="*/ 37243 h 152780"/>
                      <a:gd name="connsiteX1" fmla="*/ 31814 w 42386"/>
                      <a:gd name="connsiteY1" fmla="*/ 139922 h 152780"/>
                      <a:gd name="connsiteX2" fmla="*/ 40386 w 42386"/>
                      <a:gd name="connsiteY2" fmla="*/ 152781 h 152780"/>
                      <a:gd name="connsiteX3" fmla="*/ 15335 w 42386"/>
                      <a:gd name="connsiteY3" fmla="*/ 152781 h 152780"/>
                      <a:gd name="connsiteX4" fmla="*/ 0 w 42386"/>
                      <a:gd name="connsiteY4" fmla="*/ 0 h 152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86" h="152780" fill="none" extrusionOk="0">
                        <a:moveTo>
                          <a:pt x="42386" y="37243"/>
                        </a:moveTo>
                        <a:cubicBezTo>
                          <a:pt x="41299" y="74184"/>
                          <a:pt x="30858" y="103120"/>
                          <a:pt x="31814" y="139922"/>
                        </a:cubicBezTo>
                        <a:cubicBezTo>
                          <a:pt x="36184" y="144464"/>
                          <a:pt x="37040" y="149729"/>
                          <a:pt x="40386" y="152781"/>
                        </a:cubicBezTo>
                        <a:cubicBezTo>
                          <a:pt x="30864" y="154745"/>
                          <a:pt x="22777" y="151373"/>
                          <a:pt x="15335" y="152781"/>
                        </a:cubicBezTo>
                        <a:cubicBezTo>
                          <a:pt x="-5798" y="83552"/>
                          <a:pt x="12389" y="54805"/>
                          <a:pt x="0" y="0"/>
                        </a:cubicBezTo>
                      </a:path>
                      <a:path w="42386" h="152780" stroke="0" extrusionOk="0">
                        <a:moveTo>
                          <a:pt x="42386" y="37243"/>
                        </a:moveTo>
                        <a:cubicBezTo>
                          <a:pt x="38290" y="75059"/>
                          <a:pt x="39530" y="107528"/>
                          <a:pt x="31814" y="139922"/>
                        </a:cubicBezTo>
                        <a:cubicBezTo>
                          <a:pt x="34964" y="144129"/>
                          <a:pt x="35651" y="148848"/>
                          <a:pt x="40386" y="152781"/>
                        </a:cubicBezTo>
                        <a:cubicBezTo>
                          <a:pt x="34079" y="153539"/>
                          <a:pt x="22665" y="150260"/>
                          <a:pt x="15335" y="152781"/>
                        </a:cubicBezTo>
                        <a:cubicBezTo>
                          <a:pt x="10151" y="108256"/>
                          <a:pt x="19604" y="41627"/>
                          <a:pt x="0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064235865">
                          <a:custGeom>
                            <a:avLst/>
                            <a:gdLst>
                              <a:gd name="connsiteX0" fmla="*/ 42386 w 42386"/>
                              <a:gd name="connsiteY0" fmla="*/ 37243 h 152780"/>
                              <a:gd name="connsiteX1" fmla="*/ 31814 w 42386"/>
                              <a:gd name="connsiteY1" fmla="*/ 139922 h 152780"/>
                              <a:gd name="connsiteX2" fmla="*/ 40386 w 42386"/>
                              <a:gd name="connsiteY2" fmla="*/ 152781 h 152780"/>
                              <a:gd name="connsiteX3" fmla="*/ 15335 w 42386"/>
                              <a:gd name="connsiteY3" fmla="*/ 152781 h 152780"/>
                              <a:gd name="connsiteX4" fmla="*/ 0 w 42386"/>
                              <a:gd name="connsiteY4" fmla="*/ 0 h 1527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2386" h="152780">
                                <a:moveTo>
                                  <a:pt x="42386" y="37243"/>
                                </a:moveTo>
                                <a:cubicBezTo>
                                  <a:pt x="41624" y="71818"/>
                                  <a:pt x="38671" y="107823"/>
                                  <a:pt x="31814" y="139922"/>
                                </a:cubicBezTo>
                                <a:lnTo>
                                  <a:pt x="40386" y="152781"/>
                                </a:lnTo>
                                <a:lnTo>
                                  <a:pt x="15335" y="152781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2" name="Forme libre : forme 661">
                    <a:extLst>
                      <a:ext uri="{FF2B5EF4-FFF2-40B4-BE49-F238E27FC236}">
                        <a16:creationId xmlns:a16="http://schemas.microsoft.com/office/drawing/2014/main" id="{77F76E4A-2EA1-4CA1-A3D5-D724AB09440A}"/>
                      </a:ext>
                    </a:extLst>
                  </p:cNvPr>
                  <p:cNvSpPr/>
                  <p:nvPr/>
                </p:nvSpPr>
                <p:spPr>
                  <a:xfrm>
                    <a:off x="11186741" y="4460022"/>
                    <a:ext cx="7524" cy="97155"/>
                  </a:xfrm>
                  <a:custGeom>
                    <a:avLst/>
                    <a:gdLst>
                      <a:gd name="connsiteX0" fmla="*/ 0 w 7524"/>
                      <a:gd name="connsiteY0" fmla="*/ 0 h 97155"/>
                      <a:gd name="connsiteX1" fmla="*/ 7525 w 7524"/>
                      <a:gd name="connsiteY1" fmla="*/ 97155 h 97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524" h="97155" fill="none" extrusionOk="0">
                        <a:moveTo>
                          <a:pt x="0" y="0"/>
                        </a:moveTo>
                        <a:cubicBezTo>
                          <a:pt x="8054" y="259"/>
                          <a:pt x="-811" y="45402"/>
                          <a:pt x="7525" y="97155"/>
                        </a:cubicBezTo>
                      </a:path>
                      <a:path w="7524" h="97155" stroke="0" extrusionOk="0">
                        <a:moveTo>
                          <a:pt x="0" y="0"/>
                        </a:moveTo>
                        <a:cubicBezTo>
                          <a:pt x="-1186" y="-389"/>
                          <a:pt x="6478" y="49403"/>
                          <a:pt x="7525" y="97155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846058264">
                          <a:custGeom>
                            <a:avLst/>
                            <a:gdLst>
                              <a:gd name="connsiteX0" fmla="*/ 0 w 7524"/>
                              <a:gd name="connsiteY0" fmla="*/ 0 h 97155"/>
                              <a:gd name="connsiteX1" fmla="*/ 7525 w 7524"/>
                              <a:gd name="connsiteY1" fmla="*/ 97155 h 9715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7524" h="97155">
                                <a:moveTo>
                                  <a:pt x="0" y="0"/>
                                </a:moveTo>
                                <a:cubicBezTo>
                                  <a:pt x="0" y="0"/>
                                  <a:pt x="5715" y="42101"/>
                                  <a:pt x="7525" y="97155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3" name="Forme libre : forme 662">
                    <a:extLst>
                      <a:ext uri="{FF2B5EF4-FFF2-40B4-BE49-F238E27FC236}">
                        <a16:creationId xmlns:a16="http://schemas.microsoft.com/office/drawing/2014/main" id="{C3A32291-9EFB-4028-814F-690A744DDBD6}"/>
                      </a:ext>
                    </a:extLst>
                  </p:cNvPr>
                  <p:cNvSpPr/>
                  <p:nvPr/>
                </p:nvSpPr>
                <p:spPr>
                  <a:xfrm>
                    <a:off x="11091800" y="4424018"/>
                    <a:ext cx="40743" cy="133540"/>
                  </a:xfrm>
                  <a:custGeom>
                    <a:avLst/>
                    <a:gdLst>
                      <a:gd name="connsiteX0" fmla="*/ 40744 w 40743"/>
                      <a:gd name="connsiteY0" fmla="*/ 0 h 133540"/>
                      <a:gd name="connsiteX1" fmla="*/ 1024 w 40743"/>
                      <a:gd name="connsiteY1" fmla="*/ 33718 h 133540"/>
                      <a:gd name="connsiteX2" fmla="*/ 8644 w 40743"/>
                      <a:gd name="connsiteY2" fmla="*/ 133541 h 133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0743" h="133540" fill="none" extrusionOk="0">
                        <a:moveTo>
                          <a:pt x="40744" y="0"/>
                        </a:moveTo>
                        <a:cubicBezTo>
                          <a:pt x="24101" y="3049"/>
                          <a:pt x="1031" y="4254"/>
                          <a:pt x="1024" y="33718"/>
                        </a:cubicBezTo>
                        <a:cubicBezTo>
                          <a:pt x="2548" y="62917"/>
                          <a:pt x="-4486" y="129264"/>
                          <a:pt x="8644" y="133541"/>
                        </a:cubicBezTo>
                      </a:path>
                      <a:path w="40743" h="133540" stroke="0" extrusionOk="0">
                        <a:moveTo>
                          <a:pt x="40744" y="0"/>
                        </a:moveTo>
                        <a:cubicBezTo>
                          <a:pt x="23837" y="-3825"/>
                          <a:pt x="2692" y="2276"/>
                          <a:pt x="1024" y="33718"/>
                        </a:cubicBezTo>
                        <a:cubicBezTo>
                          <a:pt x="1542" y="63282"/>
                          <a:pt x="-1956" y="128816"/>
                          <a:pt x="8644" y="133541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339365331">
                          <a:custGeom>
                            <a:avLst/>
                            <a:gdLst>
                              <a:gd name="connsiteX0" fmla="*/ 40744 w 40743"/>
                              <a:gd name="connsiteY0" fmla="*/ 0 h 133540"/>
                              <a:gd name="connsiteX1" fmla="*/ 1024 w 40743"/>
                              <a:gd name="connsiteY1" fmla="*/ 33718 h 133540"/>
                              <a:gd name="connsiteX2" fmla="*/ 8644 w 40743"/>
                              <a:gd name="connsiteY2" fmla="*/ 133541 h 1335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0743" h="133540">
                                <a:moveTo>
                                  <a:pt x="40744" y="0"/>
                                </a:moveTo>
                                <a:cubicBezTo>
                                  <a:pt x="22456" y="571"/>
                                  <a:pt x="1024" y="3143"/>
                                  <a:pt x="1024" y="33718"/>
                                </a:cubicBezTo>
                                <a:cubicBezTo>
                                  <a:pt x="1024" y="64294"/>
                                  <a:pt x="-4119" y="129064"/>
                                  <a:pt x="8644" y="133541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4" name="Forme libre : forme 663">
                    <a:extLst>
                      <a:ext uri="{FF2B5EF4-FFF2-40B4-BE49-F238E27FC236}">
                        <a16:creationId xmlns:a16="http://schemas.microsoft.com/office/drawing/2014/main" id="{35E80149-A415-4B04-8664-5587083CDF5A}"/>
                      </a:ext>
                    </a:extLst>
                  </p:cNvPr>
                  <p:cNvSpPr/>
                  <p:nvPr/>
                </p:nvSpPr>
                <p:spPr>
                  <a:xfrm>
                    <a:off x="11041580" y="4724722"/>
                    <a:ext cx="176593" cy="9525"/>
                  </a:xfrm>
                  <a:custGeom>
                    <a:avLst/>
                    <a:gdLst>
                      <a:gd name="connsiteX0" fmla="*/ 0 w 176593"/>
                      <a:gd name="connsiteY0" fmla="*/ 0 h 9525"/>
                      <a:gd name="connsiteX1" fmla="*/ 176594 w 176593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6593" h="9525" fill="none" extrusionOk="0">
                        <a:moveTo>
                          <a:pt x="0" y="0"/>
                        </a:moveTo>
                        <a:cubicBezTo>
                          <a:pt x="74140" y="-18702"/>
                          <a:pt x="111797" y="15963"/>
                          <a:pt x="176594" y="0"/>
                        </a:cubicBezTo>
                      </a:path>
                      <a:path w="176593" h="9525" stroke="0" extrusionOk="0">
                        <a:moveTo>
                          <a:pt x="0" y="0"/>
                        </a:moveTo>
                        <a:cubicBezTo>
                          <a:pt x="72669" y="-1898"/>
                          <a:pt x="140954" y="10403"/>
                          <a:pt x="176594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584321065">
                          <a:custGeom>
                            <a:avLst/>
                            <a:gdLst>
                              <a:gd name="connsiteX0" fmla="*/ 0 w 176593"/>
                              <a:gd name="connsiteY0" fmla="*/ 0 h 9525"/>
                              <a:gd name="connsiteX1" fmla="*/ 176594 w 176593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76593" h="9525">
                                <a:moveTo>
                                  <a:pt x="0" y="0"/>
                                </a:moveTo>
                                <a:lnTo>
                                  <a:pt x="176594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5" name="Forme libre : forme 664">
                    <a:extLst>
                      <a:ext uri="{FF2B5EF4-FFF2-40B4-BE49-F238E27FC236}">
                        <a16:creationId xmlns:a16="http://schemas.microsoft.com/office/drawing/2014/main" id="{75A44948-B67A-4A98-922C-385A397AA67A}"/>
                      </a:ext>
                    </a:extLst>
                  </p:cNvPr>
                  <p:cNvSpPr/>
                  <p:nvPr/>
                </p:nvSpPr>
                <p:spPr>
                  <a:xfrm>
                    <a:off x="11102445" y="4462308"/>
                    <a:ext cx="88582" cy="62102"/>
                  </a:xfrm>
                  <a:custGeom>
                    <a:avLst/>
                    <a:gdLst>
                      <a:gd name="connsiteX0" fmla="*/ 88583 w 88582"/>
                      <a:gd name="connsiteY0" fmla="*/ 62103 h 62102"/>
                      <a:gd name="connsiteX1" fmla="*/ 0 w 88582"/>
                      <a:gd name="connsiteY1" fmla="*/ 62103 h 62102"/>
                      <a:gd name="connsiteX2" fmla="*/ 14573 w 88582"/>
                      <a:gd name="connsiteY2" fmla="*/ 0 h 62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8582" h="62102" fill="none" extrusionOk="0">
                        <a:moveTo>
                          <a:pt x="88583" y="62103"/>
                        </a:moveTo>
                        <a:cubicBezTo>
                          <a:pt x="46412" y="67575"/>
                          <a:pt x="39190" y="55510"/>
                          <a:pt x="0" y="62103"/>
                        </a:cubicBezTo>
                        <a:cubicBezTo>
                          <a:pt x="2445" y="38756"/>
                          <a:pt x="18072" y="17510"/>
                          <a:pt x="14573" y="0"/>
                        </a:cubicBezTo>
                      </a:path>
                      <a:path w="88582" h="62102" stroke="0" extrusionOk="0">
                        <a:moveTo>
                          <a:pt x="88583" y="62103"/>
                        </a:moveTo>
                        <a:cubicBezTo>
                          <a:pt x="45542" y="63727"/>
                          <a:pt x="30163" y="57232"/>
                          <a:pt x="0" y="62103"/>
                        </a:cubicBezTo>
                        <a:cubicBezTo>
                          <a:pt x="3098" y="45892"/>
                          <a:pt x="15531" y="26221"/>
                          <a:pt x="14573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794118395">
                          <a:custGeom>
                            <a:avLst/>
                            <a:gdLst>
                              <a:gd name="connsiteX0" fmla="*/ 88583 w 88582"/>
                              <a:gd name="connsiteY0" fmla="*/ 62103 h 62102"/>
                              <a:gd name="connsiteX1" fmla="*/ 0 w 88582"/>
                              <a:gd name="connsiteY1" fmla="*/ 62103 h 62102"/>
                              <a:gd name="connsiteX2" fmla="*/ 14573 w 88582"/>
                              <a:gd name="connsiteY2" fmla="*/ 0 h 6210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88582" h="62102">
                                <a:moveTo>
                                  <a:pt x="88583" y="62103"/>
                                </a:moveTo>
                                <a:lnTo>
                                  <a:pt x="0" y="62103"/>
                                </a:lnTo>
                                <a:lnTo>
                                  <a:pt x="14573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6" name="Forme libre : forme 665">
                    <a:extLst>
                      <a:ext uri="{FF2B5EF4-FFF2-40B4-BE49-F238E27FC236}">
                        <a16:creationId xmlns:a16="http://schemas.microsoft.com/office/drawing/2014/main" id="{952D7F2F-38B9-46C3-8A7A-D246E8AF78FE}"/>
                      </a:ext>
                    </a:extLst>
                  </p:cNvPr>
                  <p:cNvSpPr/>
                  <p:nvPr/>
                </p:nvSpPr>
                <p:spPr>
                  <a:xfrm>
                    <a:off x="11117113" y="4426494"/>
                    <a:ext cx="9525" cy="39242"/>
                  </a:xfrm>
                  <a:custGeom>
                    <a:avLst/>
                    <a:gdLst>
                      <a:gd name="connsiteX0" fmla="*/ 0 w 9525"/>
                      <a:gd name="connsiteY0" fmla="*/ 0 h 39242"/>
                      <a:gd name="connsiteX1" fmla="*/ 0 w 9525"/>
                      <a:gd name="connsiteY1" fmla="*/ 39243 h 39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9242" fill="none" extrusionOk="0">
                        <a:moveTo>
                          <a:pt x="0" y="0"/>
                        </a:moveTo>
                        <a:cubicBezTo>
                          <a:pt x="2101" y="15701"/>
                          <a:pt x="-2585" y="20319"/>
                          <a:pt x="0" y="39243"/>
                        </a:cubicBezTo>
                      </a:path>
                      <a:path w="9525" h="39242" stroke="0" extrusionOk="0">
                        <a:moveTo>
                          <a:pt x="0" y="0"/>
                        </a:moveTo>
                        <a:cubicBezTo>
                          <a:pt x="1599" y="17255"/>
                          <a:pt x="-1502" y="26390"/>
                          <a:pt x="0" y="39243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397423738">
                          <a:custGeom>
                            <a:avLst/>
                            <a:gdLst>
                              <a:gd name="connsiteX0" fmla="*/ 0 w 9525"/>
                              <a:gd name="connsiteY0" fmla="*/ 0 h 39242"/>
                              <a:gd name="connsiteX1" fmla="*/ 0 w 9525"/>
                              <a:gd name="connsiteY1" fmla="*/ 39243 h 3924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39242">
                                <a:moveTo>
                                  <a:pt x="0" y="0"/>
                                </a:moveTo>
                                <a:lnTo>
                                  <a:pt x="0" y="39243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7" name="Forme libre : forme 666">
                    <a:extLst>
                      <a:ext uri="{FF2B5EF4-FFF2-40B4-BE49-F238E27FC236}">
                        <a16:creationId xmlns:a16="http://schemas.microsoft.com/office/drawing/2014/main" id="{63266691-A06C-4CDD-9B59-AD09AEA4FF63}"/>
                      </a:ext>
                    </a:extLst>
                  </p:cNvPr>
                  <p:cNvSpPr/>
                  <p:nvPr/>
                </p:nvSpPr>
                <p:spPr>
                  <a:xfrm>
                    <a:off x="11117971" y="4466976"/>
                    <a:ext cx="67532" cy="9525"/>
                  </a:xfrm>
                  <a:custGeom>
                    <a:avLst/>
                    <a:gdLst>
                      <a:gd name="connsiteX0" fmla="*/ 0 w 67532"/>
                      <a:gd name="connsiteY0" fmla="*/ 0 h 9525"/>
                      <a:gd name="connsiteX1" fmla="*/ 67532 w 6753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7532" h="9525" fill="none" extrusionOk="0">
                        <a:moveTo>
                          <a:pt x="0" y="0"/>
                        </a:moveTo>
                        <a:cubicBezTo>
                          <a:pt x="19320" y="-7016"/>
                          <a:pt x="42498" y="4213"/>
                          <a:pt x="67532" y="0"/>
                        </a:cubicBezTo>
                      </a:path>
                      <a:path w="67532" h="9525" stroke="0" extrusionOk="0">
                        <a:moveTo>
                          <a:pt x="0" y="0"/>
                        </a:moveTo>
                        <a:cubicBezTo>
                          <a:pt x="22174" y="-7900"/>
                          <a:pt x="42252" y="1525"/>
                          <a:pt x="67532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862110003">
                          <a:custGeom>
                            <a:avLst/>
                            <a:gdLst>
                              <a:gd name="connsiteX0" fmla="*/ 0 w 67532"/>
                              <a:gd name="connsiteY0" fmla="*/ 0 h 9525"/>
                              <a:gd name="connsiteX1" fmla="*/ 67532 w 67532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67532" h="9525">
                                <a:moveTo>
                                  <a:pt x="0" y="0"/>
                                </a:moveTo>
                                <a:lnTo>
                                  <a:pt x="67532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8" name="Forme libre : forme 667">
                    <a:extLst>
                      <a:ext uri="{FF2B5EF4-FFF2-40B4-BE49-F238E27FC236}">
                        <a16:creationId xmlns:a16="http://schemas.microsoft.com/office/drawing/2014/main" id="{22C5667B-D24C-4B07-BAF9-B9FE97E72251}"/>
                      </a:ext>
                    </a:extLst>
                  </p:cNvPr>
                  <p:cNvSpPr/>
                  <p:nvPr/>
                </p:nvSpPr>
                <p:spPr>
                  <a:xfrm>
                    <a:off x="11141497" y="4360677"/>
                    <a:ext cx="10668" cy="9525"/>
                  </a:xfrm>
                  <a:custGeom>
                    <a:avLst/>
                    <a:gdLst>
                      <a:gd name="connsiteX0" fmla="*/ 0 w 10668"/>
                      <a:gd name="connsiteY0" fmla="*/ 0 h 9525"/>
                      <a:gd name="connsiteX1" fmla="*/ 10668 w 10668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668" h="9525" fill="none" extrusionOk="0">
                        <a:moveTo>
                          <a:pt x="0" y="0"/>
                        </a:moveTo>
                        <a:cubicBezTo>
                          <a:pt x="2391" y="-936"/>
                          <a:pt x="6341" y="774"/>
                          <a:pt x="10668" y="0"/>
                        </a:cubicBezTo>
                      </a:path>
                      <a:path w="10668" h="9525" stroke="0" extrusionOk="0">
                        <a:moveTo>
                          <a:pt x="0" y="0"/>
                        </a:moveTo>
                        <a:cubicBezTo>
                          <a:pt x="3578" y="-985"/>
                          <a:pt x="7110" y="166"/>
                          <a:pt x="10668" y="0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648337726">
                          <a:custGeom>
                            <a:avLst/>
                            <a:gdLst>
                              <a:gd name="connsiteX0" fmla="*/ 0 w 10668"/>
                              <a:gd name="connsiteY0" fmla="*/ 0 h 9525"/>
                              <a:gd name="connsiteX1" fmla="*/ 10668 w 10668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0668" h="9525">
                                <a:moveTo>
                                  <a:pt x="0" y="0"/>
                                </a:moveTo>
                                <a:lnTo>
                                  <a:pt x="10668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69" name="Forme libre : forme 668">
                    <a:extLst>
                      <a:ext uri="{FF2B5EF4-FFF2-40B4-BE49-F238E27FC236}">
                        <a16:creationId xmlns:a16="http://schemas.microsoft.com/office/drawing/2014/main" id="{4D717D2D-5938-43A6-8717-A60953979303}"/>
                      </a:ext>
                    </a:extLst>
                  </p:cNvPr>
                  <p:cNvSpPr/>
                  <p:nvPr/>
                </p:nvSpPr>
                <p:spPr>
                  <a:xfrm>
                    <a:off x="11173025" y="4424780"/>
                    <a:ext cx="9525" cy="131921"/>
                  </a:xfrm>
                  <a:custGeom>
                    <a:avLst/>
                    <a:gdLst>
                      <a:gd name="connsiteX0" fmla="*/ 0 w 9525"/>
                      <a:gd name="connsiteY0" fmla="*/ 0 h 131921"/>
                      <a:gd name="connsiteX1" fmla="*/ 0 w 9525"/>
                      <a:gd name="connsiteY1" fmla="*/ 131921 h 131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131921" fill="none" extrusionOk="0">
                        <a:moveTo>
                          <a:pt x="0" y="0"/>
                        </a:moveTo>
                        <a:cubicBezTo>
                          <a:pt x="5322" y="43477"/>
                          <a:pt x="-11186" y="71951"/>
                          <a:pt x="0" y="131921"/>
                        </a:cubicBezTo>
                      </a:path>
                      <a:path w="9525" h="131921" stroke="0" extrusionOk="0">
                        <a:moveTo>
                          <a:pt x="0" y="0"/>
                        </a:moveTo>
                        <a:cubicBezTo>
                          <a:pt x="8451" y="31861"/>
                          <a:pt x="-3125" y="91692"/>
                          <a:pt x="0" y="131921"/>
                        </a:cubicBezTo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887535542">
                          <a:custGeom>
                            <a:avLst/>
                            <a:gdLst>
                              <a:gd name="connsiteX0" fmla="*/ 0 w 9525"/>
                              <a:gd name="connsiteY0" fmla="*/ 0 h 131921"/>
                              <a:gd name="connsiteX1" fmla="*/ 0 w 9525"/>
                              <a:gd name="connsiteY1" fmla="*/ 131921 h 13192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131921">
                                <a:moveTo>
                                  <a:pt x="0" y="0"/>
                                </a:moveTo>
                                <a:lnTo>
                                  <a:pt x="0" y="131921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670" name="Forme libre : forme 669">
                    <a:extLst>
                      <a:ext uri="{FF2B5EF4-FFF2-40B4-BE49-F238E27FC236}">
                        <a16:creationId xmlns:a16="http://schemas.microsoft.com/office/drawing/2014/main" id="{954535B9-BF14-4D89-9EB2-D84296997D1F}"/>
                      </a:ext>
                    </a:extLst>
                  </p:cNvPr>
                  <p:cNvSpPr/>
                  <p:nvPr/>
                </p:nvSpPr>
                <p:spPr>
                  <a:xfrm>
                    <a:off x="11160738" y="4557653"/>
                    <a:ext cx="60674" cy="50672"/>
                  </a:xfrm>
                  <a:custGeom>
                    <a:avLst/>
                    <a:gdLst>
                      <a:gd name="connsiteX0" fmla="*/ 52292 w 60674"/>
                      <a:gd name="connsiteY0" fmla="*/ 50673 h 50672"/>
                      <a:gd name="connsiteX1" fmla="*/ 8382 w 60674"/>
                      <a:gd name="connsiteY1" fmla="*/ 50673 h 50672"/>
                      <a:gd name="connsiteX2" fmla="*/ 0 w 60674"/>
                      <a:gd name="connsiteY2" fmla="*/ 42291 h 50672"/>
                      <a:gd name="connsiteX3" fmla="*/ 0 w 60674"/>
                      <a:gd name="connsiteY3" fmla="*/ 8382 h 50672"/>
                      <a:gd name="connsiteX4" fmla="*/ 8382 w 60674"/>
                      <a:gd name="connsiteY4" fmla="*/ 0 h 50672"/>
                      <a:gd name="connsiteX5" fmla="*/ 52292 w 60674"/>
                      <a:gd name="connsiteY5" fmla="*/ 0 h 50672"/>
                      <a:gd name="connsiteX6" fmla="*/ 60674 w 60674"/>
                      <a:gd name="connsiteY6" fmla="*/ 8382 h 50672"/>
                      <a:gd name="connsiteX7" fmla="*/ 60674 w 60674"/>
                      <a:gd name="connsiteY7" fmla="*/ 42291 h 50672"/>
                      <a:gd name="connsiteX8" fmla="*/ 52292 w 60674"/>
                      <a:gd name="connsiteY8" fmla="*/ 50673 h 50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0674" h="50672" fill="none" extrusionOk="0">
                        <a:moveTo>
                          <a:pt x="52292" y="50673"/>
                        </a:moveTo>
                        <a:cubicBezTo>
                          <a:pt x="32302" y="51082"/>
                          <a:pt x="19817" y="47657"/>
                          <a:pt x="8382" y="50673"/>
                        </a:cubicBezTo>
                        <a:cubicBezTo>
                          <a:pt x="2839" y="50872"/>
                          <a:pt x="-601" y="46298"/>
                          <a:pt x="0" y="42291"/>
                        </a:cubicBezTo>
                        <a:cubicBezTo>
                          <a:pt x="-1450" y="26214"/>
                          <a:pt x="3386" y="16785"/>
                          <a:pt x="0" y="8382"/>
                        </a:cubicBezTo>
                        <a:cubicBezTo>
                          <a:pt x="127" y="3680"/>
                          <a:pt x="3421" y="289"/>
                          <a:pt x="8382" y="0"/>
                        </a:cubicBezTo>
                        <a:cubicBezTo>
                          <a:pt x="28909" y="-924"/>
                          <a:pt x="35942" y="1947"/>
                          <a:pt x="52292" y="0"/>
                        </a:cubicBezTo>
                        <a:cubicBezTo>
                          <a:pt x="56897" y="-955"/>
                          <a:pt x="60232" y="3603"/>
                          <a:pt x="60674" y="8382"/>
                        </a:cubicBezTo>
                        <a:cubicBezTo>
                          <a:pt x="62442" y="23088"/>
                          <a:pt x="60089" y="25876"/>
                          <a:pt x="60674" y="42291"/>
                        </a:cubicBezTo>
                        <a:cubicBezTo>
                          <a:pt x="61098" y="48017"/>
                          <a:pt x="56998" y="51599"/>
                          <a:pt x="52292" y="50673"/>
                        </a:cubicBezTo>
                        <a:close/>
                      </a:path>
                      <a:path w="60674" h="50672" stroke="0" extrusionOk="0">
                        <a:moveTo>
                          <a:pt x="52292" y="50673"/>
                        </a:moveTo>
                        <a:cubicBezTo>
                          <a:pt x="34087" y="50820"/>
                          <a:pt x="24214" y="48965"/>
                          <a:pt x="8382" y="50673"/>
                        </a:cubicBezTo>
                        <a:cubicBezTo>
                          <a:pt x="4557" y="51522"/>
                          <a:pt x="11" y="46526"/>
                          <a:pt x="0" y="42291"/>
                        </a:cubicBezTo>
                        <a:cubicBezTo>
                          <a:pt x="-3581" y="35238"/>
                          <a:pt x="3780" y="18411"/>
                          <a:pt x="0" y="8382"/>
                        </a:cubicBezTo>
                        <a:cubicBezTo>
                          <a:pt x="-1259" y="3598"/>
                          <a:pt x="3971" y="830"/>
                          <a:pt x="8382" y="0"/>
                        </a:cubicBezTo>
                        <a:cubicBezTo>
                          <a:pt x="28641" y="-4474"/>
                          <a:pt x="41522" y="4701"/>
                          <a:pt x="52292" y="0"/>
                        </a:cubicBezTo>
                        <a:cubicBezTo>
                          <a:pt x="56221" y="978"/>
                          <a:pt x="61304" y="2611"/>
                          <a:pt x="60674" y="8382"/>
                        </a:cubicBezTo>
                        <a:cubicBezTo>
                          <a:pt x="62530" y="21488"/>
                          <a:pt x="60381" y="26958"/>
                          <a:pt x="60674" y="42291"/>
                        </a:cubicBezTo>
                        <a:cubicBezTo>
                          <a:pt x="60573" y="46631"/>
                          <a:pt x="57689" y="50846"/>
                          <a:pt x="52292" y="50673"/>
                        </a:cubicBezTo>
                        <a:close/>
                      </a:path>
                    </a:pathLst>
                  </a:custGeom>
                  <a:grp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135606648">
                          <a:custGeom>
                            <a:avLst/>
                            <a:gdLst>
                              <a:gd name="connsiteX0" fmla="*/ 52292 w 60674"/>
                              <a:gd name="connsiteY0" fmla="*/ 50673 h 50672"/>
                              <a:gd name="connsiteX1" fmla="*/ 8382 w 60674"/>
                              <a:gd name="connsiteY1" fmla="*/ 50673 h 50672"/>
                              <a:gd name="connsiteX2" fmla="*/ 0 w 60674"/>
                              <a:gd name="connsiteY2" fmla="*/ 42291 h 50672"/>
                              <a:gd name="connsiteX3" fmla="*/ 0 w 60674"/>
                              <a:gd name="connsiteY3" fmla="*/ 8382 h 50672"/>
                              <a:gd name="connsiteX4" fmla="*/ 8382 w 60674"/>
                              <a:gd name="connsiteY4" fmla="*/ 0 h 50672"/>
                              <a:gd name="connsiteX5" fmla="*/ 52292 w 60674"/>
                              <a:gd name="connsiteY5" fmla="*/ 0 h 50672"/>
                              <a:gd name="connsiteX6" fmla="*/ 60674 w 60674"/>
                              <a:gd name="connsiteY6" fmla="*/ 8382 h 50672"/>
                              <a:gd name="connsiteX7" fmla="*/ 60674 w 60674"/>
                              <a:gd name="connsiteY7" fmla="*/ 42291 h 50672"/>
                              <a:gd name="connsiteX8" fmla="*/ 52292 w 60674"/>
                              <a:gd name="connsiteY8" fmla="*/ 50673 h 5067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60674" h="50672">
                                <a:moveTo>
                                  <a:pt x="52292" y="50673"/>
                                </a:moveTo>
                                <a:lnTo>
                                  <a:pt x="8382" y="50673"/>
                                </a:lnTo>
                                <a:cubicBezTo>
                                  <a:pt x="3715" y="50673"/>
                                  <a:pt x="0" y="46863"/>
                                  <a:pt x="0" y="42291"/>
                                </a:cubicBezTo>
                                <a:lnTo>
                                  <a:pt x="0" y="8382"/>
                                </a:lnTo>
                                <a:cubicBezTo>
                                  <a:pt x="0" y="3715"/>
                                  <a:pt x="3810" y="0"/>
                                  <a:pt x="8382" y="0"/>
                                </a:cubicBezTo>
                                <a:lnTo>
                                  <a:pt x="52292" y="0"/>
                                </a:lnTo>
                                <a:cubicBezTo>
                                  <a:pt x="56960" y="0"/>
                                  <a:pt x="60674" y="3810"/>
                                  <a:pt x="60674" y="8382"/>
                                </a:cubicBezTo>
                                <a:lnTo>
                                  <a:pt x="60674" y="42291"/>
                                </a:lnTo>
                                <a:cubicBezTo>
                                  <a:pt x="60674" y="46863"/>
                                  <a:pt x="56864" y="50673"/>
                                  <a:pt x="52292" y="50673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sp>
              <p:nvSpPr>
                <p:cNvPr id="648" name="Forme libre : forme 647">
                  <a:extLst>
                    <a:ext uri="{FF2B5EF4-FFF2-40B4-BE49-F238E27FC236}">
                      <a16:creationId xmlns:a16="http://schemas.microsoft.com/office/drawing/2014/main" id="{AA80C60A-A930-4657-A7EA-0ED9EC083E7D}"/>
                    </a:ext>
                  </a:extLst>
                </p:cNvPr>
                <p:cNvSpPr/>
                <p:nvPr/>
              </p:nvSpPr>
              <p:spPr>
                <a:xfrm>
                  <a:off x="11111589" y="4543176"/>
                  <a:ext cx="79914" cy="9525"/>
                </a:xfrm>
                <a:custGeom>
                  <a:avLst/>
                  <a:gdLst>
                    <a:gd name="connsiteX0" fmla="*/ 0 w 79914"/>
                    <a:gd name="connsiteY0" fmla="*/ 0 h 9525"/>
                    <a:gd name="connsiteX1" fmla="*/ 79915 w 79914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14" h="9525" fill="none" extrusionOk="0">
                      <a:moveTo>
                        <a:pt x="0" y="0"/>
                      </a:moveTo>
                      <a:cubicBezTo>
                        <a:pt x="35440" y="-6382"/>
                        <a:pt x="44062" y="5481"/>
                        <a:pt x="79915" y="0"/>
                      </a:cubicBezTo>
                    </a:path>
                    <a:path w="79914" h="9525" stroke="0" extrusionOk="0">
                      <a:moveTo>
                        <a:pt x="0" y="0"/>
                      </a:moveTo>
                      <a:cubicBezTo>
                        <a:pt x="39918" y="-7838"/>
                        <a:pt x="41410" y="4815"/>
                        <a:pt x="79915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545293813">
                        <a:custGeom>
                          <a:avLst/>
                          <a:gdLst>
                            <a:gd name="connsiteX0" fmla="*/ 0 w 79914"/>
                            <a:gd name="connsiteY0" fmla="*/ 0 h 9525"/>
                            <a:gd name="connsiteX1" fmla="*/ 79915 w 79914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9914" h="9525">
                              <a:moveTo>
                                <a:pt x="0" y="0"/>
                              </a:moveTo>
                              <a:lnTo>
                                <a:pt x="79915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49" name="Forme libre : forme 648">
                  <a:extLst>
                    <a:ext uri="{FF2B5EF4-FFF2-40B4-BE49-F238E27FC236}">
                      <a16:creationId xmlns:a16="http://schemas.microsoft.com/office/drawing/2014/main" id="{3D9249EB-9CB3-4BC5-B29D-B14F921AC15E}"/>
                    </a:ext>
                  </a:extLst>
                </p:cNvPr>
                <p:cNvSpPr/>
                <p:nvPr/>
              </p:nvSpPr>
              <p:spPr>
                <a:xfrm>
                  <a:off x="11098825" y="4689289"/>
                  <a:ext cx="16859" cy="9525"/>
                </a:xfrm>
                <a:custGeom>
                  <a:avLst/>
                  <a:gdLst>
                    <a:gd name="connsiteX0" fmla="*/ 0 w 16859"/>
                    <a:gd name="connsiteY0" fmla="*/ 0 h 9525"/>
                    <a:gd name="connsiteX1" fmla="*/ 16859 w 1685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859" h="9525" fill="none" extrusionOk="0">
                      <a:moveTo>
                        <a:pt x="0" y="0"/>
                      </a:moveTo>
                      <a:cubicBezTo>
                        <a:pt x="8145" y="-1043"/>
                        <a:pt x="12400" y="1859"/>
                        <a:pt x="16859" y="0"/>
                      </a:cubicBezTo>
                    </a:path>
                    <a:path w="16859" h="9525" stroke="0" extrusionOk="0">
                      <a:moveTo>
                        <a:pt x="0" y="0"/>
                      </a:moveTo>
                      <a:cubicBezTo>
                        <a:pt x="4298" y="-1540"/>
                        <a:pt x="12986" y="1517"/>
                        <a:pt x="16859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572169233">
                        <a:custGeom>
                          <a:avLst/>
                          <a:gdLst>
                            <a:gd name="connsiteX0" fmla="*/ 0 w 16859"/>
                            <a:gd name="connsiteY0" fmla="*/ 0 h 9525"/>
                            <a:gd name="connsiteX1" fmla="*/ 16859 w 16859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6859" h="9525">
                              <a:moveTo>
                                <a:pt x="0" y="0"/>
                              </a:moveTo>
                              <a:lnTo>
                                <a:pt x="16859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50" name="Forme libre : forme 649">
                  <a:extLst>
                    <a:ext uri="{FF2B5EF4-FFF2-40B4-BE49-F238E27FC236}">
                      <a16:creationId xmlns:a16="http://schemas.microsoft.com/office/drawing/2014/main" id="{006EB0AF-EC09-475F-A01B-6ABFBD2146B2}"/>
                    </a:ext>
                  </a:extLst>
                </p:cNvPr>
                <p:cNvSpPr/>
                <p:nvPr/>
              </p:nvSpPr>
              <p:spPr>
                <a:xfrm>
                  <a:off x="11165500" y="4689670"/>
                  <a:ext cx="20954" cy="9525"/>
                </a:xfrm>
                <a:custGeom>
                  <a:avLst/>
                  <a:gdLst>
                    <a:gd name="connsiteX0" fmla="*/ 0 w 20954"/>
                    <a:gd name="connsiteY0" fmla="*/ 0 h 9525"/>
                    <a:gd name="connsiteX1" fmla="*/ 20955 w 20954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954" h="9525" fill="none" extrusionOk="0">
                      <a:moveTo>
                        <a:pt x="0" y="0"/>
                      </a:moveTo>
                      <a:cubicBezTo>
                        <a:pt x="8023" y="-1040"/>
                        <a:pt x="12472" y="1743"/>
                        <a:pt x="20955" y="0"/>
                      </a:cubicBezTo>
                    </a:path>
                    <a:path w="20954" h="9525" stroke="0" extrusionOk="0">
                      <a:moveTo>
                        <a:pt x="0" y="0"/>
                      </a:moveTo>
                      <a:cubicBezTo>
                        <a:pt x="6841" y="-797"/>
                        <a:pt x="11387" y="690"/>
                        <a:pt x="20955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315512385">
                        <a:custGeom>
                          <a:avLst/>
                          <a:gdLst>
                            <a:gd name="connsiteX0" fmla="*/ 0 w 20954"/>
                            <a:gd name="connsiteY0" fmla="*/ 0 h 9525"/>
                            <a:gd name="connsiteX1" fmla="*/ 20955 w 20954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0954" h="9525">
                              <a:moveTo>
                                <a:pt x="0" y="0"/>
                              </a:moveTo>
                              <a:lnTo>
                                <a:pt x="20955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51" name="Forme libre : forme 650">
                  <a:extLst>
                    <a:ext uri="{FF2B5EF4-FFF2-40B4-BE49-F238E27FC236}">
                      <a16:creationId xmlns:a16="http://schemas.microsoft.com/office/drawing/2014/main" id="{5F8C084B-E5BE-4C67-9ACD-0A67D22532D0}"/>
                    </a:ext>
                  </a:extLst>
                </p:cNvPr>
                <p:cNvSpPr/>
                <p:nvPr/>
              </p:nvSpPr>
              <p:spPr>
                <a:xfrm>
                  <a:off x="11164548" y="4677859"/>
                  <a:ext cx="10001" cy="9525"/>
                </a:xfrm>
                <a:custGeom>
                  <a:avLst/>
                  <a:gdLst>
                    <a:gd name="connsiteX0" fmla="*/ 0 w 10001"/>
                    <a:gd name="connsiteY0" fmla="*/ 0 h 9525"/>
                    <a:gd name="connsiteX1" fmla="*/ 10001 w 1000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01" h="9525" fill="none" extrusionOk="0">
                      <a:moveTo>
                        <a:pt x="0" y="0"/>
                      </a:moveTo>
                      <a:cubicBezTo>
                        <a:pt x="2544" y="-8"/>
                        <a:pt x="5556" y="1150"/>
                        <a:pt x="10001" y="0"/>
                      </a:cubicBezTo>
                    </a:path>
                    <a:path w="10001" h="9525" stroke="0" extrusionOk="0">
                      <a:moveTo>
                        <a:pt x="0" y="0"/>
                      </a:moveTo>
                      <a:cubicBezTo>
                        <a:pt x="3593" y="-150"/>
                        <a:pt x="6326" y="726"/>
                        <a:pt x="10001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79623537">
                        <a:custGeom>
                          <a:avLst/>
                          <a:gdLst>
                            <a:gd name="connsiteX0" fmla="*/ 0 w 10001"/>
                            <a:gd name="connsiteY0" fmla="*/ 0 h 9525"/>
                            <a:gd name="connsiteX1" fmla="*/ 10001 w 10001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0001" h="9525">
                              <a:moveTo>
                                <a:pt x="0" y="0"/>
                              </a:moveTo>
                              <a:lnTo>
                                <a:pt x="10001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52" name="Forme libre : forme 651">
                  <a:extLst>
                    <a:ext uri="{FF2B5EF4-FFF2-40B4-BE49-F238E27FC236}">
                      <a16:creationId xmlns:a16="http://schemas.microsoft.com/office/drawing/2014/main" id="{5A35CC9A-7651-430B-87BC-5603ADFD3D2D}"/>
                    </a:ext>
                  </a:extLst>
                </p:cNvPr>
                <p:cNvSpPr/>
                <p:nvPr/>
              </p:nvSpPr>
              <p:spPr>
                <a:xfrm>
                  <a:off x="11097301" y="4707768"/>
                  <a:ext cx="12858" cy="9525"/>
                </a:xfrm>
                <a:custGeom>
                  <a:avLst/>
                  <a:gdLst>
                    <a:gd name="connsiteX0" fmla="*/ 0 w 12858"/>
                    <a:gd name="connsiteY0" fmla="*/ 0 h 9525"/>
                    <a:gd name="connsiteX1" fmla="*/ 12859 w 12858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58" h="9525" fill="none" extrusionOk="0">
                      <a:moveTo>
                        <a:pt x="0" y="0"/>
                      </a:moveTo>
                      <a:cubicBezTo>
                        <a:pt x="4932" y="-1339"/>
                        <a:pt x="6482" y="88"/>
                        <a:pt x="12859" y="0"/>
                      </a:cubicBezTo>
                    </a:path>
                    <a:path w="12858" h="9525" stroke="0" extrusionOk="0">
                      <a:moveTo>
                        <a:pt x="0" y="0"/>
                      </a:moveTo>
                      <a:cubicBezTo>
                        <a:pt x="4540" y="-1256"/>
                        <a:pt x="6666" y="1307"/>
                        <a:pt x="12859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697361712">
                        <a:custGeom>
                          <a:avLst/>
                          <a:gdLst>
                            <a:gd name="connsiteX0" fmla="*/ 0 w 12858"/>
                            <a:gd name="connsiteY0" fmla="*/ 0 h 9525"/>
                            <a:gd name="connsiteX1" fmla="*/ 12859 w 12858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2858" h="9525">
                              <a:moveTo>
                                <a:pt x="0" y="0"/>
                              </a:moveTo>
                              <a:lnTo>
                                <a:pt x="12859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653" name="Forme libre : forme 652">
                  <a:extLst>
                    <a:ext uri="{FF2B5EF4-FFF2-40B4-BE49-F238E27FC236}">
                      <a16:creationId xmlns:a16="http://schemas.microsoft.com/office/drawing/2014/main" id="{FCF23368-E163-47D3-8A3C-07BDA82E61F8}"/>
                    </a:ext>
                  </a:extLst>
                </p:cNvPr>
                <p:cNvSpPr/>
                <p:nvPr/>
              </p:nvSpPr>
              <p:spPr>
                <a:xfrm>
                  <a:off x="11166358" y="4711387"/>
                  <a:ext cx="17716" cy="9525"/>
                </a:xfrm>
                <a:custGeom>
                  <a:avLst/>
                  <a:gdLst>
                    <a:gd name="connsiteX0" fmla="*/ 17717 w 17716"/>
                    <a:gd name="connsiteY0" fmla="*/ 0 h 9525"/>
                    <a:gd name="connsiteX1" fmla="*/ 0 w 1771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716" h="9525" fill="none" extrusionOk="0">
                      <a:moveTo>
                        <a:pt x="17717" y="0"/>
                      </a:moveTo>
                      <a:cubicBezTo>
                        <a:pt x="13625" y="2105"/>
                        <a:pt x="6859" y="-493"/>
                        <a:pt x="0" y="0"/>
                      </a:cubicBezTo>
                    </a:path>
                    <a:path w="17716" h="9525" stroke="0" extrusionOk="0">
                      <a:moveTo>
                        <a:pt x="17717" y="0"/>
                      </a:moveTo>
                      <a:cubicBezTo>
                        <a:pt x="13216" y="1539"/>
                        <a:pt x="7124" y="-671"/>
                        <a:pt x="0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42852477">
                        <a:custGeom>
                          <a:avLst/>
                          <a:gdLst>
                            <a:gd name="connsiteX0" fmla="*/ 17717 w 17716"/>
                            <a:gd name="connsiteY0" fmla="*/ 0 h 9525"/>
                            <a:gd name="connsiteX1" fmla="*/ 0 w 17716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7716" h="9525">
                              <a:moveTo>
                                <a:pt x="17717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</p:grpSp>
        <p:sp>
          <p:nvSpPr>
            <p:cNvPr id="644" name="Rectangle 643">
              <a:extLst>
                <a:ext uri="{FF2B5EF4-FFF2-40B4-BE49-F238E27FC236}">
                  <a16:creationId xmlns:a16="http://schemas.microsoft.com/office/drawing/2014/main" id="{53390F1B-3223-446A-973B-E5DBE214D932}"/>
                </a:ext>
              </a:extLst>
            </p:cNvPr>
            <p:cNvSpPr/>
            <p:nvPr/>
          </p:nvSpPr>
          <p:spPr>
            <a:xfrm>
              <a:off x="7750294" y="5457469"/>
              <a:ext cx="1147362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Les étudiants </a:t>
              </a:r>
            </a:p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et apprentis</a:t>
              </a:r>
            </a:p>
          </p:txBody>
        </p:sp>
      </p:grpSp>
      <p:grpSp>
        <p:nvGrpSpPr>
          <p:cNvPr id="1043" name="Groupe 1042">
            <a:extLst>
              <a:ext uri="{FF2B5EF4-FFF2-40B4-BE49-F238E27FC236}">
                <a16:creationId xmlns:a16="http://schemas.microsoft.com/office/drawing/2014/main" id="{A9C7A770-2F22-4ED6-86D9-724DC042B28B}"/>
              </a:ext>
            </a:extLst>
          </p:cNvPr>
          <p:cNvGrpSpPr/>
          <p:nvPr/>
        </p:nvGrpSpPr>
        <p:grpSpPr>
          <a:xfrm>
            <a:off x="9252549" y="4175251"/>
            <a:ext cx="1147362" cy="1295063"/>
            <a:chOff x="9185615" y="4599542"/>
            <a:chExt cx="1147362" cy="1295063"/>
          </a:xfrm>
        </p:grpSpPr>
        <p:grpSp>
          <p:nvGrpSpPr>
            <p:cNvPr id="749" name="Graphique 1869">
              <a:extLst>
                <a:ext uri="{FF2B5EF4-FFF2-40B4-BE49-F238E27FC236}">
                  <a16:creationId xmlns:a16="http://schemas.microsoft.com/office/drawing/2014/main" id="{D20E07E7-1CB2-4222-97F7-2432B4D5BCC1}"/>
                </a:ext>
              </a:extLst>
            </p:cNvPr>
            <p:cNvGrpSpPr/>
            <p:nvPr/>
          </p:nvGrpSpPr>
          <p:grpSpPr>
            <a:xfrm>
              <a:off x="9189298" y="4599542"/>
              <a:ext cx="1072014" cy="816157"/>
              <a:chOff x="666750" y="5082373"/>
              <a:chExt cx="660939" cy="489870"/>
            </a:xfrm>
            <a:noFill/>
          </p:grpSpPr>
          <p:grpSp>
            <p:nvGrpSpPr>
              <p:cNvPr id="751" name="Graphique 1869">
                <a:extLst>
                  <a:ext uri="{FF2B5EF4-FFF2-40B4-BE49-F238E27FC236}">
                    <a16:creationId xmlns:a16="http://schemas.microsoft.com/office/drawing/2014/main" id="{179904D1-1B57-4B56-96A3-9B62241CB197}"/>
                  </a:ext>
                </a:extLst>
              </p:cNvPr>
              <p:cNvGrpSpPr/>
              <p:nvPr/>
            </p:nvGrpSpPr>
            <p:grpSpPr>
              <a:xfrm>
                <a:off x="669607" y="5085679"/>
                <a:ext cx="653034" cy="486564"/>
                <a:chOff x="669607" y="5085679"/>
                <a:chExt cx="653034" cy="486564"/>
              </a:xfrm>
              <a:noFill/>
            </p:grpSpPr>
            <p:grpSp>
              <p:nvGrpSpPr>
                <p:cNvPr id="802" name="Graphique 1869">
                  <a:extLst>
                    <a:ext uri="{FF2B5EF4-FFF2-40B4-BE49-F238E27FC236}">
                      <a16:creationId xmlns:a16="http://schemas.microsoft.com/office/drawing/2014/main" id="{D5F9CAC5-B7B7-4B86-A8B1-AAB162FDD9B7}"/>
                    </a:ext>
                  </a:extLst>
                </p:cNvPr>
                <p:cNvGrpSpPr/>
                <p:nvPr/>
              </p:nvGrpSpPr>
              <p:grpSpPr>
                <a:xfrm>
                  <a:off x="865656" y="5123896"/>
                  <a:ext cx="122467" cy="116210"/>
                  <a:chOff x="865656" y="5123896"/>
                  <a:chExt cx="122467" cy="116210"/>
                </a:xfrm>
                <a:noFill/>
              </p:grpSpPr>
              <p:grpSp>
                <p:nvGrpSpPr>
                  <p:cNvPr id="827" name="Graphique 1869">
                    <a:extLst>
                      <a:ext uri="{FF2B5EF4-FFF2-40B4-BE49-F238E27FC236}">
                        <a16:creationId xmlns:a16="http://schemas.microsoft.com/office/drawing/2014/main" id="{845969B2-E96C-49F2-8AA9-E0A697805585}"/>
                      </a:ext>
                    </a:extLst>
                  </p:cNvPr>
                  <p:cNvGrpSpPr/>
                  <p:nvPr/>
                </p:nvGrpSpPr>
                <p:grpSpPr>
                  <a:xfrm>
                    <a:off x="911066" y="5190196"/>
                    <a:ext cx="30575" cy="28003"/>
                    <a:chOff x="911066" y="5190196"/>
                    <a:chExt cx="30575" cy="28003"/>
                  </a:xfrm>
                  <a:noFill/>
                </p:grpSpPr>
                <p:sp>
                  <p:nvSpPr>
                    <p:cNvPr id="831" name="Forme libre : forme 830">
                      <a:extLst>
                        <a:ext uri="{FF2B5EF4-FFF2-40B4-BE49-F238E27FC236}">
                          <a16:creationId xmlns:a16="http://schemas.microsoft.com/office/drawing/2014/main" id="{B5CC5BC3-0AF6-4EEA-AED7-BD1A47B70D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1066" y="5190196"/>
                      <a:ext cx="9525" cy="4762"/>
                    </a:xfrm>
                    <a:custGeom>
                      <a:avLst/>
                      <a:gdLst>
                        <a:gd name="connsiteX0" fmla="*/ 0 w 9525"/>
                        <a:gd name="connsiteY0" fmla="*/ 0 h 4762"/>
                        <a:gd name="connsiteX1" fmla="*/ 0 w 9525"/>
                        <a:gd name="connsiteY1" fmla="*/ 4762 h 4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4762" fill="none" extrusionOk="0">
                          <a:moveTo>
                            <a:pt x="0" y="0"/>
                          </a:moveTo>
                          <a:cubicBezTo>
                            <a:pt x="228" y="1836"/>
                            <a:pt x="-314" y="2720"/>
                            <a:pt x="0" y="4762"/>
                          </a:cubicBezTo>
                        </a:path>
                        <a:path w="9525" h="4762" stroke="0" extrusionOk="0">
                          <a:moveTo>
                            <a:pt x="0" y="0"/>
                          </a:moveTo>
                          <a:cubicBezTo>
                            <a:pt x="428" y="2163"/>
                            <a:pt x="-416" y="3015"/>
                            <a:pt x="0" y="4762"/>
                          </a:cubicBezTo>
                        </a:path>
                      </a:pathLst>
                    </a:custGeom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587443494">
                            <a:custGeom>
                              <a:avLst/>
                              <a:gdLst>
                                <a:gd name="connsiteX0" fmla="*/ 0 w 9525"/>
                                <a:gd name="connsiteY0" fmla="*/ 0 h 4762"/>
                                <a:gd name="connsiteX1" fmla="*/ 0 w 9525"/>
                                <a:gd name="connsiteY1" fmla="*/ 4762 h 476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</a:cxnLst>
                              <a:rect l="l" t="t" r="r" b="b"/>
                              <a:pathLst>
                                <a:path w="9525" h="4762">
                                  <a:moveTo>
                                    <a:pt x="0" y="0"/>
                                  </a:moveTo>
                                  <a:lnTo>
                                    <a:pt x="0" y="4762"/>
                                  </a:lnTo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832" name="Forme libre : forme 831">
                      <a:extLst>
                        <a:ext uri="{FF2B5EF4-FFF2-40B4-BE49-F238E27FC236}">
                          <a16:creationId xmlns:a16="http://schemas.microsoft.com/office/drawing/2014/main" id="{7243A783-CD14-4BBD-81B5-FAFCA06AED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641" y="5190672"/>
                      <a:ext cx="9525" cy="4762"/>
                    </a:xfrm>
                    <a:custGeom>
                      <a:avLst/>
                      <a:gdLst>
                        <a:gd name="connsiteX0" fmla="*/ 0 w 9525"/>
                        <a:gd name="connsiteY0" fmla="*/ 0 h 4762"/>
                        <a:gd name="connsiteX1" fmla="*/ 0 w 9525"/>
                        <a:gd name="connsiteY1" fmla="*/ 4762 h 4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4762" fill="none" extrusionOk="0">
                          <a:moveTo>
                            <a:pt x="0" y="0"/>
                          </a:moveTo>
                          <a:cubicBezTo>
                            <a:pt x="179" y="2283"/>
                            <a:pt x="-180" y="3720"/>
                            <a:pt x="0" y="4762"/>
                          </a:cubicBezTo>
                        </a:path>
                        <a:path w="9525" h="4762" stroke="0" extrusionOk="0">
                          <a:moveTo>
                            <a:pt x="0" y="0"/>
                          </a:moveTo>
                          <a:cubicBezTo>
                            <a:pt x="447" y="1863"/>
                            <a:pt x="-365" y="3162"/>
                            <a:pt x="0" y="4762"/>
                          </a:cubicBezTo>
                        </a:path>
                      </a:pathLst>
                    </a:custGeom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648194101">
                            <a:custGeom>
                              <a:avLst/>
                              <a:gdLst>
                                <a:gd name="connsiteX0" fmla="*/ 0 w 9525"/>
                                <a:gd name="connsiteY0" fmla="*/ 0 h 4762"/>
                                <a:gd name="connsiteX1" fmla="*/ 0 w 9525"/>
                                <a:gd name="connsiteY1" fmla="*/ 4762 h 476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</a:cxnLst>
                              <a:rect l="l" t="t" r="r" b="b"/>
                              <a:pathLst>
                                <a:path w="9525" h="4762">
                                  <a:moveTo>
                                    <a:pt x="0" y="0"/>
                                  </a:moveTo>
                                  <a:lnTo>
                                    <a:pt x="0" y="4762"/>
                                  </a:lnTo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833" name="Forme libre : forme 832">
                      <a:extLst>
                        <a:ext uri="{FF2B5EF4-FFF2-40B4-BE49-F238E27FC236}">
                          <a16:creationId xmlns:a16="http://schemas.microsoft.com/office/drawing/2014/main" id="{1CE679A3-4AA6-49DE-82C7-E97930743A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0877" y="5214675"/>
                      <a:ext cx="10953" cy="3524"/>
                    </a:xfrm>
                    <a:custGeom>
                      <a:avLst/>
                      <a:gdLst>
                        <a:gd name="connsiteX0" fmla="*/ 10954 w 10953"/>
                        <a:gd name="connsiteY0" fmla="*/ 0 h 3524"/>
                        <a:gd name="connsiteX1" fmla="*/ 5429 w 10953"/>
                        <a:gd name="connsiteY1" fmla="*/ 3524 h 3524"/>
                        <a:gd name="connsiteX2" fmla="*/ 0 w 10953"/>
                        <a:gd name="connsiteY2" fmla="*/ 95 h 3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0953" h="3524" extrusionOk="0">
                          <a:moveTo>
                            <a:pt x="10954" y="0"/>
                          </a:moveTo>
                          <a:cubicBezTo>
                            <a:pt x="9894" y="1784"/>
                            <a:pt x="7646" y="3625"/>
                            <a:pt x="5429" y="3524"/>
                          </a:cubicBezTo>
                          <a:cubicBezTo>
                            <a:pt x="2610" y="3347"/>
                            <a:pt x="1135" y="2341"/>
                            <a:pt x="0" y="95"/>
                          </a:cubicBezTo>
                        </a:path>
                      </a:pathLst>
                    </a:custGeom>
                    <a:no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1849859560">
                            <a:custGeom>
                              <a:avLst/>
                              <a:gdLst>
                                <a:gd name="connsiteX0" fmla="*/ 10954 w 10953"/>
                                <a:gd name="connsiteY0" fmla="*/ 0 h 3524"/>
                                <a:gd name="connsiteX1" fmla="*/ 5429 w 10953"/>
                                <a:gd name="connsiteY1" fmla="*/ 3524 h 3524"/>
                                <a:gd name="connsiteX2" fmla="*/ 0 w 10953"/>
                                <a:gd name="connsiteY2" fmla="*/ 95 h 352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10953" h="3524">
                                  <a:moveTo>
                                    <a:pt x="10954" y="0"/>
                                  </a:moveTo>
                                  <a:cubicBezTo>
                                    <a:pt x="10192" y="2095"/>
                                    <a:pt x="8001" y="3524"/>
                                    <a:pt x="5429" y="3524"/>
                                  </a:cubicBezTo>
                                  <a:cubicBezTo>
                                    <a:pt x="2953" y="3524"/>
                                    <a:pt x="857" y="2095"/>
                                    <a:pt x="0" y="95"/>
                                  </a:cubicBezTo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  <p:sp>
                <p:nvSpPr>
                  <p:cNvPr id="828" name="Forme libre : forme 827">
                    <a:extLst>
                      <a:ext uri="{FF2B5EF4-FFF2-40B4-BE49-F238E27FC236}">
                        <a16:creationId xmlns:a16="http://schemas.microsoft.com/office/drawing/2014/main" id="{4551DC59-AA61-499C-948B-E7261B8B446E}"/>
                      </a:ext>
                    </a:extLst>
                  </p:cNvPr>
                  <p:cNvSpPr/>
                  <p:nvPr/>
                </p:nvSpPr>
                <p:spPr>
                  <a:xfrm>
                    <a:off x="891920" y="5194006"/>
                    <a:ext cx="71628" cy="40385"/>
                  </a:xfrm>
                  <a:custGeom>
                    <a:avLst/>
                    <a:gdLst>
                      <a:gd name="connsiteX0" fmla="*/ 71628 w 71628"/>
                      <a:gd name="connsiteY0" fmla="*/ 0 h 40385"/>
                      <a:gd name="connsiteX1" fmla="*/ 35814 w 71628"/>
                      <a:gd name="connsiteY1" fmla="*/ 40386 h 40385"/>
                      <a:gd name="connsiteX2" fmla="*/ 0 w 71628"/>
                      <a:gd name="connsiteY2" fmla="*/ 0 h 40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1628" h="40385" extrusionOk="0">
                        <a:moveTo>
                          <a:pt x="71628" y="0"/>
                        </a:moveTo>
                        <a:cubicBezTo>
                          <a:pt x="73034" y="27479"/>
                          <a:pt x="51717" y="39229"/>
                          <a:pt x="35814" y="40386"/>
                        </a:cubicBezTo>
                        <a:cubicBezTo>
                          <a:pt x="21317" y="41236"/>
                          <a:pt x="-1263" y="18264"/>
                          <a:pt x="0" y="0"/>
                        </a:cubicBezTo>
                      </a:path>
                    </a:pathLst>
                  </a:custGeom>
                  <a:no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994880103">
                          <a:custGeom>
                            <a:avLst/>
                            <a:gdLst>
                              <a:gd name="connsiteX0" fmla="*/ 71628 w 71628"/>
                              <a:gd name="connsiteY0" fmla="*/ 0 h 40385"/>
                              <a:gd name="connsiteX1" fmla="*/ 35814 w 71628"/>
                              <a:gd name="connsiteY1" fmla="*/ 40386 h 40385"/>
                              <a:gd name="connsiteX2" fmla="*/ 0 w 71628"/>
                              <a:gd name="connsiteY2" fmla="*/ 0 h 4038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1628" h="40385">
                                <a:moveTo>
                                  <a:pt x="71628" y="0"/>
                                </a:moveTo>
                                <a:cubicBezTo>
                                  <a:pt x="71628" y="22289"/>
                                  <a:pt x="55626" y="40386"/>
                                  <a:pt x="35814" y="40386"/>
                                </a:cubicBezTo>
                                <a:cubicBezTo>
                                  <a:pt x="16002" y="40386"/>
                                  <a:pt x="0" y="22289"/>
                                  <a:pt x="0" y="0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29" name="Forme libre : forme 828">
                    <a:extLst>
                      <a:ext uri="{FF2B5EF4-FFF2-40B4-BE49-F238E27FC236}">
                        <a16:creationId xmlns:a16="http://schemas.microsoft.com/office/drawing/2014/main" id="{F430ABE4-0409-4A80-868E-5EB3D13A7145}"/>
                      </a:ext>
                    </a:extLst>
                  </p:cNvPr>
                  <p:cNvSpPr/>
                  <p:nvPr/>
                </p:nvSpPr>
                <p:spPr>
                  <a:xfrm>
                    <a:off x="879347" y="5158287"/>
                    <a:ext cx="90296" cy="36353"/>
                  </a:xfrm>
                  <a:custGeom>
                    <a:avLst/>
                    <a:gdLst>
                      <a:gd name="connsiteX0" fmla="*/ 0 w 90296"/>
                      <a:gd name="connsiteY0" fmla="*/ 34290 h 36353"/>
                      <a:gd name="connsiteX1" fmla="*/ 24003 w 90296"/>
                      <a:gd name="connsiteY1" fmla="*/ 22193 h 36353"/>
                      <a:gd name="connsiteX2" fmla="*/ 33814 w 90296"/>
                      <a:gd name="connsiteY2" fmla="*/ 0 h 36353"/>
                      <a:gd name="connsiteX3" fmla="*/ 49721 w 90296"/>
                      <a:gd name="connsiteY3" fmla="*/ 13811 h 36353"/>
                      <a:gd name="connsiteX4" fmla="*/ 90297 w 90296"/>
                      <a:gd name="connsiteY4" fmla="*/ 32480 h 36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296" h="36353" extrusionOk="0">
                        <a:moveTo>
                          <a:pt x="0" y="34290"/>
                        </a:moveTo>
                        <a:cubicBezTo>
                          <a:pt x="2732" y="37303"/>
                          <a:pt x="20644" y="36990"/>
                          <a:pt x="24003" y="22193"/>
                        </a:cubicBezTo>
                        <a:cubicBezTo>
                          <a:pt x="28005" y="5428"/>
                          <a:pt x="33814" y="-1"/>
                          <a:pt x="33814" y="0"/>
                        </a:cubicBezTo>
                        <a:cubicBezTo>
                          <a:pt x="35735" y="-1143"/>
                          <a:pt x="47012" y="1782"/>
                          <a:pt x="49721" y="13811"/>
                        </a:cubicBezTo>
                        <a:cubicBezTo>
                          <a:pt x="46381" y="22399"/>
                          <a:pt x="68059" y="43427"/>
                          <a:pt x="90297" y="32480"/>
                        </a:cubicBezTo>
                      </a:path>
                    </a:pathLst>
                  </a:custGeom>
                  <a:no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936249349">
                          <a:custGeom>
                            <a:avLst/>
                            <a:gdLst>
                              <a:gd name="connsiteX0" fmla="*/ 0 w 90296"/>
                              <a:gd name="connsiteY0" fmla="*/ 34290 h 36353"/>
                              <a:gd name="connsiteX1" fmla="*/ 24003 w 90296"/>
                              <a:gd name="connsiteY1" fmla="*/ 22193 h 36353"/>
                              <a:gd name="connsiteX2" fmla="*/ 33814 w 90296"/>
                              <a:gd name="connsiteY2" fmla="*/ 0 h 36353"/>
                              <a:gd name="connsiteX3" fmla="*/ 49721 w 90296"/>
                              <a:gd name="connsiteY3" fmla="*/ 13811 h 36353"/>
                              <a:gd name="connsiteX4" fmla="*/ 90297 w 90296"/>
                              <a:gd name="connsiteY4" fmla="*/ 32480 h 3635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0296" h="36353">
                                <a:moveTo>
                                  <a:pt x="0" y="34290"/>
                                </a:moveTo>
                                <a:cubicBezTo>
                                  <a:pt x="0" y="34290"/>
                                  <a:pt x="20098" y="38957"/>
                                  <a:pt x="24003" y="22193"/>
                                </a:cubicBezTo>
                                <a:cubicBezTo>
                                  <a:pt x="28004" y="5429"/>
                                  <a:pt x="33814" y="0"/>
                                  <a:pt x="33814" y="0"/>
                                </a:cubicBezTo>
                                <a:cubicBezTo>
                                  <a:pt x="33814" y="0"/>
                                  <a:pt x="48482" y="2095"/>
                                  <a:pt x="49721" y="13811"/>
                                </a:cubicBezTo>
                                <a:cubicBezTo>
                                  <a:pt x="50864" y="25527"/>
                                  <a:pt x="69342" y="44577"/>
                                  <a:pt x="90297" y="32480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30" name="Forme libre : forme 829">
                    <a:extLst>
                      <a:ext uri="{FF2B5EF4-FFF2-40B4-BE49-F238E27FC236}">
                        <a16:creationId xmlns:a16="http://schemas.microsoft.com/office/drawing/2014/main" id="{604BCD1F-1A0B-4874-95B9-AECD2001F0E9}"/>
                      </a:ext>
                    </a:extLst>
                  </p:cNvPr>
                  <p:cNvSpPr/>
                  <p:nvPr/>
                </p:nvSpPr>
                <p:spPr>
                  <a:xfrm>
                    <a:off x="865656" y="5123896"/>
                    <a:ext cx="122467" cy="116210"/>
                  </a:xfrm>
                  <a:custGeom>
                    <a:avLst/>
                    <a:gdLst>
                      <a:gd name="connsiteX0" fmla="*/ 82272 w 122467"/>
                      <a:gd name="connsiteY0" fmla="*/ 114877 h 116210"/>
                      <a:gd name="connsiteX1" fmla="*/ 101417 w 122467"/>
                      <a:gd name="connsiteY1" fmla="*/ 96399 h 116210"/>
                      <a:gd name="connsiteX2" fmla="*/ 122467 w 122467"/>
                      <a:gd name="connsiteY2" fmla="*/ 68586 h 116210"/>
                      <a:gd name="connsiteX3" fmla="*/ 103322 w 122467"/>
                      <a:gd name="connsiteY3" fmla="*/ 38011 h 116210"/>
                      <a:gd name="connsiteX4" fmla="*/ 81605 w 122467"/>
                      <a:gd name="connsiteY4" fmla="*/ 3435 h 116210"/>
                      <a:gd name="connsiteX5" fmla="*/ 41886 w 122467"/>
                      <a:gd name="connsiteY5" fmla="*/ 9245 h 116210"/>
                      <a:gd name="connsiteX6" fmla="*/ 17597 w 122467"/>
                      <a:gd name="connsiteY6" fmla="*/ 32105 h 116210"/>
                      <a:gd name="connsiteX7" fmla="*/ 71 w 122467"/>
                      <a:gd name="connsiteY7" fmla="*/ 67348 h 116210"/>
                      <a:gd name="connsiteX8" fmla="*/ 19216 w 122467"/>
                      <a:gd name="connsiteY8" fmla="*/ 95161 h 116210"/>
                      <a:gd name="connsiteX9" fmla="*/ 47220 w 122467"/>
                      <a:gd name="connsiteY9" fmla="*/ 116211 h 116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467" h="116210" extrusionOk="0">
                        <a:moveTo>
                          <a:pt x="82272" y="114877"/>
                        </a:moveTo>
                        <a:cubicBezTo>
                          <a:pt x="98369" y="112496"/>
                          <a:pt x="101417" y="96399"/>
                          <a:pt x="101417" y="96399"/>
                        </a:cubicBezTo>
                        <a:cubicBezTo>
                          <a:pt x="104490" y="93158"/>
                          <a:pt x="123593" y="90166"/>
                          <a:pt x="122467" y="68586"/>
                        </a:cubicBezTo>
                        <a:cubicBezTo>
                          <a:pt x="122467" y="45916"/>
                          <a:pt x="103322" y="38011"/>
                          <a:pt x="103322" y="38011"/>
                        </a:cubicBezTo>
                        <a:cubicBezTo>
                          <a:pt x="99244" y="42150"/>
                          <a:pt x="107863" y="14057"/>
                          <a:pt x="81605" y="3435"/>
                        </a:cubicBezTo>
                        <a:cubicBezTo>
                          <a:pt x="56840" y="-6852"/>
                          <a:pt x="41886" y="9244"/>
                          <a:pt x="41886" y="9245"/>
                        </a:cubicBezTo>
                        <a:cubicBezTo>
                          <a:pt x="29725" y="7024"/>
                          <a:pt x="18175" y="19405"/>
                          <a:pt x="17597" y="32105"/>
                        </a:cubicBezTo>
                        <a:cubicBezTo>
                          <a:pt x="14328" y="47353"/>
                          <a:pt x="4572" y="46663"/>
                          <a:pt x="71" y="67348"/>
                        </a:cubicBezTo>
                        <a:cubicBezTo>
                          <a:pt x="-1358" y="86684"/>
                          <a:pt x="19216" y="95161"/>
                          <a:pt x="19216" y="95161"/>
                        </a:cubicBezTo>
                        <a:cubicBezTo>
                          <a:pt x="16260" y="97196"/>
                          <a:pt x="23547" y="114425"/>
                          <a:pt x="47220" y="116211"/>
                        </a:cubicBezTo>
                      </a:path>
                    </a:pathLst>
                  </a:custGeom>
                  <a:no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775345584">
                          <a:custGeom>
                            <a:avLst/>
                            <a:gdLst>
                              <a:gd name="connsiteX0" fmla="*/ 82272 w 122467"/>
                              <a:gd name="connsiteY0" fmla="*/ 114877 h 116210"/>
                              <a:gd name="connsiteX1" fmla="*/ 101417 w 122467"/>
                              <a:gd name="connsiteY1" fmla="*/ 96399 h 116210"/>
                              <a:gd name="connsiteX2" fmla="*/ 122467 w 122467"/>
                              <a:gd name="connsiteY2" fmla="*/ 68586 h 116210"/>
                              <a:gd name="connsiteX3" fmla="*/ 103322 w 122467"/>
                              <a:gd name="connsiteY3" fmla="*/ 38011 h 116210"/>
                              <a:gd name="connsiteX4" fmla="*/ 81605 w 122467"/>
                              <a:gd name="connsiteY4" fmla="*/ 3435 h 116210"/>
                              <a:gd name="connsiteX5" fmla="*/ 41886 w 122467"/>
                              <a:gd name="connsiteY5" fmla="*/ 9245 h 116210"/>
                              <a:gd name="connsiteX6" fmla="*/ 17597 w 122467"/>
                              <a:gd name="connsiteY6" fmla="*/ 32105 h 116210"/>
                              <a:gd name="connsiteX7" fmla="*/ 71 w 122467"/>
                              <a:gd name="connsiteY7" fmla="*/ 67348 h 116210"/>
                              <a:gd name="connsiteX8" fmla="*/ 19216 w 122467"/>
                              <a:gd name="connsiteY8" fmla="*/ 95161 h 116210"/>
                              <a:gd name="connsiteX9" fmla="*/ 47220 w 122467"/>
                              <a:gd name="connsiteY9" fmla="*/ 116211 h 11621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</a:cxnLst>
                            <a:rect l="l" t="t" r="r" b="b"/>
                            <a:pathLst>
                              <a:path w="122467" h="116210">
                                <a:moveTo>
                                  <a:pt x="82272" y="114877"/>
                                </a:moveTo>
                                <a:cubicBezTo>
                                  <a:pt x="98369" y="112496"/>
                                  <a:pt x="101417" y="96399"/>
                                  <a:pt x="101417" y="96399"/>
                                </a:cubicBezTo>
                                <a:cubicBezTo>
                                  <a:pt x="101417" y="96399"/>
                                  <a:pt x="122467" y="91255"/>
                                  <a:pt x="122467" y="68586"/>
                                </a:cubicBezTo>
                                <a:cubicBezTo>
                                  <a:pt x="122467" y="45916"/>
                                  <a:pt x="103322" y="38011"/>
                                  <a:pt x="103322" y="38011"/>
                                </a:cubicBezTo>
                                <a:cubicBezTo>
                                  <a:pt x="103322" y="38011"/>
                                  <a:pt x="106370" y="13722"/>
                                  <a:pt x="81605" y="3435"/>
                                </a:cubicBezTo>
                                <a:cubicBezTo>
                                  <a:pt x="56840" y="-6852"/>
                                  <a:pt x="41886" y="9245"/>
                                  <a:pt x="41886" y="9245"/>
                                </a:cubicBezTo>
                                <a:cubicBezTo>
                                  <a:pt x="29503" y="9055"/>
                                  <a:pt x="19026" y="16675"/>
                                  <a:pt x="17597" y="32105"/>
                                </a:cubicBezTo>
                                <a:cubicBezTo>
                                  <a:pt x="16168" y="47536"/>
                                  <a:pt x="1500" y="48012"/>
                                  <a:pt x="71" y="67348"/>
                                </a:cubicBezTo>
                                <a:cubicBezTo>
                                  <a:pt x="-1358" y="86683"/>
                                  <a:pt x="19216" y="95161"/>
                                  <a:pt x="19216" y="95161"/>
                                </a:cubicBezTo>
                                <a:cubicBezTo>
                                  <a:pt x="19216" y="95161"/>
                                  <a:pt x="22455" y="114306"/>
                                  <a:pt x="47220" y="116211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grpSp>
              <p:nvGrpSpPr>
                <p:cNvPr id="803" name="Graphique 1869">
                  <a:extLst>
                    <a:ext uri="{FF2B5EF4-FFF2-40B4-BE49-F238E27FC236}">
                      <a16:creationId xmlns:a16="http://schemas.microsoft.com/office/drawing/2014/main" id="{B5E8DFBA-B20F-40C8-BF6B-A79552DF1B66}"/>
                    </a:ext>
                  </a:extLst>
                </p:cNvPr>
                <p:cNvGrpSpPr/>
                <p:nvPr/>
              </p:nvGrpSpPr>
              <p:grpSpPr>
                <a:xfrm>
                  <a:off x="1013644" y="5085679"/>
                  <a:ext cx="96779" cy="124709"/>
                  <a:chOff x="1013644" y="5085679"/>
                  <a:chExt cx="96779" cy="124709"/>
                </a:xfrm>
                <a:noFill/>
              </p:grpSpPr>
              <p:sp>
                <p:nvSpPr>
                  <p:cNvPr id="819" name="Forme libre : forme 818">
                    <a:extLst>
                      <a:ext uri="{FF2B5EF4-FFF2-40B4-BE49-F238E27FC236}">
                        <a16:creationId xmlns:a16="http://schemas.microsoft.com/office/drawing/2014/main" id="{EA09BD2C-0E98-4B7C-B61F-53FB7418792B}"/>
                      </a:ext>
                    </a:extLst>
                  </p:cNvPr>
                  <p:cNvSpPr/>
                  <p:nvPr/>
                </p:nvSpPr>
                <p:spPr>
                  <a:xfrm>
                    <a:off x="1055369" y="5185814"/>
                    <a:ext cx="12382" cy="4000"/>
                  </a:xfrm>
                  <a:custGeom>
                    <a:avLst/>
                    <a:gdLst>
                      <a:gd name="connsiteX0" fmla="*/ 12382 w 12382"/>
                      <a:gd name="connsiteY0" fmla="*/ 0 h 4000"/>
                      <a:gd name="connsiteX1" fmla="*/ 6191 w 12382"/>
                      <a:gd name="connsiteY1" fmla="*/ 4001 h 4000"/>
                      <a:gd name="connsiteX2" fmla="*/ 0 w 12382"/>
                      <a:gd name="connsiteY2" fmla="*/ 95 h 4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82" h="4000" extrusionOk="0">
                        <a:moveTo>
                          <a:pt x="12382" y="0"/>
                        </a:moveTo>
                        <a:cubicBezTo>
                          <a:pt x="11573" y="2323"/>
                          <a:pt x="8964" y="4069"/>
                          <a:pt x="6191" y="4001"/>
                        </a:cubicBezTo>
                        <a:cubicBezTo>
                          <a:pt x="3343" y="3352"/>
                          <a:pt x="491" y="2714"/>
                          <a:pt x="0" y="95"/>
                        </a:cubicBezTo>
                      </a:path>
                    </a:pathLst>
                  </a:custGeom>
                  <a:no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163804737">
                          <a:custGeom>
                            <a:avLst/>
                            <a:gdLst>
                              <a:gd name="connsiteX0" fmla="*/ 12382 w 12382"/>
                              <a:gd name="connsiteY0" fmla="*/ 0 h 4000"/>
                              <a:gd name="connsiteX1" fmla="*/ 6191 w 12382"/>
                              <a:gd name="connsiteY1" fmla="*/ 4001 h 4000"/>
                              <a:gd name="connsiteX2" fmla="*/ 0 w 12382"/>
                              <a:gd name="connsiteY2" fmla="*/ 95 h 40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2382" h="4000">
                                <a:moveTo>
                                  <a:pt x="12382" y="0"/>
                                </a:moveTo>
                                <a:cubicBezTo>
                                  <a:pt x="11430" y="2381"/>
                                  <a:pt x="9049" y="4001"/>
                                  <a:pt x="6191" y="4001"/>
                                </a:cubicBezTo>
                                <a:cubicBezTo>
                                  <a:pt x="3334" y="4001"/>
                                  <a:pt x="953" y="2381"/>
                                  <a:pt x="0" y="95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20" name="Forme libre : forme 819">
                    <a:extLst>
                      <a:ext uri="{FF2B5EF4-FFF2-40B4-BE49-F238E27FC236}">
                        <a16:creationId xmlns:a16="http://schemas.microsoft.com/office/drawing/2014/main" id="{2FC3B953-0580-45BC-8CB3-27B11FC74E98}"/>
                      </a:ext>
                    </a:extLst>
                  </p:cNvPr>
                  <p:cNvSpPr/>
                  <p:nvPr/>
                </p:nvSpPr>
                <p:spPr>
                  <a:xfrm>
                    <a:off x="1021365" y="5164764"/>
                    <a:ext cx="80962" cy="45624"/>
                  </a:xfrm>
                  <a:custGeom>
                    <a:avLst/>
                    <a:gdLst>
                      <a:gd name="connsiteX0" fmla="*/ 80963 w 80962"/>
                      <a:gd name="connsiteY0" fmla="*/ 0 h 45624"/>
                      <a:gd name="connsiteX1" fmla="*/ 40481 w 80962"/>
                      <a:gd name="connsiteY1" fmla="*/ 45625 h 45624"/>
                      <a:gd name="connsiteX2" fmla="*/ 0 w 80962"/>
                      <a:gd name="connsiteY2" fmla="*/ 0 h 45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962" h="45624" extrusionOk="0">
                        <a:moveTo>
                          <a:pt x="80963" y="0"/>
                        </a:moveTo>
                        <a:cubicBezTo>
                          <a:pt x="82672" y="25259"/>
                          <a:pt x="61476" y="47580"/>
                          <a:pt x="40481" y="45625"/>
                        </a:cubicBezTo>
                        <a:cubicBezTo>
                          <a:pt x="16054" y="48781"/>
                          <a:pt x="-1253" y="23138"/>
                          <a:pt x="0" y="0"/>
                        </a:cubicBezTo>
                      </a:path>
                    </a:pathLst>
                  </a:custGeom>
                  <a:no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959319735">
                          <a:custGeom>
                            <a:avLst/>
                            <a:gdLst>
                              <a:gd name="connsiteX0" fmla="*/ 80963 w 80962"/>
                              <a:gd name="connsiteY0" fmla="*/ 0 h 45624"/>
                              <a:gd name="connsiteX1" fmla="*/ 40481 w 80962"/>
                              <a:gd name="connsiteY1" fmla="*/ 45625 h 45624"/>
                              <a:gd name="connsiteX2" fmla="*/ 0 w 80962"/>
                              <a:gd name="connsiteY2" fmla="*/ 0 h 4562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80962" h="45624">
                                <a:moveTo>
                                  <a:pt x="80963" y="0"/>
                                </a:moveTo>
                                <a:cubicBezTo>
                                  <a:pt x="80963" y="25241"/>
                                  <a:pt x="62865" y="45625"/>
                                  <a:pt x="40481" y="45625"/>
                                </a:cubicBezTo>
                                <a:cubicBezTo>
                                  <a:pt x="18098" y="45625"/>
                                  <a:pt x="0" y="25146"/>
                                  <a:pt x="0" y="0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21" name="Forme libre : forme 820">
                    <a:extLst>
                      <a:ext uri="{FF2B5EF4-FFF2-40B4-BE49-F238E27FC236}">
                        <a16:creationId xmlns:a16="http://schemas.microsoft.com/office/drawing/2014/main" id="{99A83A0E-6F89-4171-94F2-6F2D2DA50F0C}"/>
                      </a:ext>
                    </a:extLst>
                  </p:cNvPr>
                  <p:cNvSpPr/>
                  <p:nvPr/>
                </p:nvSpPr>
                <p:spPr>
                  <a:xfrm>
                    <a:off x="1021080" y="5117234"/>
                    <a:ext cx="80683" cy="40100"/>
                  </a:xfrm>
                  <a:custGeom>
                    <a:avLst/>
                    <a:gdLst>
                      <a:gd name="connsiteX0" fmla="*/ 0 w 80683"/>
                      <a:gd name="connsiteY0" fmla="*/ 39338 h 40100"/>
                      <a:gd name="connsiteX1" fmla="*/ 21336 w 80683"/>
                      <a:gd name="connsiteY1" fmla="*/ 286 h 40100"/>
                      <a:gd name="connsiteX2" fmla="*/ 46672 w 80683"/>
                      <a:gd name="connsiteY2" fmla="*/ 12383 h 40100"/>
                      <a:gd name="connsiteX3" fmla="*/ 57721 w 80683"/>
                      <a:gd name="connsiteY3" fmla="*/ 0 h 40100"/>
                      <a:gd name="connsiteX4" fmla="*/ 80677 w 80683"/>
                      <a:gd name="connsiteY4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683" h="40100" extrusionOk="0">
                        <a:moveTo>
                          <a:pt x="0" y="39338"/>
                        </a:moveTo>
                        <a:cubicBezTo>
                          <a:pt x="-591" y="37264"/>
                          <a:pt x="902" y="-3919"/>
                          <a:pt x="21336" y="286"/>
                        </a:cubicBezTo>
                        <a:cubicBezTo>
                          <a:pt x="41053" y="4000"/>
                          <a:pt x="46672" y="12383"/>
                          <a:pt x="46672" y="12383"/>
                        </a:cubicBezTo>
                        <a:cubicBezTo>
                          <a:pt x="46017" y="13354"/>
                          <a:pt x="58226" y="11503"/>
                          <a:pt x="57721" y="0"/>
                        </a:cubicBezTo>
                        <a:cubicBezTo>
                          <a:pt x="53661" y="-4813"/>
                          <a:pt x="81441" y="1146"/>
                          <a:pt x="80677" y="40100"/>
                        </a:cubicBezTo>
                      </a:path>
                    </a:pathLst>
                  </a:custGeom>
                  <a:no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351643904">
                          <a:custGeom>
                            <a:avLst/>
                            <a:gdLst>
                              <a:gd name="connsiteX0" fmla="*/ 0 w 80683"/>
                              <a:gd name="connsiteY0" fmla="*/ 39338 h 40100"/>
                              <a:gd name="connsiteX1" fmla="*/ 21336 w 80683"/>
                              <a:gd name="connsiteY1" fmla="*/ 286 h 40100"/>
                              <a:gd name="connsiteX2" fmla="*/ 46672 w 80683"/>
                              <a:gd name="connsiteY2" fmla="*/ 12383 h 40100"/>
                              <a:gd name="connsiteX3" fmla="*/ 57721 w 80683"/>
                              <a:gd name="connsiteY3" fmla="*/ 0 h 40100"/>
                              <a:gd name="connsiteX4" fmla="*/ 80677 w 80683"/>
                              <a:gd name="connsiteY4" fmla="*/ 40100 h 401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80683" h="40100">
                                <a:moveTo>
                                  <a:pt x="0" y="39338"/>
                                </a:moveTo>
                                <a:cubicBezTo>
                                  <a:pt x="0" y="39338"/>
                                  <a:pt x="1619" y="-3429"/>
                                  <a:pt x="21336" y="286"/>
                                </a:cubicBezTo>
                                <a:cubicBezTo>
                                  <a:pt x="41053" y="4000"/>
                                  <a:pt x="46672" y="12383"/>
                                  <a:pt x="46672" y="12383"/>
                                </a:cubicBezTo>
                                <a:cubicBezTo>
                                  <a:pt x="46672" y="12383"/>
                                  <a:pt x="60103" y="12383"/>
                                  <a:pt x="57721" y="0"/>
                                </a:cubicBezTo>
                                <a:cubicBezTo>
                                  <a:pt x="57721" y="0"/>
                                  <a:pt x="81153" y="3429"/>
                                  <a:pt x="80677" y="40100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822" name="Forme libre : forme 821">
                    <a:extLst>
                      <a:ext uri="{FF2B5EF4-FFF2-40B4-BE49-F238E27FC236}">
                        <a16:creationId xmlns:a16="http://schemas.microsoft.com/office/drawing/2014/main" id="{EB41D81B-D619-4CFA-B71A-9A69A4E0680A}"/>
                      </a:ext>
                    </a:extLst>
                  </p:cNvPr>
                  <p:cNvSpPr/>
                  <p:nvPr/>
                </p:nvSpPr>
                <p:spPr>
                  <a:xfrm>
                    <a:off x="1013644" y="5085679"/>
                    <a:ext cx="96779" cy="71179"/>
                  </a:xfrm>
                  <a:custGeom>
                    <a:avLst/>
                    <a:gdLst>
                      <a:gd name="connsiteX0" fmla="*/ 2673 w 96779"/>
                      <a:gd name="connsiteY0" fmla="*/ 70608 h 71179"/>
                      <a:gd name="connsiteX1" fmla="*/ 7435 w 96779"/>
                      <a:gd name="connsiteY1" fmla="*/ 30507 h 71179"/>
                      <a:gd name="connsiteX2" fmla="*/ 23818 w 96779"/>
                      <a:gd name="connsiteY2" fmla="*/ 13362 h 71179"/>
                      <a:gd name="connsiteX3" fmla="*/ 23818 w 96779"/>
                      <a:gd name="connsiteY3" fmla="*/ 4123 h 71179"/>
                      <a:gd name="connsiteX4" fmla="*/ 63633 w 96779"/>
                      <a:gd name="connsiteY4" fmla="*/ 6790 h 71179"/>
                      <a:gd name="connsiteX5" fmla="*/ 76777 w 96779"/>
                      <a:gd name="connsiteY5" fmla="*/ 15458 h 71179"/>
                      <a:gd name="connsiteX6" fmla="*/ 96780 w 96779"/>
                      <a:gd name="connsiteY6" fmla="*/ 26316 h 71179"/>
                      <a:gd name="connsiteX7" fmla="*/ 90970 w 96779"/>
                      <a:gd name="connsiteY7" fmla="*/ 31079 h 71179"/>
                      <a:gd name="connsiteX8" fmla="*/ 91732 w 96779"/>
                      <a:gd name="connsiteY8" fmla="*/ 71179 h 711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6779" h="71179" extrusionOk="0">
                        <a:moveTo>
                          <a:pt x="2673" y="70608"/>
                        </a:moveTo>
                        <a:cubicBezTo>
                          <a:pt x="2175" y="73205"/>
                          <a:pt x="-5614" y="40545"/>
                          <a:pt x="7435" y="30507"/>
                        </a:cubicBezTo>
                        <a:cubicBezTo>
                          <a:pt x="5206" y="28295"/>
                          <a:pt x="4189" y="10310"/>
                          <a:pt x="23818" y="13362"/>
                        </a:cubicBezTo>
                        <a:cubicBezTo>
                          <a:pt x="23697" y="12791"/>
                          <a:pt x="25740" y="8600"/>
                          <a:pt x="23818" y="4123"/>
                        </a:cubicBezTo>
                        <a:cubicBezTo>
                          <a:pt x="24852" y="7124"/>
                          <a:pt x="53035" y="-8796"/>
                          <a:pt x="63633" y="6790"/>
                        </a:cubicBezTo>
                        <a:cubicBezTo>
                          <a:pt x="63089" y="7573"/>
                          <a:pt x="73934" y="2436"/>
                          <a:pt x="76777" y="15458"/>
                        </a:cubicBezTo>
                        <a:cubicBezTo>
                          <a:pt x="76710" y="16162"/>
                          <a:pt x="90349" y="14779"/>
                          <a:pt x="96780" y="26316"/>
                        </a:cubicBezTo>
                        <a:cubicBezTo>
                          <a:pt x="96586" y="26525"/>
                          <a:pt x="91847" y="27586"/>
                          <a:pt x="90970" y="31079"/>
                        </a:cubicBezTo>
                        <a:cubicBezTo>
                          <a:pt x="92202" y="27425"/>
                          <a:pt x="99280" y="53707"/>
                          <a:pt x="91732" y="71179"/>
                        </a:cubicBezTo>
                      </a:path>
                    </a:pathLst>
                  </a:custGeom>
                  <a:noFill/>
                  <a:ln w="635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580373295">
                          <a:custGeom>
                            <a:avLst/>
                            <a:gdLst>
                              <a:gd name="connsiteX0" fmla="*/ 2673 w 96779"/>
                              <a:gd name="connsiteY0" fmla="*/ 70608 h 71179"/>
                              <a:gd name="connsiteX1" fmla="*/ 7435 w 96779"/>
                              <a:gd name="connsiteY1" fmla="*/ 30507 h 71179"/>
                              <a:gd name="connsiteX2" fmla="*/ 23818 w 96779"/>
                              <a:gd name="connsiteY2" fmla="*/ 13362 h 71179"/>
                              <a:gd name="connsiteX3" fmla="*/ 23818 w 96779"/>
                              <a:gd name="connsiteY3" fmla="*/ 4123 h 71179"/>
                              <a:gd name="connsiteX4" fmla="*/ 63633 w 96779"/>
                              <a:gd name="connsiteY4" fmla="*/ 6790 h 71179"/>
                              <a:gd name="connsiteX5" fmla="*/ 76777 w 96779"/>
                              <a:gd name="connsiteY5" fmla="*/ 15458 h 71179"/>
                              <a:gd name="connsiteX6" fmla="*/ 96780 w 96779"/>
                              <a:gd name="connsiteY6" fmla="*/ 26316 h 71179"/>
                              <a:gd name="connsiteX7" fmla="*/ 90970 w 96779"/>
                              <a:gd name="connsiteY7" fmla="*/ 31079 h 71179"/>
                              <a:gd name="connsiteX8" fmla="*/ 91732 w 96779"/>
                              <a:gd name="connsiteY8" fmla="*/ 71179 h 7117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96779" h="71179">
                                <a:moveTo>
                                  <a:pt x="2673" y="70608"/>
                                </a:moveTo>
                                <a:cubicBezTo>
                                  <a:pt x="2673" y="70608"/>
                                  <a:pt x="-5804" y="40032"/>
                                  <a:pt x="7435" y="30507"/>
                                </a:cubicBezTo>
                                <a:cubicBezTo>
                                  <a:pt x="7435" y="30507"/>
                                  <a:pt x="4006" y="14982"/>
                                  <a:pt x="23818" y="13362"/>
                                </a:cubicBezTo>
                                <a:cubicBezTo>
                                  <a:pt x="23818" y="13362"/>
                                  <a:pt x="26676" y="8124"/>
                                  <a:pt x="23818" y="4123"/>
                                </a:cubicBezTo>
                                <a:cubicBezTo>
                                  <a:pt x="23818" y="4123"/>
                                  <a:pt x="49441" y="-6735"/>
                                  <a:pt x="63633" y="6790"/>
                                </a:cubicBezTo>
                                <a:cubicBezTo>
                                  <a:pt x="63633" y="6790"/>
                                  <a:pt x="74682" y="3075"/>
                                  <a:pt x="76777" y="15458"/>
                                </a:cubicBezTo>
                                <a:cubicBezTo>
                                  <a:pt x="76777" y="15458"/>
                                  <a:pt x="91541" y="14886"/>
                                  <a:pt x="96780" y="26316"/>
                                </a:cubicBezTo>
                                <a:cubicBezTo>
                                  <a:pt x="96780" y="26316"/>
                                  <a:pt x="91541" y="27364"/>
                                  <a:pt x="90970" y="31079"/>
                                </a:cubicBezTo>
                                <a:cubicBezTo>
                                  <a:pt x="90970" y="31079"/>
                                  <a:pt x="101257" y="51367"/>
                                  <a:pt x="91732" y="71179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grpSp>
                <p:nvGrpSpPr>
                  <p:cNvPr id="823" name="Graphique 1869">
                    <a:extLst>
                      <a:ext uri="{FF2B5EF4-FFF2-40B4-BE49-F238E27FC236}">
                        <a16:creationId xmlns:a16="http://schemas.microsoft.com/office/drawing/2014/main" id="{CDFB90B1-2FDE-42B2-A04F-AF702AE784DF}"/>
                      </a:ext>
                    </a:extLst>
                  </p:cNvPr>
                  <p:cNvGrpSpPr/>
                  <p:nvPr/>
                </p:nvGrpSpPr>
                <p:grpSpPr>
                  <a:xfrm>
                    <a:off x="1028414" y="5155715"/>
                    <a:ext cx="64674" cy="19811"/>
                    <a:chOff x="1028414" y="5155715"/>
                    <a:chExt cx="64674" cy="19811"/>
                  </a:xfrm>
                  <a:noFill/>
                </p:grpSpPr>
                <p:sp>
                  <p:nvSpPr>
                    <p:cNvPr id="824" name="Forme libre : forme 823">
                      <a:extLst>
                        <a:ext uri="{FF2B5EF4-FFF2-40B4-BE49-F238E27FC236}">
                          <a16:creationId xmlns:a16="http://schemas.microsoft.com/office/drawing/2014/main" id="{4F2B287C-F104-4081-AAB9-5293F9F1DD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8414" y="5156001"/>
                      <a:ext cx="25907" cy="19526"/>
                    </a:xfrm>
                    <a:custGeom>
                      <a:avLst/>
                      <a:gdLst>
                        <a:gd name="connsiteX0" fmla="*/ 22193 w 25907"/>
                        <a:gd name="connsiteY0" fmla="*/ 19526 h 19526"/>
                        <a:gd name="connsiteX1" fmla="*/ 3715 w 25907"/>
                        <a:gd name="connsiteY1" fmla="*/ 19526 h 19526"/>
                        <a:gd name="connsiteX2" fmla="*/ 0 w 25907"/>
                        <a:gd name="connsiteY2" fmla="*/ 15812 h 19526"/>
                        <a:gd name="connsiteX3" fmla="*/ 0 w 25907"/>
                        <a:gd name="connsiteY3" fmla="*/ 3715 h 19526"/>
                        <a:gd name="connsiteX4" fmla="*/ 3715 w 25907"/>
                        <a:gd name="connsiteY4" fmla="*/ 0 h 19526"/>
                        <a:gd name="connsiteX5" fmla="*/ 22193 w 25907"/>
                        <a:gd name="connsiteY5" fmla="*/ 0 h 19526"/>
                        <a:gd name="connsiteX6" fmla="*/ 25908 w 25907"/>
                        <a:gd name="connsiteY6" fmla="*/ 3715 h 19526"/>
                        <a:gd name="connsiteX7" fmla="*/ 25908 w 25907"/>
                        <a:gd name="connsiteY7" fmla="*/ 15907 h 19526"/>
                        <a:gd name="connsiteX8" fmla="*/ 22193 w 25907"/>
                        <a:gd name="connsiteY8" fmla="*/ 19526 h 195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907" h="19526" extrusionOk="0">
                          <a:moveTo>
                            <a:pt x="22193" y="19526"/>
                          </a:moveTo>
                          <a:cubicBezTo>
                            <a:pt x="16558" y="20951"/>
                            <a:pt x="11361" y="17720"/>
                            <a:pt x="3715" y="19526"/>
                          </a:cubicBezTo>
                          <a:cubicBezTo>
                            <a:pt x="1589" y="19674"/>
                            <a:pt x="41" y="17856"/>
                            <a:pt x="0" y="15812"/>
                          </a:cubicBezTo>
                          <a:cubicBezTo>
                            <a:pt x="-864" y="11437"/>
                            <a:pt x="651" y="8327"/>
                            <a:pt x="0" y="3715"/>
                          </a:cubicBezTo>
                          <a:cubicBezTo>
                            <a:pt x="-93" y="2152"/>
                            <a:pt x="1412" y="-148"/>
                            <a:pt x="3715" y="0"/>
                          </a:cubicBezTo>
                          <a:cubicBezTo>
                            <a:pt x="11829" y="-2022"/>
                            <a:pt x="16321" y="468"/>
                            <a:pt x="22193" y="0"/>
                          </a:cubicBezTo>
                          <a:cubicBezTo>
                            <a:pt x="24215" y="-49"/>
                            <a:pt x="25731" y="1595"/>
                            <a:pt x="25908" y="3715"/>
                          </a:cubicBezTo>
                          <a:cubicBezTo>
                            <a:pt x="26582" y="7679"/>
                            <a:pt x="25370" y="10090"/>
                            <a:pt x="25908" y="15907"/>
                          </a:cubicBezTo>
                          <a:cubicBezTo>
                            <a:pt x="26015" y="17976"/>
                            <a:pt x="24342" y="19550"/>
                            <a:pt x="22193" y="19526"/>
                          </a:cubicBezTo>
                          <a:close/>
                        </a:path>
                      </a:pathLst>
                    </a:custGeom>
                    <a:no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590563886">
                            <a:custGeom>
                              <a:avLst/>
                              <a:gdLst>
                                <a:gd name="connsiteX0" fmla="*/ 22193 w 25907"/>
                                <a:gd name="connsiteY0" fmla="*/ 19526 h 19526"/>
                                <a:gd name="connsiteX1" fmla="*/ 3715 w 25907"/>
                                <a:gd name="connsiteY1" fmla="*/ 19526 h 19526"/>
                                <a:gd name="connsiteX2" fmla="*/ 0 w 25907"/>
                                <a:gd name="connsiteY2" fmla="*/ 15812 h 19526"/>
                                <a:gd name="connsiteX3" fmla="*/ 0 w 25907"/>
                                <a:gd name="connsiteY3" fmla="*/ 3715 h 19526"/>
                                <a:gd name="connsiteX4" fmla="*/ 3715 w 25907"/>
                                <a:gd name="connsiteY4" fmla="*/ 0 h 19526"/>
                                <a:gd name="connsiteX5" fmla="*/ 22193 w 25907"/>
                                <a:gd name="connsiteY5" fmla="*/ 0 h 19526"/>
                                <a:gd name="connsiteX6" fmla="*/ 25908 w 25907"/>
                                <a:gd name="connsiteY6" fmla="*/ 3715 h 19526"/>
                                <a:gd name="connsiteX7" fmla="*/ 25908 w 25907"/>
                                <a:gd name="connsiteY7" fmla="*/ 15907 h 19526"/>
                                <a:gd name="connsiteX8" fmla="*/ 22193 w 25907"/>
                                <a:gd name="connsiteY8" fmla="*/ 19526 h 1952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</a:cxnLst>
                              <a:rect l="l" t="t" r="r" b="b"/>
                              <a:pathLst>
                                <a:path w="25907" h="19526">
                                  <a:moveTo>
                                    <a:pt x="22193" y="19526"/>
                                  </a:moveTo>
                                  <a:lnTo>
                                    <a:pt x="3715" y="19526"/>
                                  </a:lnTo>
                                  <a:cubicBezTo>
                                    <a:pt x="1715" y="19526"/>
                                    <a:pt x="0" y="17907"/>
                                    <a:pt x="0" y="15812"/>
                                  </a:cubicBezTo>
                                  <a:lnTo>
                                    <a:pt x="0" y="3715"/>
                                  </a:lnTo>
                                  <a:cubicBezTo>
                                    <a:pt x="0" y="1714"/>
                                    <a:pt x="1619" y="0"/>
                                    <a:pt x="3715" y="0"/>
                                  </a:cubicBezTo>
                                  <a:lnTo>
                                    <a:pt x="22193" y="0"/>
                                  </a:lnTo>
                                  <a:cubicBezTo>
                                    <a:pt x="24193" y="0"/>
                                    <a:pt x="25908" y="1619"/>
                                    <a:pt x="25908" y="3715"/>
                                  </a:cubicBezTo>
                                  <a:lnTo>
                                    <a:pt x="25908" y="15907"/>
                                  </a:lnTo>
                                  <a:cubicBezTo>
                                    <a:pt x="25908" y="17907"/>
                                    <a:pt x="24193" y="19526"/>
                                    <a:pt x="22193" y="19526"/>
                                  </a:cubicBezTo>
                                  <a:close/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825" name="Forme libre : forme 824">
                      <a:extLst>
                        <a:ext uri="{FF2B5EF4-FFF2-40B4-BE49-F238E27FC236}">
                          <a16:creationId xmlns:a16="http://schemas.microsoft.com/office/drawing/2014/main" id="{E622DB0B-6460-40F7-87E1-1D9A063233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7181" y="5155715"/>
                      <a:ext cx="25907" cy="19621"/>
                    </a:xfrm>
                    <a:custGeom>
                      <a:avLst/>
                      <a:gdLst>
                        <a:gd name="connsiteX0" fmla="*/ 22193 w 25907"/>
                        <a:gd name="connsiteY0" fmla="*/ 19622 h 19621"/>
                        <a:gd name="connsiteX1" fmla="*/ 3715 w 25907"/>
                        <a:gd name="connsiteY1" fmla="*/ 19622 h 19621"/>
                        <a:gd name="connsiteX2" fmla="*/ 0 w 25907"/>
                        <a:gd name="connsiteY2" fmla="*/ 15907 h 19621"/>
                        <a:gd name="connsiteX3" fmla="*/ 0 w 25907"/>
                        <a:gd name="connsiteY3" fmla="*/ 3715 h 19621"/>
                        <a:gd name="connsiteX4" fmla="*/ 3715 w 25907"/>
                        <a:gd name="connsiteY4" fmla="*/ 0 h 19621"/>
                        <a:gd name="connsiteX5" fmla="*/ 22193 w 25907"/>
                        <a:gd name="connsiteY5" fmla="*/ 0 h 19621"/>
                        <a:gd name="connsiteX6" fmla="*/ 25908 w 25907"/>
                        <a:gd name="connsiteY6" fmla="*/ 3715 h 19621"/>
                        <a:gd name="connsiteX7" fmla="*/ 25908 w 25907"/>
                        <a:gd name="connsiteY7" fmla="*/ 15907 h 19621"/>
                        <a:gd name="connsiteX8" fmla="*/ 22193 w 25907"/>
                        <a:gd name="connsiteY8" fmla="*/ 19622 h 196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907" h="19621" extrusionOk="0">
                          <a:moveTo>
                            <a:pt x="22193" y="19622"/>
                          </a:moveTo>
                          <a:cubicBezTo>
                            <a:pt x="17050" y="20167"/>
                            <a:pt x="9494" y="19589"/>
                            <a:pt x="3715" y="19622"/>
                          </a:cubicBezTo>
                          <a:cubicBezTo>
                            <a:pt x="2303" y="19715"/>
                            <a:pt x="-306" y="18005"/>
                            <a:pt x="0" y="15907"/>
                          </a:cubicBezTo>
                          <a:cubicBezTo>
                            <a:pt x="-182" y="11176"/>
                            <a:pt x="1060" y="6432"/>
                            <a:pt x="0" y="3715"/>
                          </a:cubicBezTo>
                          <a:cubicBezTo>
                            <a:pt x="-363" y="1831"/>
                            <a:pt x="1819" y="-22"/>
                            <a:pt x="3715" y="0"/>
                          </a:cubicBezTo>
                          <a:cubicBezTo>
                            <a:pt x="11628" y="-884"/>
                            <a:pt x="17046" y="685"/>
                            <a:pt x="22193" y="0"/>
                          </a:cubicBezTo>
                          <a:cubicBezTo>
                            <a:pt x="24291" y="174"/>
                            <a:pt x="26251" y="1463"/>
                            <a:pt x="25908" y="3715"/>
                          </a:cubicBezTo>
                          <a:cubicBezTo>
                            <a:pt x="27211" y="6828"/>
                            <a:pt x="25665" y="10198"/>
                            <a:pt x="25908" y="15907"/>
                          </a:cubicBezTo>
                          <a:cubicBezTo>
                            <a:pt x="26211" y="17483"/>
                            <a:pt x="23849" y="19686"/>
                            <a:pt x="22193" y="19622"/>
                          </a:cubicBezTo>
                          <a:close/>
                        </a:path>
                      </a:pathLst>
                    </a:custGeom>
                    <a:no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157604059">
                            <a:custGeom>
                              <a:avLst/>
                              <a:gdLst>
                                <a:gd name="connsiteX0" fmla="*/ 22193 w 25907"/>
                                <a:gd name="connsiteY0" fmla="*/ 19622 h 19621"/>
                                <a:gd name="connsiteX1" fmla="*/ 3715 w 25907"/>
                                <a:gd name="connsiteY1" fmla="*/ 19622 h 19621"/>
                                <a:gd name="connsiteX2" fmla="*/ 0 w 25907"/>
                                <a:gd name="connsiteY2" fmla="*/ 15907 h 19621"/>
                                <a:gd name="connsiteX3" fmla="*/ 0 w 25907"/>
                                <a:gd name="connsiteY3" fmla="*/ 3715 h 19621"/>
                                <a:gd name="connsiteX4" fmla="*/ 3715 w 25907"/>
                                <a:gd name="connsiteY4" fmla="*/ 0 h 19621"/>
                                <a:gd name="connsiteX5" fmla="*/ 22193 w 25907"/>
                                <a:gd name="connsiteY5" fmla="*/ 0 h 19621"/>
                                <a:gd name="connsiteX6" fmla="*/ 25908 w 25907"/>
                                <a:gd name="connsiteY6" fmla="*/ 3715 h 19621"/>
                                <a:gd name="connsiteX7" fmla="*/ 25908 w 25907"/>
                                <a:gd name="connsiteY7" fmla="*/ 15907 h 19621"/>
                                <a:gd name="connsiteX8" fmla="*/ 22193 w 25907"/>
                                <a:gd name="connsiteY8" fmla="*/ 19622 h 1962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</a:cxnLst>
                              <a:rect l="l" t="t" r="r" b="b"/>
                              <a:pathLst>
                                <a:path w="25907" h="19621">
                                  <a:moveTo>
                                    <a:pt x="22193" y="19622"/>
                                  </a:moveTo>
                                  <a:lnTo>
                                    <a:pt x="3715" y="19622"/>
                                  </a:lnTo>
                                  <a:cubicBezTo>
                                    <a:pt x="1715" y="19622"/>
                                    <a:pt x="0" y="18002"/>
                                    <a:pt x="0" y="15907"/>
                                  </a:cubicBezTo>
                                  <a:lnTo>
                                    <a:pt x="0" y="3715"/>
                                  </a:lnTo>
                                  <a:cubicBezTo>
                                    <a:pt x="0" y="1715"/>
                                    <a:pt x="1619" y="0"/>
                                    <a:pt x="3715" y="0"/>
                                  </a:cubicBezTo>
                                  <a:lnTo>
                                    <a:pt x="22193" y="0"/>
                                  </a:lnTo>
                                  <a:cubicBezTo>
                                    <a:pt x="24194" y="0"/>
                                    <a:pt x="25908" y="1619"/>
                                    <a:pt x="25908" y="3715"/>
                                  </a:cubicBezTo>
                                  <a:lnTo>
                                    <a:pt x="25908" y="15907"/>
                                  </a:lnTo>
                                  <a:cubicBezTo>
                                    <a:pt x="25908" y="17907"/>
                                    <a:pt x="24289" y="19622"/>
                                    <a:pt x="22193" y="19622"/>
                                  </a:cubicBezTo>
                                  <a:close/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  <p:sp>
                  <p:nvSpPr>
                    <p:cNvPr id="826" name="Forme libre : forme 825">
                      <a:extLst>
                        <a:ext uri="{FF2B5EF4-FFF2-40B4-BE49-F238E27FC236}">
                          <a16:creationId xmlns:a16="http://schemas.microsoft.com/office/drawing/2014/main" id="{D380E0E1-F42D-4670-A1D3-8A3A413477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4322" y="5158314"/>
                      <a:ext cx="12954" cy="1401"/>
                    </a:xfrm>
                    <a:custGeom>
                      <a:avLst/>
                      <a:gdLst>
                        <a:gd name="connsiteX0" fmla="*/ 0 w 12954"/>
                        <a:gd name="connsiteY0" fmla="*/ 1401 h 1401"/>
                        <a:gd name="connsiteX1" fmla="*/ 12954 w 12954"/>
                        <a:gd name="connsiteY1" fmla="*/ 1116 h 1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2954" h="1401" extrusionOk="0">
                          <a:moveTo>
                            <a:pt x="0" y="1401"/>
                          </a:moveTo>
                          <a:cubicBezTo>
                            <a:pt x="-692" y="1086"/>
                            <a:pt x="4232" y="-1452"/>
                            <a:pt x="12954" y="1116"/>
                          </a:cubicBezTo>
                        </a:path>
                      </a:pathLst>
                    </a:custGeom>
                    <a:noFill/>
                    <a:ln w="6350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790962005">
                            <a:custGeom>
                              <a:avLst/>
                              <a:gdLst>
                                <a:gd name="connsiteX0" fmla="*/ 0 w 12954"/>
                                <a:gd name="connsiteY0" fmla="*/ 1401 h 1401"/>
                                <a:gd name="connsiteX1" fmla="*/ 12954 w 12954"/>
                                <a:gd name="connsiteY1" fmla="*/ 1116 h 140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</a:cxnLst>
                              <a:rect l="l" t="t" r="r" b="b"/>
                              <a:pathLst>
                                <a:path w="12954" h="1401">
                                  <a:moveTo>
                                    <a:pt x="0" y="1401"/>
                                  </a:moveTo>
                                  <a:cubicBezTo>
                                    <a:pt x="0" y="1401"/>
                                    <a:pt x="4763" y="-1551"/>
                                    <a:pt x="12954" y="1116"/>
                                  </a:cubicBezTo>
                                </a:path>
                              </a:pathLst>
                            </a:cu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050"/>
                    </a:p>
                  </p:txBody>
                </p:sp>
              </p:grpSp>
            </p:grpSp>
            <p:sp>
              <p:nvSpPr>
                <p:cNvPr id="804" name="Forme libre : forme 803">
                  <a:extLst>
                    <a:ext uri="{FF2B5EF4-FFF2-40B4-BE49-F238E27FC236}">
                      <a16:creationId xmlns:a16="http://schemas.microsoft.com/office/drawing/2014/main" id="{CA3061A9-03DD-457C-9331-A7E03E1EFB57}"/>
                    </a:ext>
                  </a:extLst>
                </p:cNvPr>
                <p:cNvSpPr/>
                <p:nvPr/>
              </p:nvSpPr>
              <p:spPr>
                <a:xfrm>
                  <a:off x="1009830" y="5267824"/>
                  <a:ext cx="109356" cy="268604"/>
                </a:xfrm>
                <a:custGeom>
                  <a:avLst/>
                  <a:gdLst>
                    <a:gd name="connsiteX0" fmla="*/ 109357 w 109356"/>
                    <a:gd name="connsiteY0" fmla="*/ 0 h 268604"/>
                    <a:gd name="connsiteX1" fmla="*/ 98498 w 109356"/>
                    <a:gd name="connsiteY1" fmla="*/ 268605 h 268604"/>
                    <a:gd name="connsiteX2" fmla="*/ 76781 w 109356"/>
                    <a:gd name="connsiteY2" fmla="*/ 268605 h 268604"/>
                    <a:gd name="connsiteX3" fmla="*/ 52492 w 109356"/>
                    <a:gd name="connsiteY3" fmla="*/ 136874 h 268604"/>
                    <a:gd name="connsiteX4" fmla="*/ 28775 w 109356"/>
                    <a:gd name="connsiteY4" fmla="*/ 264128 h 268604"/>
                    <a:gd name="connsiteX5" fmla="*/ 7058 w 109356"/>
                    <a:gd name="connsiteY5" fmla="*/ 264128 h 268604"/>
                    <a:gd name="connsiteX6" fmla="*/ 3820 w 109356"/>
                    <a:gd name="connsiteY6" fmla="*/ 4477 h 268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9356" h="268604" extrusionOk="0">
                      <a:moveTo>
                        <a:pt x="109357" y="0"/>
                      </a:moveTo>
                      <a:cubicBezTo>
                        <a:pt x="114809" y="57310"/>
                        <a:pt x="81430" y="152520"/>
                        <a:pt x="98498" y="268605"/>
                      </a:cubicBezTo>
                      <a:cubicBezTo>
                        <a:pt x="91514" y="270102"/>
                        <a:pt x="86303" y="266831"/>
                        <a:pt x="76781" y="268605"/>
                      </a:cubicBezTo>
                      <a:cubicBezTo>
                        <a:pt x="67465" y="233886"/>
                        <a:pt x="71815" y="189521"/>
                        <a:pt x="52492" y="136874"/>
                      </a:cubicBezTo>
                      <a:cubicBezTo>
                        <a:pt x="48557" y="190331"/>
                        <a:pt x="25813" y="216105"/>
                        <a:pt x="28775" y="264128"/>
                      </a:cubicBezTo>
                      <a:cubicBezTo>
                        <a:pt x="19197" y="265925"/>
                        <a:pt x="12845" y="263693"/>
                        <a:pt x="7058" y="264128"/>
                      </a:cubicBezTo>
                      <a:cubicBezTo>
                        <a:pt x="4712" y="249479"/>
                        <a:pt x="-4221" y="94671"/>
                        <a:pt x="3820" y="4477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38797332">
                        <a:custGeom>
                          <a:avLst/>
                          <a:gdLst>
                            <a:gd name="connsiteX0" fmla="*/ 109357 w 109356"/>
                            <a:gd name="connsiteY0" fmla="*/ 0 h 268604"/>
                            <a:gd name="connsiteX1" fmla="*/ 98498 w 109356"/>
                            <a:gd name="connsiteY1" fmla="*/ 268605 h 268604"/>
                            <a:gd name="connsiteX2" fmla="*/ 76781 w 109356"/>
                            <a:gd name="connsiteY2" fmla="*/ 268605 h 268604"/>
                            <a:gd name="connsiteX3" fmla="*/ 52492 w 109356"/>
                            <a:gd name="connsiteY3" fmla="*/ 136874 h 268604"/>
                            <a:gd name="connsiteX4" fmla="*/ 28775 w 109356"/>
                            <a:gd name="connsiteY4" fmla="*/ 264128 h 268604"/>
                            <a:gd name="connsiteX5" fmla="*/ 7058 w 109356"/>
                            <a:gd name="connsiteY5" fmla="*/ 264128 h 268604"/>
                            <a:gd name="connsiteX6" fmla="*/ 3820 w 109356"/>
                            <a:gd name="connsiteY6" fmla="*/ 4477 h 2686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09356" h="268604">
                              <a:moveTo>
                                <a:pt x="109357" y="0"/>
                              </a:moveTo>
                              <a:lnTo>
                                <a:pt x="98498" y="268605"/>
                              </a:lnTo>
                              <a:lnTo>
                                <a:pt x="76781" y="268605"/>
                              </a:lnTo>
                              <a:lnTo>
                                <a:pt x="52492" y="136874"/>
                              </a:lnTo>
                              <a:lnTo>
                                <a:pt x="28775" y="264128"/>
                              </a:lnTo>
                              <a:lnTo>
                                <a:pt x="7058" y="264128"/>
                              </a:lnTo>
                              <a:cubicBezTo>
                                <a:pt x="7058" y="264128"/>
                                <a:pt x="-6372" y="106204"/>
                                <a:pt x="3820" y="4477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5" name="Forme libre : forme 804">
                  <a:extLst>
                    <a:ext uri="{FF2B5EF4-FFF2-40B4-BE49-F238E27FC236}">
                      <a16:creationId xmlns:a16="http://schemas.microsoft.com/office/drawing/2014/main" id="{E3590778-3D63-433B-B21E-D969A71C56BE}"/>
                    </a:ext>
                  </a:extLst>
                </p:cNvPr>
                <p:cNvSpPr/>
                <p:nvPr/>
              </p:nvSpPr>
              <p:spPr>
                <a:xfrm>
                  <a:off x="1032510" y="5383553"/>
                  <a:ext cx="79533" cy="9525"/>
                </a:xfrm>
                <a:custGeom>
                  <a:avLst/>
                  <a:gdLst>
                    <a:gd name="connsiteX0" fmla="*/ 79534 w 79533"/>
                    <a:gd name="connsiteY0" fmla="*/ 0 h 9525"/>
                    <a:gd name="connsiteX1" fmla="*/ 0 w 7953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33" h="9525" fill="none" extrusionOk="0">
                      <a:moveTo>
                        <a:pt x="79534" y="0"/>
                      </a:moveTo>
                      <a:cubicBezTo>
                        <a:pt x="63237" y="7625"/>
                        <a:pt x="39089" y="-2397"/>
                        <a:pt x="0" y="0"/>
                      </a:cubicBezTo>
                    </a:path>
                    <a:path w="79533" h="9525" stroke="0" extrusionOk="0">
                      <a:moveTo>
                        <a:pt x="79534" y="0"/>
                      </a:moveTo>
                      <a:cubicBezTo>
                        <a:pt x="46983" y="661"/>
                        <a:pt x="17192" y="-1800"/>
                        <a:pt x="0" y="0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945260874">
                        <a:custGeom>
                          <a:avLst/>
                          <a:gdLst>
                            <a:gd name="connsiteX0" fmla="*/ 79534 w 79533"/>
                            <a:gd name="connsiteY0" fmla="*/ 0 h 9525"/>
                            <a:gd name="connsiteX1" fmla="*/ 0 w 79533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9533" h="9525">
                              <a:moveTo>
                                <a:pt x="79534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6" name="Forme libre : forme 805">
                  <a:extLst>
                    <a:ext uri="{FF2B5EF4-FFF2-40B4-BE49-F238E27FC236}">
                      <a16:creationId xmlns:a16="http://schemas.microsoft.com/office/drawing/2014/main" id="{73004B27-D9D6-40BD-816E-C1D5956F3CD4}"/>
                    </a:ext>
                  </a:extLst>
                </p:cNvPr>
                <p:cNvSpPr/>
                <p:nvPr/>
              </p:nvSpPr>
              <p:spPr>
                <a:xfrm>
                  <a:off x="1028318" y="5221152"/>
                  <a:ext cx="112979" cy="179641"/>
                </a:xfrm>
                <a:custGeom>
                  <a:avLst/>
                  <a:gdLst>
                    <a:gd name="connsiteX0" fmla="*/ 0 w 112979"/>
                    <a:gd name="connsiteY0" fmla="*/ 0 h 179641"/>
                    <a:gd name="connsiteX1" fmla="*/ 28766 w 112979"/>
                    <a:gd name="connsiteY1" fmla="*/ 32576 h 179641"/>
                    <a:gd name="connsiteX2" fmla="*/ 54959 w 112979"/>
                    <a:gd name="connsiteY2" fmla="*/ 1238 h 179641"/>
                    <a:gd name="connsiteX3" fmla="*/ 111252 w 112979"/>
                    <a:gd name="connsiteY3" fmla="*/ 33242 h 179641"/>
                    <a:gd name="connsiteX4" fmla="*/ 86297 w 112979"/>
                    <a:gd name="connsiteY4" fmla="*/ 179642 h 1796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979" h="179641" extrusionOk="0">
                      <a:moveTo>
                        <a:pt x="0" y="0"/>
                      </a:moveTo>
                      <a:cubicBezTo>
                        <a:pt x="254" y="-3185"/>
                        <a:pt x="2699" y="37892"/>
                        <a:pt x="28766" y="32576"/>
                      </a:cubicBezTo>
                      <a:cubicBezTo>
                        <a:pt x="52388" y="31910"/>
                        <a:pt x="54958" y="1239"/>
                        <a:pt x="54959" y="1238"/>
                      </a:cubicBezTo>
                      <a:cubicBezTo>
                        <a:pt x="53362" y="1973"/>
                        <a:pt x="107540" y="-7296"/>
                        <a:pt x="111252" y="33242"/>
                      </a:cubicBezTo>
                      <a:cubicBezTo>
                        <a:pt x="102073" y="68634"/>
                        <a:pt x="127085" y="183459"/>
                        <a:pt x="86297" y="179642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500659533">
                        <a:custGeom>
                          <a:avLst/>
                          <a:gdLst>
                            <a:gd name="connsiteX0" fmla="*/ 0 w 112979"/>
                            <a:gd name="connsiteY0" fmla="*/ 0 h 179641"/>
                            <a:gd name="connsiteX1" fmla="*/ 28766 w 112979"/>
                            <a:gd name="connsiteY1" fmla="*/ 32576 h 179641"/>
                            <a:gd name="connsiteX2" fmla="*/ 54959 w 112979"/>
                            <a:gd name="connsiteY2" fmla="*/ 1238 h 179641"/>
                            <a:gd name="connsiteX3" fmla="*/ 111252 w 112979"/>
                            <a:gd name="connsiteY3" fmla="*/ 33242 h 179641"/>
                            <a:gd name="connsiteX4" fmla="*/ 86297 w 112979"/>
                            <a:gd name="connsiteY4" fmla="*/ 179642 h 179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12979" h="179641">
                              <a:moveTo>
                                <a:pt x="0" y="0"/>
                              </a:moveTo>
                              <a:cubicBezTo>
                                <a:pt x="0" y="0"/>
                                <a:pt x="5144" y="33242"/>
                                <a:pt x="28766" y="32576"/>
                              </a:cubicBezTo>
                              <a:cubicBezTo>
                                <a:pt x="52388" y="31909"/>
                                <a:pt x="54959" y="1238"/>
                                <a:pt x="54959" y="1238"/>
                              </a:cubicBezTo>
                              <a:cubicBezTo>
                                <a:pt x="54959" y="1238"/>
                                <a:pt x="111252" y="-5143"/>
                                <a:pt x="111252" y="33242"/>
                              </a:cubicBezTo>
                              <a:cubicBezTo>
                                <a:pt x="111252" y="71628"/>
                                <a:pt x="122777" y="173927"/>
                                <a:pt x="86297" y="179642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7" name="Forme libre : forme 806">
                  <a:extLst>
                    <a:ext uri="{FF2B5EF4-FFF2-40B4-BE49-F238E27FC236}">
                      <a16:creationId xmlns:a16="http://schemas.microsoft.com/office/drawing/2014/main" id="{D2D3208F-B3AB-42B9-92F2-7EDDEDBFA93D}"/>
                    </a:ext>
                  </a:extLst>
                </p:cNvPr>
                <p:cNvSpPr/>
                <p:nvPr/>
              </p:nvSpPr>
              <p:spPr>
                <a:xfrm>
                  <a:off x="1091660" y="5535762"/>
                  <a:ext cx="32575" cy="35147"/>
                </a:xfrm>
                <a:custGeom>
                  <a:avLst/>
                  <a:gdLst>
                    <a:gd name="connsiteX0" fmla="*/ 12192 w 32575"/>
                    <a:gd name="connsiteY0" fmla="*/ 0 h 35147"/>
                    <a:gd name="connsiteX1" fmla="*/ 12192 w 32575"/>
                    <a:gd name="connsiteY1" fmla="*/ 16669 h 35147"/>
                    <a:gd name="connsiteX2" fmla="*/ 32575 w 32575"/>
                    <a:gd name="connsiteY2" fmla="*/ 35147 h 35147"/>
                    <a:gd name="connsiteX3" fmla="*/ 0 w 32575"/>
                    <a:gd name="connsiteY3" fmla="*/ 35147 h 35147"/>
                    <a:gd name="connsiteX4" fmla="*/ 0 w 32575"/>
                    <a:gd name="connsiteY4" fmla="*/ 1905 h 35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575" h="35147" extrusionOk="0">
                      <a:moveTo>
                        <a:pt x="12192" y="0"/>
                      </a:moveTo>
                      <a:cubicBezTo>
                        <a:pt x="13698" y="7164"/>
                        <a:pt x="11113" y="11580"/>
                        <a:pt x="12192" y="16669"/>
                      </a:cubicBezTo>
                      <a:cubicBezTo>
                        <a:pt x="22299" y="25259"/>
                        <a:pt x="28224" y="31643"/>
                        <a:pt x="32575" y="35147"/>
                      </a:cubicBezTo>
                      <a:cubicBezTo>
                        <a:pt x="20588" y="38169"/>
                        <a:pt x="16136" y="32789"/>
                        <a:pt x="0" y="35147"/>
                      </a:cubicBezTo>
                      <a:cubicBezTo>
                        <a:pt x="-3393" y="19279"/>
                        <a:pt x="1003" y="8812"/>
                        <a:pt x="0" y="1905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40284880">
                        <a:custGeom>
                          <a:avLst/>
                          <a:gdLst>
                            <a:gd name="connsiteX0" fmla="*/ 12192 w 32575"/>
                            <a:gd name="connsiteY0" fmla="*/ 0 h 35147"/>
                            <a:gd name="connsiteX1" fmla="*/ 12192 w 32575"/>
                            <a:gd name="connsiteY1" fmla="*/ 16669 h 35147"/>
                            <a:gd name="connsiteX2" fmla="*/ 32575 w 32575"/>
                            <a:gd name="connsiteY2" fmla="*/ 35147 h 35147"/>
                            <a:gd name="connsiteX3" fmla="*/ 0 w 32575"/>
                            <a:gd name="connsiteY3" fmla="*/ 35147 h 35147"/>
                            <a:gd name="connsiteX4" fmla="*/ 0 w 32575"/>
                            <a:gd name="connsiteY4" fmla="*/ 1905 h 351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2575" h="35147">
                              <a:moveTo>
                                <a:pt x="12192" y="0"/>
                              </a:moveTo>
                              <a:lnTo>
                                <a:pt x="12192" y="16669"/>
                              </a:lnTo>
                              <a:lnTo>
                                <a:pt x="32575" y="35147"/>
                              </a:lnTo>
                              <a:lnTo>
                                <a:pt x="0" y="35147"/>
                              </a:lnTo>
                              <a:lnTo>
                                <a:pt x="0" y="1905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8" name="Forme libre : forme 807">
                  <a:extLst>
                    <a:ext uri="{FF2B5EF4-FFF2-40B4-BE49-F238E27FC236}">
                      <a16:creationId xmlns:a16="http://schemas.microsoft.com/office/drawing/2014/main" id="{E3BE9E65-A1A9-40BB-9B1D-1B3D634BE63A}"/>
                    </a:ext>
                  </a:extLst>
                </p:cNvPr>
                <p:cNvSpPr/>
                <p:nvPr/>
              </p:nvSpPr>
              <p:spPr>
                <a:xfrm>
                  <a:off x="1004696" y="5532619"/>
                  <a:ext cx="30670" cy="37052"/>
                </a:xfrm>
                <a:custGeom>
                  <a:avLst/>
                  <a:gdLst>
                    <a:gd name="connsiteX0" fmla="*/ 30671 w 30670"/>
                    <a:gd name="connsiteY0" fmla="*/ 0 h 37052"/>
                    <a:gd name="connsiteX1" fmla="*/ 30671 w 30670"/>
                    <a:gd name="connsiteY1" fmla="*/ 37052 h 37052"/>
                    <a:gd name="connsiteX2" fmla="*/ 0 w 30670"/>
                    <a:gd name="connsiteY2" fmla="*/ 37052 h 37052"/>
                    <a:gd name="connsiteX3" fmla="*/ 16669 w 30670"/>
                    <a:gd name="connsiteY3" fmla="*/ 21717 h 37052"/>
                    <a:gd name="connsiteX4" fmla="*/ 16669 w 30670"/>
                    <a:gd name="connsiteY4" fmla="*/ 0 h 37052"/>
                    <a:gd name="connsiteX5" fmla="*/ 30671 w 30670"/>
                    <a:gd name="connsiteY5" fmla="*/ 0 h 37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670" h="37052" extrusionOk="0">
                      <a:moveTo>
                        <a:pt x="30671" y="0"/>
                      </a:moveTo>
                      <a:cubicBezTo>
                        <a:pt x="30912" y="16805"/>
                        <a:pt x="28533" y="27947"/>
                        <a:pt x="30671" y="37052"/>
                      </a:cubicBezTo>
                      <a:cubicBezTo>
                        <a:pt x="18272" y="39016"/>
                        <a:pt x="8331" y="35017"/>
                        <a:pt x="0" y="37052"/>
                      </a:cubicBezTo>
                      <a:cubicBezTo>
                        <a:pt x="5624" y="28491"/>
                        <a:pt x="9805" y="28436"/>
                        <a:pt x="16669" y="21717"/>
                      </a:cubicBezTo>
                      <a:cubicBezTo>
                        <a:pt x="15488" y="14742"/>
                        <a:pt x="17486" y="9984"/>
                        <a:pt x="16669" y="0"/>
                      </a:cubicBezTo>
                      <a:cubicBezTo>
                        <a:pt x="22232" y="-204"/>
                        <a:pt x="25167" y="123"/>
                        <a:pt x="30671" y="0"/>
                      </a:cubicBezTo>
                      <a:close/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25963784">
                        <a:custGeom>
                          <a:avLst/>
                          <a:gdLst>
                            <a:gd name="connsiteX0" fmla="*/ 30671 w 30670"/>
                            <a:gd name="connsiteY0" fmla="*/ 0 h 37052"/>
                            <a:gd name="connsiteX1" fmla="*/ 30671 w 30670"/>
                            <a:gd name="connsiteY1" fmla="*/ 37052 h 37052"/>
                            <a:gd name="connsiteX2" fmla="*/ 0 w 30670"/>
                            <a:gd name="connsiteY2" fmla="*/ 37052 h 37052"/>
                            <a:gd name="connsiteX3" fmla="*/ 16669 w 30670"/>
                            <a:gd name="connsiteY3" fmla="*/ 21717 h 37052"/>
                            <a:gd name="connsiteX4" fmla="*/ 16669 w 30670"/>
                            <a:gd name="connsiteY4" fmla="*/ 0 h 3705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0670" h="37052">
                              <a:moveTo>
                                <a:pt x="30671" y="0"/>
                              </a:moveTo>
                              <a:lnTo>
                                <a:pt x="30671" y="37052"/>
                              </a:lnTo>
                              <a:lnTo>
                                <a:pt x="0" y="37052"/>
                              </a:lnTo>
                              <a:lnTo>
                                <a:pt x="16669" y="21717"/>
                              </a:lnTo>
                              <a:lnTo>
                                <a:pt x="16669" y="0"/>
                              </a:ln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9" name="Forme libre : forme 808">
                  <a:extLst>
                    <a:ext uri="{FF2B5EF4-FFF2-40B4-BE49-F238E27FC236}">
                      <a16:creationId xmlns:a16="http://schemas.microsoft.com/office/drawing/2014/main" id="{722E7DA1-99FA-4D3C-AC11-5631C5008580}"/>
                    </a:ext>
                  </a:extLst>
                </p:cNvPr>
                <p:cNvSpPr/>
                <p:nvPr/>
              </p:nvSpPr>
              <p:spPr>
                <a:xfrm>
                  <a:off x="984027" y="5220009"/>
                  <a:ext cx="52292" cy="29908"/>
                </a:xfrm>
                <a:custGeom>
                  <a:avLst/>
                  <a:gdLst>
                    <a:gd name="connsiteX0" fmla="*/ 52292 w 52292"/>
                    <a:gd name="connsiteY0" fmla="*/ 0 h 29908"/>
                    <a:gd name="connsiteX1" fmla="*/ 0 w 52292"/>
                    <a:gd name="connsiteY1" fmla="*/ 29909 h 29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2292" h="29908" extrusionOk="0">
                      <a:moveTo>
                        <a:pt x="52292" y="0"/>
                      </a:moveTo>
                      <a:cubicBezTo>
                        <a:pt x="53220" y="2522"/>
                        <a:pt x="8483" y="3814"/>
                        <a:pt x="0" y="29909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567632103">
                        <a:custGeom>
                          <a:avLst/>
                          <a:gdLst>
                            <a:gd name="connsiteX0" fmla="*/ 52292 w 52292"/>
                            <a:gd name="connsiteY0" fmla="*/ 0 h 29908"/>
                            <a:gd name="connsiteX1" fmla="*/ 0 w 52292"/>
                            <a:gd name="connsiteY1" fmla="*/ 29909 h 299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52292" h="29908">
                              <a:moveTo>
                                <a:pt x="52292" y="0"/>
                              </a:moveTo>
                              <a:cubicBezTo>
                                <a:pt x="52292" y="0"/>
                                <a:pt x="7525" y="-190"/>
                                <a:pt x="0" y="29909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0" name="Forme libre : forme 809">
                  <a:extLst>
                    <a:ext uri="{FF2B5EF4-FFF2-40B4-BE49-F238E27FC236}">
                      <a16:creationId xmlns:a16="http://schemas.microsoft.com/office/drawing/2014/main" id="{6214C0D0-7B90-4741-9657-3F3BCCB8E9FB}"/>
                    </a:ext>
                  </a:extLst>
                </p:cNvPr>
                <p:cNvSpPr/>
                <p:nvPr/>
              </p:nvSpPr>
              <p:spPr>
                <a:xfrm>
                  <a:off x="947832" y="5257627"/>
                  <a:ext cx="48394" cy="145166"/>
                </a:xfrm>
                <a:custGeom>
                  <a:avLst/>
                  <a:gdLst>
                    <a:gd name="connsiteX0" fmla="*/ 0 w 48394"/>
                    <a:gd name="connsiteY0" fmla="*/ 5 h 145166"/>
                    <a:gd name="connsiteX1" fmla="*/ 47339 w 48394"/>
                    <a:gd name="connsiteY1" fmla="*/ 33914 h 145166"/>
                    <a:gd name="connsiteX2" fmla="*/ 28765 w 48394"/>
                    <a:gd name="connsiteY2" fmla="*/ 145166 h 145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394" h="145166" extrusionOk="0">
                      <a:moveTo>
                        <a:pt x="0" y="5"/>
                      </a:moveTo>
                      <a:cubicBezTo>
                        <a:pt x="-560" y="2187"/>
                        <a:pt x="50921" y="-4383"/>
                        <a:pt x="47339" y="33914"/>
                      </a:cubicBezTo>
                      <a:cubicBezTo>
                        <a:pt x="47110" y="66664"/>
                        <a:pt x="55667" y="129890"/>
                        <a:pt x="28765" y="145166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657946394">
                        <a:custGeom>
                          <a:avLst/>
                          <a:gdLst>
                            <a:gd name="connsiteX0" fmla="*/ 0 w 48394"/>
                            <a:gd name="connsiteY0" fmla="*/ 5 h 145166"/>
                            <a:gd name="connsiteX1" fmla="*/ 47339 w 48394"/>
                            <a:gd name="connsiteY1" fmla="*/ 33914 h 145166"/>
                            <a:gd name="connsiteX2" fmla="*/ 28765 w 48394"/>
                            <a:gd name="connsiteY2" fmla="*/ 145166 h 14516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48394" h="145166">
                              <a:moveTo>
                                <a:pt x="0" y="5"/>
                              </a:moveTo>
                              <a:cubicBezTo>
                                <a:pt x="0" y="5"/>
                                <a:pt x="47339" y="-1233"/>
                                <a:pt x="47339" y="33914"/>
                              </a:cubicBezTo>
                              <a:cubicBezTo>
                                <a:pt x="47339" y="69062"/>
                                <a:pt x="55055" y="130498"/>
                                <a:pt x="28765" y="145166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1" name="Forme libre : forme 810">
                  <a:extLst>
                    <a:ext uri="{FF2B5EF4-FFF2-40B4-BE49-F238E27FC236}">
                      <a16:creationId xmlns:a16="http://schemas.microsoft.com/office/drawing/2014/main" id="{8FFDAEEF-F117-43AD-BAC0-6A2B2A2FFDDA}"/>
                    </a:ext>
                  </a:extLst>
                </p:cNvPr>
                <p:cNvSpPr/>
                <p:nvPr/>
              </p:nvSpPr>
              <p:spPr>
                <a:xfrm>
                  <a:off x="874469" y="5260109"/>
                  <a:ext cx="107859" cy="100393"/>
                </a:xfrm>
                <a:custGeom>
                  <a:avLst/>
                  <a:gdLst>
                    <a:gd name="connsiteX0" fmla="*/ 87365 w 107859"/>
                    <a:gd name="connsiteY0" fmla="*/ 667 h 100393"/>
                    <a:gd name="connsiteX1" fmla="*/ 87365 w 107859"/>
                    <a:gd name="connsiteY1" fmla="*/ 23051 h 100393"/>
                    <a:gd name="connsiteX2" fmla="*/ 107844 w 107859"/>
                    <a:gd name="connsiteY2" fmla="*/ 56293 h 100393"/>
                    <a:gd name="connsiteX3" fmla="*/ 95652 w 107859"/>
                    <a:gd name="connsiteY3" fmla="*/ 100394 h 100393"/>
                    <a:gd name="connsiteX4" fmla="*/ 11261 w 107859"/>
                    <a:gd name="connsiteY4" fmla="*/ 100394 h 100393"/>
                    <a:gd name="connsiteX5" fmla="*/ 15737 w 107859"/>
                    <a:gd name="connsiteY5" fmla="*/ 22384 h 100393"/>
                    <a:gd name="connsiteX6" fmla="*/ 15737 w 107859"/>
                    <a:gd name="connsiteY6" fmla="*/ 0 h 100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859" h="100393" extrusionOk="0">
                      <a:moveTo>
                        <a:pt x="87365" y="667"/>
                      </a:moveTo>
                      <a:cubicBezTo>
                        <a:pt x="88845" y="6049"/>
                        <a:pt x="85690" y="14273"/>
                        <a:pt x="87365" y="23051"/>
                      </a:cubicBezTo>
                      <a:cubicBezTo>
                        <a:pt x="83698" y="20791"/>
                        <a:pt x="109808" y="29918"/>
                        <a:pt x="107844" y="56293"/>
                      </a:cubicBezTo>
                      <a:cubicBezTo>
                        <a:pt x="107177" y="85058"/>
                        <a:pt x="95652" y="100394"/>
                        <a:pt x="95652" y="100394"/>
                      </a:cubicBezTo>
                      <a:cubicBezTo>
                        <a:pt x="68296" y="101180"/>
                        <a:pt x="51051" y="100287"/>
                        <a:pt x="11261" y="100394"/>
                      </a:cubicBezTo>
                      <a:cubicBezTo>
                        <a:pt x="17543" y="94703"/>
                        <a:pt x="-26913" y="54446"/>
                        <a:pt x="15737" y="22384"/>
                      </a:cubicBezTo>
                      <a:cubicBezTo>
                        <a:pt x="14659" y="12394"/>
                        <a:pt x="16695" y="7469"/>
                        <a:pt x="15737" y="0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504713256">
                        <a:custGeom>
                          <a:avLst/>
                          <a:gdLst>
                            <a:gd name="connsiteX0" fmla="*/ 87365 w 107859"/>
                            <a:gd name="connsiteY0" fmla="*/ 667 h 100393"/>
                            <a:gd name="connsiteX1" fmla="*/ 87365 w 107859"/>
                            <a:gd name="connsiteY1" fmla="*/ 23051 h 100393"/>
                            <a:gd name="connsiteX2" fmla="*/ 107844 w 107859"/>
                            <a:gd name="connsiteY2" fmla="*/ 56293 h 100393"/>
                            <a:gd name="connsiteX3" fmla="*/ 95652 w 107859"/>
                            <a:gd name="connsiteY3" fmla="*/ 100394 h 100393"/>
                            <a:gd name="connsiteX4" fmla="*/ 11261 w 107859"/>
                            <a:gd name="connsiteY4" fmla="*/ 100394 h 100393"/>
                            <a:gd name="connsiteX5" fmla="*/ 15737 w 107859"/>
                            <a:gd name="connsiteY5" fmla="*/ 22384 h 100393"/>
                            <a:gd name="connsiteX6" fmla="*/ 15737 w 107859"/>
                            <a:gd name="connsiteY6" fmla="*/ 0 h 1003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07859" h="100393">
                              <a:moveTo>
                                <a:pt x="87365" y="667"/>
                              </a:moveTo>
                              <a:lnTo>
                                <a:pt x="87365" y="23051"/>
                              </a:lnTo>
                              <a:cubicBezTo>
                                <a:pt x="87365" y="23051"/>
                                <a:pt x="108511" y="27527"/>
                                <a:pt x="107844" y="56293"/>
                              </a:cubicBezTo>
                              <a:cubicBezTo>
                                <a:pt x="107177" y="85058"/>
                                <a:pt x="95652" y="100394"/>
                                <a:pt x="95652" y="100394"/>
                              </a:cubicBezTo>
                              <a:lnTo>
                                <a:pt x="11261" y="100394"/>
                              </a:lnTo>
                              <a:cubicBezTo>
                                <a:pt x="11261" y="100394"/>
                                <a:pt x="-16838" y="49244"/>
                                <a:pt x="15737" y="22384"/>
                              </a:cubicBezTo>
                              <a:lnTo>
                                <a:pt x="15737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2" name="Forme libre : forme 811">
                  <a:extLst>
                    <a:ext uri="{FF2B5EF4-FFF2-40B4-BE49-F238E27FC236}">
                      <a16:creationId xmlns:a16="http://schemas.microsoft.com/office/drawing/2014/main" id="{2F4EFB01-6A2F-4782-B855-F5A5DEA74229}"/>
                    </a:ext>
                  </a:extLst>
                </p:cNvPr>
                <p:cNvSpPr/>
                <p:nvPr/>
              </p:nvSpPr>
              <p:spPr>
                <a:xfrm>
                  <a:off x="894683" y="5283160"/>
                  <a:ext cx="67151" cy="9525"/>
                </a:xfrm>
                <a:custGeom>
                  <a:avLst/>
                  <a:gdLst>
                    <a:gd name="connsiteX0" fmla="*/ 67151 w 67151"/>
                    <a:gd name="connsiteY0" fmla="*/ 0 h 9525"/>
                    <a:gd name="connsiteX1" fmla="*/ 0 w 6715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7151" h="9525" fill="none" extrusionOk="0">
                      <a:moveTo>
                        <a:pt x="67151" y="0"/>
                      </a:moveTo>
                      <a:cubicBezTo>
                        <a:pt x="39018" y="7396"/>
                        <a:pt x="23353" y="-1067"/>
                        <a:pt x="0" y="0"/>
                      </a:cubicBezTo>
                    </a:path>
                    <a:path w="67151" h="9525" stroke="0" extrusionOk="0">
                      <a:moveTo>
                        <a:pt x="67151" y="0"/>
                      </a:moveTo>
                      <a:cubicBezTo>
                        <a:pt x="49220" y="689"/>
                        <a:pt x="16611" y="-3537"/>
                        <a:pt x="0" y="0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466642068">
                        <a:custGeom>
                          <a:avLst/>
                          <a:gdLst>
                            <a:gd name="connsiteX0" fmla="*/ 67151 w 67151"/>
                            <a:gd name="connsiteY0" fmla="*/ 0 h 9525"/>
                            <a:gd name="connsiteX1" fmla="*/ 0 w 67151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67151" h="9525">
                              <a:moveTo>
                                <a:pt x="67151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3" name="Forme libre : forme 812">
                  <a:extLst>
                    <a:ext uri="{FF2B5EF4-FFF2-40B4-BE49-F238E27FC236}">
                      <a16:creationId xmlns:a16="http://schemas.microsoft.com/office/drawing/2014/main" id="{0E7E2982-5D3C-46B4-8F26-0AFB4A8CC857}"/>
                    </a:ext>
                  </a:extLst>
                </p:cNvPr>
                <p:cNvSpPr/>
                <p:nvPr/>
              </p:nvSpPr>
              <p:spPr>
                <a:xfrm>
                  <a:off x="916495" y="5335642"/>
                  <a:ext cx="28098" cy="9525"/>
                </a:xfrm>
                <a:custGeom>
                  <a:avLst/>
                  <a:gdLst>
                    <a:gd name="connsiteX0" fmla="*/ 28099 w 28098"/>
                    <a:gd name="connsiteY0" fmla="*/ 0 h 9525"/>
                    <a:gd name="connsiteX1" fmla="*/ 0 w 28098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098" h="9525" fill="none" extrusionOk="0">
                      <a:moveTo>
                        <a:pt x="28099" y="0"/>
                      </a:moveTo>
                      <a:cubicBezTo>
                        <a:pt x="14533" y="755"/>
                        <a:pt x="12243" y="-1356"/>
                        <a:pt x="0" y="0"/>
                      </a:cubicBezTo>
                    </a:path>
                    <a:path w="28098" h="9525" stroke="0" extrusionOk="0">
                      <a:moveTo>
                        <a:pt x="28099" y="0"/>
                      </a:moveTo>
                      <a:cubicBezTo>
                        <a:pt x="19379" y="969"/>
                        <a:pt x="13935" y="-2266"/>
                        <a:pt x="0" y="0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299526236">
                        <a:custGeom>
                          <a:avLst/>
                          <a:gdLst>
                            <a:gd name="connsiteX0" fmla="*/ 28099 w 28098"/>
                            <a:gd name="connsiteY0" fmla="*/ 0 h 9525"/>
                            <a:gd name="connsiteX1" fmla="*/ 0 w 28098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8098" h="9525">
                              <a:moveTo>
                                <a:pt x="28099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4" name="Forme libre : forme 813">
                  <a:extLst>
                    <a:ext uri="{FF2B5EF4-FFF2-40B4-BE49-F238E27FC236}">
                      <a16:creationId xmlns:a16="http://schemas.microsoft.com/office/drawing/2014/main" id="{E4090837-D8CD-4C07-A2A6-F60088F17FCD}"/>
                    </a:ext>
                  </a:extLst>
                </p:cNvPr>
                <p:cNvSpPr/>
                <p:nvPr/>
              </p:nvSpPr>
              <p:spPr>
                <a:xfrm>
                  <a:off x="854678" y="5360598"/>
                  <a:ext cx="123841" cy="211264"/>
                </a:xfrm>
                <a:custGeom>
                  <a:avLst/>
                  <a:gdLst>
                    <a:gd name="connsiteX0" fmla="*/ 115538 w 123841"/>
                    <a:gd name="connsiteY0" fmla="*/ 0 h 211264"/>
                    <a:gd name="connsiteX1" fmla="*/ 112490 w 123841"/>
                    <a:gd name="connsiteY1" fmla="*/ 197834 h 211264"/>
                    <a:gd name="connsiteX2" fmla="*/ 121444 w 123841"/>
                    <a:gd name="connsiteY2" fmla="*/ 211265 h 211264"/>
                    <a:gd name="connsiteX3" fmla="*/ 95250 w 123841"/>
                    <a:gd name="connsiteY3" fmla="*/ 211265 h 211264"/>
                    <a:gd name="connsiteX4" fmla="*/ 79439 w 123841"/>
                    <a:gd name="connsiteY4" fmla="*/ 53721 h 211264"/>
                    <a:gd name="connsiteX5" fmla="*/ 69247 w 123841"/>
                    <a:gd name="connsiteY5" fmla="*/ 53721 h 211264"/>
                    <a:gd name="connsiteX6" fmla="*/ 32004 w 123841"/>
                    <a:gd name="connsiteY6" fmla="*/ 209931 h 211264"/>
                    <a:gd name="connsiteX7" fmla="*/ 0 w 123841"/>
                    <a:gd name="connsiteY7" fmla="*/ 209931 h 211264"/>
                    <a:gd name="connsiteX8" fmla="*/ 21622 w 123841"/>
                    <a:gd name="connsiteY8" fmla="*/ 193929 h 211264"/>
                    <a:gd name="connsiteX9" fmla="*/ 31052 w 123841"/>
                    <a:gd name="connsiteY9" fmla="*/ 0 h 211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3841" h="211264" extrusionOk="0">
                      <a:moveTo>
                        <a:pt x="115538" y="0"/>
                      </a:moveTo>
                      <a:cubicBezTo>
                        <a:pt x="132236" y="-777"/>
                        <a:pt x="136432" y="84602"/>
                        <a:pt x="112490" y="197834"/>
                      </a:cubicBezTo>
                      <a:cubicBezTo>
                        <a:pt x="117070" y="203680"/>
                        <a:pt x="117475" y="205472"/>
                        <a:pt x="121444" y="211265"/>
                      </a:cubicBezTo>
                      <a:cubicBezTo>
                        <a:pt x="110145" y="212997"/>
                        <a:pt x="101154" y="209791"/>
                        <a:pt x="95250" y="211265"/>
                      </a:cubicBezTo>
                      <a:cubicBezTo>
                        <a:pt x="79239" y="137862"/>
                        <a:pt x="90450" y="93897"/>
                        <a:pt x="79439" y="53721"/>
                      </a:cubicBezTo>
                      <a:cubicBezTo>
                        <a:pt x="75489" y="54426"/>
                        <a:pt x="73513" y="52632"/>
                        <a:pt x="69247" y="53721"/>
                      </a:cubicBezTo>
                      <a:cubicBezTo>
                        <a:pt x="74148" y="96829"/>
                        <a:pt x="36411" y="139080"/>
                        <a:pt x="32004" y="209931"/>
                      </a:cubicBezTo>
                      <a:cubicBezTo>
                        <a:pt x="23112" y="211261"/>
                        <a:pt x="7571" y="208837"/>
                        <a:pt x="0" y="209931"/>
                      </a:cubicBezTo>
                      <a:cubicBezTo>
                        <a:pt x="7951" y="200418"/>
                        <a:pt x="12174" y="201690"/>
                        <a:pt x="21622" y="193929"/>
                      </a:cubicBezTo>
                      <a:cubicBezTo>
                        <a:pt x="35187" y="186442"/>
                        <a:pt x="30282" y="58290"/>
                        <a:pt x="31052" y="0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81237354">
                        <a:custGeom>
                          <a:avLst/>
                          <a:gdLst>
                            <a:gd name="connsiteX0" fmla="*/ 115538 w 123841"/>
                            <a:gd name="connsiteY0" fmla="*/ 0 h 211264"/>
                            <a:gd name="connsiteX1" fmla="*/ 112490 w 123841"/>
                            <a:gd name="connsiteY1" fmla="*/ 197834 h 211264"/>
                            <a:gd name="connsiteX2" fmla="*/ 121444 w 123841"/>
                            <a:gd name="connsiteY2" fmla="*/ 211265 h 211264"/>
                            <a:gd name="connsiteX3" fmla="*/ 95250 w 123841"/>
                            <a:gd name="connsiteY3" fmla="*/ 211265 h 211264"/>
                            <a:gd name="connsiteX4" fmla="*/ 79439 w 123841"/>
                            <a:gd name="connsiteY4" fmla="*/ 53721 h 211264"/>
                            <a:gd name="connsiteX5" fmla="*/ 69247 w 123841"/>
                            <a:gd name="connsiteY5" fmla="*/ 53721 h 211264"/>
                            <a:gd name="connsiteX6" fmla="*/ 32004 w 123841"/>
                            <a:gd name="connsiteY6" fmla="*/ 209931 h 211264"/>
                            <a:gd name="connsiteX7" fmla="*/ 0 w 123841"/>
                            <a:gd name="connsiteY7" fmla="*/ 209931 h 211264"/>
                            <a:gd name="connsiteX8" fmla="*/ 21622 w 123841"/>
                            <a:gd name="connsiteY8" fmla="*/ 193929 h 211264"/>
                            <a:gd name="connsiteX9" fmla="*/ 31052 w 123841"/>
                            <a:gd name="connsiteY9" fmla="*/ 0 h 21126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23841" h="211264">
                              <a:moveTo>
                                <a:pt x="115538" y="0"/>
                              </a:moveTo>
                              <a:cubicBezTo>
                                <a:pt x="115538" y="0"/>
                                <a:pt x="136112" y="88487"/>
                                <a:pt x="112490" y="197834"/>
                              </a:cubicBezTo>
                              <a:lnTo>
                                <a:pt x="121444" y="211265"/>
                              </a:lnTo>
                              <a:lnTo>
                                <a:pt x="95250" y="211265"/>
                              </a:lnTo>
                              <a:lnTo>
                                <a:pt x="79439" y="53721"/>
                              </a:lnTo>
                              <a:lnTo>
                                <a:pt x="69247" y="53721"/>
                              </a:lnTo>
                              <a:lnTo>
                                <a:pt x="32004" y="209931"/>
                              </a:lnTo>
                              <a:lnTo>
                                <a:pt x="0" y="209931"/>
                              </a:lnTo>
                              <a:lnTo>
                                <a:pt x="21622" y="193929"/>
                              </a:lnTo>
                              <a:cubicBezTo>
                                <a:pt x="21622" y="193929"/>
                                <a:pt x="13811" y="54293"/>
                                <a:pt x="31052" y="0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5" name="Forme libre : forme 814">
                  <a:extLst>
                    <a:ext uri="{FF2B5EF4-FFF2-40B4-BE49-F238E27FC236}">
                      <a16:creationId xmlns:a16="http://schemas.microsoft.com/office/drawing/2014/main" id="{780C7FEA-FC9E-450C-8AD8-00D6790CB3CC}"/>
                    </a:ext>
                  </a:extLst>
                </p:cNvPr>
                <p:cNvSpPr/>
                <p:nvPr/>
              </p:nvSpPr>
              <p:spPr>
                <a:xfrm>
                  <a:off x="946499" y="5507664"/>
                  <a:ext cx="26860" cy="9525"/>
                </a:xfrm>
                <a:custGeom>
                  <a:avLst/>
                  <a:gdLst>
                    <a:gd name="connsiteX0" fmla="*/ 26860 w 26860"/>
                    <a:gd name="connsiteY0" fmla="*/ 0 h 9525"/>
                    <a:gd name="connsiteX1" fmla="*/ 0 w 2686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860" h="9525" fill="none" extrusionOk="0">
                      <a:moveTo>
                        <a:pt x="26860" y="0"/>
                      </a:moveTo>
                      <a:cubicBezTo>
                        <a:pt x="19067" y="1430"/>
                        <a:pt x="7262" y="-1457"/>
                        <a:pt x="0" y="0"/>
                      </a:cubicBezTo>
                    </a:path>
                    <a:path w="26860" h="9525" stroke="0" extrusionOk="0">
                      <a:moveTo>
                        <a:pt x="26860" y="0"/>
                      </a:moveTo>
                      <a:cubicBezTo>
                        <a:pt x="17352" y="268"/>
                        <a:pt x="5984" y="-1370"/>
                        <a:pt x="0" y="0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751418311">
                        <a:custGeom>
                          <a:avLst/>
                          <a:gdLst>
                            <a:gd name="connsiteX0" fmla="*/ 26860 w 26860"/>
                            <a:gd name="connsiteY0" fmla="*/ 0 h 9525"/>
                            <a:gd name="connsiteX1" fmla="*/ 0 w 26860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6860" h="9525">
                              <a:moveTo>
                                <a:pt x="26860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6" name="Forme libre : forme 815">
                  <a:extLst>
                    <a:ext uri="{FF2B5EF4-FFF2-40B4-BE49-F238E27FC236}">
                      <a16:creationId xmlns:a16="http://schemas.microsoft.com/office/drawing/2014/main" id="{E25335A1-1DFD-4953-A804-9759F958141C}"/>
                    </a:ext>
                  </a:extLst>
                </p:cNvPr>
                <p:cNvSpPr/>
                <p:nvPr/>
              </p:nvSpPr>
              <p:spPr>
                <a:xfrm>
                  <a:off x="876776" y="5506997"/>
                  <a:ext cx="23717" cy="9525"/>
                </a:xfrm>
                <a:custGeom>
                  <a:avLst/>
                  <a:gdLst>
                    <a:gd name="connsiteX0" fmla="*/ 23717 w 23717"/>
                    <a:gd name="connsiteY0" fmla="*/ 0 h 9525"/>
                    <a:gd name="connsiteX1" fmla="*/ 0 w 2371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717" h="9525" fill="none" extrusionOk="0">
                      <a:moveTo>
                        <a:pt x="23717" y="0"/>
                      </a:moveTo>
                      <a:cubicBezTo>
                        <a:pt x="18655" y="2493"/>
                        <a:pt x="7068" y="-1972"/>
                        <a:pt x="0" y="0"/>
                      </a:cubicBezTo>
                    </a:path>
                    <a:path w="23717" h="9525" stroke="0" extrusionOk="0">
                      <a:moveTo>
                        <a:pt x="23717" y="0"/>
                      </a:moveTo>
                      <a:cubicBezTo>
                        <a:pt x="15965" y="903"/>
                        <a:pt x="10267" y="-2557"/>
                        <a:pt x="0" y="0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757485137">
                        <a:custGeom>
                          <a:avLst/>
                          <a:gdLst>
                            <a:gd name="connsiteX0" fmla="*/ 23717 w 23717"/>
                            <a:gd name="connsiteY0" fmla="*/ 0 h 9525"/>
                            <a:gd name="connsiteX1" fmla="*/ 0 w 23717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3717" h="9525">
                              <a:moveTo>
                                <a:pt x="23717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7" name="Forme libre : forme 816">
                  <a:extLst>
                    <a:ext uri="{FF2B5EF4-FFF2-40B4-BE49-F238E27FC236}">
                      <a16:creationId xmlns:a16="http://schemas.microsoft.com/office/drawing/2014/main" id="{A0CC9AF1-FD0B-4FDA-9B4E-03B0060ACF64}"/>
                    </a:ext>
                  </a:extLst>
                </p:cNvPr>
                <p:cNvSpPr/>
                <p:nvPr/>
              </p:nvSpPr>
              <p:spPr>
                <a:xfrm>
                  <a:off x="855540" y="5231439"/>
                  <a:ext cx="57847" cy="168211"/>
                </a:xfrm>
                <a:custGeom>
                  <a:avLst/>
                  <a:gdLst>
                    <a:gd name="connsiteX0" fmla="*/ 57049 w 57847"/>
                    <a:gd name="connsiteY0" fmla="*/ 0 h 168211"/>
                    <a:gd name="connsiteX1" fmla="*/ 43619 w 57847"/>
                    <a:gd name="connsiteY1" fmla="*/ 24956 h 168211"/>
                    <a:gd name="connsiteX2" fmla="*/ 90 w 57847"/>
                    <a:gd name="connsiteY2" fmla="*/ 61436 h 168211"/>
                    <a:gd name="connsiteX3" fmla="*/ 19902 w 57847"/>
                    <a:gd name="connsiteY3" fmla="*/ 168212 h 16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847" h="168211" extrusionOk="0">
                      <a:moveTo>
                        <a:pt x="57049" y="0"/>
                      </a:moveTo>
                      <a:cubicBezTo>
                        <a:pt x="57591" y="913"/>
                        <a:pt x="66531" y="25205"/>
                        <a:pt x="43619" y="24956"/>
                      </a:cubicBezTo>
                      <a:cubicBezTo>
                        <a:pt x="25040" y="32685"/>
                        <a:pt x="5266" y="29555"/>
                        <a:pt x="90" y="61436"/>
                      </a:cubicBezTo>
                      <a:cubicBezTo>
                        <a:pt x="1976" y="89089"/>
                        <a:pt x="-8342" y="163353"/>
                        <a:pt x="19902" y="168212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4163563502">
                        <a:custGeom>
                          <a:avLst/>
                          <a:gdLst>
                            <a:gd name="connsiteX0" fmla="*/ 57049 w 57847"/>
                            <a:gd name="connsiteY0" fmla="*/ 0 h 168211"/>
                            <a:gd name="connsiteX1" fmla="*/ 43619 w 57847"/>
                            <a:gd name="connsiteY1" fmla="*/ 24956 h 168211"/>
                            <a:gd name="connsiteX2" fmla="*/ 90 w 57847"/>
                            <a:gd name="connsiteY2" fmla="*/ 61436 h 168211"/>
                            <a:gd name="connsiteX3" fmla="*/ 19902 w 57847"/>
                            <a:gd name="connsiteY3" fmla="*/ 168212 h 1682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57847" h="168211">
                              <a:moveTo>
                                <a:pt x="57049" y="0"/>
                              </a:moveTo>
                              <a:cubicBezTo>
                                <a:pt x="57049" y="0"/>
                                <a:pt x="62764" y="24289"/>
                                <a:pt x="43619" y="24956"/>
                              </a:cubicBezTo>
                              <a:cubicBezTo>
                                <a:pt x="24474" y="25622"/>
                                <a:pt x="90" y="29432"/>
                                <a:pt x="90" y="61436"/>
                              </a:cubicBezTo>
                              <a:cubicBezTo>
                                <a:pt x="90" y="93440"/>
                                <a:pt x="-2482" y="161830"/>
                                <a:pt x="19902" y="168212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18" name="Forme libre : forme 817">
                  <a:extLst>
                    <a:ext uri="{FF2B5EF4-FFF2-40B4-BE49-F238E27FC236}">
                      <a16:creationId xmlns:a16="http://schemas.microsoft.com/office/drawing/2014/main" id="{96FE286A-6064-484A-8D40-F814350B1103}"/>
                    </a:ext>
                  </a:extLst>
                </p:cNvPr>
                <p:cNvSpPr/>
                <p:nvPr/>
              </p:nvSpPr>
              <p:spPr>
                <a:xfrm>
                  <a:off x="669607" y="5572243"/>
                  <a:ext cx="653034" cy="9525"/>
                </a:xfrm>
                <a:custGeom>
                  <a:avLst/>
                  <a:gdLst>
                    <a:gd name="connsiteX0" fmla="*/ 0 w 653034"/>
                    <a:gd name="connsiteY0" fmla="*/ 0 h 9525"/>
                    <a:gd name="connsiteX1" fmla="*/ 319987 w 653034"/>
                    <a:gd name="connsiteY1" fmla="*/ 0 h 9525"/>
                    <a:gd name="connsiteX2" fmla="*/ 653034 w 653034"/>
                    <a:gd name="connsiteY2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53034" h="9525" fill="none" extrusionOk="0">
                      <a:moveTo>
                        <a:pt x="0" y="0"/>
                      </a:moveTo>
                      <a:cubicBezTo>
                        <a:pt x="76805" y="-19561"/>
                        <a:pt x="216665" y="3608"/>
                        <a:pt x="319987" y="0"/>
                      </a:cubicBezTo>
                      <a:cubicBezTo>
                        <a:pt x="423309" y="-3608"/>
                        <a:pt x="488176" y="2193"/>
                        <a:pt x="653034" y="0"/>
                      </a:cubicBezTo>
                    </a:path>
                    <a:path w="653034" h="9525" stroke="0" extrusionOk="0">
                      <a:moveTo>
                        <a:pt x="0" y="0"/>
                      </a:moveTo>
                      <a:cubicBezTo>
                        <a:pt x="83829" y="-11385"/>
                        <a:pt x="198078" y="24418"/>
                        <a:pt x="339578" y="0"/>
                      </a:cubicBezTo>
                      <a:cubicBezTo>
                        <a:pt x="481078" y="-24418"/>
                        <a:pt x="500849" y="26375"/>
                        <a:pt x="653034" y="0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866012319">
                        <a:custGeom>
                          <a:avLst/>
                          <a:gdLst>
                            <a:gd name="connsiteX0" fmla="*/ 0 w 653034"/>
                            <a:gd name="connsiteY0" fmla="*/ 0 h 9525"/>
                            <a:gd name="connsiteX1" fmla="*/ 653034 w 653034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653034" h="9525">
                              <a:moveTo>
                                <a:pt x="0" y="0"/>
                              </a:moveTo>
                              <a:lnTo>
                                <a:pt x="653034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752" name="Graphique 1869">
                <a:extLst>
                  <a:ext uri="{FF2B5EF4-FFF2-40B4-BE49-F238E27FC236}">
                    <a16:creationId xmlns:a16="http://schemas.microsoft.com/office/drawing/2014/main" id="{11A5C6AD-6182-4905-848F-5531DEB17900}"/>
                  </a:ext>
                </a:extLst>
              </p:cNvPr>
              <p:cNvGrpSpPr/>
              <p:nvPr/>
            </p:nvGrpSpPr>
            <p:grpSpPr>
              <a:xfrm>
                <a:off x="1213485" y="5190196"/>
                <a:ext cx="30670" cy="28003"/>
                <a:chOff x="1213485" y="5190196"/>
                <a:chExt cx="30670" cy="28003"/>
              </a:xfrm>
              <a:noFill/>
            </p:grpSpPr>
            <p:sp>
              <p:nvSpPr>
                <p:cNvPr id="799" name="Forme libre : forme 798">
                  <a:extLst>
                    <a:ext uri="{FF2B5EF4-FFF2-40B4-BE49-F238E27FC236}">
                      <a16:creationId xmlns:a16="http://schemas.microsoft.com/office/drawing/2014/main" id="{85A3C091-CAD6-4842-99D3-204CF625CBF8}"/>
                    </a:ext>
                  </a:extLst>
                </p:cNvPr>
                <p:cNvSpPr/>
                <p:nvPr/>
              </p:nvSpPr>
              <p:spPr>
                <a:xfrm>
                  <a:off x="1213485" y="5190196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2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 fill="none" extrusionOk="0">
                      <a:moveTo>
                        <a:pt x="0" y="0"/>
                      </a:moveTo>
                      <a:cubicBezTo>
                        <a:pt x="405" y="1724"/>
                        <a:pt x="-471" y="3681"/>
                        <a:pt x="0" y="4762"/>
                      </a:cubicBezTo>
                    </a:path>
                    <a:path w="9525" h="4762" stroke="0" extrusionOk="0">
                      <a:moveTo>
                        <a:pt x="0" y="0"/>
                      </a:moveTo>
                      <a:cubicBezTo>
                        <a:pt x="158" y="1191"/>
                        <a:pt x="-363" y="2825"/>
                        <a:pt x="0" y="4762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632692788">
                        <a:custGeom>
                          <a:avLst/>
                          <a:gdLst>
                            <a:gd name="connsiteX0" fmla="*/ 0 w 9525"/>
                            <a:gd name="connsiteY0" fmla="*/ 0 h 4762"/>
                            <a:gd name="connsiteX1" fmla="*/ 0 w 9525"/>
                            <a:gd name="connsiteY1" fmla="*/ 4762 h 47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762">
                              <a:moveTo>
                                <a:pt x="0" y="0"/>
                              </a:moveTo>
                              <a:lnTo>
                                <a:pt x="0" y="4762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0" name="Forme libre : forme 799">
                  <a:extLst>
                    <a:ext uri="{FF2B5EF4-FFF2-40B4-BE49-F238E27FC236}">
                      <a16:creationId xmlns:a16="http://schemas.microsoft.com/office/drawing/2014/main" id="{895C8C55-FD1A-4B9C-89FE-E50902446BD0}"/>
                    </a:ext>
                  </a:extLst>
                </p:cNvPr>
                <p:cNvSpPr/>
                <p:nvPr/>
              </p:nvSpPr>
              <p:spPr>
                <a:xfrm>
                  <a:off x="1244155" y="5190672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2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 fill="none" extrusionOk="0">
                      <a:moveTo>
                        <a:pt x="0" y="0"/>
                      </a:moveTo>
                      <a:cubicBezTo>
                        <a:pt x="196" y="1674"/>
                        <a:pt x="-463" y="2666"/>
                        <a:pt x="0" y="4762"/>
                      </a:cubicBezTo>
                    </a:path>
                    <a:path w="9525" h="4762" stroke="0" extrusionOk="0">
                      <a:moveTo>
                        <a:pt x="0" y="0"/>
                      </a:moveTo>
                      <a:cubicBezTo>
                        <a:pt x="175" y="1906"/>
                        <a:pt x="-203" y="2515"/>
                        <a:pt x="0" y="4762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8356067">
                        <a:custGeom>
                          <a:avLst/>
                          <a:gdLst>
                            <a:gd name="connsiteX0" fmla="*/ 0 w 9525"/>
                            <a:gd name="connsiteY0" fmla="*/ 0 h 4762"/>
                            <a:gd name="connsiteX1" fmla="*/ 0 w 9525"/>
                            <a:gd name="connsiteY1" fmla="*/ 4762 h 47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762">
                              <a:moveTo>
                                <a:pt x="0" y="0"/>
                              </a:moveTo>
                              <a:lnTo>
                                <a:pt x="0" y="4762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01" name="Forme libre : forme 800">
                  <a:extLst>
                    <a:ext uri="{FF2B5EF4-FFF2-40B4-BE49-F238E27FC236}">
                      <a16:creationId xmlns:a16="http://schemas.microsoft.com/office/drawing/2014/main" id="{2A9EE3A2-18E9-43BE-8F62-227BE25040E7}"/>
                    </a:ext>
                  </a:extLst>
                </p:cNvPr>
                <p:cNvSpPr/>
                <p:nvPr/>
              </p:nvSpPr>
              <p:spPr>
                <a:xfrm>
                  <a:off x="1223390" y="5214675"/>
                  <a:ext cx="10953" cy="3524"/>
                </a:xfrm>
                <a:custGeom>
                  <a:avLst/>
                  <a:gdLst>
                    <a:gd name="connsiteX0" fmla="*/ 10954 w 10953"/>
                    <a:gd name="connsiteY0" fmla="*/ 0 h 3524"/>
                    <a:gd name="connsiteX1" fmla="*/ 5429 w 10953"/>
                    <a:gd name="connsiteY1" fmla="*/ 3524 h 3524"/>
                    <a:gd name="connsiteX2" fmla="*/ 0 w 10953"/>
                    <a:gd name="connsiteY2" fmla="*/ 95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" h="3524" extrusionOk="0">
                      <a:moveTo>
                        <a:pt x="10954" y="0"/>
                      </a:moveTo>
                      <a:cubicBezTo>
                        <a:pt x="10254" y="2134"/>
                        <a:pt x="8209" y="3379"/>
                        <a:pt x="5429" y="3524"/>
                      </a:cubicBezTo>
                      <a:cubicBezTo>
                        <a:pt x="2479" y="3842"/>
                        <a:pt x="845" y="2176"/>
                        <a:pt x="0" y="95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09842594">
                        <a:custGeom>
                          <a:avLst/>
                          <a:gdLst>
                            <a:gd name="connsiteX0" fmla="*/ 10954 w 10953"/>
                            <a:gd name="connsiteY0" fmla="*/ 0 h 3524"/>
                            <a:gd name="connsiteX1" fmla="*/ 5429 w 10953"/>
                            <a:gd name="connsiteY1" fmla="*/ 3524 h 3524"/>
                            <a:gd name="connsiteX2" fmla="*/ 0 w 10953"/>
                            <a:gd name="connsiteY2" fmla="*/ 95 h 35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0953" h="3524">
                              <a:moveTo>
                                <a:pt x="10954" y="0"/>
                              </a:moveTo>
                              <a:cubicBezTo>
                                <a:pt x="10192" y="2095"/>
                                <a:pt x="8001" y="3524"/>
                                <a:pt x="5429" y="3524"/>
                              </a:cubicBezTo>
                              <a:cubicBezTo>
                                <a:pt x="2953" y="3524"/>
                                <a:pt x="857" y="2095"/>
                                <a:pt x="0" y="95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753" name="Graphique 1869">
                <a:extLst>
                  <a:ext uri="{FF2B5EF4-FFF2-40B4-BE49-F238E27FC236}">
                    <a16:creationId xmlns:a16="http://schemas.microsoft.com/office/drawing/2014/main" id="{EBE8BBB8-BA22-4F35-A217-CCBF90CB1EF6}"/>
                  </a:ext>
                </a:extLst>
              </p:cNvPr>
              <p:cNvGrpSpPr/>
              <p:nvPr/>
            </p:nvGrpSpPr>
            <p:grpSpPr>
              <a:xfrm>
                <a:off x="746664" y="5164192"/>
                <a:ext cx="30670" cy="28003"/>
                <a:chOff x="746664" y="5164192"/>
                <a:chExt cx="30670" cy="28003"/>
              </a:xfrm>
              <a:noFill/>
            </p:grpSpPr>
            <p:sp>
              <p:nvSpPr>
                <p:cNvPr id="796" name="Forme libre : forme 795">
                  <a:extLst>
                    <a:ext uri="{FF2B5EF4-FFF2-40B4-BE49-F238E27FC236}">
                      <a16:creationId xmlns:a16="http://schemas.microsoft.com/office/drawing/2014/main" id="{F2D8E27B-BB0C-405F-9045-25187869A7C2}"/>
                    </a:ext>
                  </a:extLst>
                </p:cNvPr>
                <p:cNvSpPr/>
                <p:nvPr/>
              </p:nvSpPr>
              <p:spPr>
                <a:xfrm>
                  <a:off x="746664" y="5164192"/>
                  <a:ext cx="9525" cy="4667"/>
                </a:xfrm>
                <a:custGeom>
                  <a:avLst/>
                  <a:gdLst>
                    <a:gd name="connsiteX0" fmla="*/ 0 w 9525"/>
                    <a:gd name="connsiteY0" fmla="*/ 0 h 4667"/>
                    <a:gd name="connsiteX1" fmla="*/ 0 w 9525"/>
                    <a:gd name="connsiteY1" fmla="*/ 466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667" fill="none" extrusionOk="0">
                      <a:moveTo>
                        <a:pt x="0" y="0"/>
                      </a:moveTo>
                      <a:cubicBezTo>
                        <a:pt x="74" y="1079"/>
                        <a:pt x="-401" y="3025"/>
                        <a:pt x="0" y="4667"/>
                      </a:cubicBezTo>
                    </a:path>
                    <a:path w="9525" h="4667" stroke="0" extrusionOk="0">
                      <a:moveTo>
                        <a:pt x="0" y="0"/>
                      </a:moveTo>
                      <a:cubicBezTo>
                        <a:pt x="238" y="1337"/>
                        <a:pt x="-69" y="3224"/>
                        <a:pt x="0" y="4667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14687016">
                        <a:custGeom>
                          <a:avLst/>
                          <a:gdLst>
                            <a:gd name="connsiteX0" fmla="*/ 0 w 9525"/>
                            <a:gd name="connsiteY0" fmla="*/ 0 h 4667"/>
                            <a:gd name="connsiteX1" fmla="*/ 0 w 9525"/>
                            <a:gd name="connsiteY1" fmla="*/ 4667 h 46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667">
                              <a:moveTo>
                                <a:pt x="0" y="0"/>
                              </a:moveTo>
                              <a:lnTo>
                                <a:pt x="0" y="4667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97" name="Forme libre : forme 796">
                  <a:extLst>
                    <a:ext uri="{FF2B5EF4-FFF2-40B4-BE49-F238E27FC236}">
                      <a16:creationId xmlns:a16="http://schemas.microsoft.com/office/drawing/2014/main" id="{F6435BFF-C3F6-4789-BBB2-8BEBBEF8D7CC}"/>
                    </a:ext>
                  </a:extLst>
                </p:cNvPr>
                <p:cNvSpPr/>
                <p:nvPr/>
              </p:nvSpPr>
              <p:spPr>
                <a:xfrm>
                  <a:off x="777335" y="5164669"/>
                  <a:ext cx="9525" cy="4667"/>
                </a:xfrm>
                <a:custGeom>
                  <a:avLst/>
                  <a:gdLst>
                    <a:gd name="connsiteX0" fmla="*/ 0 w 9525"/>
                    <a:gd name="connsiteY0" fmla="*/ 0 h 4667"/>
                    <a:gd name="connsiteX1" fmla="*/ 0 w 9525"/>
                    <a:gd name="connsiteY1" fmla="*/ 4667 h 4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667" fill="none" extrusionOk="0">
                      <a:moveTo>
                        <a:pt x="0" y="0"/>
                      </a:moveTo>
                      <a:cubicBezTo>
                        <a:pt x="246" y="1509"/>
                        <a:pt x="-370" y="2717"/>
                        <a:pt x="0" y="4667"/>
                      </a:cubicBezTo>
                    </a:path>
                    <a:path w="9525" h="4667" stroke="0" extrusionOk="0">
                      <a:moveTo>
                        <a:pt x="0" y="0"/>
                      </a:moveTo>
                      <a:cubicBezTo>
                        <a:pt x="244" y="2180"/>
                        <a:pt x="-468" y="2678"/>
                        <a:pt x="0" y="4667"/>
                      </a:cubicBezTo>
                    </a:path>
                  </a:pathLst>
                </a:custGeom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95329120">
                        <a:custGeom>
                          <a:avLst/>
                          <a:gdLst>
                            <a:gd name="connsiteX0" fmla="*/ 0 w 9525"/>
                            <a:gd name="connsiteY0" fmla="*/ 0 h 4667"/>
                            <a:gd name="connsiteX1" fmla="*/ 0 w 9525"/>
                            <a:gd name="connsiteY1" fmla="*/ 4667 h 466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667">
                              <a:moveTo>
                                <a:pt x="0" y="0"/>
                              </a:moveTo>
                              <a:lnTo>
                                <a:pt x="0" y="4667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98" name="Forme libre : forme 797">
                  <a:extLst>
                    <a:ext uri="{FF2B5EF4-FFF2-40B4-BE49-F238E27FC236}">
                      <a16:creationId xmlns:a16="http://schemas.microsoft.com/office/drawing/2014/main" id="{FAB85209-0524-49E7-AC12-A51363CAA805}"/>
                    </a:ext>
                  </a:extLst>
                </p:cNvPr>
                <p:cNvSpPr/>
                <p:nvPr/>
              </p:nvSpPr>
              <p:spPr>
                <a:xfrm>
                  <a:off x="756475" y="5188671"/>
                  <a:ext cx="10953" cy="3524"/>
                </a:xfrm>
                <a:custGeom>
                  <a:avLst/>
                  <a:gdLst>
                    <a:gd name="connsiteX0" fmla="*/ 10954 w 10953"/>
                    <a:gd name="connsiteY0" fmla="*/ 0 h 3524"/>
                    <a:gd name="connsiteX1" fmla="*/ 5429 w 10953"/>
                    <a:gd name="connsiteY1" fmla="*/ 3524 h 3524"/>
                    <a:gd name="connsiteX2" fmla="*/ 0 w 10953"/>
                    <a:gd name="connsiteY2" fmla="*/ 95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" h="3524" extrusionOk="0">
                      <a:moveTo>
                        <a:pt x="10954" y="0"/>
                      </a:moveTo>
                      <a:cubicBezTo>
                        <a:pt x="9874" y="2721"/>
                        <a:pt x="7928" y="3559"/>
                        <a:pt x="5429" y="3524"/>
                      </a:cubicBezTo>
                      <a:cubicBezTo>
                        <a:pt x="2614" y="3504"/>
                        <a:pt x="1319" y="2343"/>
                        <a:pt x="0" y="95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72414747">
                        <a:custGeom>
                          <a:avLst/>
                          <a:gdLst>
                            <a:gd name="connsiteX0" fmla="*/ 10954 w 10953"/>
                            <a:gd name="connsiteY0" fmla="*/ 0 h 3524"/>
                            <a:gd name="connsiteX1" fmla="*/ 5429 w 10953"/>
                            <a:gd name="connsiteY1" fmla="*/ 3524 h 3524"/>
                            <a:gd name="connsiteX2" fmla="*/ 0 w 10953"/>
                            <a:gd name="connsiteY2" fmla="*/ 95 h 35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0953" h="3524">
                              <a:moveTo>
                                <a:pt x="10954" y="0"/>
                              </a:moveTo>
                              <a:cubicBezTo>
                                <a:pt x="10192" y="2096"/>
                                <a:pt x="8001" y="3524"/>
                                <a:pt x="5429" y="3524"/>
                              </a:cubicBezTo>
                              <a:cubicBezTo>
                                <a:pt x="2953" y="3524"/>
                                <a:pt x="857" y="2096"/>
                                <a:pt x="0" y="95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754" name="Forme libre : forme 753">
                <a:extLst>
                  <a:ext uri="{FF2B5EF4-FFF2-40B4-BE49-F238E27FC236}">
                    <a16:creationId xmlns:a16="http://schemas.microsoft.com/office/drawing/2014/main" id="{D5BB178F-FFC4-40CF-8785-3F8CC980BD8A}"/>
                  </a:ext>
                </a:extLst>
              </p:cNvPr>
              <p:cNvSpPr/>
              <p:nvPr/>
            </p:nvSpPr>
            <p:spPr>
              <a:xfrm>
                <a:off x="1194435" y="5194006"/>
                <a:ext cx="71627" cy="40385"/>
              </a:xfrm>
              <a:custGeom>
                <a:avLst/>
                <a:gdLst>
                  <a:gd name="connsiteX0" fmla="*/ 71628 w 71627"/>
                  <a:gd name="connsiteY0" fmla="*/ 0 h 40385"/>
                  <a:gd name="connsiteX1" fmla="*/ 35814 w 71627"/>
                  <a:gd name="connsiteY1" fmla="*/ 40386 h 40385"/>
                  <a:gd name="connsiteX2" fmla="*/ 0 w 71627"/>
                  <a:gd name="connsiteY2" fmla="*/ 0 h 4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27" h="40385" extrusionOk="0">
                    <a:moveTo>
                      <a:pt x="71628" y="0"/>
                    </a:moveTo>
                    <a:cubicBezTo>
                      <a:pt x="68939" y="27143"/>
                      <a:pt x="52241" y="45124"/>
                      <a:pt x="35814" y="40386"/>
                    </a:cubicBezTo>
                    <a:cubicBezTo>
                      <a:pt x="9616" y="38539"/>
                      <a:pt x="4575" y="21511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371203163">
                      <a:custGeom>
                        <a:avLst/>
                        <a:gdLst>
                          <a:gd name="connsiteX0" fmla="*/ 71628 w 71627"/>
                          <a:gd name="connsiteY0" fmla="*/ 0 h 40385"/>
                          <a:gd name="connsiteX1" fmla="*/ 35814 w 71627"/>
                          <a:gd name="connsiteY1" fmla="*/ 40386 h 40385"/>
                          <a:gd name="connsiteX2" fmla="*/ 0 w 71627"/>
                          <a:gd name="connsiteY2" fmla="*/ 0 h 403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1627" h="40385">
                            <a:moveTo>
                              <a:pt x="71628" y="0"/>
                            </a:moveTo>
                            <a:cubicBezTo>
                              <a:pt x="71628" y="22289"/>
                              <a:pt x="55626" y="40386"/>
                              <a:pt x="35814" y="40386"/>
                            </a:cubicBezTo>
                            <a:cubicBezTo>
                              <a:pt x="16002" y="40386"/>
                              <a:pt x="0" y="22289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5" name="Forme libre : forme 754">
                <a:extLst>
                  <a:ext uri="{FF2B5EF4-FFF2-40B4-BE49-F238E27FC236}">
                    <a16:creationId xmlns:a16="http://schemas.microsoft.com/office/drawing/2014/main" id="{69956994-93E0-4E2E-B5C4-DE9F798D8735}"/>
                  </a:ext>
                </a:extLst>
              </p:cNvPr>
              <p:cNvSpPr/>
              <p:nvPr/>
            </p:nvSpPr>
            <p:spPr>
              <a:xfrm>
                <a:off x="1181766" y="5158287"/>
                <a:ext cx="90296" cy="36353"/>
              </a:xfrm>
              <a:custGeom>
                <a:avLst/>
                <a:gdLst>
                  <a:gd name="connsiteX0" fmla="*/ 0 w 90296"/>
                  <a:gd name="connsiteY0" fmla="*/ 34290 h 36353"/>
                  <a:gd name="connsiteX1" fmla="*/ 24003 w 90296"/>
                  <a:gd name="connsiteY1" fmla="*/ 22193 h 36353"/>
                  <a:gd name="connsiteX2" fmla="*/ 33814 w 90296"/>
                  <a:gd name="connsiteY2" fmla="*/ 0 h 36353"/>
                  <a:gd name="connsiteX3" fmla="*/ 49721 w 90296"/>
                  <a:gd name="connsiteY3" fmla="*/ 13811 h 36353"/>
                  <a:gd name="connsiteX4" fmla="*/ 90297 w 90296"/>
                  <a:gd name="connsiteY4" fmla="*/ 32480 h 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96" h="36353" extrusionOk="0">
                    <a:moveTo>
                      <a:pt x="0" y="34290"/>
                    </a:moveTo>
                    <a:cubicBezTo>
                      <a:pt x="482" y="34185"/>
                      <a:pt x="22353" y="38783"/>
                      <a:pt x="24003" y="22193"/>
                    </a:cubicBezTo>
                    <a:cubicBezTo>
                      <a:pt x="27908" y="5430"/>
                      <a:pt x="33814" y="-1"/>
                      <a:pt x="33814" y="0"/>
                    </a:cubicBezTo>
                    <a:cubicBezTo>
                      <a:pt x="31510" y="-2208"/>
                      <a:pt x="51636" y="1741"/>
                      <a:pt x="49721" y="13811"/>
                    </a:cubicBezTo>
                    <a:cubicBezTo>
                      <a:pt x="47982" y="28949"/>
                      <a:pt x="70318" y="45776"/>
                      <a:pt x="90297" y="3248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07842672">
                      <a:custGeom>
                        <a:avLst/>
                        <a:gdLst>
                          <a:gd name="connsiteX0" fmla="*/ 0 w 90296"/>
                          <a:gd name="connsiteY0" fmla="*/ 34290 h 36353"/>
                          <a:gd name="connsiteX1" fmla="*/ 24003 w 90296"/>
                          <a:gd name="connsiteY1" fmla="*/ 22193 h 36353"/>
                          <a:gd name="connsiteX2" fmla="*/ 33814 w 90296"/>
                          <a:gd name="connsiteY2" fmla="*/ 0 h 36353"/>
                          <a:gd name="connsiteX3" fmla="*/ 49721 w 90296"/>
                          <a:gd name="connsiteY3" fmla="*/ 13811 h 36353"/>
                          <a:gd name="connsiteX4" fmla="*/ 90297 w 90296"/>
                          <a:gd name="connsiteY4" fmla="*/ 32480 h 3635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0296" h="36353">
                            <a:moveTo>
                              <a:pt x="0" y="34290"/>
                            </a:moveTo>
                            <a:cubicBezTo>
                              <a:pt x="0" y="34290"/>
                              <a:pt x="20098" y="38957"/>
                              <a:pt x="24003" y="22193"/>
                            </a:cubicBezTo>
                            <a:cubicBezTo>
                              <a:pt x="27908" y="5429"/>
                              <a:pt x="33814" y="0"/>
                              <a:pt x="33814" y="0"/>
                            </a:cubicBezTo>
                            <a:cubicBezTo>
                              <a:pt x="33814" y="0"/>
                              <a:pt x="48482" y="2095"/>
                              <a:pt x="49721" y="13811"/>
                            </a:cubicBezTo>
                            <a:cubicBezTo>
                              <a:pt x="50864" y="25527"/>
                              <a:pt x="69342" y="44577"/>
                              <a:pt x="90297" y="3248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6" name="Forme libre : forme 755">
                <a:extLst>
                  <a:ext uri="{FF2B5EF4-FFF2-40B4-BE49-F238E27FC236}">
                    <a16:creationId xmlns:a16="http://schemas.microsoft.com/office/drawing/2014/main" id="{FF045792-A3BE-41DE-BDB4-AC054D2DCB7F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99514082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7" name="Forme libre : forme 756">
                <a:extLst>
                  <a:ext uri="{FF2B5EF4-FFF2-40B4-BE49-F238E27FC236}">
                    <a16:creationId xmlns:a16="http://schemas.microsoft.com/office/drawing/2014/main" id="{60FB7EF3-84F3-46F2-B3D4-9EB8C02F4776}"/>
                  </a:ext>
                </a:extLst>
              </p:cNvPr>
              <p:cNvSpPr/>
              <p:nvPr/>
            </p:nvSpPr>
            <p:spPr>
              <a:xfrm>
                <a:off x="1180564" y="5122773"/>
                <a:ext cx="93965" cy="126858"/>
              </a:xfrm>
              <a:custGeom>
                <a:avLst/>
                <a:gdLst>
                  <a:gd name="connsiteX0" fmla="*/ 60 w 93965"/>
                  <a:gd name="connsiteY0" fmla="*/ 52754 h 126858"/>
                  <a:gd name="connsiteX1" fmla="*/ 29492 w 93965"/>
                  <a:gd name="connsiteY1" fmla="*/ 10558 h 126858"/>
                  <a:gd name="connsiteX2" fmla="*/ 71878 w 93965"/>
                  <a:gd name="connsiteY2" fmla="*/ 3224 h 126858"/>
                  <a:gd name="connsiteX3" fmla="*/ 93881 w 93965"/>
                  <a:gd name="connsiteY3" fmla="*/ 39324 h 126858"/>
                  <a:gd name="connsiteX4" fmla="*/ 93881 w 93965"/>
                  <a:gd name="connsiteY4" fmla="*/ 126858 h 12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965" h="126858" extrusionOk="0">
                    <a:moveTo>
                      <a:pt x="60" y="52754"/>
                    </a:moveTo>
                    <a:cubicBezTo>
                      <a:pt x="-2893" y="23802"/>
                      <a:pt x="18172" y="11617"/>
                      <a:pt x="29492" y="10558"/>
                    </a:cubicBezTo>
                    <a:cubicBezTo>
                      <a:pt x="28908" y="14228"/>
                      <a:pt x="46773" y="-5137"/>
                      <a:pt x="71878" y="3224"/>
                    </a:cubicBezTo>
                    <a:cubicBezTo>
                      <a:pt x="96548" y="13511"/>
                      <a:pt x="93882" y="39323"/>
                      <a:pt x="93881" y="39324"/>
                    </a:cubicBezTo>
                    <a:cubicBezTo>
                      <a:pt x="103981" y="74411"/>
                      <a:pt x="83964" y="103656"/>
                      <a:pt x="93881" y="126858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74519952">
                      <a:custGeom>
                        <a:avLst/>
                        <a:gdLst>
                          <a:gd name="connsiteX0" fmla="*/ 60 w 93965"/>
                          <a:gd name="connsiteY0" fmla="*/ 52754 h 126858"/>
                          <a:gd name="connsiteX1" fmla="*/ 29492 w 93965"/>
                          <a:gd name="connsiteY1" fmla="*/ 10558 h 126858"/>
                          <a:gd name="connsiteX2" fmla="*/ 71878 w 93965"/>
                          <a:gd name="connsiteY2" fmla="*/ 3224 h 126858"/>
                          <a:gd name="connsiteX3" fmla="*/ 93881 w 93965"/>
                          <a:gd name="connsiteY3" fmla="*/ 39324 h 126858"/>
                          <a:gd name="connsiteX4" fmla="*/ 93881 w 93965"/>
                          <a:gd name="connsiteY4" fmla="*/ 126858 h 1268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3965" h="126858">
                            <a:moveTo>
                              <a:pt x="60" y="52754"/>
                            </a:moveTo>
                            <a:cubicBezTo>
                              <a:pt x="-1179" y="22464"/>
                              <a:pt x="17109" y="10272"/>
                              <a:pt x="29492" y="10558"/>
                            </a:cubicBezTo>
                            <a:cubicBezTo>
                              <a:pt x="29492" y="10558"/>
                              <a:pt x="47208" y="-7063"/>
                              <a:pt x="71878" y="3224"/>
                            </a:cubicBezTo>
                            <a:cubicBezTo>
                              <a:pt x="96548" y="13511"/>
                              <a:pt x="93881" y="39324"/>
                              <a:pt x="93881" y="39324"/>
                            </a:cubicBezTo>
                            <a:lnTo>
                              <a:pt x="93881" y="12685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8" name="Forme libre : forme 757">
                <a:extLst>
                  <a:ext uri="{FF2B5EF4-FFF2-40B4-BE49-F238E27FC236}">
                    <a16:creationId xmlns:a16="http://schemas.microsoft.com/office/drawing/2014/main" id="{9D0DAB6D-4CF3-4A83-9C86-08A839F56070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19942566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9" name="Forme libre : forme 758">
                <a:extLst>
                  <a:ext uri="{FF2B5EF4-FFF2-40B4-BE49-F238E27FC236}">
                    <a16:creationId xmlns:a16="http://schemas.microsoft.com/office/drawing/2014/main" id="{FE03A4D0-826D-485E-886E-B936D29E16FA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76940780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0" name="Forme libre : forme 759">
                <a:extLst>
                  <a:ext uri="{FF2B5EF4-FFF2-40B4-BE49-F238E27FC236}">
                    <a16:creationId xmlns:a16="http://schemas.microsoft.com/office/drawing/2014/main" id="{9AA444F1-7EF0-4A2F-B969-2AC56D2CED54}"/>
                  </a:ext>
                </a:extLst>
              </p:cNvPr>
              <p:cNvSpPr/>
              <p:nvPr/>
            </p:nvSpPr>
            <p:spPr>
              <a:xfrm>
                <a:off x="1250251" y="5257627"/>
                <a:ext cx="47720" cy="70680"/>
              </a:xfrm>
              <a:custGeom>
                <a:avLst/>
                <a:gdLst>
                  <a:gd name="connsiteX0" fmla="*/ 0 w 47720"/>
                  <a:gd name="connsiteY0" fmla="*/ 5 h 70680"/>
                  <a:gd name="connsiteX1" fmla="*/ 47339 w 47720"/>
                  <a:gd name="connsiteY1" fmla="*/ 33914 h 70680"/>
                  <a:gd name="connsiteX2" fmla="*/ 47720 w 47720"/>
                  <a:gd name="connsiteY2" fmla="*/ 70681 h 7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720" h="70680" extrusionOk="0">
                    <a:moveTo>
                      <a:pt x="0" y="5"/>
                    </a:moveTo>
                    <a:cubicBezTo>
                      <a:pt x="1709" y="-8873"/>
                      <a:pt x="43904" y="-3702"/>
                      <a:pt x="47339" y="33914"/>
                    </a:cubicBezTo>
                    <a:cubicBezTo>
                      <a:pt x="45905" y="46080"/>
                      <a:pt x="48126" y="58593"/>
                      <a:pt x="47720" y="70681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159201039">
                      <a:custGeom>
                        <a:avLst/>
                        <a:gdLst>
                          <a:gd name="connsiteX0" fmla="*/ 0 w 47720"/>
                          <a:gd name="connsiteY0" fmla="*/ 5 h 70680"/>
                          <a:gd name="connsiteX1" fmla="*/ 47339 w 47720"/>
                          <a:gd name="connsiteY1" fmla="*/ 33914 h 70680"/>
                          <a:gd name="connsiteX2" fmla="*/ 47720 w 47720"/>
                          <a:gd name="connsiteY2" fmla="*/ 70681 h 706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7720" h="70680">
                            <a:moveTo>
                              <a:pt x="0" y="5"/>
                            </a:moveTo>
                            <a:cubicBezTo>
                              <a:pt x="0" y="5"/>
                              <a:pt x="47339" y="-1233"/>
                              <a:pt x="47339" y="33914"/>
                            </a:cubicBezTo>
                            <a:cubicBezTo>
                              <a:pt x="47339" y="45059"/>
                              <a:pt x="47530" y="56584"/>
                              <a:pt x="47720" y="70681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1" name="Forme libre : forme 760">
                <a:extLst>
                  <a:ext uri="{FF2B5EF4-FFF2-40B4-BE49-F238E27FC236}">
                    <a16:creationId xmlns:a16="http://schemas.microsoft.com/office/drawing/2014/main" id="{044C0214-4444-44C2-801B-98E603480F4F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9057055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2" name="Forme libre : forme 761">
                <a:extLst>
                  <a:ext uri="{FF2B5EF4-FFF2-40B4-BE49-F238E27FC236}">
                    <a16:creationId xmlns:a16="http://schemas.microsoft.com/office/drawing/2014/main" id="{2C49C322-C486-4733-9E41-61D8C4A3F64A}"/>
                  </a:ext>
                </a:extLst>
              </p:cNvPr>
              <p:cNvSpPr/>
              <p:nvPr/>
            </p:nvSpPr>
            <p:spPr>
              <a:xfrm>
                <a:off x="1176983" y="5282588"/>
                <a:ext cx="15737" cy="55816"/>
              </a:xfrm>
              <a:custGeom>
                <a:avLst/>
                <a:gdLst>
                  <a:gd name="connsiteX0" fmla="*/ 11261 w 15737"/>
                  <a:gd name="connsiteY0" fmla="*/ 55816 h 55816"/>
                  <a:gd name="connsiteX1" fmla="*/ 15737 w 15737"/>
                  <a:gd name="connsiteY1" fmla="*/ 0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37" h="55816" extrusionOk="0">
                    <a:moveTo>
                      <a:pt x="11261" y="55816"/>
                    </a:moveTo>
                    <a:cubicBezTo>
                      <a:pt x="168" y="55459"/>
                      <a:pt x="-7548" y="32679"/>
                      <a:pt x="15737" y="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43881356">
                      <a:custGeom>
                        <a:avLst/>
                        <a:gdLst>
                          <a:gd name="connsiteX0" fmla="*/ 11261 w 15737"/>
                          <a:gd name="connsiteY0" fmla="*/ 55816 h 55816"/>
                          <a:gd name="connsiteX1" fmla="*/ 15737 w 15737"/>
                          <a:gd name="connsiteY1" fmla="*/ 0 h 558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5737" h="55816">
                            <a:moveTo>
                              <a:pt x="11261" y="55816"/>
                            </a:moveTo>
                            <a:cubicBezTo>
                              <a:pt x="11261" y="55816"/>
                              <a:pt x="-16838" y="26860"/>
                              <a:pt x="15737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3" name="Forme libre : forme 762">
                <a:extLst>
                  <a:ext uri="{FF2B5EF4-FFF2-40B4-BE49-F238E27FC236}">
                    <a16:creationId xmlns:a16="http://schemas.microsoft.com/office/drawing/2014/main" id="{8195FF0A-445E-4D4B-87EA-6B99EB27145C}"/>
                  </a:ext>
                </a:extLst>
              </p:cNvPr>
              <p:cNvSpPr/>
              <p:nvPr/>
            </p:nvSpPr>
            <p:spPr>
              <a:xfrm>
                <a:off x="1269968" y="5281254"/>
                <a:ext cx="13177" cy="57150"/>
              </a:xfrm>
              <a:custGeom>
                <a:avLst/>
                <a:gdLst>
                  <a:gd name="connsiteX0" fmla="*/ 0 w 13177"/>
                  <a:gd name="connsiteY0" fmla="*/ 0 h 57150"/>
                  <a:gd name="connsiteX1" fmla="*/ 2667 w 13177"/>
                  <a:gd name="connsiteY1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77" h="57150" extrusionOk="0">
                    <a:moveTo>
                      <a:pt x="0" y="0"/>
                    </a:moveTo>
                    <a:cubicBezTo>
                      <a:pt x="28003" y="31337"/>
                      <a:pt x="2667" y="57150"/>
                      <a:pt x="2667" y="5715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60538880">
                      <a:custGeom>
                        <a:avLst/>
                        <a:gdLst>
                          <a:gd name="connsiteX0" fmla="*/ 0 w 13177"/>
                          <a:gd name="connsiteY0" fmla="*/ 0 h 57150"/>
                          <a:gd name="connsiteX1" fmla="*/ 2667 w 13177"/>
                          <a:gd name="connsiteY1" fmla="*/ 57150 h 571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3177" h="57150">
                            <a:moveTo>
                              <a:pt x="0" y="0"/>
                            </a:moveTo>
                            <a:cubicBezTo>
                              <a:pt x="28003" y="31337"/>
                              <a:pt x="2667" y="57150"/>
                              <a:pt x="2667" y="5715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4" name="Forme libre : forme 763">
                <a:extLst>
                  <a:ext uri="{FF2B5EF4-FFF2-40B4-BE49-F238E27FC236}">
                    <a16:creationId xmlns:a16="http://schemas.microsoft.com/office/drawing/2014/main" id="{4BE145D5-27D1-4454-ADDC-18D0373FAFCC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74493588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5" name="Forme libre : forme 764">
                <a:extLst>
                  <a:ext uri="{FF2B5EF4-FFF2-40B4-BE49-F238E27FC236}">
                    <a16:creationId xmlns:a16="http://schemas.microsoft.com/office/drawing/2014/main" id="{62B7C422-D70A-400B-8DA7-6F113505164F}"/>
                  </a:ext>
                </a:extLst>
              </p:cNvPr>
              <p:cNvSpPr/>
              <p:nvPr/>
            </p:nvSpPr>
            <p:spPr>
              <a:xfrm>
                <a:off x="1157096" y="5338404"/>
                <a:ext cx="123841" cy="233457"/>
              </a:xfrm>
              <a:custGeom>
                <a:avLst/>
                <a:gdLst>
                  <a:gd name="connsiteX0" fmla="*/ 115538 w 123841"/>
                  <a:gd name="connsiteY0" fmla="*/ 0 h 233457"/>
                  <a:gd name="connsiteX1" fmla="*/ 112490 w 123841"/>
                  <a:gd name="connsiteY1" fmla="*/ 220028 h 233457"/>
                  <a:gd name="connsiteX2" fmla="*/ 121444 w 123841"/>
                  <a:gd name="connsiteY2" fmla="*/ 233458 h 233457"/>
                  <a:gd name="connsiteX3" fmla="*/ 95250 w 123841"/>
                  <a:gd name="connsiteY3" fmla="*/ 233458 h 233457"/>
                  <a:gd name="connsiteX4" fmla="*/ 79439 w 123841"/>
                  <a:gd name="connsiteY4" fmla="*/ 75914 h 233457"/>
                  <a:gd name="connsiteX5" fmla="*/ 69247 w 123841"/>
                  <a:gd name="connsiteY5" fmla="*/ 75914 h 233457"/>
                  <a:gd name="connsiteX6" fmla="*/ 32004 w 123841"/>
                  <a:gd name="connsiteY6" fmla="*/ 232124 h 233457"/>
                  <a:gd name="connsiteX7" fmla="*/ 0 w 123841"/>
                  <a:gd name="connsiteY7" fmla="*/ 232124 h 233457"/>
                  <a:gd name="connsiteX8" fmla="*/ 21717 w 123841"/>
                  <a:gd name="connsiteY8" fmla="*/ 216122 h 233457"/>
                  <a:gd name="connsiteX9" fmla="*/ 31147 w 123841"/>
                  <a:gd name="connsiteY9" fmla="*/ 0 h 233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41" h="233457" extrusionOk="0">
                    <a:moveTo>
                      <a:pt x="115538" y="0"/>
                    </a:moveTo>
                    <a:cubicBezTo>
                      <a:pt x="114697" y="7034"/>
                      <a:pt x="116571" y="122924"/>
                      <a:pt x="112490" y="220028"/>
                    </a:cubicBezTo>
                    <a:cubicBezTo>
                      <a:pt x="117590" y="226059"/>
                      <a:pt x="117388" y="229515"/>
                      <a:pt x="121444" y="233458"/>
                    </a:cubicBezTo>
                    <a:cubicBezTo>
                      <a:pt x="114291" y="234302"/>
                      <a:pt x="103538" y="233422"/>
                      <a:pt x="95250" y="233458"/>
                    </a:cubicBezTo>
                    <a:cubicBezTo>
                      <a:pt x="79907" y="157336"/>
                      <a:pt x="99493" y="144441"/>
                      <a:pt x="79439" y="75914"/>
                    </a:cubicBezTo>
                    <a:cubicBezTo>
                      <a:pt x="74508" y="76094"/>
                      <a:pt x="73046" y="75788"/>
                      <a:pt x="69247" y="75914"/>
                    </a:cubicBezTo>
                    <a:cubicBezTo>
                      <a:pt x="54979" y="138402"/>
                      <a:pt x="44892" y="168652"/>
                      <a:pt x="32004" y="232124"/>
                    </a:cubicBezTo>
                    <a:cubicBezTo>
                      <a:pt x="23382" y="234763"/>
                      <a:pt x="8029" y="230281"/>
                      <a:pt x="0" y="232124"/>
                    </a:cubicBezTo>
                    <a:cubicBezTo>
                      <a:pt x="3632" y="226949"/>
                      <a:pt x="15816" y="222679"/>
                      <a:pt x="21717" y="216122"/>
                    </a:cubicBezTo>
                    <a:cubicBezTo>
                      <a:pt x="29938" y="217703"/>
                      <a:pt x="21097" y="54010"/>
                      <a:pt x="31147" y="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958849463">
                      <a:custGeom>
                        <a:avLst/>
                        <a:gdLst>
                          <a:gd name="connsiteX0" fmla="*/ 115538 w 123841"/>
                          <a:gd name="connsiteY0" fmla="*/ 0 h 233457"/>
                          <a:gd name="connsiteX1" fmla="*/ 112490 w 123841"/>
                          <a:gd name="connsiteY1" fmla="*/ 220028 h 233457"/>
                          <a:gd name="connsiteX2" fmla="*/ 121444 w 123841"/>
                          <a:gd name="connsiteY2" fmla="*/ 233458 h 233457"/>
                          <a:gd name="connsiteX3" fmla="*/ 95250 w 123841"/>
                          <a:gd name="connsiteY3" fmla="*/ 233458 h 233457"/>
                          <a:gd name="connsiteX4" fmla="*/ 79439 w 123841"/>
                          <a:gd name="connsiteY4" fmla="*/ 75914 h 233457"/>
                          <a:gd name="connsiteX5" fmla="*/ 69247 w 123841"/>
                          <a:gd name="connsiteY5" fmla="*/ 75914 h 233457"/>
                          <a:gd name="connsiteX6" fmla="*/ 32004 w 123841"/>
                          <a:gd name="connsiteY6" fmla="*/ 232124 h 233457"/>
                          <a:gd name="connsiteX7" fmla="*/ 0 w 123841"/>
                          <a:gd name="connsiteY7" fmla="*/ 232124 h 233457"/>
                          <a:gd name="connsiteX8" fmla="*/ 21717 w 123841"/>
                          <a:gd name="connsiteY8" fmla="*/ 216122 h 233457"/>
                          <a:gd name="connsiteX9" fmla="*/ 31147 w 123841"/>
                          <a:gd name="connsiteY9" fmla="*/ 0 h 2334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23841" h="233457">
                            <a:moveTo>
                              <a:pt x="115538" y="0"/>
                            </a:moveTo>
                            <a:cubicBezTo>
                              <a:pt x="115538" y="0"/>
                              <a:pt x="136112" y="110681"/>
                              <a:pt x="112490" y="220028"/>
                            </a:cubicBezTo>
                            <a:lnTo>
                              <a:pt x="121444" y="233458"/>
                            </a:lnTo>
                            <a:lnTo>
                              <a:pt x="95250" y="233458"/>
                            </a:lnTo>
                            <a:lnTo>
                              <a:pt x="79439" y="75914"/>
                            </a:lnTo>
                            <a:lnTo>
                              <a:pt x="69247" y="75914"/>
                            </a:lnTo>
                            <a:lnTo>
                              <a:pt x="32004" y="232124"/>
                            </a:lnTo>
                            <a:lnTo>
                              <a:pt x="0" y="232124"/>
                            </a:lnTo>
                            <a:lnTo>
                              <a:pt x="21717" y="216122"/>
                            </a:lnTo>
                            <a:cubicBezTo>
                              <a:pt x="21717" y="216122"/>
                              <a:pt x="13906" y="54293"/>
                              <a:pt x="31147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6" name="Forme libre : forme 765">
                <a:extLst>
                  <a:ext uri="{FF2B5EF4-FFF2-40B4-BE49-F238E27FC236}">
                    <a16:creationId xmlns:a16="http://schemas.microsoft.com/office/drawing/2014/main" id="{86D5BBD4-C395-420D-AD70-42065ACC71E5}"/>
                  </a:ext>
                </a:extLst>
              </p:cNvPr>
              <p:cNvSpPr/>
              <p:nvPr/>
            </p:nvSpPr>
            <p:spPr>
              <a:xfrm>
                <a:off x="1158054" y="5231439"/>
                <a:ext cx="57847" cy="168211"/>
              </a:xfrm>
              <a:custGeom>
                <a:avLst/>
                <a:gdLst>
                  <a:gd name="connsiteX0" fmla="*/ 57049 w 57847"/>
                  <a:gd name="connsiteY0" fmla="*/ 0 h 168211"/>
                  <a:gd name="connsiteX1" fmla="*/ 43619 w 57847"/>
                  <a:gd name="connsiteY1" fmla="*/ 24956 h 168211"/>
                  <a:gd name="connsiteX2" fmla="*/ 90 w 57847"/>
                  <a:gd name="connsiteY2" fmla="*/ 61436 h 168211"/>
                  <a:gd name="connsiteX3" fmla="*/ 19902 w 57847"/>
                  <a:gd name="connsiteY3" fmla="*/ 168212 h 168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47" h="168211" extrusionOk="0">
                    <a:moveTo>
                      <a:pt x="57049" y="0"/>
                    </a:moveTo>
                    <a:cubicBezTo>
                      <a:pt x="59314" y="-1360"/>
                      <a:pt x="57332" y="25750"/>
                      <a:pt x="43619" y="24956"/>
                    </a:cubicBezTo>
                    <a:cubicBezTo>
                      <a:pt x="22553" y="27658"/>
                      <a:pt x="6522" y="28786"/>
                      <a:pt x="90" y="61436"/>
                    </a:cubicBezTo>
                    <a:cubicBezTo>
                      <a:pt x="-2123" y="94299"/>
                      <a:pt x="-3297" y="160114"/>
                      <a:pt x="19902" y="168212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73271493">
                      <a:custGeom>
                        <a:avLst/>
                        <a:gdLst>
                          <a:gd name="connsiteX0" fmla="*/ 57049 w 57847"/>
                          <a:gd name="connsiteY0" fmla="*/ 0 h 168211"/>
                          <a:gd name="connsiteX1" fmla="*/ 43619 w 57847"/>
                          <a:gd name="connsiteY1" fmla="*/ 24956 h 168211"/>
                          <a:gd name="connsiteX2" fmla="*/ 90 w 57847"/>
                          <a:gd name="connsiteY2" fmla="*/ 61436 h 168211"/>
                          <a:gd name="connsiteX3" fmla="*/ 19902 w 57847"/>
                          <a:gd name="connsiteY3" fmla="*/ 168212 h 1682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7847" h="168211">
                            <a:moveTo>
                              <a:pt x="57049" y="0"/>
                            </a:moveTo>
                            <a:cubicBezTo>
                              <a:pt x="57049" y="0"/>
                              <a:pt x="62764" y="24289"/>
                              <a:pt x="43619" y="24956"/>
                            </a:cubicBezTo>
                            <a:cubicBezTo>
                              <a:pt x="24474" y="25622"/>
                              <a:pt x="90" y="29432"/>
                              <a:pt x="90" y="61436"/>
                            </a:cubicBezTo>
                            <a:cubicBezTo>
                              <a:pt x="90" y="93440"/>
                              <a:pt x="-2482" y="161830"/>
                              <a:pt x="19902" y="16821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7" name="Forme libre : forme 766">
                <a:extLst>
                  <a:ext uri="{FF2B5EF4-FFF2-40B4-BE49-F238E27FC236}">
                    <a16:creationId xmlns:a16="http://schemas.microsoft.com/office/drawing/2014/main" id="{951BED71-229E-495E-9A13-7D0C45C7AC7C}"/>
                  </a:ext>
                </a:extLst>
              </p:cNvPr>
              <p:cNvSpPr/>
              <p:nvPr/>
            </p:nvSpPr>
            <p:spPr>
              <a:xfrm>
                <a:off x="1278921" y="5330023"/>
                <a:ext cx="48768" cy="74485"/>
              </a:xfrm>
              <a:custGeom>
                <a:avLst/>
                <a:gdLst>
                  <a:gd name="connsiteX0" fmla="*/ 0 w 48768"/>
                  <a:gd name="connsiteY0" fmla="*/ 74486 h 74485"/>
                  <a:gd name="connsiteX1" fmla="*/ 48768 w 48768"/>
                  <a:gd name="connsiteY1" fmla="*/ 74486 h 74485"/>
                  <a:gd name="connsiteX2" fmla="*/ 48768 w 48768"/>
                  <a:gd name="connsiteY2" fmla="*/ 0 h 74485"/>
                  <a:gd name="connsiteX3" fmla="*/ 5048 w 48768"/>
                  <a:gd name="connsiteY3" fmla="*/ 0 h 74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768" h="74485" extrusionOk="0">
                    <a:moveTo>
                      <a:pt x="0" y="74486"/>
                    </a:moveTo>
                    <a:cubicBezTo>
                      <a:pt x="14524" y="68963"/>
                      <a:pt x="31221" y="78477"/>
                      <a:pt x="48768" y="74486"/>
                    </a:cubicBezTo>
                    <a:cubicBezTo>
                      <a:pt x="45863" y="43512"/>
                      <a:pt x="57512" y="16794"/>
                      <a:pt x="48768" y="0"/>
                    </a:cubicBezTo>
                    <a:cubicBezTo>
                      <a:pt x="27850" y="2418"/>
                      <a:pt x="19721" y="-2602"/>
                      <a:pt x="5048" y="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73524127">
                      <a:custGeom>
                        <a:avLst/>
                        <a:gdLst>
                          <a:gd name="connsiteX0" fmla="*/ 0 w 48768"/>
                          <a:gd name="connsiteY0" fmla="*/ 74486 h 74485"/>
                          <a:gd name="connsiteX1" fmla="*/ 48768 w 48768"/>
                          <a:gd name="connsiteY1" fmla="*/ 74486 h 74485"/>
                          <a:gd name="connsiteX2" fmla="*/ 48768 w 48768"/>
                          <a:gd name="connsiteY2" fmla="*/ 0 h 74485"/>
                          <a:gd name="connsiteX3" fmla="*/ 5048 w 48768"/>
                          <a:gd name="connsiteY3" fmla="*/ 0 h 74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8768" h="74485">
                            <a:moveTo>
                              <a:pt x="0" y="74486"/>
                            </a:moveTo>
                            <a:lnTo>
                              <a:pt x="48768" y="74486"/>
                            </a:lnTo>
                            <a:lnTo>
                              <a:pt x="48768" y="0"/>
                            </a:lnTo>
                            <a:lnTo>
                              <a:pt x="5048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8" name="Forme libre : forme 767">
                <a:extLst>
                  <a:ext uri="{FF2B5EF4-FFF2-40B4-BE49-F238E27FC236}">
                    <a16:creationId xmlns:a16="http://schemas.microsoft.com/office/drawing/2014/main" id="{06FA92F9-AD71-407B-828A-F61CCCBF8B25}"/>
                  </a:ext>
                </a:extLst>
              </p:cNvPr>
              <p:cNvSpPr/>
              <p:nvPr/>
            </p:nvSpPr>
            <p:spPr>
              <a:xfrm>
                <a:off x="1179766" y="5378124"/>
                <a:ext cx="47099" cy="24098"/>
              </a:xfrm>
              <a:custGeom>
                <a:avLst/>
                <a:gdLst>
                  <a:gd name="connsiteX0" fmla="*/ 47053 w 47099"/>
                  <a:gd name="connsiteY0" fmla="*/ 0 h 24098"/>
                  <a:gd name="connsiteX1" fmla="*/ 0 w 47099"/>
                  <a:gd name="connsiteY1" fmla="*/ 24098 h 24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099" h="24098" extrusionOk="0">
                    <a:moveTo>
                      <a:pt x="47053" y="0"/>
                    </a:moveTo>
                    <a:cubicBezTo>
                      <a:pt x="42314" y="3388"/>
                      <a:pt x="55576" y="25186"/>
                      <a:pt x="0" y="24098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00476318">
                      <a:custGeom>
                        <a:avLst/>
                        <a:gdLst>
                          <a:gd name="connsiteX0" fmla="*/ 47053 w 47099"/>
                          <a:gd name="connsiteY0" fmla="*/ 0 h 24098"/>
                          <a:gd name="connsiteX1" fmla="*/ 0 w 47099"/>
                          <a:gd name="connsiteY1" fmla="*/ 24098 h 24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7099" h="24098">
                            <a:moveTo>
                              <a:pt x="47053" y="0"/>
                            </a:moveTo>
                            <a:cubicBezTo>
                              <a:pt x="47053" y="0"/>
                              <a:pt x="50387" y="24098"/>
                              <a:pt x="0" y="2409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9" name="Forme libre : forme 768">
                <a:extLst>
                  <a:ext uri="{FF2B5EF4-FFF2-40B4-BE49-F238E27FC236}">
                    <a16:creationId xmlns:a16="http://schemas.microsoft.com/office/drawing/2014/main" id="{FBFE01CE-1908-458A-962C-547B8C7AB444}"/>
                  </a:ext>
                </a:extLst>
              </p:cNvPr>
              <p:cNvSpPr/>
              <p:nvPr/>
            </p:nvSpPr>
            <p:spPr>
              <a:xfrm>
                <a:off x="1226915" y="5257156"/>
                <a:ext cx="51530" cy="149637"/>
              </a:xfrm>
              <a:custGeom>
                <a:avLst/>
                <a:gdLst>
                  <a:gd name="connsiteX0" fmla="*/ 21717 w 51530"/>
                  <a:gd name="connsiteY0" fmla="*/ 0 h 149637"/>
                  <a:gd name="connsiteX1" fmla="*/ 0 w 51530"/>
                  <a:gd name="connsiteY1" fmla="*/ 74962 h 149637"/>
                  <a:gd name="connsiteX2" fmla="*/ 0 w 51530"/>
                  <a:gd name="connsiteY2" fmla="*/ 119348 h 149637"/>
                  <a:gd name="connsiteX3" fmla="*/ 51530 w 51530"/>
                  <a:gd name="connsiteY3" fmla="*/ 149638 h 14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530" h="149637" extrusionOk="0">
                    <a:moveTo>
                      <a:pt x="21717" y="0"/>
                    </a:moveTo>
                    <a:cubicBezTo>
                      <a:pt x="14306" y="29663"/>
                      <a:pt x="6209" y="49694"/>
                      <a:pt x="0" y="74962"/>
                    </a:cubicBezTo>
                    <a:cubicBezTo>
                      <a:pt x="1405" y="96151"/>
                      <a:pt x="-5115" y="102639"/>
                      <a:pt x="0" y="119348"/>
                    </a:cubicBezTo>
                    <a:cubicBezTo>
                      <a:pt x="7506" y="118563"/>
                      <a:pt x="4013" y="146314"/>
                      <a:pt x="51530" y="149638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441823643">
                      <a:custGeom>
                        <a:avLst/>
                        <a:gdLst>
                          <a:gd name="connsiteX0" fmla="*/ 21717 w 51530"/>
                          <a:gd name="connsiteY0" fmla="*/ 0 h 149637"/>
                          <a:gd name="connsiteX1" fmla="*/ 0 w 51530"/>
                          <a:gd name="connsiteY1" fmla="*/ 74962 h 149637"/>
                          <a:gd name="connsiteX2" fmla="*/ 0 w 51530"/>
                          <a:gd name="connsiteY2" fmla="*/ 119348 h 149637"/>
                          <a:gd name="connsiteX3" fmla="*/ 51530 w 51530"/>
                          <a:gd name="connsiteY3" fmla="*/ 149638 h 1496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1530" h="149637">
                            <a:moveTo>
                              <a:pt x="21717" y="0"/>
                            </a:moveTo>
                            <a:lnTo>
                              <a:pt x="0" y="74962"/>
                            </a:lnTo>
                            <a:lnTo>
                              <a:pt x="0" y="119348"/>
                            </a:lnTo>
                            <a:cubicBezTo>
                              <a:pt x="0" y="119348"/>
                              <a:pt x="2286" y="147352"/>
                              <a:pt x="51530" y="14963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0" name="Forme libre : forme 769">
                <a:extLst>
                  <a:ext uri="{FF2B5EF4-FFF2-40B4-BE49-F238E27FC236}">
                    <a16:creationId xmlns:a16="http://schemas.microsoft.com/office/drawing/2014/main" id="{B0B05E29-649C-4BF4-A759-E05B77B73D63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46475743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1" name="Forme libre : forme 770">
                <a:extLst>
                  <a:ext uri="{FF2B5EF4-FFF2-40B4-BE49-F238E27FC236}">
                    <a16:creationId xmlns:a16="http://schemas.microsoft.com/office/drawing/2014/main" id="{1689F0F7-AD9B-48EF-BDF1-AC9E5C181850}"/>
                  </a:ext>
                </a:extLst>
              </p:cNvPr>
              <p:cNvSpPr/>
              <p:nvPr/>
            </p:nvSpPr>
            <p:spPr>
              <a:xfrm>
                <a:off x="1206055" y="5258299"/>
                <a:ext cx="20859" cy="73818"/>
              </a:xfrm>
              <a:custGeom>
                <a:avLst/>
                <a:gdLst>
                  <a:gd name="connsiteX0" fmla="*/ 20860 w 20859"/>
                  <a:gd name="connsiteY0" fmla="*/ 73819 h 73818"/>
                  <a:gd name="connsiteX1" fmla="*/ 0 w 20859"/>
                  <a:gd name="connsiteY1" fmla="*/ 0 h 7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59" h="73818" fill="none" extrusionOk="0">
                    <a:moveTo>
                      <a:pt x="20860" y="73819"/>
                    </a:moveTo>
                    <a:cubicBezTo>
                      <a:pt x="11837" y="49656"/>
                      <a:pt x="12763" y="25460"/>
                      <a:pt x="0" y="0"/>
                    </a:cubicBezTo>
                  </a:path>
                  <a:path w="20859" h="73818" stroke="0" extrusionOk="0">
                    <a:moveTo>
                      <a:pt x="20860" y="73819"/>
                    </a:moveTo>
                    <a:cubicBezTo>
                      <a:pt x="10942" y="46048"/>
                      <a:pt x="15484" y="26154"/>
                      <a:pt x="0" y="0"/>
                    </a:cubicBezTo>
                  </a:path>
                </a:pathLst>
              </a:custGeom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19636332">
                      <a:custGeom>
                        <a:avLst/>
                        <a:gdLst>
                          <a:gd name="connsiteX0" fmla="*/ 20860 w 20859"/>
                          <a:gd name="connsiteY0" fmla="*/ 73819 h 73818"/>
                          <a:gd name="connsiteX1" fmla="*/ 0 w 20859"/>
                          <a:gd name="connsiteY1" fmla="*/ 0 h 738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0859" h="73818">
                            <a:moveTo>
                              <a:pt x="20860" y="7381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2" name="Forme libre : forme 771">
                <a:extLst>
                  <a:ext uri="{FF2B5EF4-FFF2-40B4-BE49-F238E27FC236}">
                    <a16:creationId xmlns:a16="http://schemas.microsoft.com/office/drawing/2014/main" id="{F02FFC6F-D506-46D4-925E-7087C1E2780B}"/>
                  </a:ext>
                </a:extLst>
              </p:cNvPr>
              <p:cNvSpPr/>
              <p:nvPr/>
            </p:nvSpPr>
            <p:spPr>
              <a:xfrm>
                <a:off x="1240250" y="5341738"/>
                <a:ext cx="9525" cy="5429"/>
              </a:xfrm>
              <a:custGeom>
                <a:avLst/>
                <a:gdLst>
                  <a:gd name="connsiteX0" fmla="*/ 0 w 9525"/>
                  <a:gd name="connsiteY0" fmla="*/ 0 h 5429"/>
                  <a:gd name="connsiteX1" fmla="*/ 0 w 9525"/>
                  <a:gd name="connsiteY1" fmla="*/ 5429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429" fill="none" extrusionOk="0">
                    <a:moveTo>
                      <a:pt x="0" y="0"/>
                    </a:moveTo>
                    <a:cubicBezTo>
                      <a:pt x="359" y="1408"/>
                      <a:pt x="-356" y="4239"/>
                      <a:pt x="0" y="5429"/>
                    </a:cubicBezTo>
                  </a:path>
                  <a:path w="9525" h="5429" stroke="0" extrusionOk="0">
                    <a:moveTo>
                      <a:pt x="0" y="0"/>
                    </a:moveTo>
                    <a:cubicBezTo>
                      <a:pt x="316" y="2609"/>
                      <a:pt x="-531" y="3353"/>
                      <a:pt x="0" y="5429"/>
                    </a:cubicBezTo>
                  </a:path>
                </a:pathLst>
              </a:custGeom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70184215">
                      <a:custGeom>
                        <a:avLst/>
                        <a:gdLst>
                          <a:gd name="connsiteX0" fmla="*/ 0 w 9525"/>
                          <a:gd name="connsiteY0" fmla="*/ 0 h 5429"/>
                          <a:gd name="connsiteX1" fmla="*/ 0 w 9525"/>
                          <a:gd name="connsiteY1" fmla="*/ 5429 h 54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429">
                            <a:moveTo>
                              <a:pt x="0" y="0"/>
                            </a:moveTo>
                            <a:lnTo>
                              <a:pt x="0" y="5429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3" name="Forme libre : forme 772">
                <a:extLst>
                  <a:ext uri="{FF2B5EF4-FFF2-40B4-BE49-F238E27FC236}">
                    <a16:creationId xmlns:a16="http://schemas.microsoft.com/office/drawing/2014/main" id="{EF4C38BD-21F2-45C9-875C-2398867ADB4F}"/>
                  </a:ext>
                </a:extLst>
              </p:cNvPr>
              <p:cNvSpPr/>
              <p:nvPr/>
            </p:nvSpPr>
            <p:spPr>
              <a:xfrm>
                <a:off x="721709" y="5167240"/>
                <a:ext cx="80962" cy="45624"/>
              </a:xfrm>
              <a:custGeom>
                <a:avLst/>
                <a:gdLst>
                  <a:gd name="connsiteX0" fmla="*/ 0 w 80962"/>
                  <a:gd name="connsiteY0" fmla="*/ 0 h 45624"/>
                  <a:gd name="connsiteX1" fmla="*/ 40481 w 80962"/>
                  <a:gd name="connsiteY1" fmla="*/ 45625 h 45624"/>
                  <a:gd name="connsiteX2" fmla="*/ 80963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 extrusionOk="0">
                    <a:moveTo>
                      <a:pt x="0" y="0"/>
                    </a:moveTo>
                    <a:cubicBezTo>
                      <a:pt x="3082" y="20161"/>
                      <a:pt x="16595" y="46622"/>
                      <a:pt x="40481" y="45625"/>
                    </a:cubicBezTo>
                    <a:cubicBezTo>
                      <a:pt x="65079" y="48232"/>
                      <a:pt x="84789" y="28891"/>
                      <a:pt x="80963" y="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23408217">
                      <a:custGeom>
                        <a:avLst/>
                        <a:gdLst>
                          <a:gd name="connsiteX0" fmla="*/ 0 w 80962"/>
                          <a:gd name="connsiteY0" fmla="*/ 0 h 45624"/>
                          <a:gd name="connsiteX1" fmla="*/ 40481 w 80962"/>
                          <a:gd name="connsiteY1" fmla="*/ 45625 h 45624"/>
                          <a:gd name="connsiteX2" fmla="*/ 80963 w 80962"/>
                          <a:gd name="connsiteY2" fmla="*/ 0 h 456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0962" h="45624">
                            <a:moveTo>
                              <a:pt x="0" y="0"/>
                            </a:moveTo>
                            <a:cubicBezTo>
                              <a:pt x="0" y="25241"/>
                              <a:pt x="18098" y="45625"/>
                              <a:pt x="40481" y="45625"/>
                            </a:cubicBezTo>
                            <a:cubicBezTo>
                              <a:pt x="62865" y="45625"/>
                              <a:pt x="80963" y="25146"/>
                              <a:pt x="80963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4" name="Forme libre : forme 773">
                <a:extLst>
                  <a:ext uri="{FF2B5EF4-FFF2-40B4-BE49-F238E27FC236}">
                    <a16:creationId xmlns:a16="http://schemas.microsoft.com/office/drawing/2014/main" id="{5A3CFCAC-E5E6-441D-8BDE-5C7F98505072}"/>
                  </a:ext>
                </a:extLst>
              </p:cNvPr>
              <p:cNvSpPr/>
              <p:nvPr/>
            </p:nvSpPr>
            <p:spPr>
              <a:xfrm>
                <a:off x="722270" y="5119711"/>
                <a:ext cx="80686" cy="40100"/>
              </a:xfrm>
              <a:custGeom>
                <a:avLst/>
                <a:gdLst>
                  <a:gd name="connsiteX0" fmla="*/ 10 w 80686"/>
                  <a:gd name="connsiteY0" fmla="*/ 40100 h 40100"/>
                  <a:gd name="connsiteX1" fmla="*/ 22965 w 80686"/>
                  <a:gd name="connsiteY1" fmla="*/ 0 h 40100"/>
                  <a:gd name="connsiteX2" fmla="*/ 59351 w 80686"/>
                  <a:gd name="connsiteY2" fmla="*/ 286 h 40100"/>
                  <a:gd name="connsiteX3" fmla="*/ 80687 w 80686"/>
                  <a:gd name="connsiteY3" fmla="*/ 39338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686" h="40100" extrusionOk="0">
                    <a:moveTo>
                      <a:pt x="10" y="40100"/>
                    </a:moveTo>
                    <a:cubicBezTo>
                      <a:pt x="-561" y="3429"/>
                      <a:pt x="22965" y="0"/>
                      <a:pt x="22965" y="0"/>
                    </a:cubicBezTo>
                    <a:cubicBezTo>
                      <a:pt x="27398" y="-6834"/>
                      <a:pt x="40604" y="23959"/>
                      <a:pt x="59351" y="286"/>
                    </a:cubicBezTo>
                    <a:cubicBezTo>
                      <a:pt x="80495" y="6476"/>
                      <a:pt x="80688" y="39338"/>
                      <a:pt x="80687" y="39338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876889496">
                      <a:custGeom>
                        <a:avLst/>
                        <a:gdLst>
                          <a:gd name="connsiteX0" fmla="*/ 10 w 80686"/>
                          <a:gd name="connsiteY0" fmla="*/ 40100 h 40100"/>
                          <a:gd name="connsiteX1" fmla="*/ 22965 w 80686"/>
                          <a:gd name="connsiteY1" fmla="*/ 0 h 40100"/>
                          <a:gd name="connsiteX2" fmla="*/ 59351 w 80686"/>
                          <a:gd name="connsiteY2" fmla="*/ 286 h 40100"/>
                          <a:gd name="connsiteX3" fmla="*/ 80687 w 80686"/>
                          <a:gd name="connsiteY3" fmla="*/ 39338 h 40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0686" h="40100">
                            <a:moveTo>
                              <a:pt x="10" y="40100"/>
                            </a:moveTo>
                            <a:cubicBezTo>
                              <a:pt x="-561" y="3429"/>
                              <a:pt x="22965" y="0"/>
                              <a:pt x="22965" y="0"/>
                            </a:cubicBezTo>
                            <a:cubicBezTo>
                              <a:pt x="22965" y="0"/>
                              <a:pt x="37825" y="23908"/>
                              <a:pt x="59351" y="286"/>
                            </a:cubicBezTo>
                            <a:cubicBezTo>
                              <a:pt x="80496" y="6477"/>
                              <a:pt x="80687" y="39338"/>
                              <a:pt x="80687" y="3933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5" name="Forme libre : forme 774">
                <a:extLst>
                  <a:ext uri="{FF2B5EF4-FFF2-40B4-BE49-F238E27FC236}">
                    <a16:creationId xmlns:a16="http://schemas.microsoft.com/office/drawing/2014/main" id="{2F7857A6-F582-4149-90B7-F48096D9BC20}"/>
                  </a:ext>
                </a:extLst>
              </p:cNvPr>
              <p:cNvSpPr/>
              <p:nvPr/>
            </p:nvSpPr>
            <p:spPr>
              <a:xfrm>
                <a:off x="714521" y="5119234"/>
                <a:ext cx="4806" cy="40100"/>
              </a:xfrm>
              <a:custGeom>
                <a:avLst/>
                <a:gdLst>
                  <a:gd name="connsiteX0" fmla="*/ 4806 w 4806"/>
                  <a:gd name="connsiteY0" fmla="*/ 0 h 40100"/>
                  <a:gd name="connsiteX1" fmla="*/ 4044 w 4806"/>
                  <a:gd name="connsiteY1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06" h="40100" extrusionOk="0">
                    <a:moveTo>
                      <a:pt x="4806" y="0"/>
                    </a:moveTo>
                    <a:cubicBezTo>
                      <a:pt x="4186" y="-1900"/>
                      <a:pt x="-5670" y="22322"/>
                      <a:pt x="4044" y="4010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60399834">
                      <a:custGeom>
                        <a:avLst/>
                        <a:gdLst>
                          <a:gd name="connsiteX0" fmla="*/ 4806 w 4806"/>
                          <a:gd name="connsiteY0" fmla="*/ 0 h 40100"/>
                          <a:gd name="connsiteX1" fmla="*/ 4044 w 4806"/>
                          <a:gd name="connsiteY1" fmla="*/ 40100 h 40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06" h="40100">
                            <a:moveTo>
                              <a:pt x="4806" y="0"/>
                            </a:moveTo>
                            <a:cubicBezTo>
                              <a:pt x="4806" y="0"/>
                              <a:pt x="-5481" y="20288"/>
                              <a:pt x="4044" y="4010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6" name="Forme libre : forme 775">
                <a:extLst>
                  <a:ext uri="{FF2B5EF4-FFF2-40B4-BE49-F238E27FC236}">
                    <a16:creationId xmlns:a16="http://schemas.microsoft.com/office/drawing/2014/main" id="{7EC4ECC6-5484-4882-A977-D70F03904CA8}"/>
                  </a:ext>
                </a:extLst>
              </p:cNvPr>
              <p:cNvSpPr/>
              <p:nvPr/>
            </p:nvSpPr>
            <p:spPr>
              <a:xfrm>
                <a:off x="720756" y="5085295"/>
                <a:ext cx="86044" cy="53275"/>
              </a:xfrm>
              <a:custGeom>
                <a:avLst/>
                <a:gdLst>
                  <a:gd name="connsiteX0" fmla="*/ 85820 w 86044"/>
                  <a:gd name="connsiteY0" fmla="*/ 53275 h 53275"/>
                  <a:gd name="connsiteX1" fmla="*/ 65818 w 86044"/>
                  <a:gd name="connsiteY1" fmla="*/ 16318 h 53275"/>
                  <a:gd name="connsiteX2" fmla="*/ 65818 w 86044"/>
                  <a:gd name="connsiteY2" fmla="*/ 7079 h 53275"/>
                  <a:gd name="connsiteX3" fmla="*/ 13145 w 86044"/>
                  <a:gd name="connsiteY3" fmla="*/ 12984 h 53275"/>
                  <a:gd name="connsiteX4" fmla="*/ 0 w 86044"/>
                  <a:gd name="connsiteY4" fmla="*/ 21652 h 53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044" h="53275" extrusionOk="0">
                    <a:moveTo>
                      <a:pt x="85820" y="53275"/>
                    </a:moveTo>
                    <a:cubicBezTo>
                      <a:pt x="88874" y="55810"/>
                      <a:pt x="82658" y="19264"/>
                      <a:pt x="65818" y="16318"/>
                    </a:cubicBezTo>
                    <a:cubicBezTo>
                      <a:pt x="65599" y="16256"/>
                      <a:pt x="62212" y="11163"/>
                      <a:pt x="65818" y="7079"/>
                    </a:cubicBezTo>
                    <a:cubicBezTo>
                      <a:pt x="64673" y="7190"/>
                      <a:pt x="30705" y="-6560"/>
                      <a:pt x="13145" y="12984"/>
                    </a:cubicBezTo>
                    <a:cubicBezTo>
                      <a:pt x="12443" y="15828"/>
                      <a:pt x="5091" y="9162"/>
                      <a:pt x="0" y="21652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55406896">
                      <a:custGeom>
                        <a:avLst/>
                        <a:gdLst>
                          <a:gd name="connsiteX0" fmla="*/ 85820 w 86044"/>
                          <a:gd name="connsiteY0" fmla="*/ 53275 h 53275"/>
                          <a:gd name="connsiteX1" fmla="*/ 65818 w 86044"/>
                          <a:gd name="connsiteY1" fmla="*/ 16318 h 53275"/>
                          <a:gd name="connsiteX2" fmla="*/ 65818 w 86044"/>
                          <a:gd name="connsiteY2" fmla="*/ 7079 h 53275"/>
                          <a:gd name="connsiteX3" fmla="*/ 13145 w 86044"/>
                          <a:gd name="connsiteY3" fmla="*/ 12984 h 53275"/>
                          <a:gd name="connsiteX4" fmla="*/ 0 w 86044"/>
                          <a:gd name="connsiteY4" fmla="*/ 21652 h 532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6044" h="53275">
                            <a:moveTo>
                              <a:pt x="85820" y="53275"/>
                            </a:moveTo>
                            <a:cubicBezTo>
                              <a:pt x="85820" y="53275"/>
                              <a:pt x="89630" y="17937"/>
                              <a:pt x="65818" y="16318"/>
                            </a:cubicBezTo>
                            <a:cubicBezTo>
                              <a:pt x="65818" y="16318"/>
                              <a:pt x="62960" y="11079"/>
                              <a:pt x="65818" y="7079"/>
                            </a:cubicBezTo>
                            <a:cubicBezTo>
                              <a:pt x="65818" y="7079"/>
                              <a:pt x="33719" y="-12257"/>
                              <a:pt x="13145" y="12984"/>
                            </a:cubicBezTo>
                            <a:cubicBezTo>
                              <a:pt x="13145" y="12984"/>
                              <a:pt x="2095" y="9270"/>
                              <a:pt x="0" y="2165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7" name="Forme libre : forme 776">
                <a:extLst>
                  <a:ext uri="{FF2B5EF4-FFF2-40B4-BE49-F238E27FC236}">
                    <a16:creationId xmlns:a16="http://schemas.microsoft.com/office/drawing/2014/main" id="{A2662873-CD50-402C-9CC0-E6ED823BA7FA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354797482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8" name="Forme libre : forme 777">
                <a:extLst>
                  <a:ext uri="{FF2B5EF4-FFF2-40B4-BE49-F238E27FC236}">
                    <a16:creationId xmlns:a16="http://schemas.microsoft.com/office/drawing/2014/main" id="{CA88B2D4-6791-4151-ABF2-7E90CE73DF77}"/>
                  </a:ext>
                </a:extLst>
              </p:cNvPr>
              <p:cNvSpPr/>
              <p:nvPr/>
            </p:nvSpPr>
            <p:spPr>
              <a:xfrm>
                <a:off x="704945" y="5267824"/>
                <a:ext cx="109261" cy="283940"/>
              </a:xfrm>
              <a:custGeom>
                <a:avLst/>
                <a:gdLst>
                  <a:gd name="connsiteX0" fmla="*/ 0 w 109261"/>
                  <a:gd name="connsiteY0" fmla="*/ 0 h 283940"/>
                  <a:gd name="connsiteX1" fmla="*/ 10858 w 109261"/>
                  <a:gd name="connsiteY1" fmla="*/ 281750 h 283940"/>
                  <a:gd name="connsiteX2" fmla="*/ 32575 w 109261"/>
                  <a:gd name="connsiteY2" fmla="*/ 281750 h 283940"/>
                  <a:gd name="connsiteX3" fmla="*/ 58674 w 109261"/>
                  <a:gd name="connsiteY3" fmla="*/ 123730 h 283940"/>
                  <a:gd name="connsiteX4" fmla="*/ 80486 w 109261"/>
                  <a:gd name="connsiteY4" fmla="*/ 283940 h 283940"/>
                  <a:gd name="connsiteX5" fmla="*/ 102203 w 109261"/>
                  <a:gd name="connsiteY5" fmla="*/ 283940 h 283940"/>
                  <a:gd name="connsiteX6" fmla="*/ 105442 w 109261"/>
                  <a:gd name="connsiteY6" fmla="*/ 4382 h 28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261" h="283940" extrusionOk="0">
                    <a:moveTo>
                      <a:pt x="0" y="0"/>
                    </a:moveTo>
                    <a:cubicBezTo>
                      <a:pt x="17972" y="115107"/>
                      <a:pt x="-20362" y="147232"/>
                      <a:pt x="10858" y="281750"/>
                    </a:cubicBezTo>
                    <a:cubicBezTo>
                      <a:pt x="16689" y="280038"/>
                      <a:pt x="21774" y="282145"/>
                      <a:pt x="32575" y="281750"/>
                    </a:cubicBezTo>
                    <a:cubicBezTo>
                      <a:pt x="32457" y="237161"/>
                      <a:pt x="57300" y="173016"/>
                      <a:pt x="58674" y="123730"/>
                    </a:cubicBezTo>
                    <a:cubicBezTo>
                      <a:pt x="83454" y="171392"/>
                      <a:pt x="69922" y="207892"/>
                      <a:pt x="80486" y="283940"/>
                    </a:cubicBezTo>
                    <a:cubicBezTo>
                      <a:pt x="89484" y="283793"/>
                      <a:pt x="91581" y="285087"/>
                      <a:pt x="102203" y="283940"/>
                    </a:cubicBezTo>
                    <a:cubicBezTo>
                      <a:pt x="88042" y="286834"/>
                      <a:pt x="112568" y="98601"/>
                      <a:pt x="105442" y="4382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54483836">
                      <a:custGeom>
                        <a:avLst/>
                        <a:gdLst>
                          <a:gd name="connsiteX0" fmla="*/ 0 w 109261"/>
                          <a:gd name="connsiteY0" fmla="*/ 0 h 283940"/>
                          <a:gd name="connsiteX1" fmla="*/ 10858 w 109261"/>
                          <a:gd name="connsiteY1" fmla="*/ 281750 h 283940"/>
                          <a:gd name="connsiteX2" fmla="*/ 32575 w 109261"/>
                          <a:gd name="connsiteY2" fmla="*/ 281750 h 283940"/>
                          <a:gd name="connsiteX3" fmla="*/ 58674 w 109261"/>
                          <a:gd name="connsiteY3" fmla="*/ 123730 h 283940"/>
                          <a:gd name="connsiteX4" fmla="*/ 80486 w 109261"/>
                          <a:gd name="connsiteY4" fmla="*/ 283940 h 283940"/>
                          <a:gd name="connsiteX5" fmla="*/ 102203 w 109261"/>
                          <a:gd name="connsiteY5" fmla="*/ 283940 h 283940"/>
                          <a:gd name="connsiteX6" fmla="*/ 105442 w 109261"/>
                          <a:gd name="connsiteY6" fmla="*/ 4382 h 2839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9261" h="283940">
                            <a:moveTo>
                              <a:pt x="0" y="0"/>
                            </a:moveTo>
                            <a:lnTo>
                              <a:pt x="10858" y="281750"/>
                            </a:lnTo>
                            <a:lnTo>
                              <a:pt x="32575" y="281750"/>
                            </a:lnTo>
                            <a:lnTo>
                              <a:pt x="58674" y="123730"/>
                            </a:lnTo>
                            <a:lnTo>
                              <a:pt x="80486" y="283940"/>
                            </a:lnTo>
                            <a:lnTo>
                              <a:pt x="102203" y="283940"/>
                            </a:lnTo>
                            <a:cubicBezTo>
                              <a:pt x="102203" y="283940"/>
                              <a:pt x="115633" y="106109"/>
                              <a:pt x="105442" y="438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9" name="Forme libre : forme 778">
                <a:extLst>
                  <a:ext uri="{FF2B5EF4-FFF2-40B4-BE49-F238E27FC236}">
                    <a16:creationId xmlns:a16="http://schemas.microsoft.com/office/drawing/2014/main" id="{D044D615-E79E-4DB0-9FB2-02AEE757CD64}"/>
                  </a:ext>
                </a:extLst>
              </p:cNvPr>
              <p:cNvSpPr/>
              <p:nvPr/>
            </p:nvSpPr>
            <p:spPr>
              <a:xfrm>
                <a:off x="682738" y="5222101"/>
                <a:ext cx="80404" cy="191360"/>
              </a:xfrm>
              <a:custGeom>
                <a:avLst/>
                <a:gdLst>
                  <a:gd name="connsiteX0" fmla="*/ 26683 w 80404"/>
                  <a:gd name="connsiteY0" fmla="*/ 178787 h 191360"/>
                  <a:gd name="connsiteX1" fmla="*/ 1728 w 80404"/>
                  <a:gd name="connsiteY1" fmla="*/ 32388 h 191360"/>
                  <a:gd name="connsiteX2" fmla="*/ 58021 w 80404"/>
                  <a:gd name="connsiteY2" fmla="*/ 384 h 191360"/>
                  <a:gd name="connsiteX3" fmla="*/ 80404 w 80404"/>
                  <a:gd name="connsiteY3" fmla="*/ 82109 h 191360"/>
                  <a:gd name="connsiteX4" fmla="*/ 80404 w 80404"/>
                  <a:gd name="connsiteY4" fmla="*/ 161071 h 191360"/>
                  <a:gd name="connsiteX5" fmla="*/ 28874 w 80404"/>
                  <a:gd name="connsiteY5" fmla="*/ 191360 h 191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404" h="191360" extrusionOk="0">
                    <a:moveTo>
                      <a:pt x="26683" y="178787"/>
                    </a:moveTo>
                    <a:cubicBezTo>
                      <a:pt x="-19990" y="169668"/>
                      <a:pt x="8119" y="67388"/>
                      <a:pt x="1728" y="32388"/>
                    </a:cubicBezTo>
                    <a:cubicBezTo>
                      <a:pt x="1729" y="-5902"/>
                      <a:pt x="58021" y="385"/>
                      <a:pt x="58021" y="384"/>
                    </a:cubicBezTo>
                    <a:cubicBezTo>
                      <a:pt x="68725" y="33573"/>
                      <a:pt x="64165" y="51041"/>
                      <a:pt x="80404" y="82109"/>
                    </a:cubicBezTo>
                    <a:cubicBezTo>
                      <a:pt x="88006" y="116072"/>
                      <a:pt x="75267" y="141579"/>
                      <a:pt x="80404" y="161071"/>
                    </a:cubicBezTo>
                    <a:cubicBezTo>
                      <a:pt x="81776" y="161788"/>
                      <a:pt x="81373" y="182172"/>
                      <a:pt x="28874" y="19136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43813442">
                      <a:custGeom>
                        <a:avLst/>
                        <a:gdLst>
                          <a:gd name="connsiteX0" fmla="*/ 26683 w 80404"/>
                          <a:gd name="connsiteY0" fmla="*/ 178787 h 191360"/>
                          <a:gd name="connsiteX1" fmla="*/ 1728 w 80404"/>
                          <a:gd name="connsiteY1" fmla="*/ 32388 h 191360"/>
                          <a:gd name="connsiteX2" fmla="*/ 58021 w 80404"/>
                          <a:gd name="connsiteY2" fmla="*/ 384 h 191360"/>
                          <a:gd name="connsiteX3" fmla="*/ 80404 w 80404"/>
                          <a:gd name="connsiteY3" fmla="*/ 82109 h 191360"/>
                          <a:gd name="connsiteX4" fmla="*/ 80404 w 80404"/>
                          <a:gd name="connsiteY4" fmla="*/ 161071 h 191360"/>
                          <a:gd name="connsiteX5" fmla="*/ 28874 w 80404"/>
                          <a:gd name="connsiteY5" fmla="*/ 191360 h 1913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80404" h="191360">
                            <a:moveTo>
                              <a:pt x="26683" y="178787"/>
                            </a:moveTo>
                            <a:cubicBezTo>
                              <a:pt x="-9797" y="173072"/>
                              <a:pt x="1728" y="70679"/>
                              <a:pt x="1728" y="32388"/>
                            </a:cubicBezTo>
                            <a:cubicBezTo>
                              <a:pt x="1728" y="-5902"/>
                              <a:pt x="58021" y="384"/>
                              <a:pt x="58021" y="384"/>
                            </a:cubicBezTo>
                            <a:lnTo>
                              <a:pt x="80404" y="82109"/>
                            </a:lnTo>
                            <a:lnTo>
                              <a:pt x="80404" y="161071"/>
                            </a:lnTo>
                            <a:cubicBezTo>
                              <a:pt x="80404" y="161071"/>
                              <a:pt x="78118" y="189074"/>
                              <a:pt x="28874" y="19136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0" name="Forme libre : forme 779">
                <a:extLst>
                  <a:ext uri="{FF2B5EF4-FFF2-40B4-BE49-F238E27FC236}">
                    <a16:creationId xmlns:a16="http://schemas.microsoft.com/office/drawing/2014/main" id="{DF68D587-074A-4081-993C-0F3125237830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16816216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1" name="Forme libre : forme 780">
                <a:extLst>
                  <a:ext uri="{FF2B5EF4-FFF2-40B4-BE49-F238E27FC236}">
                    <a16:creationId xmlns:a16="http://schemas.microsoft.com/office/drawing/2014/main" id="{94797CE6-1919-4BD2-BC4F-0B20330E16CE}"/>
                  </a:ext>
                </a:extLst>
              </p:cNvPr>
              <p:cNvSpPr/>
              <p:nvPr/>
            </p:nvSpPr>
            <p:spPr>
              <a:xfrm>
                <a:off x="699801" y="5551288"/>
                <a:ext cx="32575" cy="19621"/>
              </a:xfrm>
              <a:custGeom>
                <a:avLst/>
                <a:gdLst>
                  <a:gd name="connsiteX0" fmla="*/ 20479 w 32575"/>
                  <a:gd name="connsiteY0" fmla="*/ 1143 h 19621"/>
                  <a:gd name="connsiteX1" fmla="*/ 0 w 32575"/>
                  <a:gd name="connsiteY1" fmla="*/ 19622 h 19621"/>
                  <a:gd name="connsiteX2" fmla="*/ 32575 w 32575"/>
                  <a:gd name="connsiteY2" fmla="*/ 19622 h 19621"/>
                  <a:gd name="connsiteX3" fmla="*/ 32575 w 32575"/>
                  <a:gd name="connsiteY3" fmla="*/ 0 h 1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75" h="19621" extrusionOk="0">
                    <a:moveTo>
                      <a:pt x="20479" y="1143"/>
                    </a:moveTo>
                    <a:cubicBezTo>
                      <a:pt x="12332" y="11736"/>
                      <a:pt x="5374" y="14637"/>
                      <a:pt x="0" y="19622"/>
                    </a:cubicBezTo>
                    <a:cubicBezTo>
                      <a:pt x="10558" y="17405"/>
                      <a:pt x="24889" y="22459"/>
                      <a:pt x="32575" y="19622"/>
                    </a:cubicBezTo>
                    <a:cubicBezTo>
                      <a:pt x="30967" y="12313"/>
                      <a:pt x="33418" y="6536"/>
                      <a:pt x="32575" y="0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06492898">
                      <a:custGeom>
                        <a:avLst/>
                        <a:gdLst>
                          <a:gd name="connsiteX0" fmla="*/ 20479 w 32575"/>
                          <a:gd name="connsiteY0" fmla="*/ 1143 h 19621"/>
                          <a:gd name="connsiteX1" fmla="*/ 0 w 32575"/>
                          <a:gd name="connsiteY1" fmla="*/ 19622 h 19621"/>
                          <a:gd name="connsiteX2" fmla="*/ 32575 w 32575"/>
                          <a:gd name="connsiteY2" fmla="*/ 19622 h 19621"/>
                          <a:gd name="connsiteX3" fmla="*/ 32575 w 32575"/>
                          <a:gd name="connsiteY3" fmla="*/ 0 h 196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2575" h="19621">
                            <a:moveTo>
                              <a:pt x="20479" y="1143"/>
                            </a:moveTo>
                            <a:lnTo>
                              <a:pt x="0" y="19622"/>
                            </a:lnTo>
                            <a:lnTo>
                              <a:pt x="32575" y="19622"/>
                            </a:lnTo>
                            <a:lnTo>
                              <a:pt x="32575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2" name="Forme libre : forme 781">
                <a:extLst>
                  <a:ext uri="{FF2B5EF4-FFF2-40B4-BE49-F238E27FC236}">
                    <a16:creationId xmlns:a16="http://schemas.microsoft.com/office/drawing/2014/main" id="{B7379D03-AF0A-4E6B-BA0C-C81893F88C9C}"/>
                  </a:ext>
                </a:extLst>
              </p:cNvPr>
              <p:cNvSpPr/>
              <p:nvPr/>
            </p:nvSpPr>
            <p:spPr>
              <a:xfrm>
                <a:off x="666750" y="508237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194450216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3" name="Forme libre : forme 782">
                <a:extLst>
                  <a:ext uri="{FF2B5EF4-FFF2-40B4-BE49-F238E27FC236}">
                    <a16:creationId xmlns:a16="http://schemas.microsoft.com/office/drawing/2014/main" id="{E1C4F40B-3366-47C7-B2F7-A84944295A52}"/>
                  </a:ext>
                </a:extLst>
              </p:cNvPr>
              <p:cNvSpPr/>
              <p:nvPr/>
            </p:nvSpPr>
            <p:spPr>
              <a:xfrm>
                <a:off x="788670" y="5552431"/>
                <a:ext cx="30670" cy="17240"/>
              </a:xfrm>
              <a:custGeom>
                <a:avLst/>
                <a:gdLst>
                  <a:gd name="connsiteX0" fmla="*/ 0 w 30670"/>
                  <a:gd name="connsiteY0" fmla="*/ 0 h 17240"/>
                  <a:gd name="connsiteX1" fmla="*/ 0 w 30670"/>
                  <a:gd name="connsiteY1" fmla="*/ 17240 h 17240"/>
                  <a:gd name="connsiteX2" fmla="*/ 30671 w 30670"/>
                  <a:gd name="connsiteY2" fmla="*/ 17240 h 17240"/>
                  <a:gd name="connsiteX3" fmla="*/ 14097 w 30670"/>
                  <a:gd name="connsiteY3" fmla="*/ 1905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0" h="17240" extrusionOk="0">
                    <a:moveTo>
                      <a:pt x="0" y="0"/>
                    </a:moveTo>
                    <a:cubicBezTo>
                      <a:pt x="188" y="5360"/>
                      <a:pt x="-839" y="11910"/>
                      <a:pt x="0" y="17240"/>
                    </a:cubicBezTo>
                    <a:cubicBezTo>
                      <a:pt x="14293" y="16208"/>
                      <a:pt x="19367" y="18637"/>
                      <a:pt x="30671" y="17240"/>
                    </a:cubicBezTo>
                    <a:cubicBezTo>
                      <a:pt x="23440" y="10835"/>
                      <a:pt x="21927" y="7671"/>
                      <a:pt x="14097" y="1905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17971134">
                      <a:custGeom>
                        <a:avLst/>
                        <a:gdLst>
                          <a:gd name="connsiteX0" fmla="*/ 0 w 30670"/>
                          <a:gd name="connsiteY0" fmla="*/ 0 h 17240"/>
                          <a:gd name="connsiteX1" fmla="*/ 0 w 30670"/>
                          <a:gd name="connsiteY1" fmla="*/ 17240 h 17240"/>
                          <a:gd name="connsiteX2" fmla="*/ 30671 w 30670"/>
                          <a:gd name="connsiteY2" fmla="*/ 17240 h 17240"/>
                          <a:gd name="connsiteX3" fmla="*/ 14097 w 30670"/>
                          <a:gd name="connsiteY3" fmla="*/ 1905 h 172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0670" h="17240">
                            <a:moveTo>
                              <a:pt x="0" y="0"/>
                            </a:moveTo>
                            <a:lnTo>
                              <a:pt x="0" y="17240"/>
                            </a:lnTo>
                            <a:lnTo>
                              <a:pt x="30671" y="17240"/>
                            </a:lnTo>
                            <a:lnTo>
                              <a:pt x="14097" y="1905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4" name="Forme libre : forme 783">
                <a:extLst>
                  <a:ext uri="{FF2B5EF4-FFF2-40B4-BE49-F238E27FC236}">
                    <a16:creationId xmlns:a16="http://schemas.microsoft.com/office/drawing/2014/main" id="{8C617F16-0240-4CD0-A962-A31A102B8FBE}"/>
                  </a:ext>
                </a:extLst>
              </p:cNvPr>
              <p:cNvSpPr/>
              <p:nvPr/>
            </p:nvSpPr>
            <p:spPr>
              <a:xfrm>
                <a:off x="763047" y="5220982"/>
                <a:ext cx="76580" cy="83227"/>
              </a:xfrm>
              <a:custGeom>
                <a:avLst/>
                <a:gdLst>
                  <a:gd name="connsiteX0" fmla="*/ 0 w 76580"/>
                  <a:gd name="connsiteY0" fmla="*/ 83228 h 83227"/>
                  <a:gd name="connsiteX1" fmla="*/ 21336 w 76580"/>
                  <a:gd name="connsiteY1" fmla="*/ 837 h 83227"/>
                  <a:gd name="connsiteX2" fmla="*/ 76581 w 76580"/>
                  <a:gd name="connsiteY2" fmla="*/ 49509 h 83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580" h="83227" extrusionOk="0">
                    <a:moveTo>
                      <a:pt x="0" y="83228"/>
                    </a:moveTo>
                    <a:cubicBezTo>
                      <a:pt x="4769" y="47068"/>
                      <a:pt x="20599" y="32578"/>
                      <a:pt x="21336" y="837"/>
                    </a:cubicBezTo>
                    <a:cubicBezTo>
                      <a:pt x="29248" y="-1012"/>
                      <a:pt x="85161" y="-18275"/>
                      <a:pt x="76581" y="49509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480094845">
                      <a:custGeom>
                        <a:avLst/>
                        <a:gdLst>
                          <a:gd name="connsiteX0" fmla="*/ 0 w 76580"/>
                          <a:gd name="connsiteY0" fmla="*/ 83228 h 83227"/>
                          <a:gd name="connsiteX1" fmla="*/ 21336 w 76580"/>
                          <a:gd name="connsiteY1" fmla="*/ 837 h 83227"/>
                          <a:gd name="connsiteX2" fmla="*/ 76581 w 76580"/>
                          <a:gd name="connsiteY2" fmla="*/ 49509 h 832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6580" h="83227">
                            <a:moveTo>
                              <a:pt x="0" y="83228"/>
                            </a:moveTo>
                            <a:lnTo>
                              <a:pt x="21336" y="837"/>
                            </a:lnTo>
                            <a:cubicBezTo>
                              <a:pt x="21336" y="837"/>
                              <a:pt x="76581" y="-10403"/>
                              <a:pt x="76581" y="4950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5" name="Forme libre : forme 784">
                <a:extLst>
                  <a:ext uri="{FF2B5EF4-FFF2-40B4-BE49-F238E27FC236}">
                    <a16:creationId xmlns:a16="http://schemas.microsoft.com/office/drawing/2014/main" id="{CD6D0FEC-454B-4AE0-A176-0F3799F416CB}"/>
                  </a:ext>
                </a:extLst>
              </p:cNvPr>
              <p:cNvSpPr/>
              <p:nvPr/>
            </p:nvSpPr>
            <p:spPr>
              <a:xfrm>
                <a:off x="763047" y="5383172"/>
                <a:ext cx="49911" cy="24098"/>
              </a:xfrm>
              <a:custGeom>
                <a:avLst/>
                <a:gdLst>
                  <a:gd name="connsiteX0" fmla="*/ 0 w 49911"/>
                  <a:gd name="connsiteY0" fmla="*/ 0 h 24098"/>
                  <a:gd name="connsiteX1" fmla="*/ 49911 w 49911"/>
                  <a:gd name="connsiteY1" fmla="*/ 24098 h 24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11" h="24098" extrusionOk="0">
                    <a:moveTo>
                      <a:pt x="0" y="0"/>
                    </a:moveTo>
                    <a:cubicBezTo>
                      <a:pt x="-5144" y="2057"/>
                      <a:pt x="-3545" y="22120"/>
                      <a:pt x="49911" y="24098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70822231">
                      <a:custGeom>
                        <a:avLst/>
                        <a:gdLst>
                          <a:gd name="connsiteX0" fmla="*/ 0 w 49911"/>
                          <a:gd name="connsiteY0" fmla="*/ 0 h 24098"/>
                          <a:gd name="connsiteX1" fmla="*/ 49911 w 49911"/>
                          <a:gd name="connsiteY1" fmla="*/ 24098 h 24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9911" h="24098">
                            <a:moveTo>
                              <a:pt x="0" y="0"/>
                            </a:moveTo>
                            <a:cubicBezTo>
                              <a:pt x="0" y="0"/>
                              <a:pt x="-571" y="24098"/>
                              <a:pt x="49911" y="2409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6" name="Forme libre : forme 785">
                <a:extLst>
                  <a:ext uri="{FF2B5EF4-FFF2-40B4-BE49-F238E27FC236}">
                    <a16:creationId xmlns:a16="http://schemas.microsoft.com/office/drawing/2014/main" id="{86092A9D-EC1A-4165-9788-6B23C29A225E}"/>
                  </a:ext>
                </a:extLst>
              </p:cNvPr>
              <p:cNvSpPr/>
              <p:nvPr/>
            </p:nvSpPr>
            <p:spPr>
              <a:xfrm>
                <a:off x="752951" y="5240583"/>
                <a:ext cx="20192" cy="23812"/>
              </a:xfrm>
              <a:custGeom>
                <a:avLst/>
                <a:gdLst>
                  <a:gd name="connsiteX0" fmla="*/ 20193 w 20192"/>
                  <a:gd name="connsiteY0" fmla="*/ 23813 h 23812"/>
                  <a:gd name="connsiteX1" fmla="*/ 10668 w 20192"/>
                  <a:gd name="connsiteY1" fmla="*/ 0 h 23812"/>
                  <a:gd name="connsiteX2" fmla="*/ 0 w 20192"/>
                  <a:gd name="connsiteY2" fmla="*/ 18193 h 23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192" h="23812" extrusionOk="0">
                    <a:moveTo>
                      <a:pt x="20193" y="23813"/>
                    </a:moveTo>
                    <a:cubicBezTo>
                      <a:pt x="15886" y="14437"/>
                      <a:pt x="16703" y="8316"/>
                      <a:pt x="10668" y="0"/>
                    </a:cubicBezTo>
                    <a:cubicBezTo>
                      <a:pt x="5733" y="8546"/>
                      <a:pt x="835" y="13338"/>
                      <a:pt x="0" y="18193"/>
                    </a:cubicBezTo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56077382">
                      <a:custGeom>
                        <a:avLst/>
                        <a:gdLst>
                          <a:gd name="connsiteX0" fmla="*/ 20193 w 20192"/>
                          <a:gd name="connsiteY0" fmla="*/ 23813 h 23812"/>
                          <a:gd name="connsiteX1" fmla="*/ 10668 w 20192"/>
                          <a:gd name="connsiteY1" fmla="*/ 0 h 23812"/>
                          <a:gd name="connsiteX2" fmla="*/ 0 w 20192"/>
                          <a:gd name="connsiteY2" fmla="*/ 18193 h 238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0192" h="23812">
                            <a:moveTo>
                              <a:pt x="20193" y="23813"/>
                            </a:moveTo>
                            <a:lnTo>
                              <a:pt x="10668" y="0"/>
                            </a:lnTo>
                            <a:lnTo>
                              <a:pt x="0" y="18193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7" name="Forme libre : forme 786">
                <a:extLst>
                  <a:ext uri="{FF2B5EF4-FFF2-40B4-BE49-F238E27FC236}">
                    <a16:creationId xmlns:a16="http://schemas.microsoft.com/office/drawing/2014/main" id="{42BED702-655E-4676-91E1-E1EEB35F5509}"/>
                  </a:ext>
                </a:extLst>
              </p:cNvPr>
              <p:cNvSpPr/>
              <p:nvPr/>
            </p:nvSpPr>
            <p:spPr>
              <a:xfrm>
                <a:off x="755808" y="5224867"/>
                <a:ext cx="15620" cy="15716"/>
              </a:xfrm>
              <a:custGeom>
                <a:avLst/>
                <a:gdLst>
                  <a:gd name="connsiteX0" fmla="*/ 7810 w 15620"/>
                  <a:gd name="connsiteY0" fmla="*/ 15716 h 15716"/>
                  <a:gd name="connsiteX1" fmla="*/ 15621 w 15620"/>
                  <a:gd name="connsiteY1" fmla="*/ 0 h 15716"/>
                  <a:gd name="connsiteX2" fmla="*/ 0 w 15620"/>
                  <a:gd name="connsiteY2" fmla="*/ 0 h 15716"/>
                  <a:gd name="connsiteX3" fmla="*/ 7810 w 15620"/>
                  <a:gd name="connsiteY3" fmla="*/ 15716 h 15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20" h="15716" extrusionOk="0">
                    <a:moveTo>
                      <a:pt x="7810" y="15716"/>
                    </a:moveTo>
                    <a:cubicBezTo>
                      <a:pt x="9456" y="12279"/>
                      <a:pt x="13337" y="5958"/>
                      <a:pt x="15621" y="0"/>
                    </a:cubicBezTo>
                    <a:cubicBezTo>
                      <a:pt x="11588" y="16"/>
                      <a:pt x="5747" y="-1439"/>
                      <a:pt x="0" y="0"/>
                    </a:cubicBezTo>
                    <a:cubicBezTo>
                      <a:pt x="5285" y="6794"/>
                      <a:pt x="3417" y="9688"/>
                      <a:pt x="7810" y="15716"/>
                    </a:cubicBezTo>
                    <a:close/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60318343">
                      <a:custGeom>
                        <a:avLst/>
                        <a:gdLst>
                          <a:gd name="connsiteX0" fmla="*/ 7810 w 15620"/>
                          <a:gd name="connsiteY0" fmla="*/ 15716 h 15716"/>
                          <a:gd name="connsiteX1" fmla="*/ 15621 w 15620"/>
                          <a:gd name="connsiteY1" fmla="*/ 0 h 15716"/>
                          <a:gd name="connsiteX2" fmla="*/ 0 w 15620"/>
                          <a:gd name="connsiteY2" fmla="*/ 0 h 157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5620" h="15716">
                            <a:moveTo>
                              <a:pt x="7810" y="15716"/>
                            </a:moveTo>
                            <a:lnTo>
                              <a:pt x="15621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8" name="Forme libre : forme 787">
                <a:extLst>
                  <a:ext uri="{FF2B5EF4-FFF2-40B4-BE49-F238E27FC236}">
                    <a16:creationId xmlns:a16="http://schemas.microsoft.com/office/drawing/2014/main" id="{368B53CB-DF30-4DD2-9B77-E09187CD1431}"/>
                  </a:ext>
                </a:extLst>
              </p:cNvPr>
              <p:cNvSpPr/>
              <p:nvPr/>
            </p:nvSpPr>
            <p:spPr>
              <a:xfrm>
                <a:off x="784383" y="5207531"/>
                <a:ext cx="9525" cy="14287"/>
              </a:xfrm>
              <a:custGeom>
                <a:avLst/>
                <a:gdLst>
                  <a:gd name="connsiteX0" fmla="*/ 0 w 9525"/>
                  <a:gd name="connsiteY0" fmla="*/ 14288 h 14287"/>
                  <a:gd name="connsiteX1" fmla="*/ 0 w 9525"/>
                  <a:gd name="connsiteY1" fmla="*/ 0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287" fill="none" extrusionOk="0">
                    <a:moveTo>
                      <a:pt x="0" y="14288"/>
                    </a:moveTo>
                    <a:cubicBezTo>
                      <a:pt x="-1096" y="10504"/>
                      <a:pt x="1150" y="6632"/>
                      <a:pt x="0" y="0"/>
                    </a:cubicBezTo>
                  </a:path>
                  <a:path w="9525" h="14287" stroke="0" extrusionOk="0">
                    <a:moveTo>
                      <a:pt x="0" y="14288"/>
                    </a:moveTo>
                    <a:cubicBezTo>
                      <a:pt x="-218" y="11140"/>
                      <a:pt x="288" y="3485"/>
                      <a:pt x="0" y="0"/>
                    </a:cubicBezTo>
                  </a:path>
                </a:pathLst>
              </a:custGeom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451804897">
                      <a:custGeom>
                        <a:avLst/>
                        <a:gdLst>
                          <a:gd name="connsiteX0" fmla="*/ 0 w 9525"/>
                          <a:gd name="connsiteY0" fmla="*/ 14288 h 14287"/>
                          <a:gd name="connsiteX1" fmla="*/ 0 w 9525"/>
                          <a:gd name="connsiteY1" fmla="*/ 0 h 142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4287">
                            <a:moveTo>
                              <a:pt x="0" y="14288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9" name="Forme libre : forme 788">
                <a:extLst>
                  <a:ext uri="{FF2B5EF4-FFF2-40B4-BE49-F238E27FC236}">
                    <a16:creationId xmlns:a16="http://schemas.microsoft.com/office/drawing/2014/main" id="{002B0245-6CED-42A2-B628-B6845BFCE0B7}"/>
                  </a:ext>
                </a:extLst>
              </p:cNvPr>
              <p:cNvSpPr/>
              <p:nvPr/>
            </p:nvSpPr>
            <p:spPr>
              <a:xfrm>
                <a:off x="749712" y="5313830"/>
                <a:ext cx="9525" cy="5524"/>
              </a:xfrm>
              <a:custGeom>
                <a:avLst/>
                <a:gdLst>
                  <a:gd name="connsiteX0" fmla="*/ 0 w 9525"/>
                  <a:gd name="connsiteY0" fmla="*/ 0 h 5524"/>
                  <a:gd name="connsiteX1" fmla="*/ 0 w 9525"/>
                  <a:gd name="connsiteY1" fmla="*/ 5524 h 5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524" fill="none" extrusionOk="0">
                    <a:moveTo>
                      <a:pt x="0" y="0"/>
                    </a:moveTo>
                    <a:cubicBezTo>
                      <a:pt x="213" y="1134"/>
                      <a:pt x="-552" y="4102"/>
                      <a:pt x="0" y="5524"/>
                    </a:cubicBezTo>
                  </a:path>
                  <a:path w="9525" h="5524" stroke="0" extrusionOk="0">
                    <a:moveTo>
                      <a:pt x="0" y="0"/>
                    </a:moveTo>
                    <a:cubicBezTo>
                      <a:pt x="250" y="1996"/>
                      <a:pt x="-299" y="3988"/>
                      <a:pt x="0" y="5524"/>
                    </a:cubicBezTo>
                  </a:path>
                </a:pathLst>
              </a:custGeom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62697894">
                      <a:custGeom>
                        <a:avLst/>
                        <a:gdLst>
                          <a:gd name="connsiteX0" fmla="*/ 0 w 9525"/>
                          <a:gd name="connsiteY0" fmla="*/ 0 h 5524"/>
                          <a:gd name="connsiteX1" fmla="*/ 0 w 9525"/>
                          <a:gd name="connsiteY1" fmla="*/ 5524 h 55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524">
                            <a:moveTo>
                              <a:pt x="0" y="0"/>
                            </a:moveTo>
                            <a:lnTo>
                              <a:pt x="0" y="552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0" name="Forme libre : forme 789">
                <a:extLst>
                  <a:ext uri="{FF2B5EF4-FFF2-40B4-BE49-F238E27FC236}">
                    <a16:creationId xmlns:a16="http://schemas.microsoft.com/office/drawing/2014/main" id="{038D789E-078A-443D-9600-E3424F9A61E6}"/>
                  </a:ext>
                </a:extLst>
              </p:cNvPr>
              <p:cNvSpPr/>
              <p:nvPr/>
            </p:nvSpPr>
            <p:spPr>
              <a:xfrm>
                <a:off x="749712" y="5348787"/>
                <a:ext cx="9525" cy="5429"/>
              </a:xfrm>
              <a:custGeom>
                <a:avLst/>
                <a:gdLst>
                  <a:gd name="connsiteX0" fmla="*/ 0 w 9525"/>
                  <a:gd name="connsiteY0" fmla="*/ 0 h 5429"/>
                  <a:gd name="connsiteX1" fmla="*/ 0 w 9525"/>
                  <a:gd name="connsiteY1" fmla="*/ 5429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429" fill="none" extrusionOk="0">
                    <a:moveTo>
                      <a:pt x="0" y="0"/>
                    </a:moveTo>
                    <a:cubicBezTo>
                      <a:pt x="528" y="1750"/>
                      <a:pt x="-490" y="3216"/>
                      <a:pt x="0" y="5429"/>
                    </a:cubicBezTo>
                  </a:path>
                  <a:path w="9525" h="5429" stroke="0" extrusionOk="0">
                    <a:moveTo>
                      <a:pt x="0" y="0"/>
                    </a:moveTo>
                    <a:cubicBezTo>
                      <a:pt x="334" y="2593"/>
                      <a:pt x="-366" y="3964"/>
                      <a:pt x="0" y="5429"/>
                    </a:cubicBezTo>
                  </a:path>
                </a:pathLst>
              </a:custGeom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426135269">
                      <a:custGeom>
                        <a:avLst/>
                        <a:gdLst>
                          <a:gd name="connsiteX0" fmla="*/ 0 w 9525"/>
                          <a:gd name="connsiteY0" fmla="*/ 0 h 5429"/>
                          <a:gd name="connsiteX1" fmla="*/ 0 w 9525"/>
                          <a:gd name="connsiteY1" fmla="*/ 5429 h 54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429">
                            <a:moveTo>
                              <a:pt x="0" y="0"/>
                            </a:moveTo>
                            <a:lnTo>
                              <a:pt x="0" y="5429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791" name="Graphique 1869">
                <a:extLst>
                  <a:ext uri="{FF2B5EF4-FFF2-40B4-BE49-F238E27FC236}">
                    <a16:creationId xmlns:a16="http://schemas.microsoft.com/office/drawing/2014/main" id="{121D4C47-CEA0-42CD-A543-373F9F0CD75C}"/>
                  </a:ext>
                </a:extLst>
              </p:cNvPr>
              <p:cNvGrpSpPr/>
              <p:nvPr/>
            </p:nvGrpSpPr>
            <p:grpSpPr>
              <a:xfrm>
                <a:off x="666750" y="5082373"/>
                <a:ext cx="173450" cy="307943"/>
                <a:chOff x="666750" y="5082373"/>
                <a:chExt cx="173450" cy="307943"/>
              </a:xfrm>
              <a:noFill/>
            </p:grpSpPr>
            <p:sp>
              <p:nvSpPr>
                <p:cNvPr id="794" name="Forme libre : forme 793">
                  <a:extLst>
                    <a:ext uri="{FF2B5EF4-FFF2-40B4-BE49-F238E27FC236}">
                      <a16:creationId xmlns:a16="http://schemas.microsoft.com/office/drawing/2014/main" id="{46A05546-AC74-493B-8F5A-7BA5F4DEE17A}"/>
                    </a:ext>
                  </a:extLst>
                </p:cNvPr>
                <p:cNvSpPr/>
                <p:nvPr/>
              </p:nvSpPr>
              <p:spPr>
                <a:xfrm>
                  <a:off x="839819" y="5271158"/>
                  <a:ext cx="380" cy="119157"/>
                </a:xfrm>
                <a:custGeom>
                  <a:avLst/>
                  <a:gdLst>
                    <a:gd name="connsiteX0" fmla="*/ 0 w 380"/>
                    <a:gd name="connsiteY0" fmla="*/ 0 h 119157"/>
                    <a:gd name="connsiteX1" fmla="*/ 381 w 380"/>
                    <a:gd name="connsiteY1" fmla="*/ 119158 h 119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0" h="119157" extrusionOk="0">
                      <a:moveTo>
                        <a:pt x="0" y="0"/>
                      </a:moveTo>
                      <a:cubicBezTo>
                        <a:pt x="-226" y="9882"/>
                        <a:pt x="-682" y="103892"/>
                        <a:pt x="381" y="119158"/>
                      </a:cubicBezTo>
                    </a:path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80366737">
                        <a:custGeom>
                          <a:avLst/>
                          <a:gdLst>
                            <a:gd name="connsiteX0" fmla="*/ 0 w 380"/>
                            <a:gd name="connsiteY0" fmla="*/ 0 h 119157"/>
                            <a:gd name="connsiteX1" fmla="*/ 381 w 380"/>
                            <a:gd name="connsiteY1" fmla="*/ 119158 h 11915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380" h="119157">
                              <a:moveTo>
                                <a:pt x="0" y="0"/>
                              </a:moveTo>
                              <a:cubicBezTo>
                                <a:pt x="0" y="11144"/>
                                <a:pt x="191" y="105061"/>
                                <a:pt x="381" y="119158"/>
                              </a:cubicBez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795" name="Forme libre : forme 794">
                  <a:extLst>
                    <a:ext uri="{FF2B5EF4-FFF2-40B4-BE49-F238E27FC236}">
                      <a16:creationId xmlns:a16="http://schemas.microsoft.com/office/drawing/2014/main" id="{79AB024F-406B-463D-8C14-3080C4C0E71D}"/>
                    </a:ext>
                  </a:extLst>
                </p:cNvPr>
                <p:cNvSpPr/>
                <p:nvPr/>
              </p:nvSpPr>
              <p:spPr>
                <a:xfrm>
                  <a:off x="666750" y="5082373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no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003437749"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9525" h="9525"/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792" name="Forme libre : forme 791">
                <a:extLst>
                  <a:ext uri="{FF2B5EF4-FFF2-40B4-BE49-F238E27FC236}">
                    <a16:creationId xmlns:a16="http://schemas.microsoft.com/office/drawing/2014/main" id="{283BCDE8-9835-4029-BF93-D99B8009860B}"/>
                  </a:ext>
                </a:extLst>
              </p:cNvPr>
              <p:cNvSpPr/>
              <p:nvPr/>
            </p:nvSpPr>
            <p:spPr>
              <a:xfrm>
                <a:off x="828103" y="5405175"/>
                <a:ext cx="26574" cy="91725"/>
              </a:xfrm>
              <a:custGeom>
                <a:avLst/>
                <a:gdLst>
                  <a:gd name="connsiteX0" fmla="*/ 7810 w 26574"/>
                  <a:gd name="connsiteY0" fmla="*/ 91726 h 91725"/>
                  <a:gd name="connsiteX1" fmla="*/ 18764 w 26574"/>
                  <a:gd name="connsiteY1" fmla="*/ 91726 h 91725"/>
                  <a:gd name="connsiteX2" fmla="*/ 26575 w 26574"/>
                  <a:gd name="connsiteY2" fmla="*/ 83915 h 91725"/>
                  <a:gd name="connsiteX3" fmla="*/ 26575 w 26574"/>
                  <a:gd name="connsiteY3" fmla="*/ 7810 h 91725"/>
                  <a:gd name="connsiteX4" fmla="*/ 18764 w 26574"/>
                  <a:gd name="connsiteY4" fmla="*/ 0 h 91725"/>
                  <a:gd name="connsiteX5" fmla="*/ 7810 w 26574"/>
                  <a:gd name="connsiteY5" fmla="*/ 0 h 91725"/>
                  <a:gd name="connsiteX6" fmla="*/ 0 w 26574"/>
                  <a:gd name="connsiteY6" fmla="*/ 7810 h 91725"/>
                  <a:gd name="connsiteX7" fmla="*/ 0 w 26574"/>
                  <a:gd name="connsiteY7" fmla="*/ 83915 h 91725"/>
                  <a:gd name="connsiteX8" fmla="*/ 7810 w 26574"/>
                  <a:gd name="connsiteY8" fmla="*/ 91726 h 91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74" h="91725" extrusionOk="0">
                    <a:moveTo>
                      <a:pt x="7810" y="91726"/>
                    </a:moveTo>
                    <a:cubicBezTo>
                      <a:pt x="12520" y="91081"/>
                      <a:pt x="15409" y="92496"/>
                      <a:pt x="18764" y="91726"/>
                    </a:cubicBezTo>
                    <a:cubicBezTo>
                      <a:pt x="23816" y="92627"/>
                      <a:pt x="26255" y="88356"/>
                      <a:pt x="26575" y="83915"/>
                    </a:cubicBezTo>
                    <a:cubicBezTo>
                      <a:pt x="21886" y="65074"/>
                      <a:pt x="34191" y="40342"/>
                      <a:pt x="26575" y="7810"/>
                    </a:cubicBezTo>
                    <a:cubicBezTo>
                      <a:pt x="25562" y="3658"/>
                      <a:pt x="22941" y="-137"/>
                      <a:pt x="18764" y="0"/>
                    </a:cubicBezTo>
                    <a:cubicBezTo>
                      <a:pt x="14054" y="637"/>
                      <a:pt x="13068" y="-427"/>
                      <a:pt x="7810" y="0"/>
                    </a:cubicBezTo>
                    <a:cubicBezTo>
                      <a:pt x="3347" y="-816"/>
                      <a:pt x="-224" y="3649"/>
                      <a:pt x="0" y="7810"/>
                    </a:cubicBezTo>
                    <a:cubicBezTo>
                      <a:pt x="191" y="24688"/>
                      <a:pt x="-6602" y="55626"/>
                      <a:pt x="0" y="83915"/>
                    </a:cubicBezTo>
                    <a:cubicBezTo>
                      <a:pt x="-174" y="88017"/>
                      <a:pt x="3089" y="91930"/>
                      <a:pt x="7810" y="91726"/>
                    </a:cubicBezTo>
                    <a:close/>
                  </a:path>
                </a:pathLst>
              </a:custGeom>
              <a:no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979686320">
                      <a:custGeom>
                        <a:avLst/>
                        <a:gdLst>
                          <a:gd name="connsiteX0" fmla="*/ 7810 w 26574"/>
                          <a:gd name="connsiteY0" fmla="*/ 91726 h 91725"/>
                          <a:gd name="connsiteX1" fmla="*/ 18764 w 26574"/>
                          <a:gd name="connsiteY1" fmla="*/ 91726 h 91725"/>
                          <a:gd name="connsiteX2" fmla="*/ 26575 w 26574"/>
                          <a:gd name="connsiteY2" fmla="*/ 83915 h 91725"/>
                          <a:gd name="connsiteX3" fmla="*/ 26575 w 26574"/>
                          <a:gd name="connsiteY3" fmla="*/ 7810 h 91725"/>
                          <a:gd name="connsiteX4" fmla="*/ 18764 w 26574"/>
                          <a:gd name="connsiteY4" fmla="*/ 0 h 91725"/>
                          <a:gd name="connsiteX5" fmla="*/ 7810 w 26574"/>
                          <a:gd name="connsiteY5" fmla="*/ 0 h 91725"/>
                          <a:gd name="connsiteX6" fmla="*/ 0 w 26574"/>
                          <a:gd name="connsiteY6" fmla="*/ 7810 h 91725"/>
                          <a:gd name="connsiteX7" fmla="*/ 0 w 26574"/>
                          <a:gd name="connsiteY7" fmla="*/ 83915 h 91725"/>
                          <a:gd name="connsiteX8" fmla="*/ 7810 w 26574"/>
                          <a:gd name="connsiteY8" fmla="*/ 91726 h 917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6574" h="91725">
                            <a:moveTo>
                              <a:pt x="7810" y="91726"/>
                            </a:moveTo>
                            <a:lnTo>
                              <a:pt x="18764" y="91726"/>
                            </a:lnTo>
                            <a:cubicBezTo>
                              <a:pt x="23051" y="91726"/>
                              <a:pt x="26575" y="88202"/>
                              <a:pt x="26575" y="83915"/>
                            </a:cubicBezTo>
                            <a:lnTo>
                              <a:pt x="26575" y="7810"/>
                            </a:lnTo>
                            <a:cubicBezTo>
                              <a:pt x="26575" y="3524"/>
                              <a:pt x="23051" y="0"/>
                              <a:pt x="18764" y="0"/>
                            </a:cubicBezTo>
                            <a:lnTo>
                              <a:pt x="7810" y="0"/>
                            </a:lnTo>
                            <a:cubicBezTo>
                              <a:pt x="3524" y="0"/>
                              <a:pt x="0" y="3524"/>
                              <a:pt x="0" y="7810"/>
                            </a:cubicBezTo>
                            <a:lnTo>
                              <a:pt x="0" y="83915"/>
                            </a:lnTo>
                            <a:cubicBezTo>
                              <a:pt x="0" y="88202"/>
                              <a:pt x="3524" y="91726"/>
                              <a:pt x="7810" y="91726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3" name="Forme libre : forme 792">
                <a:extLst>
                  <a:ext uri="{FF2B5EF4-FFF2-40B4-BE49-F238E27FC236}">
                    <a16:creationId xmlns:a16="http://schemas.microsoft.com/office/drawing/2014/main" id="{9EBAC6FA-D55A-4A63-AF80-094206A31D08}"/>
                  </a:ext>
                </a:extLst>
              </p:cNvPr>
              <p:cNvSpPr/>
              <p:nvPr/>
            </p:nvSpPr>
            <p:spPr>
              <a:xfrm>
                <a:off x="1184814" y="5207055"/>
                <a:ext cx="9525" cy="50387"/>
              </a:xfrm>
              <a:custGeom>
                <a:avLst/>
                <a:gdLst>
                  <a:gd name="connsiteX0" fmla="*/ 0 w 9525"/>
                  <a:gd name="connsiteY0" fmla="*/ 0 h 50387"/>
                  <a:gd name="connsiteX1" fmla="*/ 0 w 9525"/>
                  <a:gd name="connsiteY1" fmla="*/ 50387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0387" fill="none" extrusionOk="0">
                    <a:moveTo>
                      <a:pt x="0" y="0"/>
                    </a:moveTo>
                    <a:cubicBezTo>
                      <a:pt x="442" y="16365"/>
                      <a:pt x="-2113" y="39111"/>
                      <a:pt x="0" y="50387"/>
                    </a:cubicBezTo>
                  </a:path>
                  <a:path w="9525" h="50387" stroke="0" extrusionOk="0">
                    <a:moveTo>
                      <a:pt x="0" y="0"/>
                    </a:moveTo>
                    <a:cubicBezTo>
                      <a:pt x="2473" y="25141"/>
                      <a:pt x="-1502" y="31344"/>
                      <a:pt x="0" y="50387"/>
                    </a:cubicBezTo>
                  </a:path>
                </a:pathLst>
              </a:custGeom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72164936">
                      <a:custGeom>
                        <a:avLst/>
                        <a:gdLst>
                          <a:gd name="connsiteX0" fmla="*/ 0 w 9525"/>
                          <a:gd name="connsiteY0" fmla="*/ 0 h 50387"/>
                          <a:gd name="connsiteX1" fmla="*/ 0 w 9525"/>
                          <a:gd name="connsiteY1" fmla="*/ 50387 h 503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0387">
                            <a:moveTo>
                              <a:pt x="0" y="0"/>
                            </a:moveTo>
                            <a:lnTo>
                              <a:pt x="0" y="50387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750" name="Rectangle 749">
              <a:extLst>
                <a:ext uri="{FF2B5EF4-FFF2-40B4-BE49-F238E27FC236}">
                  <a16:creationId xmlns:a16="http://schemas.microsoft.com/office/drawing/2014/main" id="{3DD0D09F-CF4E-408C-B1DA-E23F6EC7CE45}"/>
                </a:ext>
              </a:extLst>
            </p:cNvPr>
            <p:cNvSpPr/>
            <p:nvPr/>
          </p:nvSpPr>
          <p:spPr>
            <a:xfrm>
              <a:off x="9185615" y="5428874"/>
              <a:ext cx="1147362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Les clients sociétaires</a:t>
              </a:r>
            </a:p>
          </p:txBody>
        </p:sp>
      </p:grpSp>
      <p:grpSp>
        <p:nvGrpSpPr>
          <p:cNvPr id="1046" name="Groupe 1045">
            <a:extLst>
              <a:ext uri="{FF2B5EF4-FFF2-40B4-BE49-F238E27FC236}">
                <a16:creationId xmlns:a16="http://schemas.microsoft.com/office/drawing/2014/main" id="{2799DE0E-1DEC-4BCB-B8F1-740505CECA44}"/>
              </a:ext>
            </a:extLst>
          </p:cNvPr>
          <p:cNvGrpSpPr/>
          <p:nvPr/>
        </p:nvGrpSpPr>
        <p:grpSpPr>
          <a:xfrm>
            <a:off x="10653833" y="4209914"/>
            <a:ext cx="1147362" cy="1240863"/>
            <a:chOff x="10653833" y="4389651"/>
            <a:chExt cx="1147362" cy="1240863"/>
          </a:xfrm>
        </p:grpSpPr>
        <p:grpSp>
          <p:nvGrpSpPr>
            <p:cNvPr id="835" name="Graphique 1864">
              <a:extLst>
                <a:ext uri="{FF2B5EF4-FFF2-40B4-BE49-F238E27FC236}">
                  <a16:creationId xmlns:a16="http://schemas.microsoft.com/office/drawing/2014/main" id="{9C3CF8BF-A43D-436D-AC17-1E9292D30BEF}"/>
                </a:ext>
              </a:extLst>
            </p:cNvPr>
            <p:cNvGrpSpPr/>
            <p:nvPr/>
          </p:nvGrpSpPr>
          <p:grpSpPr>
            <a:xfrm>
              <a:off x="10952947" y="4389651"/>
              <a:ext cx="502993" cy="743360"/>
              <a:chOff x="9833494" y="4345147"/>
              <a:chExt cx="287655" cy="400716"/>
            </a:xfrm>
            <a:noFill/>
          </p:grpSpPr>
          <p:sp>
            <p:nvSpPr>
              <p:cNvPr id="837" name="Forme libre : forme 836">
                <a:extLst>
                  <a:ext uri="{FF2B5EF4-FFF2-40B4-BE49-F238E27FC236}">
                    <a16:creationId xmlns:a16="http://schemas.microsoft.com/office/drawing/2014/main" id="{A7CDFA11-00A4-4199-ABBF-963B1C0F9367}"/>
                  </a:ext>
                </a:extLst>
              </p:cNvPr>
              <p:cNvSpPr/>
              <p:nvPr/>
            </p:nvSpPr>
            <p:spPr>
              <a:xfrm>
                <a:off x="9853497" y="4582796"/>
                <a:ext cx="12953" cy="162496"/>
              </a:xfrm>
              <a:custGeom>
                <a:avLst/>
                <a:gdLst>
                  <a:gd name="connsiteX0" fmla="*/ 5905 w 12953"/>
                  <a:gd name="connsiteY0" fmla="*/ 0 h 162496"/>
                  <a:gd name="connsiteX1" fmla="*/ 12954 w 12953"/>
                  <a:gd name="connsiteY1" fmla="*/ 149543 h 162496"/>
                  <a:gd name="connsiteX2" fmla="*/ 0 w 12953"/>
                  <a:gd name="connsiteY2" fmla="*/ 162497 h 162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53" h="162496" fill="none" extrusionOk="0">
                    <a:moveTo>
                      <a:pt x="5905" y="0"/>
                    </a:moveTo>
                    <a:cubicBezTo>
                      <a:pt x="15267" y="71037"/>
                      <a:pt x="-3524" y="94559"/>
                      <a:pt x="12954" y="149543"/>
                    </a:cubicBezTo>
                    <a:cubicBezTo>
                      <a:pt x="9142" y="155546"/>
                      <a:pt x="5250" y="155766"/>
                      <a:pt x="0" y="162497"/>
                    </a:cubicBezTo>
                  </a:path>
                  <a:path w="12953" h="162496" stroke="0" extrusionOk="0">
                    <a:moveTo>
                      <a:pt x="5905" y="0"/>
                    </a:moveTo>
                    <a:cubicBezTo>
                      <a:pt x="7811" y="40410"/>
                      <a:pt x="-8110" y="80949"/>
                      <a:pt x="12954" y="149543"/>
                    </a:cubicBezTo>
                    <a:cubicBezTo>
                      <a:pt x="10630" y="154457"/>
                      <a:pt x="3882" y="156078"/>
                      <a:pt x="0" y="162497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85218828">
                      <a:custGeom>
                        <a:avLst/>
                        <a:gdLst>
                          <a:gd name="connsiteX0" fmla="*/ 5905 w 12953"/>
                          <a:gd name="connsiteY0" fmla="*/ 0 h 162496"/>
                          <a:gd name="connsiteX1" fmla="*/ 12954 w 12953"/>
                          <a:gd name="connsiteY1" fmla="*/ 149543 h 162496"/>
                          <a:gd name="connsiteX2" fmla="*/ 0 w 12953"/>
                          <a:gd name="connsiteY2" fmla="*/ 162497 h 1624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2953" h="162496">
                            <a:moveTo>
                              <a:pt x="5905" y="0"/>
                            </a:moveTo>
                            <a:lnTo>
                              <a:pt x="12954" y="149543"/>
                            </a:lnTo>
                            <a:lnTo>
                              <a:pt x="0" y="162497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38" name="Forme libre : forme 837">
                <a:extLst>
                  <a:ext uri="{FF2B5EF4-FFF2-40B4-BE49-F238E27FC236}">
                    <a16:creationId xmlns:a16="http://schemas.microsoft.com/office/drawing/2014/main" id="{F16DC6A4-758B-4B0D-B6F5-5CA961D8203B}"/>
                  </a:ext>
                </a:extLst>
              </p:cNvPr>
              <p:cNvSpPr/>
              <p:nvPr/>
            </p:nvSpPr>
            <p:spPr>
              <a:xfrm>
                <a:off x="9883119" y="4627087"/>
                <a:ext cx="49720" cy="118205"/>
              </a:xfrm>
              <a:custGeom>
                <a:avLst/>
                <a:gdLst>
                  <a:gd name="connsiteX0" fmla="*/ 0 w 49720"/>
                  <a:gd name="connsiteY0" fmla="*/ 118205 h 118205"/>
                  <a:gd name="connsiteX1" fmla="*/ 29146 w 49720"/>
                  <a:gd name="connsiteY1" fmla="*/ 0 h 118205"/>
                  <a:gd name="connsiteX2" fmla="*/ 49720 w 49720"/>
                  <a:gd name="connsiteY2" fmla="*/ 116015 h 118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20" h="118205" fill="none" extrusionOk="0">
                    <a:moveTo>
                      <a:pt x="0" y="118205"/>
                    </a:moveTo>
                    <a:cubicBezTo>
                      <a:pt x="-3016" y="83559"/>
                      <a:pt x="26492" y="31763"/>
                      <a:pt x="29146" y="0"/>
                    </a:cubicBezTo>
                    <a:cubicBezTo>
                      <a:pt x="37378" y="34925"/>
                      <a:pt x="40740" y="71785"/>
                      <a:pt x="49720" y="116015"/>
                    </a:cubicBezTo>
                  </a:path>
                  <a:path w="49720" h="118205" stroke="0" extrusionOk="0">
                    <a:moveTo>
                      <a:pt x="0" y="118205"/>
                    </a:moveTo>
                    <a:cubicBezTo>
                      <a:pt x="-820" y="75482"/>
                      <a:pt x="23774" y="55185"/>
                      <a:pt x="29146" y="0"/>
                    </a:cubicBezTo>
                    <a:cubicBezTo>
                      <a:pt x="45235" y="36657"/>
                      <a:pt x="34898" y="65831"/>
                      <a:pt x="49720" y="11601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845678913">
                      <a:custGeom>
                        <a:avLst/>
                        <a:gdLst>
                          <a:gd name="connsiteX0" fmla="*/ 0 w 49720"/>
                          <a:gd name="connsiteY0" fmla="*/ 118205 h 118205"/>
                          <a:gd name="connsiteX1" fmla="*/ 29146 w 49720"/>
                          <a:gd name="connsiteY1" fmla="*/ 0 h 118205"/>
                          <a:gd name="connsiteX2" fmla="*/ 49720 w 49720"/>
                          <a:gd name="connsiteY2" fmla="*/ 116015 h 1182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9720" h="118205">
                            <a:moveTo>
                              <a:pt x="0" y="118205"/>
                            </a:moveTo>
                            <a:lnTo>
                              <a:pt x="29146" y="0"/>
                            </a:lnTo>
                            <a:lnTo>
                              <a:pt x="49720" y="116015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39" name="Forme libre : forme 838">
                <a:extLst>
                  <a:ext uri="{FF2B5EF4-FFF2-40B4-BE49-F238E27FC236}">
                    <a16:creationId xmlns:a16="http://schemas.microsoft.com/office/drawing/2014/main" id="{3B0C4CCC-DDE8-4599-ADE7-E682F7773574}"/>
                  </a:ext>
                </a:extLst>
              </p:cNvPr>
              <p:cNvSpPr/>
              <p:nvPr/>
            </p:nvSpPr>
            <p:spPr>
              <a:xfrm>
                <a:off x="9951699" y="4508310"/>
                <a:ext cx="15049" cy="234315"/>
              </a:xfrm>
              <a:custGeom>
                <a:avLst/>
                <a:gdLst>
                  <a:gd name="connsiteX0" fmla="*/ 0 w 15049"/>
                  <a:gd name="connsiteY0" fmla="*/ 234315 h 234315"/>
                  <a:gd name="connsiteX1" fmla="*/ 15050 w 15049"/>
                  <a:gd name="connsiteY1" fmla="*/ 0 h 234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49" h="234315" fill="none" extrusionOk="0">
                    <a:moveTo>
                      <a:pt x="0" y="234315"/>
                    </a:moveTo>
                    <a:cubicBezTo>
                      <a:pt x="-9684" y="121027"/>
                      <a:pt x="21795" y="48853"/>
                      <a:pt x="15050" y="0"/>
                    </a:cubicBezTo>
                  </a:path>
                  <a:path w="15049" h="234315" stroke="0" extrusionOk="0">
                    <a:moveTo>
                      <a:pt x="0" y="234315"/>
                    </a:moveTo>
                    <a:cubicBezTo>
                      <a:pt x="-19410" y="160210"/>
                      <a:pt x="34876" y="87157"/>
                      <a:pt x="1505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56774432">
                      <a:custGeom>
                        <a:avLst/>
                        <a:gdLst>
                          <a:gd name="connsiteX0" fmla="*/ 0 w 15049"/>
                          <a:gd name="connsiteY0" fmla="*/ 234315 h 234315"/>
                          <a:gd name="connsiteX1" fmla="*/ 15050 w 15049"/>
                          <a:gd name="connsiteY1" fmla="*/ 0 h 2343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5049" h="234315">
                            <a:moveTo>
                              <a:pt x="0" y="234315"/>
                            </a:moveTo>
                            <a:lnTo>
                              <a:pt x="1505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0" name="Forme libre : forme 839">
                <a:extLst>
                  <a:ext uri="{FF2B5EF4-FFF2-40B4-BE49-F238E27FC236}">
                    <a16:creationId xmlns:a16="http://schemas.microsoft.com/office/drawing/2014/main" id="{C5161186-1AE8-4D4D-9A34-9F9FB37080C2}"/>
                  </a:ext>
                </a:extLst>
              </p:cNvPr>
              <p:cNvSpPr/>
              <p:nvPr/>
            </p:nvSpPr>
            <p:spPr>
              <a:xfrm>
                <a:off x="9912831" y="4529456"/>
                <a:ext cx="45345" cy="84677"/>
              </a:xfrm>
              <a:custGeom>
                <a:avLst/>
                <a:gdLst>
                  <a:gd name="connsiteX0" fmla="*/ 45346 w 45345"/>
                  <a:gd name="connsiteY0" fmla="*/ 84677 h 84677"/>
                  <a:gd name="connsiteX1" fmla="*/ 7 w 45345"/>
                  <a:gd name="connsiteY1" fmla="*/ 46387 h 84677"/>
                  <a:gd name="connsiteX2" fmla="*/ 7 w 45345"/>
                  <a:gd name="connsiteY2" fmla="*/ 0 h 84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345" h="84677" fill="none" extrusionOk="0">
                    <a:moveTo>
                      <a:pt x="45346" y="84677"/>
                    </a:moveTo>
                    <a:cubicBezTo>
                      <a:pt x="-1613" y="84677"/>
                      <a:pt x="7" y="46387"/>
                      <a:pt x="7" y="46387"/>
                    </a:cubicBezTo>
                    <a:cubicBezTo>
                      <a:pt x="-3776" y="26248"/>
                      <a:pt x="3272" y="9825"/>
                      <a:pt x="7" y="0"/>
                    </a:cubicBezTo>
                  </a:path>
                  <a:path w="45345" h="84677" stroke="0" extrusionOk="0">
                    <a:moveTo>
                      <a:pt x="45346" y="84677"/>
                    </a:moveTo>
                    <a:cubicBezTo>
                      <a:pt x="-1613" y="84677"/>
                      <a:pt x="7" y="46387"/>
                      <a:pt x="7" y="46387"/>
                    </a:cubicBezTo>
                    <a:cubicBezTo>
                      <a:pt x="-4211" y="29400"/>
                      <a:pt x="1717" y="17600"/>
                      <a:pt x="7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14563823">
                      <a:custGeom>
                        <a:avLst/>
                        <a:gdLst>
                          <a:gd name="connsiteX0" fmla="*/ 45346 w 45345"/>
                          <a:gd name="connsiteY0" fmla="*/ 84677 h 84677"/>
                          <a:gd name="connsiteX1" fmla="*/ 7 w 45345"/>
                          <a:gd name="connsiteY1" fmla="*/ 46387 h 84677"/>
                          <a:gd name="connsiteX2" fmla="*/ 7 w 45345"/>
                          <a:gd name="connsiteY2" fmla="*/ 0 h 846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45345" h="84677">
                            <a:moveTo>
                              <a:pt x="45346" y="84677"/>
                            </a:moveTo>
                            <a:cubicBezTo>
                              <a:pt x="-1613" y="84677"/>
                              <a:pt x="7" y="46387"/>
                              <a:pt x="7" y="46387"/>
                            </a:cubicBezTo>
                            <a:lnTo>
                              <a:pt x="7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1" name="Forme libre : forme 840">
                <a:extLst>
                  <a:ext uri="{FF2B5EF4-FFF2-40B4-BE49-F238E27FC236}">
                    <a16:creationId xmlns:a16="http://schemas.microsoft.com/office/drawing/2014/main" id="{9866CA3F-B74B-4218-BCE3-69A9BB2993AD}"/>
                  </a:ext>
                </a:extLst>
              </p:cNvPr>
              <p:cNvSpPr/>
              <p:nvPr/>
            </p:nvSpPr>
            <p:spPr>
              <a:xfrm>
                <a:off x="9874547" y="4575843"/>
                <a:ext cx="38290" cy="34575"/>
              </a:xfrm>
              <a:custGeom>
                <a:avLst/>
                <a:gdLst>
                  <a:gd name="connsiteX0" fmla="*/ 38291 w 38290"/>
                  <a:gd name="connsiteY0" fmla="*/ 0 h 34575"/>
                  <a:gd name="connsiteX1" fmla="*/ 0 w 38290"/>
                  <a:gd name="connsiteY1" fmla="*/ 34576 h 34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290" h="34575" fill="none" extrusionOk="0">
                    <a:moveTo>
                      <a:pt x="38291" y="0"/>
                    </a:moveTo>
                    <a:cubicBezTo>
                      <a:pt x="39002" y="567"/>
                      <a:pt x="42891" y="40285"/>
                      <a:pt x="0" y="34576"/>
                    </a:cubicBezTo>
                  </a:path>
                  <a:path w="38290" h="34575" stroke="0" extrusionOk="0">
                    <a:moveTo>
                      <a:pt x="38291" y="0"/>
                    </a:moveTo>
                    <a:cubicBezTo>
                      <a:pt x="29280" y="-1981"/>
                      <a:pt x="35386" y="41019"/>
                      <a:pt x="0" y="34576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22670195">
                      <a:custGeom>
                        <a:avLst/>
                        <a:gdLst>
                          <a:gd name="connsiteX0" fmla="*/ 38291 w 38290"/>
                          <a:gd name="connsiteY0" fmla="*/ 0 h 34575"/>
                          <a:gd name="connsiteX1" fmla="*/ 0 w 38290"/>
                          <a:gd name="connsiteY1" fmla="*/ 34576 h 345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8290" h="34575">
                            <a:moveTo>
                              <a:pt x="38291" y="0"/>
                            </a:moveTo>
                            <a:cubicBezTo>
                              <a:pt x="38291" y="0"/>
                              <a:pt x="38862" y="34576"/>
                              <a:pt x="0" y="34576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2" name="Forme libre : forme 841">
                <a:extLst>
                  <a:ext uri="{FF2B5EF4-FFF2-40B4-BE49-F238E27FC236}">
                    <a16:creationId xmlns:a16="http://schemas.microsoft.com/office/drawing/2014/main" id="{4A540F8D-FE9A-4E56-BB02-F779E319F6D6}"/>
                  </a:ext>
                </a:extLst>
              </p:cNvPr>
              <p:cNvSpPr/>
              <p:nvPr/>
            </p:nvSpPr>
            <p:spPr>
              <a:xfrm>
                <a:off x="9838159" y="4459828"/>
                <a:ext cx="28862" cy="146208"/>
              </a:xfrm>
              <a:custGeom>
                <a:avLst/>
                <a:gdLst>
                  <a:gd name="connsiteX0" fmla="*/ 21814 w 28862"/>
                  <a:gd name="connsiteY0" fmla="*/ 146209 h 146208"/>
                  <a:gd name="connsiteX1" fmla="*/ 2 w 28862"/>
                  <a:gd name="connsiteY1" fmla="*/ 124396 h 146208"/>
                  <a:gd name="connsiteX2" fmla="*/ 2 w 28862"/>
                  <a:gd name="connsiteY2" fmla="*/ 34576 h 146208"/>
                  <a:gd name="connsiteX3" fmla="*/ 28863 w 28862"/>
                  <a:gd name="connsiteY3" fmla="*/ 0 h 146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62" h="146208" fill="none" extrusionOk="0">
                    <a:moveTo>
                      <a:pt x="21814" y="146209"/>
                    </a:moveTo>
                    <a:cubicBezTo>
                      <a:pt x="18912" y="142921"/>
                      <a:pt x="4307" y="141992"/>
                      <a:pt x="2" y="124396"/>
                    </a:cubicBezTo>
                    <a:cubicBezTo>
                      <a:pt x="2" y="104775"/>
                      <a:pt x="2" y="34576"/>
                      <a:pt x="2" y="34576"/>
                    </a:cubicBezTo>
                    <a:cubicBezTo>
                      <a:pt x="-3878" y="28574"/>
                      <a:pt x="3172" y="5730"/>
                      <a:pt x="28863" y="0"/>
                    </a:cubicBezTo>
                  </a:path>
                  <a:path w="28862" h="146208" stroke="0" extrusionOk="0">
                    <a:moveTo>
                      <a:pt x="21814" y="146209"/>
                    </a:moveTo>
                    <a:cubicBezTo>
                      <a:pt x="20246" y="147015"/>
                      <a:pt x="3669" y="147551"/>
                      <a:pt x="2" y="124396"/>
                    </a:cubicBezTo>
                    <a:cubicBezTo>
                      <a:pt x="2" y="104775"/>
                      <a:pt x="2" y="34576"/>
                      <a:pt x="2" y="34576"/>
                    </a:cubicBezTo>
                    <a:cubicBezTo>
                      <a:pt x="3790" y="32156"/>
                      <a:pt x="-1645" y="1439"/>
                      <a:pt x="28863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45910328">
                      <a:custGeom>
                        <a:avLst/>
                        <a:gdLst>
                          <a:gd name="connsiteX0" fmla="*/ 21814 w 28862"/>
                          <a:gd name="connsiteY0" fmla="*/ 146209 h 146208"/>
                          <a:gd name="connsiteX1" fmla="*/ 2 w 28862"/>
                          <a:gd name="connsiteY1" fmla="*/ 124396 h 146208"/>
                          <a:gd name="connsiteX2" fmla="*/ 2 w 28862"/>
                          <a:gd name="connsiteY2" fmla="*/ 34576 h 146208"/>
                          <a:gd name="connsiteX3" fmla="*/ 28863 w 28862"/>
                          <a:gd name="connsiteY3" fmla="*/ 0 h 1462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8862" h="146208">
                            <a:moveTo>
                              <a:pt x="21814" y="146209"/>
                            </a:moveTo>
                            <a:cubicBezTo>
                              <a:pt x="21814" y="146209"/>
                              <a:pt x="2" y="144018"/>
                              <a:pt x="2" y="124396"/>
                            </a:cubicBezTo>
                            <a:cubicBezTo>
                              <a:pt x="2" y="104775"/>
                              <a:pt x="2" y="34576"/>
                              <a:pt x="2" y="34576"/>
                            </a:cubicBezTo>
                            <a:cubicBezTo>
                              <a:pt x="2" y="34576"/>
                              <a:pt x="-760" y="4858"/>
                              <a:pt x="28863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3" name="Forme libre : forme 842">
                <a:extLst>
                  <a:ext uri="{FF2B5EF4-FFF2-40B4-BE49-F238E27FC236}">
                    <a16:creationId xmlns:a16="http://schemas.microsoft.com/office/drawing/2014/main" id="{B1AFB546-6EA5-49A0-B7FE-ABE5C7B3CED9}"/>
                  </a:ext>
                </a:extLst>
              </p:cNvPr>
              <p:cNvSpPr/>
              <p:nvPr/>
            </p:nvSpPr>
            <p:spPr>
              <a:xfrm>
                <a:off x="10047711" y="4556888"/>
                <a:ext cx="43243" cy="187832"/>
              </a:xfrm>
              <a:custGeom>
                <a:avLst/>
                <a:gdLst>
                  <a:gd name="connsiteX0" fmla="*/ 0 w 43243"/>
                  <a:gd name="connsiteY0" fmla="*/ 21622 h 187832"/>
                  <a:gd name="connsiteX1" fmla="*/ 21622 w 43243"/>
                  <a:gd name="connsiteY1" fmla="*/ 0 h 187832"/>
                  <a:gd name="connsiteX2" fmla="*/ 43243 w 43243"/>
                  <a:gd name="connsiteY2" fmla="*/ 21622 h 187832"/>
                  <a:gd name="connsiteX3" fmla="*/ 43243 w 43243"/>
                  <a:gd name="connsiteY3" fmla="*/ 187833 h 18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3" h="187832" fill="none" extrusionOk="0">
                    <a:moveTo>
                      <a:pt x="0" y="21622"/>
                    </a:moveTo>
                    <a:cubicBezTo>
                      <a:pt x="1751" y="10739"/>
                      <a:pt x="10944" y="-34"/>
                      <a:pt x="21622" y="0"/>
                    </a:cubicBezTo>
                    <a:cubicBezTo>
                      <a:pt x="30352" y="-25"/>
                      <a:pt x="42753" y="9292"/>
                      <a:pt x="43243" y="21622"/>
                    </a:cubicBezTo>
                    <a:cubicBezTo>
                      <a:pt x="56976" y="57848"/>
                      <a:pt x="37590" y="151074"/>
                      <a:pt x="43243" y="187833"/>
                    </a:cubicBezTo>
                  </a:path>
                  <a:path w="43243" h="187832" stroke="0" extrusionOk="0">
                    <a:moveTo>
                      <a:pt x="0" y="21622"/>
                    </a:moveTo>
                    <a:cubicBezTo>
                      <a:pt x="1875" y="12055"/>
                      <a:pt x="11189" y="1797"/>
                      <a:pt x="21622" y="0"/>
                    </a:cubicBezTo>
                    <a:cubicBezTo>
                      <a:pt x="35156" y="2712"/>
                      <a:pt x="43943" y="10870"/>
                      <a:pt x="43243" y="21622"/>
                    </a:cubicBezTo>
                    <a:cubicBezTo>
                      <a:pt x="57650" y="86399"/>
                      <a:pt x="35344" y="138149"/>
                      <a:pt x="43243" y="18783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95165161">
                      <a:custGeom>
                        <a:avLst/>
                        <a:gdLst>
                          <a:gd name="connsiteX0" fmla="*/ 0 w 43243"/>
                          <a:gd name="connsiteY0" fmla="*/ 21622 h 187832"/>
                          <a:gd name="connsiteX1" fmla="*/ 21622 w 43243"/>
                          <a:gd name="connsiteY1" fmla="*/ 0 h 187832"/>
                          <a:gd name="connsiteX2" fmla="*/ 43243 w 43243"/>
                          <a:gd name="connsiteY2" fmla="*/ 21622 h 187832"/>
                          <a:gd name="connsiteX3" fmla="*/ 43243 w 43243"/>
                          <a:gd name="connsiteY3" fmla="*/ 187833 h 1878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3243" h="187832">
                            <a:moveTo>
                              <a:pt x="0" y="21622"/>
                            </a:moveTo>
                            <a:cubicBezTo>
                              <a:pt x="0" y="9715"/>
                              <a:pt x="9620" y="0"/>
                              <a:pt x="21622" y="0"/>
                            </a:cubicBezTo>
                            <a:cubicBezTo>
                              <a:pt x="33528" y="0"/>
                              <a:pt x="43243" y="9620"/>
                              <a:pt x="43243" y="21622"/>
                            </a:cubicBezTo>
                            <a:lnTo>
                              <a:pt x="43243" y="187833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4" name="Forme libre : forme 843">
                <a:extLst>
                  <a:ext uri="{FF2B5EF4-FFF2-40B4-BE49-F238E27FC236}">
                    <a16:creationId xmlns:a16="http://schemas.microsoft.com/office/drawing/2014/main" id="{D6C87ADA-9516-44AE-9CAD-0D72030CD8FB}"/>
                  </a:ext>
                </a:extLst>
              </p:cNvPr>
              <p:cNvSpPr/>
              <p:nvPr/>
            </p:nvSpPr>
            <p:spPr>
              <a:xfrm>
                <a:off x="9833494" y="4745864"/>
                <a:ext cx="287655" cy="9525"/>
              </a:xfrm>
              <a:custGeom>
                <a:avLst/>
                <a:gdLst>
                  <a:gd name="connsiteX0" fmla="*/ 0 w 287655"/>
                  <a:gd name="connsiteY0" fmla="*/ 0 h 9525"/>
                  <a:gd name="connsiteX1" fmla="*/ 287655 w 28765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7655" h="9525" fill="none" extrusionOk="0">
                    <a:moveTo>
                      <a:pt x="0" y="0"/>
                    </a:moveTo>
                    <a:cubicBezTo>
                      <a:pt x="61815" y="-8976"/>
                      <a:pt x="174488" y="31207"/>
                      <a:pt x="287655" y="0"/>
                    </a:cubicBezTo>
                  </a:path>
                  <a:path w="287655" h="9525" stroke="0" extrusionOk="0">
                    <a:moveTo>
                      <a:pt x="0" y="0"/>
                    </a:moveTo>
                    <a:cubicBezTo>
                      <a:pt x="138955" y="-6434"/>
                      <a:pt x="159019" y="18853"/>
                      <a:pt x="287655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60182922">
                      <a:custGeom>
                        <a:avLst/>
                        <a:gdLst>
                          <a:gd name="connsiteX0" fmla="*/ 0 w 287655"/>
                          <a:gd name="connsiteY0" fmla="*/ 0 h 9525"/>
                          <a:gd name="connsiteX1" fmla="*/ 287655 w 287655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7655" h="9525">
                            <a:moveTo>
                              <a:pt x="0" y="0"/>
                            </a:moveTo>
                            <a:lnTo>
                              <a:pt x="287655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5" name="Forme libre : forme 844">
                <a:extLst>
                  <a:ext uri="{FF2B5EF4-FFF2-40B4-BE49-F238E27FC236}">
                    <a16:creationId xmlns:a16="http://schemas.microsoft.com/office/drawing/2014/main" id="{5EEFBCFD-D38C-4572-A680-E72CE5DD2C14}"/>
                  </a:ext>
                </a:extLst>
              </p:cNvPr>
              <p:cNvSpPr/>
              <p:nvPr/>
            </p:nvSpPr>
            <p:spPr>
              <a:xfrm>
                <a:off x="10055807" y="4544505"/>
                <a:ext cx="25908" cy="12954"/>
              </a:xfrm>
              <a:custGeom>
                <a:avLst/>
                <a:gdLst>
                  <a:gd name="connsiteX0" fmla="*/ 0 w 25908"/>
                  <a:gd name="connsiteY0" fmla="*/ 12954 h 12954"/>
                  <a:gd name="connsiteX1" fmla="*/ 12954 w 25908"/>
                  <a:gd name="connsiteY1" fmla="*/ 0 h 12954"/>
                  <a:gd name="connsiteX2" fmla="*/ 25908 w 25908"/>
                  <a:gd name="connsiteY2" fmla="*/ 12954 h 1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908" h="12954" fill="none" extrusionOk="0">
                    <a:moveTo>
                      <a:pt x="0" y="12954"/>
                    </a:moveTo>
                    <a:cubicBezTo>
                      <a:pt x="353" y="6539"/>
                      <a:pt x="5099" y="267"/>
                      <a:pt x="12954" y="0"/>
                    </a:cubicBezTo>
                    <a:cubicBezTo>
                      <a:pt x="18906" y="-72"/>
                      <a:pt x="24818" y="5433"/>
                      <a:pt x="25908" y="12954"/>
                    </a:cubicBezTo>
                  </a:path>
                  <a:path w="25908" h="12954" stroke="0" extrusionOk="0">
                    <a:moveTo>
                      <a:pt x="0" y="12954"/>
                    </a:moveTo>
                    <a:cubicBezTo>
                      <a:pt x="127" y="5575"/>
                      <a:pt x="4031" y="-707"/>
                      <a:pt x="12954" y="0"/>
                    </a:cubicBezTo>
                    <a:cubicBezTo>
                      <a:pt x="20919" y="702"/>
                      <a:pt x="24499" y="6841"/>
                      <a:pt x="25908" y="1295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82081813">
                      <a:custGeom>
                        <a:avLst/>
                        <a:gdLst>
                          <a:gd name="connsiteX0" fmla="*/ 0 w 25908"/>
                          <a:gd name="connsiteY0" fmla="*/ 12954 h 12954"/>
                          <a:gd name="connsiteX1" fmla="*/ 12954 w 25908"/>
                          <a:gd name="connsiteY1" fmla="*/ 0 h 12954"/>
                          <a:gd name="connsiteX2" fmla="*/ 25908 w 25908"/>
                          <a:gd name="connsiteY2" fmla="*/ 12954 h 129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5908" h="12954">
                            <a:moveTo>
                              <a:pt x="0" y="12954"/>
                            </a:moveTo>
                            <a:cubicBezTo>
                              <a:pt x="0" y="5810"/>
                              <a:pt x="5810" y="0"/>
                              <a:pt x="12954" y="0"/>
                            </a:cubicBezTo>
                            <a:cubicBezTo>
                              <a:pt x="20098" y="0"/>
                              <a:pt x="25908" y="5810"/>
                              <a:pt x="25908" y="12954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6" name="Forme libre : forme 845">
                <a:extLst>
                  <a:ext uri="{FF2B5EF4-FFF2-40B4-BE49-F238E27FC236}">
                    <a16:creationId xmlns:a16="http://schemas.microsoft.com/office/drawing/2014/main" id="{150C364D-6D1F-4E38-8EEE-35C336B0D484}"/>
                  </a:ext>
                </a:extLst>
              </p:cNvPr>
              <p:cNvSpPr/>
              <p:nvPr/>
            </p:nvSpPr>
            <p:spPr>
              <a:xfrm>
                <a:off x="9984539" y="4479735"/>
                <a:ext cx="89080" cy="200215"/>
              </a:xfrm>
              <a:custGeom>
                <a:avLst/>
                <a:gdLst>
                  <a:gd name="connsiteX0" fmla="*/ 89081 w 89080"/>
                  <a:gd name="connsiteY0" fmla="*/ 200216 h 200215"/>
                  <a:gd name="connsiteX1" fmla="*/ 22 w 89080"/>
                  <a:gd name="connsiteY1" fmla="*/ 200216 h 200215"/>
                  <a:gd name="connsiteX2" fmla="*/ 22 w 89080"/>
                  <a:gd name="connsiteY2" fmla="*/ 38862 h 200215"/>
                  <a:gd name="connsiteX3" fmla="*/ 37265 w 89080"/>
                  <a:gd name="connsiteY3" fmla="*/ 0 h 2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080" h="200215" fill="none" extrusionOk="0">
                    <a:moveTo>
                      <a:pt x="89081" y="200216"/>
                    </a:moveTo>
                    <a:cubicBezTo>
                      <a:pt x="70954" y="208169"/>
                      <a:pt x="31838" y="192290"/>
                      <a:pt x="22" y="200216"/>
                    </a:cubicBezTo>
                    <a:cubicBezTo>
                      <a:pt x="-18629" y="125673"/>
                      <a:pt x="9177" y="77997"/>
                      <a:pt x="22" y="38862"/>
                    </a:cubicBezTo>
                    <a:cubicBezTo>
                      <a:pt x="6827" y="30489"/>
                      <a:pt x="3131" y="-1984"/>
                      <a:pt x="37265" y="0"/>
                    </a:cubicBezTo>
                  </a:path>
                  <a:path w="89080" h="200215" stroke="0" extrusionOk="0">
                    <a:moveTo>
                      <a:pt x="89081" y="200216"/>
                    </a:moveTo>
                    <a:cubicBezTo>
                      <a:pt x="67182" y="201009"/>
                      <a:pt x="33051" y="189844"/>
                      <a:pt x="22" y="200216"/>
                    </a:cubicBezTo>
                    <a:cubicBezTo>
                      <a:pt x="-16628" y="157553"/>
                      <a:pt x="2982" y="105360"/>
                      <a:pt x="22" y="38862"/>
                    </a:cubicBezTo>
                    <a:cubicBezTo>
                      <a:pt x="-3924" y="41880"/>
                      <a:pt x="-1184" y="9446"/>
                      <a:pt x="37265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35560904">
                      <a:custGeom>
                        <a:avLst/>
                        <a:gdLst>
                          <a:gd name="connsiteX0" fmla="*/ 89081 w 89080"/>
                          <a:gd name="connsiteY0" fmla="*/ 200216 h 200215"/>
                          <a:gd name="connsiteX1" fmla="*/ 22 w 89080"/>
                          <a:gd name="connsiteY1" fmla="*/ 200216 h 200215"/>
                          <a:gd name="connsiteX2" fmla="*/ 22 w 89080"/>
                          <a:gd name="connsiteY2" fmla="*/ 38862 h 200215"/>
                          <a:gd name="connsiteX3" fmla="*/ 37265 w 89080"/>
                          <a:gd name="connsiteY3" fmla="*/ 0 h 2002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9080" h="200215">
                            <a:moveTo>
                              <a:pt x="89081" y="200216"/>
                            </a:moveTo>
                            <a:lnTo>
                              <a:pt x="22" y="200216"/>
                            </a:lnTo>
                            <a:lnTo>
                              <a:pt x="22" y="38862"/>
                            </a:lnTo>
                            <a:cubicBezTo>
                              <a:pt x="22" y="38862"/>
                              <a:pt x="-2169" y="0"/>
                              <a:pt x="37265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7" name="Forme libre : forme 846">
                <a:extLst>
                  <a:ext uri="{FF2B5EF4-FFF2-40B4-BE49-F238E27FC236}">
                    <a16:creationId xmlns:a16="http://schemas.microsoft.com/office/drawing/2014/main" id="{B4C33796-4BD0-4FAC-81B1-497B971D2881}"/>
                  </a:ext>
                </a:extLst>
              </p:cNvPr>
              <p:cNvSpPr/>
              <p:nvPr/>
            </p:nvSpPr>
            <p:spPr>
              <a:xfrm>
                <a:off x="9891787" y="4454970"/>
                <a:ext cx="108489" cy="27527"/>
              </a:xfrm>
              <a:custGeom>
                <a:avLst/>
                <a:gdLst>
                  <a:gd name="connsiteX0" fmla="*/ 108490 w 108489"/>
                  <a:gd name="connsiteY0" fmla="*/ 25908 h 27527"/>
                  <a:gd name="connsiteX1" fmla="*/ 42101 w 108489"/>
                  <a:gd name="connsiteY1" fmla="*/ 0 h 27527"/>
                  <a:gd name="connsiteX2" fmla="*/ 21050 w 108489"/>
                  <a:gd name="connsiteY2" fmla="*/ 27527 h 27527"/>
                  <a:gd name="connsiteX3" fmla="*/ 0 w 108489"/>
                  <a:gd name="connsiteY3" fmla="*/ 1619 h 27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489" h="27527" fill="none" extrusionOk="0">
                    <a:moveTo>
                      <a:pt x="108490" y="25908"/>
                    </a:moveTo>
                    <a:cubicBezTo>
                      <a:pt x="76093" y="18605"/>
                      <a:pt x="76475" y="4690"/>
                      <a:pt x="42101" y="0"/>
                    </a:cubicBezTo>
                    <a:cubicBezTo>
                      <a:pt x="38158" y="6908"/>
                      <a:pt x="29096" y="12485"/>
                      <a:pt x="21050" y="27527"/>
                    </a:cubicBezTo>
                    <a:cubicBezTo>
                      <a:pt x="14028" y="21115"/>
                      <a:pt x="7447" y="4726"/>
                      <a:pt x="0" y="1619"/>
                    </a:cubicBezTo>
                  </a:path>
                  <a:path w="108489" h="27527" stroke="0" extrusionOk="0">
                    <a:moveTo>
                      <a:pt x="108490" y="25908"/>
                    </a:moveTo>
                    <a:cubicBezTo>
                      <a:pt x="92199" y="25746"/>
                      <a:pt x="70653" y="4506"/>
                      <a:pt x="42101" y="0"/>
                    </a:cubicBezTo>
                    <a:cubicBezTo>
                      <a:pt x="37515" y="6989"/>
                      <a:pt x="27233" y="13450"/>
                      <a:pt x="21050" y="27527"/>
                    </a:cubicBezTo>
                    <a:cubicBezTo>
                      <a:pt x="12626" y="19396"/>
                      <a:pt x="8304" y="8846"/>
                      <a:pt x="0" y="1619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16397955">
                      <a:custGeom>
                        <a:avLst/>
                        <a:gdLst>
                          <a:gd name="connsiteX0" fmla="*/ 108490 w 108489"/>
                          <a:gd name="connsiteY0" fmla="*/ 25908 h 27527"/>
                          <a:gd name="connsiteX1" fmla="*/ 42101 w 108489"/>
                          <a:gd name="connsiteY1" fmla="*/ 0 h 27527"/>
                          <a:gd name="connsiteX2" fmla="*/ 21050 w 108489"/>
                          <a:gd name="connsiteY2" fmla="*/ 27527 h 27527"/>
                          <a:gd name="connsiteX3" fmla="*/ 0 w 108489"/>
                          <a:gd name="connsiteY3" fmla="*/ 1619 h 275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8489" h="27527">
                            <a:moveTo>
                              <a:pt x="108490" y="25908"/>
                            </a:moveTo>
                            <a:lnTo>
                              <a:pt x="42101" y="0"/>
                            </a:lnTo>
                            <a:lnTo>
                              <a:pt x="21050" y="27527"/>
                            </a:lnTo>
                            <a:lnTo>
                              <a:pt x="0" y="1619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8" name="Forme libre : forme 847">
                <a:extLst>
                  <a:ext uri="{FF2B5EF4-FFF2-40B4-BE49-F238E27FC236}">
                    <a16:creationId xmlns:a16="http://schemas.microsoft.com/office/drawing/2014/main" id="{7639AF5D-2019-44A5-9457-27EEE9229BDF}"/>
                  </a:ext>
                </a:extLst>
              </p:cNvPr>
              <p:cNvSpPr/>
              <p:nvPr/>
            </p:nvSpPr>
            <p:spPr>
              <a:xfrm>
                <a:off x="10055807" y="4480542"/>
                <a:ext cx="36671" cy="68820"/>
              </a:xfrm>
              <a:custGeom>
                <a:avLst/>
                <a:gdLst>
                  <a:gd name="connsiteX0" fmla="*/ 0 w 36671"/>
                  <a:gd name="connsiteY0" fmla="*/ 336 h 68820"/>
                  <a:gd name="connsiteX1" fmla="*/ 36671 w 36671"/>
                  <a:gd name="connsiteY1" fmla="*/ 32149 h 68820"/>
                  <a:gd name="connsiteX2" fmla="*/ 36671 w 36671"/>
                  <a:gd name="connsiteY2" fmla="*/ 68821 h 6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71" h="68820" fill="none" extrusionOk="0">
                    <a:moveTo>
                      <a:pt x="0" y="336"/>
                    </a:moveTo>
                    <a:cubicBezTo>
                      <a:pt x="1758" y="280"/>
                      <a:pt x="42707" y="398"/>
                      <a:pt x="36671" y="32149"/>
                    </a:cubicBezTo>
                    <a:cubicBezTo>
                      <a:pt x="39540" y="46910"/>
                      <a:pt x="34586" y="52325"/>
                      <a:pt x="36671" y="68821"/>
                    </a:cubicBezTo>
                  </a:path>
                  <a:path w="36671" h="68820" stroke="0" extrusionOk="0">
                    <a:moveTo>
                      <a:pt x="0" y="336"/>
                    </a:moveTo>
                    <a:cubicBezTo>
                      <a:pt x="-651" y="2345"/>
                      <a:pt x="32340" y="-5415"/>
                      <a:pt x="36671" y="32149"/>
                    </a:cubicBezTo>
                    <a:cubicBezTo>
                      <a:pt x="39817" y="43524"/>
                      <a:pt x="35414" y="50775"/>
                      <a:pt x="36671" y="68821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6617309">
                      <a:custGeom>
                        <a:avLst/>
                        <a:gdLst>
                          <a:gd name="connsiteX0" fmla="*/ 0 w 36671"/>
                          <a:gd name="connsiteY0" fmla="*/ 336 h 68820"/>
                          <a:gd name="connsiteX1" fmla="*/ 36671 w 36671"/>
                          <a:gd name="connsiteY1" fmla="*/ 32149 h 68820"/>
                          <a:gd name="connsiteX2" fmla="*/ 36671 w 36671"/>
                          <a:gd name="connsiteY2" fmla="*/ 68821 h 688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6671" h="68820">
                            <a:moveTo>
                              <a:pt x="0" y="336"/>
                            </a:moveTo>
                            <a:cubicBezTo>
                              <a:pt x="0" y="336"/>
                              <a:pt x="36671" y="-5570"/>
                              <a:pt x="36671" y="32149"/>
                            </a:cubicBezTo>
                            <a:lnTo>
                              <a:pt x="36671" y="68821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9" name="Forme libre : forme 848">
                <a:extLst>
                  <a:ext uri="{FF2B5EF4-FFF2-40B4-BE49-F238E27FC236}">
                    <a16:creationId xmlns:a16="http://schemas.microsoft.com/office/drawing/2014/main" id="{1F9C7DDF-FC88-4818-8C16-7662F78E96A1}"/>
                  </a:ext>
                </a:extLst>
              </p:cNvPr>
              <p:cNvSpPr/>
              <p:nvPr/>
            </p:nvSpPr>
            <p:spPr>
              <a:xfrm>
                <a:off x="9995419" y="4680522"/>
                <a:ext cx="10191" cy="63722"/>
              </a:xfrm>
              <a:custGeom>
                <a:avLst/>
                <a:gdLst>
                  <a:gd name="connsiteX0" fmla="*/ 6477 w 10191"/>
                  <a:gd name="connsiteY0" fmla="*/ 0 h 63722"/>
                  <a:gd name="connsiteX1" fmla="*/ 10192 w 10191"/>
                  <a:gd name="connsiteY1" fmla="*/ 49625 h 63722"/>
                  <a:gd name="connsiteX2" fmla="*/ 0 w 10191"/>
                  <a:gd name="connsiteY2" fmla="*/ 63722 h 6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91" h="63722" fill="none" extrusionOk="0">
                    <a:moveTo>
                      <a:pt x="6477" y="0"/>
                    </a:moveTo>
                    <a:cubicBezTo>
                      <a:pt x="10866" y="18051"/>
                      <a:pt x="7092" y="31179"/>
                      <a:pt x="10192" y="49625"/>
                    </a:cubicBezTo>
                    <a:cubicBezTo>
                      <a:pt x="6786" y="57174"/>
                      <a:pt x="1423" y="58430"/>
                      <a:pt x="0" y="63722"/>
                    </a:cubicBezTo>
                  </a:path>
                  <a:path w="10191" h="63722" stroke="0" extrusionOk="0">
                    <a:moveTo>
                      <a:pt x="6477" y="0"/>
                    </a:moveTo>
                    <a:cubicBezTo>
                      <a:pt x="9407" y="20836"/>
                      <a:pt x="8496" y="35365"/>
                      <a:pt x="10192" y="49625"/>
                    </a:cubicBezTo>
                    <a:cubicBezTo>
                      <a:pt x="8133" y="54429"/>
                      <a:pt x="3504" y="58659"/>
                      <a:pt x="0" y="6372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854907633">
                      <a:custGeom>
                        <a:avLst/>
                        <a:gdLst>
                          <a:gd name="connsiteX0" fmla="*/ 6477 w 10191"/>
                          <a:gd name="connsiteY0" fmla="*/ 0 h 63722"/>
                          <a:gd name="connsiteX1" fmla="*/ 10192 w 10191"/>
                          <a:gd name="connsiteY1" fmla="*/ 49625 h 63722"/>
                          <a:gd name="connsiteX2" fmla="*/ 0 w 10191"/>
                          <a:gd name="connsiteY2" fmla="*/ 63722 h 637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191" h="63722">
                            <a:moveTo>
                              <a:pt x="6477" y="0"/>
                            </a:moveTo>
                            <a:lnTo>
                              <a:pt x="10192" y="49625"/>
                            </a:lnTo>
                            <a:lnTo>
                              <a:pt x="0" y="6372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0" name="Forme libre : forme 849">
                <a:extLst>
                  <a:ext uri="{FF2B5EF4-FFF2-40B4-BE49-F238E27FC236}">
                    <a16:creationId xmlns:a16="http://schemas.microsoft.com/office/drawing/2014/main" id="{95F28697-7033-46EC-A10C-B29CB05A9D07}"/>
                  </a:ext>
                </a:extLst>
              </p:cNvPr>
              <p:cNvSpPr/>
              <p:nvPr/>
            </p:nvSpPr>
            <p:spPr>
              <a:xfrm>
                <a:off x="10064475" y="4682142"/>
                <a:ext cx="3238" cy="61531"/>
              </a:xfrm>
              <a:custGeom>
                <a:avLst/>
                <a:gdLst>
                  <a:gd name="connsiteX0" fmla="*/ 3238 w 3238"/>
                  <a:gd name="connsiteY0" fmla="*/ 0 h 61531"/>
                  <a:gd name="connsiteX1" fmla="*/ 0 w 3238"/>
                  <a:gd name="connsiteY1" fmla="*/ 61531 h 6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38" h="61531" fill="none" extrusionOk="0">
                    <a:moveTo>
                      <a:pt x="3238" y="0"/>
                    </a:moveTo>
                    <a:cubicBezTo>
                      <a:pt x="6181" y="25641"/>
                      <a:pt x="-2304" y="48752"/>
                      <a:pt x="0" y="61531"/>
                    </a:cubicBezTo>
                  </a:path>
                  <a:path w="3238" h="61531" stroke="0" extrusionOk="0">
                    <a:moveTo>
                      <a:pt x="3238" y="0"/>
                    </a:moveTo>
                    <a:cubicBezTo>
                      <a:pt x="5535" y="16779"/>
                      <a:pt x="-2335" y="44647"/>
                      <a:pt x="0" y="61531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85799053">
                      <a:custGeom>
                        <a:avLst/>
                        <a:gdLst>
                          <a:gd name="connsiteX0" fmla="*/ 3238 w 3238"/>
                          <a:gd name="connsiteY0" fmla="*/ 0 h 61531"/>
                          <a:gd name="connsiteX1" fmla="*/ 0 w 3238"/>
                          <a:gd name="connsiteY1" fmla="*/ 61531 h 615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238" h="61531">
                            <a:moveTo>
                              <a:pt x="3238" y="0"/>
                            </a:moveTo>
                            <a:lnTo>
                              <a:pt x="0" y="61531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1" name="Forme libre : forme 850">
                <a:extLst>
                  <a:ext uri="{FF2B5EF4-FFF2-40B4-BE49-F238E27FC236}">
                    <a16:creationId xmlns:a16="http://schemas.microsoft.com/office/drawing/2014/main" id="{5718BE30-2249-403B-A1FF-19324E659DCF}"/>
                  </a:ext>
                </a:extLst>
              </p:cNvPr>
              <p:cNvSpPr/>
              <p:nvPr/>
            </p:nvSpPr>
            <p:spPr>
              <a:xfrm>
                <a:off x="10033710" y="4683189"/>
                <a:ext cx="9525" cy="46958"/>
              </a:xfrm>
              <a:custGeom>
                <a:avLst/>
                <a:gdLst>
                  <a:gd name="connsiteX0" fmla="*/ 0 w 9525"/>
                  <a:gd name="connsiteY0" fmla="*/ 0 h 46958"/>
                  <a:gd name="connsiteX1" fmla="*/ 0 w 9525"/>
                  <a:gd name="connsiteY1" fmla="*/ 46958 h 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958" fill="none" extrusionOk="0">
                    <a:moveTo>
                      <a:pt x="0" y="0"/>
                    </a:moveTo>
                    <a:cubicBezTo>
                      <a:pt x="3410" y="17029"/>
                      <a:pt x="-1811" y="23920"/>
                      <a:pt x="0" y="46958"/>
                    </a:cubicBezTo>
                  </a:path>
                  <a:path w="9525" h="46958" stroke="0" extrusionOk="0">
                    <a:moveTo>
                      <a:pt x="0" y="0"/>
                    </a:moveTo>
                    <a:cubicBezTo>
                      <a:pt x="2375" y="12893"/>
                      <a:pt x="-1847" y="33602"/>
                      <a:pt x="0" y="4695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88068739">
                      <a:custGeom>
                        <a:avLst/>
                        <a:gdLst>
                          <a:gd name="connsiteX0" fmla="*/ 0 w 9525"/>
                          <a:gd name="connsiteY0" fmla="*/ 0 h 46958"/>
                          <a:gd name="connsiteX1" fmla="*/ 0 w 9525"/>
                          <a:gd name="connsiteY1" fmla="*/ 46958 h 469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46958">
                            <a:moveTo>
                              <a:pt x="0" y="0"/>
                            </a:moveTo>
                            <a:lnTo>
                              <a:pt x="0" y="4695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2" name="Forme libre : forme 851">
                <a:extLst>
                  <a:ext uri="{FF2B5EF4-FFF2-40B4-BE49-F238E27FC236}">
                    <a16:creationId xmlns:a16="http://schemas.microsoft.com/office/drawing/2014/main" id="{86FAA603-333B-4AB3-8C2E-0235E9DEA472}"/>
                  </a:ext>
                </a:extLst>
              </p:cNvPr>
              <p:cNvSpPr/>
              <p:nvPr/>
            </p:nvSpPr>
            <p:spPr>
              <a:xfrm>
                <a:off x="10012593" y="4482498"/>
                <a:ext cx="52487" cy="30765"/>
              </a:xfrm>
              <a:custGeom>
                <a:avLst/>
                <a:gdLst>
                  <a:gd name="connsiteX0" fmla="*/ 66 w 52487"/>
                  <a:gd name="connsiteY0" fmla="*/ 0 h 30765"/>
                  <a:gd name="connsiteX1" fmla="*/ 25974 w 52487"/>
                  <a:gd name="connsiteY1" fmla="*/ 30766 h 30765"/>
                  <a:gd name="connsiteX2" fmla="*/ 52453 w 52487"/>
                  <a:gd name="connsiteY2" fmla="*/ 13525 h 30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487" h="30765" fill="none" extrusionOk="0">
                    <a:moveTo>
                      <a:pt x="66" y="0"/>
                    </a:moveTo>
                    <a:cubicBezTo>
                      <a:pt x="-3257" y="3115"/>
                      <a:pt x="-4815" y="26937"/>
                      <a:pt x="25974" y="30766"/>
                    </a:cubicBezTo>
                    <a:cubicBezTo>
                      <a:pt x="54549" y="30766"/>
                      <a:pt x="52453" y="13525"/>
                      <a:pt x="52453" y="13525"/>
                    </a:cubicBezTo>
                  </a:path>
                  <a:path w="52487" h="30765" stroke="0" extrusionOk="0">
                    <a:moveTo>
                      <a:pt x="66" y="0"/>
                    </a:moveTo>
                    <a:cubicBezTo>
                      <a:pt x="-5511" y="178"/>
                      <a:pt x="-1381" y="27030"/>
                      <a:pt x="25974" y="30766"/>
                    </a:cubicBezTo>
                    <a:cubicBezTo>
                      <a:pt x="54549" y="30766"/>
                      <a:pt x="52452" y="13525"/>
                      <a:pt x="52453" y="1352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03755446">
                      <a:custGeom>
                        <a:avLst/>
                        <a:gdLst>
                          <a:gd name="connsiteX0" fmla="*/ 66 w 52487"/>
                          <a:gd name="connsiteY0" fmla="*/ 0 h 30765"/>
                          <a:gd name="connsiteX1" fmla="*/ 25974 w 52487"/>
                          <a:gd name="connsiteY1" fmla="*/ 30766 h 30765"/>
                          <a:gd name="connsiteX2" fmla="*/ 52453 w 52487"/>
                          <a:gd name="connsiteY2" fmla="*/ 13525 h 307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2487" h="30765">
                            <a:moveTo>
                              <a:pt x="66" y="0"/>
                            </a:moveTo>
                            <a:cubicBezTo>
                              <a:pt x="66" y="0"/>
                              <a:pt x="-2601" y="30766"/>
                              <a:pt x="25974" y="30766"/>
                            </a:cubicBezTo>
                            <a:cubicBezTo>
                              <a:pt x="54549" y="30766"/>
                              <a:pt x="52453" y="13525"/>
                              <a:pt x="52453" y="1352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3" name="Forme libre : forme 852">
                <a:extLst>
                  <a:ext uri="{FF2B5EF4-FFF2-40B4-BE49-F238E27FC236}">
                    <a16:creationId xmlns:a16="http://schemas.microsoft.com/office/drawing/2014/main" id="{ABA68C29-FEF0-4766-977A-AF9564DCD008}"/>
                  </a:ext>
                </a:extLst>
              </p:cNvPr>
              <p:cNvSpPr/>
              <p:nvPr/>
            </p:nvSpPr>
            <p:spPr>
              <a:xfrm>
                <a:off x="9856735" y="4511549"/>
                <a:ext cx="2095" cy="39433"/>
              </a:xfrm>
              <a:custGeom>
                <a:avLst/>
                <a:gdLst>
                  <a:gd name="connsiteX0" fmla="*/ 0 w 2095"/>
                  <a:gd name="connsiteY0" fmla="*/ 0 h 39433"/>
                  <a:gd name="connsiteX1" fmla="*/ 2096 w 2095"/>
                  <a:gd name="connsiteY1" fmla="*/ 39434 h 39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95" h="39433" fill="none" extrusionOk="0">
                    <a:moveTo>
                      <a:pt x="0" y="0"/>
                    </a:moveTo>
                    <a:cubicBezTo>
                      <a:pt x="1648" y="13332"/>
                      <a:pt x="1236" y="29385"/>
                      <a:pt x="2096" y="39434"/>
                    </a:cubicBezTo>
                  </a:path>
                  <a:path w="2095" h="39433" stroke="0" extrusionOk="0">
                    <a:moveTo>
                      <a:pt x="0" y="0"/>
                    </a:moveTo>
                    <a:cubicBezTo>
                      <a:pt x="2455" y="8788"/>
                      <a:pt x="-797" y="26868"/>
                      <a:pt x="2096" y="394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672170854">
                      <a:custGeom>
                        <a:avLst/>
                        <a:gdLst>
                          <a:gd name="connsiteX0" fmla="*/ 0 w 2095"/>
                          <a:gd name="connsiteY0" fmla="*/ 0 h 39433"/>
                          <a:gd name="connsiteX1" fmla="*/ 2096 w 2095"/>
                          <a:gd name="connsiteY1" fmla="*/ 39434 h 394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095" h="39433">
                            <a:moveTo>
                              <a:pt x="0" y="0"/>
                            </a:moveTo>
                            <a:lnTo>
                              <a:pt x="2096" y="394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4" name="Forme libre : forme 853">
                <a:extLst>
                  <a:ext uri="{FF2B5EF4-FFF2-40B4-BE49-F238E27FC236}">
                    <a16:creationId xmlns:a16="http://schemas.microsoft.com/office/drawing/2014/main" id="{E6612197-9E2C-48E0-8399-AD5B368BE453}"/>
                  </a:ext>
                </a:extLst>
              </p:cNvPr>
              <p:cNvSpPr/>
              <p:nvPr/>
            </p:nvSpPr>
            <p:spPr>
              <a:xfrm>
                <a:off x="9970368" y="4364569"/>
                <a:ext cx="131635" cy="100307"/>
              </a:xfrm>
              <a:custGeom>
                <a:avLst/>
                <a:gdLst>
                  <a:gd name="connsiteX0" fmla="*/ 0 w 131635"/>
                  <a:gd name="connsiteY0" fmla="*/ 85163 h 100307"/>
                  <a:gd name="connsiteX1" fmla="*/ 14288 w 131635"/>
                  <a:gd name="connsiteY1" fmla="*/ 70685 h 100307"/>
                  <a:gd name="connsiteX2" fmla="*/ 67723 w 131635"/>
                  <a:gd name="connsiteY2" fmla="*/ 9 h 100307"/>
                  <a:gd name="connsiteX3" fmla="*/ 117348 w 131635"/>
                  <a:gd name="connsiteY3" fmla="*/ 71352 h 100307"/>
                  <a:gd name="connsiteX4" fmla="*/ 131636 w 131635"/>
                  <a:gd name="connsiteY4" fmla="*/ 85830 h 100307"/>
                  <a:gd name="connsiteX5" fmla="*/ 117348 w 131635"/>
                  <a:gd name="connsiteY5" fmla="*/ 100308 h 10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1635" h="100307" fill="none" extrusionOk="0">
                    <a:moveTo>
                      <a:pt x="0" y="85163"/>
                    </a:moveTo>
                    <a:cubicBezTo>
                      <a:pt x="-1741" y="77643"/>
                      <a:pt x="5821" y="70775"/>
                      <a:pt x="14288" y="70685"/>
                    </a:cubicBezTo>
                    <a:cubicBezTo>
                      <a:pt x="20022" y="81093"/>
                      <a:pt x="-4358" y="4471"/>
                      <a:pt x="67723" y="9"/>
                    </a:cubicBezTo>
                    <a:cubicBezTo>
                      <a:pt x="133922" y="867"/>
                      <a:pt x="117348" y="71352"/>
                      <a:pt x="117348" y="71352"/>
                    </a:cubicBezTo>
                    <a:cubicBezTo>
                      <a:pt x="123771" y="70434"/>
                      <a:pt x="130728" y="77393"/>
                      <a:pt x="131636" y="85830"/>
                    </a:cubicBezTo>
                    <a:cubicBezTo>
                      <a:pt x="130039" y="94411"/>
                      <a:pt x="127463" y="99736"/>
                      <a:pt x="117348" y="100308"/>
                    </a:cubicBezTo>
                  </a:path>
                  <a:path w="131635" h="100307" stroke="0" extrusionOk="0">
                    <a:moveTo>
                      <a:pt x="0" y="85163"/>
                    </a:moveTo>
                    <a:cubicBezTo>
                      <a:pt x="-2330" y="77050"/>
                      <a:pt x="6406" y="70343"/>
                      <a:pt x="14288" y="70685"/>
                    </a:cubicBezTo>
                    <a:cubicBezTo>
                      <a:pt x="15914" y="75672"/>
                      <a:pt x="6876" y="-773"/>
                      <a:pt x="67723" y="9"/>
                    </a:cubicBezTo>
                    <a:cubicBezTo>
                      <a:pt x="133922" y="868"/>
                      <a:pt x="117348" y="71352"/>
                      <a:pt x="117348" y="71352"/>
                    </a:cubicBezTo>
                    <a:cubicBezTo>
                      <a:pt x="125820" y="69115"/>
                      <a:pt x="131513" y="77467"/>
                      <a:pt x="131636" y="85830"/>
                    </a:cubicBezTo>
                    <a:cubicBezTo>
                      <a:pt x="131255" y="92231"/>
                      <a:pt x="124516" y="100811"/>
                      <a:pt x="117348" y="10030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81013630">
                      <a:custGeom>
                        <a:avLst/>
                        <a:gdLst>
                          <a:gd name="connsiteX0" fmla="*/ 0 w 131635"/>
                          <a:gd name="connsiteY0" fmla="*/ 85163 h 100307"/>
                          <a:gd name="connsiteX1" fmla="*/ 14288 w 131635"/>
                          <a:gd name="connsiteY1" fmla="*/ 70685 h 100307"/>
                          <a:gd name="connsiteX2" fmla="*/ 67723 w 131635"/>
                          <a:gd name="connsiteY2" fmla="*/ 9 h 100307"/>
                          <a:gd name="connsiteX3" fmla="*/ 117348 w 131635"/>
                          <a:gd name="connsiteY3" fmla="*/ 71352 h 100307"/>
                          <a:gd name="connsiteX4" fmla="*/ 131636 w 131635"/>
                          <a:gd name="connsiteY4" fmla="*/ 85830 h 100307"/>
                          <a:gd name="connsiteX5" fmla="*/ 117348 w 131635"/>
                          <a:gd name="connsiteY5" fmla="*/ 100308 h 1003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31635" h="100307">
                            <a:moveTo>
                              <a:pt x="0" y="85163"/>
                            </a:moveTo>
                            <a:cubicBezTo>
                              <a:pt x="0" y="77162"/>
                              <a:pt x="6382" y="70685"/>
                              <a:pt x="14288" y="70685"/>
                            </a:cubicBezTo>
                            <a:cubicBezTo>
                              <a:pt x="14288" y="70685"/>
                              <a:pt x="1524" y="-943"/>
                              <a:pt x="67723" y="9"/>
                            </a:cubicBezTo>
                            <a:cubicBezTo>
                              <a:pt x="133922" y="867"/>
                              <a:pt x="117348" y="71352"/>
                              <a:pt x="117348" y="71352"/>
                            </a:cubicBezTo>
                            <a:cubicBezTo>
                              <a:pt x="125254" y="71352"/>
                              <a:pt x="131636" y="77829"/>
                              <a:pt x="131636" y="85830"/>
                            </a:cubicBezTo>
                            <a:cubicBezTo>
                              <a:pt x="131636" y="93831"/>
                              <a:pt x="125254" y="100308"/>
                              <a:pt x="117348" y="10030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5" name="Forme libre : forme 854">
                <a:extLst>
                  <a:ext uri="{FF2B5EF4-FFF2-40B4-BE49-F238E27FC236}">
                    <a16:creationId xmlns:a16="http://schemas.microsoft.com/office/drawing/2014/main" id="{93576C20-D2C4-445F-8D4C-57C3CDCA4969}"/>
                  </a:ext>
                </a:extLst>
              </p:cNvPr>
              <p:cNvSpPr/>
              <p:nvPr/>
            </p:nvSpPr>
            <p:spPr>
              <a:xfrm>
                <a:off x="9992371" y="4387819"/>
                <a:ext cx="86161" cy="87544"/>
              </a:xfrm>
              <a:custGeom>
                <a:avLst/>
                <a:gdLst>
                  <a:gd name="connsiteX0" fmla="*/ 53816 w 86161"/>
                  <a:gd name="connsiteY0" fmla="*/ 0 h 87544"/>
                  <a:gd name="connsiteX1" fmla="*/ 86011 w 86161"/>
                  <a:gd name="connsiteY1" fmla="*/ 31242 h 87544"/>
                  <a:gd name="connsiteX2" fmla="*/ 45434 w 86161"/>
                  <a:gd name="connsiteY2" fmla="*/ 87535 h 87544"/>
                  <a:gd name="connsiteX3" fmla="*/ 0 w 86161"/>
                  <a:gd name="connsiteY3" fmla="*/ 33052 h 87544"/>
                  <a:gd name="connsiteX4" fmla="*/ 33433 w 86161"/>
                  <a:gd name="connsiteY4" fmla="*/ 857 h 87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161" h="87544" fill="none" extrusionOk="0">
                    <a:moveTo>
                      <a:pt x="53816" y="0"/>
                    </a:moveTo>
                    <a:cubicBezTo>
                      <a:pt x="48609" y="-5363"/>
                      <a:pt x="53087" y="28728"/>
                      <a:pt x="86011" y="31242"/>
                    </a:cubicBezTo>
                    <a:cubicBezTo>
                      <a:pt x="81740" y="38946"/>
                      <a:pt x="94087" y="80288"/>
                      <a:pt x="45434" y="87535"/>
                    </a:cubicBezTo>
                    <a:cubicBezTo>
                      <a:pt x="0" y="86679"/>
                      <a:pt x="0" y="33052"/>
                      <a:pt x="0" y="33052"/>
                    </a:cubicBezTo>
                    <a:cubicBezTo>
                      <a:pt x="2322" y="39689"/>
                      <a:pt x="32406" y="20290"/>
                      <a:pt x="33433" y="857"/>
                    </a:cubicBezTo>
                  </a:path>
                  <a:path w="86161" h="87544" stroke="0" extrusionOk="0">
                    <a:moveTo>
                      <a:pt x="53816" y="0"/>
                    </a:moveTo>
                    <a:cubicBezTo>
                      <a:pt x="52221" y="1170"/>
                      <a:pt x="46532" y="30829"/>
                      <a:pt x="86011" y="31242"/>
                    </a:cubicBezTo>
                    <a:cubicBezTo>
                      <a:pt x="92598" y="27791"/>
                      <a:pt x="95172" y="86886"/>
                      <a:pt x="45434" y="87535"/>
                    </a:cubicBezTo>
                    <a:cubicBezTo>
                      <a:pt x="1" y="86678"/>
                      <a:pt x="-1" y="33052"/>
                      <a:pt x="0" y="33052"/>
                    </a:cubicBezTo>
                    <a:cubicBezTo>
                      <a:pt x="5332" y="32682"/>
                      <a:pt x="23340" y="27511"/>
                      <a:pt x="33433" y="857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699911932">
                      <a:custGeom>
                        <a:avLst/>
                        <a:gdLst>
                          <a:gd name="connsiteX0" fmla="*/ 53816 w 86161"/>
                          <a:gd name="connsiteY0" fmla="*/ 0 h 87544"/>
                          <a:gd name="connsiteX1" fmla="*/ 86011 w 86161"/>
                          <a:gd name="connsiteY1" fmla="*/ 31242 h 87544"/>
                          <a:gd name="connsiteX2" fmla="*/ 45434 w 86161"/>
                          <a:gd name="connsiteY2" fmla="*/ 87535 h 87544"/>
                          <a:gd name="connsiteX3" fmla="*/ 0 w 86161"/>
                          <a:gd name="connsiteY3" fmla="*/ 33052 h 87544"/>
                          <a:gd name="connsiteX4" fmla="*/ 33433 w 86161"/>
                          <a:gd name="connsiteY4" fmla="*/ 857 h 875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6161" h="87544">
                            <a:moveTo>
                              <a:pt x="53816" y="0"/>
                            </a:moveTo>
                            <a:cubicBezTo>
                              <a:pt x="53816" y="0"/>
                              <a:pt x="55055" y="30956"/>
                              <a:pt x="86011" y="31242"/>
                            </a:cubicBezTo>
                            <a:cubicBezTo>
                              <a:pt x="86011" y="31242"/>
                              <a:pt x="90869" y="88392"/>
                              <a:pt x="45434" y="87535"/>
                            </a:cubicBezTo>
                            <a:cubicBezTo>
                              <a:pt x="0" y="86678"/>
                              <a:pt x="0" y="33052"/>
                              <a:pt x="0" y="33052"/>
                            </a:cubicBezTo>
                            <a:cubicBezTo>
                              <a:pt x="0" y="33052"/>
                              <a:pt x="29147" y="24670"/>
                              <a:pt x="33433" y="857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6" name="Forme libre : forme 855">
                <a:extLst>
                  <a:ext uri="{FF2B5EF4-FFF2-40B4-BE49-F238E27FC236}">
                    <a16:creationId xmlns:a16="http://schemas.microsoft.com/office/drawing/2014/main" id="{DD91217A-DCDD-43FE-8896-6E3C74585E57}"/>
                  </a:ext>
                </a:extLst>
              </p:cNvPr>
              <p:cNvSpPr/>
              <p:nvPr/>
            </p:nvSpPr>
            <p:spPr>
              <a:xfrm>
                <a:off x="10016374" y="4423633"/>
                <a:ext cx="9525" cy="6000"/>
              </a:xfrm>
              <a:custGeom>
                <a:avLst/>
                <a:gdLst>
                  <a:gd name="connsiteX0" fmla="*/ 0 w 9525"/>
                  <a:gd name="connsiteY0" fmla="*/ 0 h 6000"/>
                  <a:gd name="connsiteX1" fmla="*/ 0 w 9525"/>
                  <a:gd name="connsiteY1" fmla="*/ 6001 h 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00" fill="none" extrusionOk="0">
                    <a:moveTo>
                      <a:pt x="0" y="0"/>
                    </a:moveTo>
                    <a:cubicBezTo>
                      <a:pt x="495" y="1785"/>
                      <a:pt x="-213" y="3581"/>
                      <a:pt x="0" y="6001"/>
                    </a:cubicBezTo>
                  </a:path>
                  <a:path w="9525" h="6000" stroke="0" extrusionOk="0">
                    <a:moveTo>
                      <a:pt x="0" y="0"/>
                    </a:moveTo>
                    <a:cubicBezTo>
                      <a:pt x="173" y="2224"/>
                      <a:pt x="-325" y="4595"/>
                      <a:pt x="0" y="6001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73423543">
                      <a:custGeom>
                        <a:avLst/>
                        <a:gdLst>
                          <a:gd name="connsiteX0" fmla="*/ 0 w 9525"/>
                          <a:gd name="connsiteY0" fmla="*/ 0 h 6000"/>
                          <a:gd name="connsiteX1" fmla="*/ 0 w 9525"/>
                          <a:gd name="connsiteY1" fmla="*/ 6001 h 6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6000">
                            <a:moveTo>
                              <a:pt x="0" y="0"/>
                            </a:moveTo>
                            <a:lnTo>
                              <a:pt x="0" y="6001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7" name="Forme libre : forme 856">
                <a:extLst>
                  <a:ext uri="{FF2B5EF4-FFF2-40B4-BE49-F238E27FC236}">
                    <a16:creationId xmlns:a16="http://schemas.microsoft.com/office/drawing/2014/main" id="{9EA3857A-38A5-4FFD-9208-FCC8BA7D5E6E}"/>
                  </a:ext>
                </a:extLst>
              </p:cNvPr>
              <p:cNvSpPr/>
              <p:nvPr/>
            </p:nvSpPr>
            <p:spPr>
              <a:xfrm>
                <a:off x="10055141" y="4424205"/>
                <a:ext cx="9525" cy="6000"/>
              </a:xfrm>
              <a:custGeom>
                <a:avLst/>
                <a:gdLst>
                  <a:gd name="connsiteX0" fmla="*/ 0 w 9525"/>
                  <a:gd name="connsiteY0" fmla="*/ 0 h 6000"/>
                  <a:gd name="connsiteX1" fmla="*/ 0 w 9525"/>
                  <a:gd name="connsiteY1" fmla="*/ 6001 h 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00" fill="none" extrusionOk="0">
                    <a:moveTo>
                      <a:pt x="0" y="0"/>
                    </a:moveTo>
                    <a:cubicBezTo>
                      <a:pt x="198" y="1620"/>
                      <a:pt x="-479" y="4197"/>
                      <a:pt x="0" y="6001"/>
                    </a:cubicBezTo>
                  </a:path>
                  <a:path w="9525" h="6000" stroke="0" extrusionOk="0">
                    <a:moveTo>
                      <a:pt x="0" y="0"/>
                    </a:moveTo>
                    <a:cubicBezTo>
                      <a:pt x="586" y="2059"/>
                      <a:pt x="-591" y="3926"/>
                      <a:pt x="0" y="6001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3885289">
                      <a:custGeom>
                        <a:avLst/>
                        <a:gdLst>
                          <a:gd name="connsiteX0" fmla="*/ 0 w 9525"/>
                          <a:gd name="connsiteY0" fmla="*/ 0 h 6000"/>
                          <a:gd name="connsiteX1" fmla="*/ 0 w 9525"/>
                          <a:gd name="connsiteY1" fmla="*/ 6001 h 6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6000">
                            <a:moveTo>
                              <a:pt x="0" y="0"/>
                            </a:moveTo>
                            <a:lnTo>
                              <a:pt x="0" y="6001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8" name="Forme libre : forme 857">
                <a:extLst>
                  <a:ext uri="{FF2B5EF4-FFF2-40B4-BE49-F238E27FC236}">
                    <a16:creationId xmlns:a16="http://schemas.microsoft.com/office/drawing/2014/main" id="{55E247FF-AF0D-4019-BE9F-8BA57495950C}"/>
                  </a:ext>
                </a:extLst>
              </p:cNvPr>
              <p:cNvSpPr/>
              <p:nvPr/>
            </p:nvSpPr>
            <p:spPr>
              <a:xfrm>
                <a:off x="10028852" y="4454589"/>
                <a:ext cx="13811" cy="4476"/>
              </a:xfrm>
              <a:custGeom>
                <a:avLst/>
                <a:gdLst>
                  <a:gd name="connsiteX0" fmla="*/ 13811 w 13811"/>
                  <a:gd name="connsiteY0" fmla="*/ 0 h 4476"/>
                  <a:gd name="connsiteX1" fmla="*/ 6858 w 13811"/>
                  <a:gd name="connsiteY1" fmla="*/ 4477 h 4476"/>
                  <a:gd name="connsiteX2" fmla="*/ 0 w 13811"/>
                  <a:gd name="connsiteY2" fmla="*/ 95 h 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11" h="4476" fill="none" extrusionOk="0">
                    <a:moveTo>
                      <a:pt x="13811" y="0"/>
                    </a:moveTo>
                    <a:cubicBezTo>
                      <a:pt x="11860" y="2268"/>
                      <a:pt x="9861" y="5006"/>
                      <a:pt x="6858" y="4477"/>
                    </a:cubicBezTo>
                    <a:cubicBezTo>
                      <a:pt x="3734" y="4569"/>
                      <a:pt x="858" y="2402"/>
                      <a:pt x="0" y="95"/>
                    </a:cubicBezTo>
                  </a:path>
                  <a:path w="13811" h="4476" stroke="0" extrusionOk="0">
                    <a:moveTo>
                      <a:pt x="13811" y="0"/>
                    </a:moveTo>
                    <a:cubicBezTo>
                      <a:pt x="12834" y="2828"/>
                      <a:pt x="10143" y="4617"/>
                      <a:pt x="6858" y="4477"/>
                    </a:cubicBezTo>
                    <a:cubicBezTo>
                      <a:pt x="3635" y="4169"/>
                      <a:pt x="1174" y="2569"/>
                      <a:pt x="0" y="9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60394960">
                      <a:custGeom>
                        <a:avLst/>
                        <a:gdLst>
                          <a:gd name="connsiteX0" fmla="*/ 13811 w 13811"/>
                          <a:gd name="connsiteY0" fmla="*/ 0 h 4476"/>
                          <a:gd name="connsiteX1" fmla="*/ 6858 w 13811"/>
                          <a:gd name="connsiteY1" fmla="*/ 4477 h 4476"/>
                          <a:gd name="connsiteX2" fmla="*/ 0 w 13811"/>
                          <a:gd name="connsiteY2" fmla="*/ 95 h 44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3811" h="4476">
                            <a:moveTo>
                              <a:pt x="13811" y="0"/>
                            </a:moveTo>
                            <a:cubicBezTo>
                              <a:pt x="12764" y="2572"/>
                              <a:pt x="10097" y="4477"/>
                              <a:pt x="6858" y="4477"/>
                            </a:cubicBezTo>
                            <a:cubicBezTo>
                              <a:pt x="3715" y="4477"/>
                              <a:pt x="1048" y="2667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9" name="Forme libre : forme 858">
                <a:extLst>
                  <a:ext uri="{FF2B5EF4-FFF2-40B4-BE49-F238E27FC236}">
                    <a16:creationId xmlns:a16="http://schemas.microsoft.com/office/drawing/2014/main" id="{46FE4A4F-D644-4F0D-8935-0E02EACA6E1D}"/>
                  </a:ext>
                </a:extLst>
              </p:cNvPr>
              <p:cNvSpPr/>
              <p:nvPr/>
            </p:nvSpPr>
            <p:spPr>
              <a:xfrm>
                <a:off x="9892549" y="4397535"/>
                <a:ext cx="9525" cy="6000"/>
              </a:xfrm>
              <a:custGeom>
                <a:avLst/>
                <a:gdLst>
                  <a:gd name="connsiteX0" fmla="*/ 0 w 9525"/>
                  <a:gd name="connsiteY0" fmla="*/ 0 h 6000"/>
                  <a:gd name="connsiteX1" fmla="*/ 0 w 9525"/>
                  <a:gd name="connsiteY1" fmla="*/ 6001 h 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00" fill="none" extrusionOk="0">
                    <a:moveTo>
                      <a:pt x="0" y="0"/>
                    </a:moveTo>
                    <a:cubicBezTo>
                      <a:pt x="153" y="1252"/>
                      <a:pt x="-706" y="4730"/>
                      <a:pt x="0" y="6001"/>
                    </a:cubicBezTo>
                  </a:path>
                  <a:path w="9525" h="6000" stroke="0" extrusionOk="0">
                    <a:moveTo>
                      <a:pt x="0" y="0"/>
                    </a:moveTo>
                    <a:cubicBezTo>
                      <a:pt x="4" y="2057"/>
                      <a:pt x="-439" y="4218"/>
                      <a:pt x="0" y="6001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68299283">
                      <a:custGeom>
                        <a:avLst/>
                        <a:gdLst>
                          <a:gd name="connsiteX0" fmla="*/ 0 w 9525"/>
                          <a:gd name="connsiteY0" fmla="*/ 0 h 6000"/>
                          <a:gd name="connsiteX1" fmla="*/ 0 w 9525"/>
                          <a:gd name="connsiteY1" fmla="*/ 6001 h 6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6000">
                            <a:moveTo>
                              <a:pt x="0" y="0"/>
                            </a:moveTo>
                            <a:lnTo>
                              <a:pt x="0" y="6001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0" name="Forme libre : forme 859">
                <a:extLst>
                  <a:ext uri="{FF2B5EF4-FFF2-40B4-BE49-F238E27FC236}">
                    <a16:creationId xmlns:a16="http://schemas.microsoft.com/office/drawing/2014/main" id="{1EB6A436-CE79-49D6-B8E6-9EA0DE5C21C2}"/>
                  </a:ext>
                </a:extLst>
              </p:cNvPr>
              <p:cNvSpPr/>
              <p:nvPr/>
            </p:nvSpPr>
            <p:spPr>
              <a:xfrm>
                <a:off x="9930935" y="4398201"/>
                <a:ext cx="9525" cy="5905"/>
              </a:xfrm>
              <a:custGeom>
                <a:avLst/>
                <a:gdLst>
                  <a:gd name="connsiteX0" fmla="*/ 0 w 9525"/>
                  <a:gd name="connsiteY0" fmla="*/ 0 h 5905"/>
                  <a:gd name="connsiteX1" fmla="*/ 0 w 9525"/>
                  <a:gd name="connsiteY1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905" fill="none" extrusionOk="0">
                    <a:moveTo>
                      <a:pt x="0" y="0"/>
                    </a:moveTo>
                    <a:cubicBezTo>
                      <a:pt x="264" y="1841"/>
                      <a:pt x="-306" y="2985"/>
                      <a:pt x="0" y="5905"/>
                    </a:cubicBezTo>
                  </a:path>
                  <a:path w="9525" h="5905" stroke="0" extrusionOk="0">
                    <a:moveTo>
                      <a:pt x="0" y="0"/>
                    </a:moveTo>
                    <a:cubicBezTo>
                      <a:pt x="89" y="1222"/>
                      <a:pt x="-684" y="3089"/>
                      <a:pt x="0" y="590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380203334">
                      <a:custGeom>
                        <a:avLst/>
                        <a:gdLst>
                          <a:gd name="connsiteX0" fmla="*/ 0 w 9525"/>
                          <a:gd name="connsiteY0" fmla="*/ 0 h 5905"/>
                          <a:gd name="connsiteX1" fmla="*/ 0 w 9525"/>
                          <a:gd name="connsiteY1" fmla="*/ 5905 h 59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905">
                            <a:moveTo>
                              <a:pt x="0" y="0"/>
                            </a:moveTo>
                            <a:lnTo>
                              <a:pt x="0" y="5905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1" name="Forme libre : forme 860">
                <a:extLst>
                  <a:ext uri="{FF2B5EF4-FFF2-40B4-BE49-F238E27FC236}">
                    <a16:creationId xmlns:a16="http://schemas.microsoft.com/office/drawing/2014/main" id="{E7A3B7C1-D755-417D-8C69-A489473FA4C8}"/>
                  </a:ext>
                </a:extLst>
              </p:cNvPr>
              <p:cNvSpPr/>
              <p:nvPr/>
            </p:nvSpPr>
            <p:spPr>
              <a:xfrm>
                <a:off x="9904932" y="4428205"/>
                <a:ext cx="13715" cy="4476"/>
              </a:xfrm>
              <a:custGeom>
                <a:avLst/>
                <a:gdLst>
                  <a:gd name="connsiteX0" fmla="*/ 13716 w 13715"/>
                  <a:gd name="connsiteY0" fmla="*/ 0 h 4476"/>
                  <a:gd name="connsiteX1" fmla="*/ 6858 w 13715"/>
                  <a:gd name="connsiteY1" fmla="*/ 4477 h 4476"/>
                  <a:gd name="connsiteX2" fmla="*/ 0 w 13715"/>
                  <a:gd name="connsiteY2" fmla="*/ 190 h 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715" h="4476" fill="none" extrusionOk="0">
                    <a:moveTo>
                      <a:pt x="13716" y="0"/>
                    </a:moveTo>
                    <a:cubicBezTo>
                      <a:pt x="12236" y="2079"/>
                      <a:pt x="10537" y="4182"/>
                      <a:pt x="6858" y="4477"/>
                    </a:cubicBezTo>
                    <a:cubicBezTo>
                      <a:pt x="3623" y="4518"/>
                      <a:pt x="828" y="2866"/>
                      <a:pt x="0" y="190"/>
                    </a:cubicBezTo>
                  </a:path>
                  <a:path w="13715" h="4476" stroke="0" extrusionOk="0">
                    <a:moveTo>
                      <a:pt x="13716" y="0"/>
                    </a:moveTo>
                    <a:cubicBezTo>
                      <a:pt x="13076" y="2723"/>
                      <a:pt x="9348" y="4913"/>
                      <a:pt x="6858" y="4477"/>
                    </a:cubicBezTo>
                    <a:cubicBezTo>
                      <a:pt x="3067" y="4549"/>
                      <a:pt x="462" y="2531"/>
                      <a:pt x="0" y="19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247101777">
                      <a:custGeom>
                        <a:avLst/>
                        <a:gdLst>
                          <a:gd name="connsiteX0" fmla="*/ 13716 w 13715"/>
                          <a:gd name="connsiteY0" fmla="*/ 0 h 4476"/>
                          <a:gd name="connsiteX1" fmla="*/ 6858 w 13715"/>
                          <a:gd name="connsiteY1" fmla="*/ 4477 h 4476"/>
                          <a:gd name="connsiteX2" fmla="*/ 0 w 13715"/>
                          <a:gd name="connsiteY2" fmla="*/ 190 h 44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3715" h="4476">
                            <a:moveTo>
                              <a:pt x="13716" y="0"/>
                            </a:moveTo>
                            <a:cubicBezTo>
                              <a:pt x="12668" y="2572"/>
                              <a:pt x="10001" y="4477"/>
                              <a:pt x="6858" y="4477"/>
                            </a:cubicBezTo>
                            <a:cubicBezTo>
                              <a:pt x="3715" y="4477"/>
                              <a:pt x="1048" y="2667"/>
                              <a:pt x="0" y="19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2" name="Forme libre : forme 861">
                <a:extLst>
                  <a:ext uri="{FF2B5EF4-FFF2-40B4-BE49-F238E27FC236}">
                    <a16:creationId xmlns:a16="http://schemas.microsoft.com/office/drawing/2014/main" id="{DA24120F-1417-4C59-BBC7-06C5C4FED93C}"/>
                  </a:ext>
                </a:extLst>
              </p:cNvPr>
              <p:cNvSpPr/>
              <p:nvPr/>
            </p:nvSpPr>
            <p:spPr>
              <a:xfrm>
                <a:off x="9863117" y="4405154"/>
                <a:ext cx="97345" cy="46196"/>
              </a:xfrm>
              <a:custGeom>
                <a:avLst/>
                <a:gdLst>
                  <a:gd name="connsiteX0" fmla="*/ 97346 w 97345"/>
                  <a:gd name="connsiteY0" fmla="*/ 190 h 46196"/>
                  <a:gd name="connsiteX1" fmla="*/ 48673 w 97345"/>
                  <a:gd name="connsiteY1" fmla="*/ 46196 h 46196"/>
                  <a:gd name="connsiteX2" fmla="*/ 0 w 97345"/>
                  <a:gd name="connsiteY2" fmla="*/ 0 h 46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345" h="46196" fill="none" extrusionOk="0">
                    <a:moveTo>
                      <a:pt x="97346" y="190"/>
                    </a:moveTo>
                    <a:cubicBezTo>
                      <a:pt x="93178" y="27963"/>
                      <a:pt x="70138" y="45064"/>
                      <a:pt x="48673" y="46196"/>
                    </a:cubicBezTo>
                    <a:cubicBezTo>
                      <a:pt x="23594" y="48293"/>
                      <a:pt x="9379" y="23738"/>
                      <a:pt x="0" y="0"/>
                    </a:cubicBezTo>
                  </a:path>
                  <a:path w="97345" h="46196" stroke="0" extrusionOk="0">
                    <a:moveTo>
                      <a:pt x="97346" y="190"/>
                    </a:moveTo>
                    <a:cubicBezTo>
                      <a:pt x="98988" y="27805"/>
                      <a:pt x="72649" y="48675"/>
                      <a:pt x="48673" y="46196"/>
                    </a:cubicBezTo>
                    <a:cubicBezTo>
                      <a:pt x="26821" y="43221"/>
                      <a:pt x="8359" y="31754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97646972">
                      <a:custGeom>
                        <a:avLst/>
                        <a:gdLst>
                          <a:gd name="connsiteX0" fmla="*/ 97346 w 97345"/>
                          <a:gd name="connsiteY0" fmla="*/ 190 h 46196"/>
                          <a:gd name="connsiteX1" fmla="*/ 48673 w 97345"/>
                          <a:gd name="connsiteY1" fmla="*/ 46196 h 46196"/>
                          <a:gd name="connsiteX2" fmla="*/ 0 w 97345"/>
                          <a:gd name="connsiteY2" fmla="*/ 0 h 461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97345" h="46196">
                            <a:moveTo>
                              <a:pt x="97346" y="190"/>
                            </a:moveTo>
                            <a:cubicBezTo>
                              <a:pt x="94107" y="26194"/>
                              <a:pt x="73533" y="46196"/>
                              <a:pt x="48673" y="46196"/>
                            </a:cubicBezTo>
                            <a:cubicBezTo>
                              <a:pt x="23717" y="46196"/>
                              <a:pt x="3143" y="26099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3" name="Forme libre : forme 862">
                <a:extLst>
                  <a:ext uri="{FF2B5EF4-FFF2-40B4-BE49-F238E27FC236}">
                    <a16:creationId xmlns:a16="http://schemas.microsoft.com/office/drawing/2014/main" id="{D651D17E-12F6-4EC2-AEC3-16393E399AE0}"/>
                  </a:ext>
                </a:extLst>
              </p:cNvPr>
              <p:cNvSpPr/>
              <p:nvPr/>
            </p:nvSpPr>
            <p:spPr>
              <a:xfrm>
                <a:off x="9869308" y="4345147"/>
                <a:ext cx="85248" cy="27051"/>
              </a:xfrm>
              <a:custGeom>
                <a:avLst/>
                <a:gdLst>
                  <a:gd name="connsiteX0" fmla="*/ 0 w 85248"/>
                  <a:gd name="connsiteY0" fmla="*/ 26575 h 27051"/>
                  <a:gd name="connsiteX1" fmla="*/ 42482 w 85248"/>
                  <a:gd name="connsiteY1" fmla="*/ 0 h 27051"/>
                  <a:gd name="connsiteX2" fmla="*/ 85249 w 85248"/>
                  <a:gd name="connsiteY2" fmla="*/ 27051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248" h="27051" fill="none" extrusionOk="0">
                    <a:moveTo>
                      <a:pt x="0" y="26575"/>
                    </a:moveTo>
                    <a:cubicBezTo>
                      <a:pt x="5493" y="6860"/>
                      <a:pt x="21736" y="-825"/>
                      <a:pt x="42482" y="0"/>
                    </a:cubicBezTo>
                    <a:cubicBezTo>
                      <a:pt x="57741" y="-3679"/>
                      <a:pt x="76953" y="8173"/>
                      <a:pt x="85249" y="27051"/>
                    </a:cubicBezTo>
                  </a:path>
                  <a:path w="85248" h="27051" stroke="0" extrusionOk="0">
                    <a:moveTo>
                      <a:pt x="0" y="26575"/>
                    </a:moveTo>
                    <a:cubicBezTo>
                      <a:pt x="9067" y="10767"/>
                      <a:pt x="28624" y="-3235"/>
                      <a:pt x="42482" y="0"/>
                    </a:cubicBezTo>
                    <a:cubicBezTo>
                      <a:pt x="63522" y="-248"/>
                      <a:pt x="74261" y="13218"/>
                      <a:pt x="85249" y="27051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42766191">
                      <a:custGeom>
                        <a:avLst/>
                        <a:gdLst>
                          <a:gd name="connsiteX0" fmla="*/ 0 w 85248"/>
                          <a:gd name="connsiteY0" fmla="*/ 26575 h 27051"/>
                          <a:gd name="connsiteX1" fmla="*/ 42482 w 85248"/>
                          <a:gd name="connsiteY1" fmla="*/ 0 h 27051"/>
                          <a:gd name="connsiteX2" fmla="*/ 85249 w 85248"/>
                          <a:gd name="connsiteY2" fmla="*/ 27051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5248" h="27051">
                            <a:moveTo>
                              <a:pt x="0" y="26575"/>
                            </a:moveTo>
                            <a:cubicBezTo>
                              <a:pt x="8477" y="10668"/>
                              <a:pt x="24384" y="0"/>
                              <a:pt x="42482" y="0"/>
                            </a:cubicBezTo>
                            <a:cubicBezTo>
                              <a:pt x="60865" y="0"/>
                              <a:pt x="76867" y="10859"/>
                              <a:pt x="85249" y="27051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4" name="Forme libre : forme 863">
                <a:extLst>
                  <a:ext uri="{FF2B5EF4-FFF2-40B4-BE49-F238E27FC236}">
                    <a16:creationId xmlns:a16="http://schemas.microsoft.com/office/drawing/2014/main" id="{88D1720C-10C9-430D-B271-BB1593D286EA}"/>
                  </a:ext>
                </a:extLst>
              </p:cNvPr>
              <p:cNvSpPr/>
              <p:nvPr/>
            </p:nvSpPr>
            <p:spPr>
              <a:xfrm>
                <a:off x="9855592" y="4370769"/>
                <a:ext cx="17716" cy="34861"/>
              </a:xfrm>
              <a:custGeom>
                <a:avLst/>
                <a:gdLst>
                  <a:gd name="connsiteX0" fmla="*/ 8858 w 17716"/>
                  <a:gd name="connsiteY0" fmla="*/ 34862 h 34861"/>
                  <a:gd name="connsiteX1" fmla="*/ 8858 w 17716"/>
                  <a:gd name="connsiteY1" fmla="*/ 34862 h 34861"/>
                  <a:gd name="connsiteX2" fmla="*/ 0 w 17716"/>
                  <a:gd name="connsiteY2" fmla="*/ 26003 h 34861"/>
                  <a:gd name="connsiteX3" fmla="*/ 0 w 17716"/>
                  <a:gd name="connsiteY3" fmla="*/ 8858 h 34861"/>
                  <a:gd name="connsiteX4" fmla="*/ 8858 w 17716"/>
                  <a:gd name="connsiteY4" fmla="*/ 0 h 34861"/>
                  <a:gd name="connsiteX5" fmla="*/ 8858 w 17716"/>
                  <a:gd name="connsiteY5" fmla="*/ 0 h 34861"/>
                  <a:gd name="connsiteX6" fmla="*/ 17717 w 17716"/>
                  <a:gd name="connsiteY6" fmla="*/ 8858 h 34861"/>
                  <a:gd name="connsiteX7" fmla="*/ 17717 w 17716"/>
                  <a:gd name="connsiteY7" fmla="*/ 26003 h 34861"/>
                  <a:gd name="connsiteX8" fmla="*/ 8858 w 17716"/>
                  <a:gd name="connsiteY8" fmla="*/ 34862 h 3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16" h="34861" fill="none" extrusionOk="0">
                    <a:moveTo>
                      <a:pt x="8858" y="34862"/>
                    </a:moveTo>
                    <a:lnTo>
                      <a:pt x="8858" y="34862"/>
                    </a:lnTo>
                    <a:cubicBezTo>
                      <a:pt x="3935" y="34733"/>
                      <a:pt x="-451" y="31174"/>
                      <a:pt x="0" y="26003"/>
                    </a:cubicBezTo>
                    <a:cubicBezTo>
                      <a:pt x="-537" y="20041"/>
                      <a:pt x="1400" y="12797"/>
                      <a:pt x="0" y="8858"/>
                    </a:cubicBezTo>
                    <a:cubicBezTo>
                      <a:pt x="280" y="5168"/>
                      <a:pt x="3946" y="377"/>
                      <a:pt x="8858" y="0"/>
                    </a:cubicBezTo>
                    <a:lnTo>
                      <a:pt x="8858" y="0"/>
                    </a:lnTo>
                    <a:cubicBezTo>
                      <a:pt x="13551" y="294"/>
                      <a:pt x="17606" y="4216"/>
                      <a:pt x="17717" y="8858"/>
                    </a:cubicBezTo>
                    <a:cubicBezTo>
                      <a:pt x="18325" y="14805"/>
                      <a:pt x="17225" y="20646"/>
                      <a:pt x="17717" y="26003"/>
                    </a:cubicBezTo>
                    <a:cubicBezTo>
                      <a:pt x="17621" y="30318"/>
                      <a:pt x="13333" y="35495"/>
                      <a:pt x="8858" y="34862"/>
                    </a:cubicBezTo>
                    <a:close/>
                  </a:path>
                  <a:path w="17716" h="34861" stroke="0" extrusionOk="0">
                    <a:moveTo>
                      <a:pt x="8858" y="34862"/>
                    </a:moveTo>
                    <a:lnTo>
                      <a:pt x="8858" y="34862"/>
                    </a:lnTo>
                    <a:cubicBezTo>
                      <a:pt x="4330" y="34473"/>
                      <a:pt x="-496" y="30791"/>
                      <a:pt x="0" y="26003"/>
                    </a:cubicBezTo>
                    <a:cubicBezTo>
                      <a:pt x="-558" y="20255"/>
                      <a:pt x="258" y="15150"/>
                      <a:pt x="0" y="8858"/>
                    </a:cubicBezTo>
                    <a:cubicBezTo>
                      <a:pt x="-405" y="4381"/>
                      <a:pt x="3512" y="-246"/>
                      <a:pt x="8858" y="0"/>
                    </a:cubicBezTo>
                    <a:lnTo>
                      <a:pt x="8858" y="0"/>
                    </a:lnTo>
                    <a:cubicBezTo>
                      <a:pt x="13499" y="1407"/>
                      <a:pt x="17867" y="4596"/>
                      <a:pt x="17717" y="8858"/>
                    </a:cubicBezTo>
                    <a:cubicBezTo>
                      <a:pt x="19494" y="13113"/>
                      <a:pt x="16471" y="21917"/>
                      <a:pt x="17717" y="26003"/>
                    </a:cubicBezTo>
                    <a:cubicBezTo>
                      <a:pt x="17999" y="29716"/>
                      <a:pt x="13653" y="36044"/>
                      <a:pt x="8858" y="34862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27895759">
                      <a:custGeom>
                        <a:avLst/>
                        <a:gdLst>
                          <a:gd name="connsiteX0" fmla="*/ 8858 w 17716"/>
                          <a:gd name="connsiteY0" fmla="*/ 34862 h 34861"/>
                          <a:gd name="connsiteX1" fmla="*/ 8858 w 17716"/>
                          <a:gd name="connsiteY1" fmla="*/ 34862 h 34861"/>
                          <a:gd name="connsiteX2" fmla="*/ 0 w 17716"/>
                          <a:gd name="connsiteY2" fmla="*/ 26003 h 34861"/>
                          <a:gd name="connsiteX3" fmla="*/ 0 w 17716"/>
                          <a:gd name="connsiteY3" fmla="*/ 8858 h 34861"/>
                          <a:gd name="connsiteX4" fmla="*/ 8858 w 17716"/>
                          <a:gd name="connsiteY4" fmla="*/ 0 h 34861"/>
                          <a:gd name="connsiteX5" fmla="*/ 8858 w 17716"/>
                          <a:gd name="connsiteY5" fmla="*/ 0 h 34861"/>
                          <a:gd name="connsiteX6" fmla="*/ 17717 w 17716"/>
                          <a:gd name="connsiteY6" fmla="*/ 8858 h 34861"/>
                          <a:gd name="connsiteX7" fmla="*/ 17717 w 17716"/>
                          <a:gd name="connsiteY7" fmla="*/ 26003 h 34861"/>
                          <a:gd name="connsiteX8" fmla="*/ 8858 w 17716"/>
                          <a:gd name="connsiteY8" fmla="*/ 34862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716" h="34861">
                            <a:moveTo>
                              <a:pt x="8858" y="34862"/>
                            </a:moveTo>
                            <a:lnTo>
                              <a:pt x="8858" y="34862"/>
                            </a:lnTo>
                            <a:cubicBezTo>
                              <a:pt x="4001" y="34862"/>
                              <a:pt x="0" y="30861"/>
                              <a:pt x="0" y="26003"/>
                            </a:cubicBezTo>
                            <a:lnTo>
                              <a:pt x="0" y="8858"/>
                            </a:lnTo>
                            <a:cubicBezTo>
                              <a:pt x="0" y="4001"/>
                              <a:pt x="4001" y="0"/>
                              <a:pt x="8858" y="0"/>
                            </a:cubicBezTo>
                            <a:lnTo>
                              <a:pt x="8858" y="0"/>
                            </a:lnTo>
                            <a:cubicBezTo>
                              <a:pt x="13716" y="0"/>
                              <a:pt x="17717" y="4001"/>
                              <a:pt x="17717" y="8858"/>
                            </a:cubicBezTo>
                            <a:lnTo>
                              <a:pt x="17717" y="26003"/>
                            </a:lnTo>
                            <a:cubicBezTo>
                              <a:pt x="17621" y="30861"/>
                              <a:pt x="13716" y="34862"/>
                              <a:pt x="8858" y="34862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5" name="Forme libre : forme 864">
                <a:extLst>
                  <a:ext uri="{FF2B5EF4-FFF2-40B4-BE49-F238E27FC236}">
                    <a16:creationId xmlns:a16="http://schemas.microsoft.com/office/drawing/2014/main" id="{9D4E141B-B365-47D2-A641-F65AA3904910}"/>
                  </a:ext>
                </a:extLst>
              </p:cNvPr>
              <p:cNvSpPr/>
              <p:nvPr/>
            </p:nvSpPr>
            <p:spPr>
              <a:xfrm>
                <a:off x="9950556" y="4370769"/>
                <a:ext cx="17716" cy="34861"/>
              </a:xfrm>
              <a:custGeom>
                <a:avLst/>
                <a:gdLst>
                  <a:gd name="connsiteX0" fmla="*/ 8858 w 17716"/>
                  <a:gd name="connsiteY0" fmla="*/ 34862 h 34861"/>
                  <a:gd name="connsiteX1" fmla="*/ 8858 w 17716"/>
                  <a:gd name="connsiteY1" fmla="*/ 34862 h 34861"/>
                  <a:gd name="connsiteX2" fmla="*/ 0 w 17716"/>
                  <a:gd name="connsiteY2" fmla="*/ 26003 h 34861"/>
                  <a:gd name="connsiteX3" fmla="*/ 0 w 17716"/>
                  <a:gd name="connsiteY3" fmla="*/ 8858 h 34861"/>
                  <a:gd name="connsiteX4" fmla="*/ 8858 w 17716"/>
                  <a:gd name="connsiteY4" fmla="*/ 0 h 34861"/>
                  <a:gd name="connsiteX5" fmla="*/ 8858 w 17716"/>
                  <a:gd name="connsiteY5" fmla="*/ 0 h 34861"/>
                  <a:gd name="connsiteX6" fmla="*/ 17716 w 17716"/>
                  <a:gd name="connsiteY6" fmla="*/ 8858 h 34861"/>
                  <a:gd name="connsiteX7" fmla="*/ 17716 w 17716"/>
                  <a:gd name="connsiteY7" fmla="*/ 26003 h 34861"/>
                  <a:gd name="connsiteX8" fmla="*/ 8858 w 17716"/>
                  <a:gd name="connsiteY8" fmla="*/ 34862 h 3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16" h="34861" fill="none" extrusionOk="0">
                    <a:moveTo>
                      <a:pt x="8858" y="34862"/>
                    </a:moveTo>
                    <a:lnTo>
                      <a:pt x="8858" y="34862"/>
                    </a:lnTo>
                    <a:cubicBezTo>
                      <a:pt x="4532" y="34480"/>
                      <a:pt x="-10" y="29942"/>
                      <a:pt x="0" y="26003"/>
                    </a:cubicBezTo>
                    <a:cubicBezTo>
                      <a:pt x="-496" y="19040"/>
                      <a:pt x="1376" y="16507"/>
                      <a:pt x="0" y="8858"/>
                    </a:cubicBezTo>
                    <a:cubicBezTo>
                      <a:pt x="-144" y="2729"/>
                      <a:pt x="4559" y="-1187"/>
                      <a:pt x="8858" y="0"/>
                    </a:cubicBezTo>
                    <a:lnTo>
                      <a:pt x="8858" y="0"/>
                    </a:lnTo>
                    <a:cubicBezTo>
                      <a:pt x="13319" y="651"/>
                      <a:pt x="17002" y="4354"/>
                      <a:pt x="17716" y="8858"/>
                    </a:cubicBezTo>
                    <a:cubicBezTo>
                      <a:pt x="17769" y="14666"/>
                      <a:pt x="16121" y="21267"/>
                      <a:pt x="17716" y="26003"/>
                    </a:cubicBezTo>
                    <a:cubicBezTo>
                      <a:pt x="16700" y="29940"/>
                      <a:pt x="13399" y="34769"/>
                      <a:pt x="8858" y="34862"/>
                    </a:cubicBezTo>
                    <a:close/>
                  </a:path>
                  <a:path w="17716" h="34861" stroke="0" extrusionOk="0">
                    <a:moveTo>
                      <a:pt x="8858" y="34862"/>
                    </a:moveTo>
                    <a:lnTo>
                      <a:pt x="8858" y="34862"/>
                    </a:lnTo>
                    <a:cubicBezTo>
                      <a:pt x="3346" y="33612"/>
                      <a:pt x="434" y="31155"/>
                      <a:pt x="0" y="26003"/>
                    </a:cubicBezTo>
                    <a:cubicBezTo>
                      <a:pt x="-933" y="18143"/>
                      <a:pt x="515" y="14227"/>
                      <a:pt x="0" y="8858"/>
                    </a:cubicBezTo>
                    <a:cubicBezTo>
                      <a:pt x="101" y="4140"/>
                      <a:pt x="5140" y="-637"/>
                      <a:pt x="8858" y="0"/>
                    </a:cubicBezTo>
                    <a:lnTo>
                      <a:pt x="8858" y="0"/>
                    </a:lnTo>
                    <a:cubicBezTo>
                      <a:pt x="14381" y="-173"/>
                      <a:pt x="17938" y="3730"/>
                      <a:pt x="17716" y="8858"/>
                    </a:cubicBezTo>
                    <a:cubicBezTo>
                      <a:pt x="19673" y="13521"/>
                      <a:pt x="17576" y="19212"/>
                      <a:pt x="17716" y="26003"/>
                    </a:cubicBezTo>
                    <a:cubicBezTo>
                      <a:pt x="16919" y="31124"/>
                      <a:pt x="13940" y="33740"/>
                      <a:pt x="8858" y="34862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98306614">
                      <a:custGeom>
                        <a:avLst/>
                        <a:gdLst>
                          <a:gd name="connsiteX0" fmla="*/ 8858 w 17716"/>
                          <a:gd name="connsiteY0" fmla="*/ 34862 h 34861"/>
                          <a:gd name="connsiteX1" fmla="*/ 8858 w 17716"/>
                          <a:gd name="connsiteY1" fmla="*/ 34862 h 34861"/>
                          <a:gd name="connsiteX2" fmla="*/ 0 w 17716"/>
                          <a:gd name="connsiteY2" fmla="*/ 26003 h 34861"/>
                          <a:gd name="connsiteX3" fmla="*/ 0 w 17716"/>
                          <a:gd name="connsiteY3" fmla="*/ 8858 h 34861"/>
                          <a:gd name="connsiteX4" fmla="*/ 8858 w 17716"/>
                          <a:gd name="connsiteY4" fmla="*/ 0 h 34861"/>
                          <a:gd name="connsiteX5" fmla="*/ 8858 w 17716"/>
                          <a:gd name="connsiteY5" fmla="*/ 0 h 34861"/>
                          <a:gd name="connsiteX6" fmla="*/ 17716 w 17716"/>
                          <a:gd name="connsiteY6" fmla="*/ 8858 h 34861"/>
                          <a:gd name="connsiteX7" fmla="*/ 17716 w 17716"/>
                          <a:gd name="connsiteY7" fmla="*/ 26003 h 34861"/>
                          <a:gd name="connsiteX8" fmla="*/ 8858 w 17716"/>
                          <a:gd name="connsiteY8" fmla="*/ 34862 h 3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716" h="34861">
                            <a:moveTo>
                              <a:pt x="8858" y="34862"/>
                            </a:moveTo>
                            <a:lnTo>
                              <a:pt x="8858" y="34862"/>
                            </a:lnTo>
                            <a:cubicBezTo>
                              <a:pt x="4001" y="34862"/>
                              <a:pt x="0" y="30861"/>
                              <a:pt x="0" y="26003"/>
                            </a:cubicBezTo>
                            <a:lnTo>
                              <a:pt x="0" y="8858"/>
                            </a:lnTo>
                            <a:cubicBezTo>
                              <a:pt x="0" y="4001"/>
                              <a:pt x="4001" y="0"/>
                              <a:pt x="8858" y="0"/>
                            </a:cubicBezTo>
                            <a:lnTo>
                              <a:pt x="8858" y="0"/>
                            </a:lnTo>
                            <a:cubicBezTo>
                              <a:pt x="13716" y="0"/>
                              <a:pt x="17716" y="4001"/>
                              <a:pt x="17716" y="8858"/>
                            </a:cubicBezTo>
                            <a:lnTo>
                              <a:pt x="17716" y="26003"/>
                            </a:lnTo>
                            <a:cubicBezTo>
                              <a:pt x="17716" y="30861"/>
                              <a:pt x="13716" y="34862"/>
                              <a:pt x="8858" y="34862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6" name="Forme libre : forme 865">
                <a:extLst>
                  <a:ext uri="{FF2B5EF4-FFF2-40B4-BE49-F238E27FC236}">
                    <a16:creationId xmlns:a16="http://schemas.microsoft.com/office/drawing/2014/main" id="{790B961F-E778-4918-A5AE-629E5E5D5D7D}"/>
                  </a:ext>
                </a:extLst>
              </p:cNvPr>
              <p:cNvSpPr/>
              <p:nvPr/>
            </p:nvSpPr>
            <p:spPr>
              <a:xfrm>
                <a:off x="9898645" y="4385057"/>
                <a:ext cx="25050" cy="9525"/>
              </a:xfrm>
              <a:custGeom>
                <a:avLst/>
                <a:gdLst>
                  <a:gd name="connsiteX0" fmla="*/ 0 w 25050"/>
                  <a:gd name="connsiteY0" fmla="*/ 0 h 9525"/>
                  <a:gd name="connsiteX1" fmla="*/ 25051 w 250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050" h="9525" fill="none" extrusionOk="0">
                    <a:moveTo>
                      <a:pt x="0" y="0"/>
                    </a:moveTo>
                    <a:cubicBezTo>
                      <a:pt x="9459" y="-1508"/>
                      <a:pt x="15163" y="1777"/>
                      <a:pt x="25051" y="0"/>
                    </a:cubicBezTo>
                  </a:path>
                  <a:path w="25050" h="9525" stroke="0" extrusionOk="0">
                    <a:moveTo>
                      <a:pt x="0" y="0"/>
                    </a:moveTo>
                    <a:cubicBezTo>
                      <a:pt x="9221" y="-291"/>
                      <a:pt x="15897" y="545"/>
                      <a:pt x="2505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39398496">
                      <a:custGeom>
                        <a:avLst/>
                        <a:gdLst>
                          <a:gd name="connsiteX0" fmla="*/ 0 w 25050"/>
                          <a:gd name="connsiteY0" fmla="*/ 0 h 9525"/>
                          <a:gd name="connsiteX1" fmla="*/ 25051 w 25050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5050" h="9525">
                            <a:moveTo>
                              <a:pt x="0" y="0"/>
                            </a:moveTo>
                            <a:lnTo>
                              <a:pt x="25051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67" name="Forme libre : forme 866">
                <a:extLst>
                  <a:ext uri="{FF2B5EF4-FFF2-40B4-BE49-F238E27FC236}">
                    <a16:creationId xmlns:a16="http://schemas.microsoft.com/office/drawing/2014/main" id="{E836B22D-A4AE-42B2-B53A-84506B1974A9}"/>
                  </a:ext>
                </a:extLst>
              </p:cNvPr>
              <p:cNvSpPr/>
              <p:nvPr/>
            </p:nvSpPr>
            <p:spPr>
              <a:xfrm>
                <a:off x="9904646" y="4373722"/>
                <a:ext cx="10096" cy="9525"/>
              </a:xfrm>
              <a:custGeom>
                <a:avLst/>
                <a:gdLst>
                  <a:gd name="connsiteX0" fmla="*/ 0 w 10096"/>
                  <a:gd name="connsiteY0" fmla="*/ 0 h 9525"/>
                  <a:gd name="connsiteX1" fmla="*/ 10096 w 1009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96" h="9525" fill="none" extrusionOk="0">
                    <a:moveTo>
                      <a:pt x="0" y="0"/>
                    </a:moveTo>
                    <a:cubicBezTo>
                      <a:pt x="4106" y="-658"/>
                      <a:pt x="7335" y="1152"/>
                      <a:pt x="10096" y="0"/>
                    </a:cubicBezTo>
                  </a:path>
                  <a:path w="10096" h="9525" stroke="0" extrusionOk="0">
                    <a:moveTo>
                      <a:pt x="0" y="0"/>
                    </a:moveTo>
                    <a:cubicBezTo>
                      <a:pt x="2642" y="-1020"/>
                      <a:pt x="7290" y="1001"/>
                      <a:pt x="10096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11802917">
                      <a:custGeom>
                        <a:avLst/>
                        <a:gdLst>
                          <a:gd name="connsiteX0" fmla="*/ 0 w 10096"/>
                          <a:gd name="connsiteY0" fmla="*/ 0 h 9525"/>
                          <a:gd name="connsiteX1" fmla="*/ 10096 w 10096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0096" h="9525">
                            <a:moveTo>
                              <a:pt x="0" y="0"/>
                            </a:moveTo>
                            <a:lnTo>
                              <a:pt x="10096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836" name="Rectangle 835">
              <a:extLst>
                <a:ext uri="{FF2B5EF4-FFF2-40B4-BE49-F238E27FC236}">
                  <a16:creationId xmlns:a16="http://schemas.microsoft.com/office/drawing/2014/main" id="{4614454E-3FAF-4A5C-BE56-B79204880DAA}"/>
                </a:ext>
              </a:extLst>
            </p:cNvPr>
            <p:cNvSpPr/>
            <p:nvPr/>
          </p:nvSpPr>
          <p:spPr>
            <a:xfrm>
              <a:off x="10653833" y="5164783"/>
              <a:ext cx="1147362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Les séniors</a:t>
              </a:r>
            </a:p>
          </p:txBody>
        </p:sp>
      </p:grpSp>
      <p:grpSp>
        <p:nvGrpSpPr>
          <p:cNvPr id="1045" name="Groupe 1044">
            <a:extLst>
              <a:ext uri="{FF2B5EF4-FFF2-40B4-BE49-F238E27FC236}">
                <a16:creationId xmlns:a16="http://schemas.microsoft.com/office/drawing/2014/main" id="{12269FB6-3F35-4D08-90BF-3F1DE42AD6E2}"/>
              </a:ext>
            </a:extLst>
          </p:cNvPr>
          <p:cNvGrpSpPr/>
          <p:nvPr/>
        </p:nvGrpSpPr>
        <p:grpSpPr>
          <a:xfrm>
            <a:off x="4995184" y="3744541"/>
            <a:ext cx="1147362" cy="1728075"/>
            <a:chOff x="6377284" y="4209069"/>
            <a:chExt cx="1147362" cy="1728075"/>
          </a:xfrm>
        </p:grpSpPr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CE57BE2A-A167-4302-B5A9-BA92298372BE}"/>
                </a:ext>
              </a:extLst>
            </p:cNvPr>
            <p:cNvSpPr/>
            <p:nvPr/>
          </p:nvSpPr>
          <p:spPr>
            <a:xfrm>
              <a:off x="6377284" y="5471413"/>
              <a:ext cx="1147362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Les enfants de </a:t>
              </a:r>
            </a:p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nos clients </a:t>
              </a:r>
            </a:p>
            <a:p>
              <a:pPr algn="ctr"/>
              <a:r>
                <a:rPr lang="fr-FR" sz="900" dirty="0" err="1">
                  <a:solidFill>
                    <a:schemeClr val="tx1"/>
                  </a:solidFill>
                </a:rPr>
                <a:t>BPe</a:t>
              </a:r>
              <a:r>
                <a:rPr lang="fr-FR" sz="900" dirty="0">
                  <a:solidFill>
                    <a:schemeClr val="tx1"/>
                  </a:solidFill>
                </a:rPr>
                <a:t> &amp; </a:t>
              </a:r>
              <a:r>
                <a:rPr lang="fr-FR" sz="900" dirty="0" err="1">
                  <a:solidFill>
                    <a:schemeClr val="tx1"/>
                  </a:solidFill>
                </a:rPr>
                <a:t>JBPe</a:t>
              </a:r>
              <a:endParaRPr lang="fr-FR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1044" name="Groupe 1043">
              <a:extLst>
                <a:ext uri="{FF2B5EF4-FFF2-40B4-BE49-F238E27FC236}">
                  <a16:creationId xmlns:a16="http://schemas.microsoft.com/office/drawing/2014/main" id="{68A107B6-DB61-4595-AAE2-199220F3E97F}"/>
                </a:ext>
              </a:extLst>
            </p:cNvPr>
            <p:cNvGrpSpPr/>
            <p:nvPr/>
          </p:nvGrpSpPr>
          <p:grpSpPr>
            <a:xfrm>
              <a:off x="6628961" y="4209069"/>
              <a:ext cx="747328" cy="1241078"/>
              <a:chOff x="12192000" y="1746047"/>
              <a:chExt cx="1652316" cy="2743979"/>
            </a:xfrm>
          </p:grpSpPr>
          <p:grpSp>
            <p:nvGrpSpPr>
              <p:cNvPr id="878" name="Graphique 1789">
                <a:extLst>
                  <a:ext uri="{FF2B5EF4-FFF2-40B4-BE49-F238E27FC236}">
                    <a16:creationId xmlns:a16="http://schemas.microsoft.com/office/drawing/2014/main" id="{AB1DE08F-93BF-4A07-80EC-4935011DE0D6}"/>
                  </a:ext>
                </a:extLst>
              </p:cNvPr>
              <p:cNvGrpSpPr/>
              <p:nvPr/>
            </p:nvGrpSpPr>
            <p:grpSpPr>
              <a:xfrm>
                <a:off x="12192000" y="1746047"/>
                <a:ext cx="1652316" cy="2743979"/>
                <a:chOff x="695325" y="2043113"/>
                <a:chExt cx="297275" cy="493680"/>
              </a:xfrm>
              <a:noFill/>
            </p:grpSpPr>
            <p:grpSp>
              <p:nvGrpSpPr>
                <p:cNvPr id="891" name="Graphique 1789">
                  <a:extLst>
                    <a:ext uri="{FF2B5EF4-FFF2-40B4-BE49-F238E27FC236}">
                      <a16:creationId xmlns:a16="http://schemas.microsoft.com/office/drawing/2014/main" id="{C50EA1A1-E9B0-484D-880F-D5F902E7B07D}"/>
                    </a:ext>
                  </a:extLst>
                </p:cNvPr>
                <p:cNvGrpSpPr/>
                <p:nvPr/>
              </p:nvGrpSpPr>
              <p:grpSpPr>
                <a:xfrm>
                  <a:off x="695325" y="2043113"/>
                  <a:ext cx="297275" cy="493680"/>
                  <a:chOff x="695325" y="2043113"/>
                  <a:chExt cx="297275" cy="493680"/>
                </a:xfrm>
                <a:noFill/>
              </p:grpSpPr>
              <p:sp>
                <p:nvSpPr>
                  <p:cNvPr id="893" name="Forme libre : forme 892">
                    <a:extLst>
                      <a:ext uri="{FF2B5EF4-FFF2-40B4-BE49-F238E27FC236}">
                        <a16:creationId xmlns:a16="http://schemas.microsoft.com/office/drawing/2014/main" id="{3A7628C7-E428-4D61-B6F0-82E6FE462080}"/>
                      </a:ext>
                    </a:extLst>
                  </p:cNvPr>
                  <p:cNvSpPr/>
                  <p:nvPr/>
                </p:nvSpPr>
                <p:spPr>
                  <a:xfrm>
                    <a:off x="732048" y="2247614"/>
                    <a:ext cx="6900" cy="17049"/>
                  </a:xfrm>
                  <a:custGeom>
                    <a:avLst/>
                    <a:gdLst>
                      <a:gd name="connsiteX0" fmla="*/ 6901 w 6900"/>
                      <a:gd name="connsiteY0" fmla="*/ 17050 h 17049"/>
                      <a:gd name="connsiteX1" fmla="*/ 43 w 6900"/>
                      <a:gd name="connsiteY1" fmla="*/ 8954 h 17049"/>
                      <a:gd name="connsiteX2" fmla="*/ 6710 w 6900"/>
                      <a:gd name="connsiteY2" fmla="*/ 0 h 17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900" h="17049" extrusionOk="0">
                        <a:moveTo>
                          <a:pt x="6901" y="17050"/>
                        </a:moveTo>
                        <a:cubicBezTo>
                          <a:pt x="6845" y="17173"/>
                          <a:pt x="1396" y="16162"/>
                          <a:pt x="43" y="8954"/>
                        </a:cubicBezTo>
                        <a:cubicBezTo>
                          <a:pt x="-624" y="1048"/>
                          <a:pt x="6710" y="-1"/>
                          <a:pt x="6710" y="0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057004907">
                          <a:custGeom>
                            <a:avLst/>
                            <a:gdLst>
                              <a:gd name="connsiteX0" fmla="*/ 6901 w 6900"/>
                              <a:gd name="connsiteY0" fmla="*/ 17050 h 17049"/>
                              <a:gd name="connsiteX1" fmla="*/ 43 w 6900"/>
                              <a:gd name="connsiteY1" fmla="*/ 8954 h 17049"/>
                              <a:gd name="connsiteX2" fmla="*/ 6710 w 6900"/>
                              <a:gd name="connsiteY2" fmla="*/ 0 h 1704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6900" h="17049">
                                <a:moveTo>
                                  <a:pt x="6901" y="17050"/>
                                </a:moveTo>
                                <a:cubicBezTo>
                                  <a:pt x="6901" y="17050"/>
                                  <a:pt x="710" y="16955"/>
                                  <a:pt x="43" y="8954"/>
                                </a:cubicBezTo>
                                <a:cubicBezTo>
                                  <a:pt x="-624" y="1048"/>
                                  <a:pt x="6710" y="0"/>
                                  <a:pt x="6710" y="0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894" name="Forme libre : forme 893">
                    <a:extLst>
                      <a:ext uri="{FF2B5EF4-FFF2-40B4-BE49-F238E27FC236}">
                        <a16:creationId xmlns:a16="http://schemas.microsoft.com/office/drawing/2014/main" id="{3285F339-9CBC-4613-85E7-DF255171D6BC}"/>
                      </a:ext>
                    </a:extLst>
                  </p:cNvPr>
                  <p:cNvSpPr/>
                  <p:nvPr/>
                </p:nvSpPr>
                <p:spPr>
                  <a:xfrm>
                    <a:off x="713803" y="2299049"/>
                    <a:ext cx="31813" cy="114585"/>
                  </a:xfrm>
                  <a:custGeom>
                    <a:avLst/>
                    <a:gdLst>
                      <a:gd name="connsiteX0" fmla="*/ 28575 w 31813"/>
                      <a:gd name="connsiteY0" fmla="*/ 114586 h 114585"/>
                      <a:gd name="connsiteX1" fmla="*/ 0 w 31813"/>
                      <a:gd name="connsiteY1" fmla="*/ 82963 h 114585"/>
                      <a:gd name="connsiteX2" fmla="*/ 0 w 31813"/>
                      <a:gd name="connsiteY2" fmla="*/ 37052 h 114585"/>
                      <a:gd name="connsiteX3" fmla="*/ 31814 w 31813"/>
                      <a:gd name="connsiteY3" fmla="*/ 0 h 114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813" h="114585" extrusionOk="0">
                        <a:moveTo>
                          <a:pt x="28575" y="114586"/>
                        </a:moveTo>
                        <a:cubicBezTo>
                          <a:pt x="12494" y="115018"/>
                          <a:pt x="1454" y="100977"/>
                          <a:pt x="0" y="82963"/>
                        </a:cubicBezTo>
                        <a:cubicBezTo>
                          <a:pt x="-2259" y="63021"/>
                          <a:pt x="-649" y="52410"/>
                          <a:pt x="0" y="37052"/>
                        </a:cubicBezTo>
                        <a:cubicBezTo>
                          <a:pt x="-1141" y="16775"/>
                          <a:pt x="14444" y="296"/>
                          <a:pt x="31814" y="0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676102670">
                          <a:custGeom>
                            <a:avLst/>
                            <a:gdLst>
                              <a:gd name="connsiteX0" fmla="*/ 28575 w 31813"/>
                              <a:gd name="connsiteY0" fmla="*/ 114586 h 114585"/>
                              <a:gd name="connsiteX1" fmla="*/ 0 w 31813"/>
                              <a:gd name="connsiteY1" fmla="*/ 82963 h 114585"/>
                              <a:gd name="connsiteX2" fmla="*/ 0 w 31813"/>
                              <a:gd name="connsiteY2" fmla="*/ 37052 h 114585"/>
                              <a:gd name="connsiteX3" fmla="*/ 31814 w 31813"/>
                              <a:gd name="connsiteY3" fmla="*/ 0 h 11458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31813" h="114585">
                                <a:moveTo>
                                  <a:pt x="28575" y="114586"/>
                                </a:moveTo>
                                <a:cubicBezTo>
                                  <a:pt x="12573" y="112966"/>
                                  <a:pt x="0" y="99346"/>
                                  <a:pt x="0" y="82963"/>
                                </a:cubicBezTo>
                                <a:lnTo>
                                  <a:pt x="0" y="37052"/>
                                </a:lnTo>
                                <a:cubicBezTo>
                                  <a:pt x="0" y="19526"/>
                                  <a:pt x="14288" y="0"/>
                                  <a:pt x="31814" y="0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895" name="Forme libre : forme 894">
                    <a:extLst>
                      <a:ext uri="{FF2B5EF4-FFF2-40B4-BE49-F238E27FC236}">
                        <a16:creationId xmlns:a16="http://schemas.microsoft.com/office/drawing/2014/main" id="{AA1D2D0F-C65B-479D-921C-0E9F9EBCB887}"/>
                      </a:ext>
                    </a:extLst>
                  </p:cNvPr>
                  <p:cNvSpPr/>
                  <p:nvPr/>
                </p:nvSpPr>
                <p:spPr>
                  <a:xfrm>
                    <a:off x="695325" y="2043113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656444191"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525" h="9525"/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896" name="Forme libre : forme 895">
                    <a:extLst>
                      <a:ext uri="{FF2B5EF4-FFF2-40B4-BE49-F238E27FC236}">
                        <a16:creationId xmlns:a16="http://schemas.microsoft.com/office/drawing/2014/main" id="{B0DE94EE-90A4-4F3C-BEE7-4BD946ED35B7}"/>
                      </a:ext>
                    </a:extLst>
                  </p:cNvPr>
                  <p:cNvSpPr/>
                  <p:nvPr/>
                </p:nvSpPr>
                <p:spPr>
                  <a:xfrm>
                    <a:off x="695325" y="2043113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933587936"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525" h="9525"/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897" name="Forme libre : forme 896">
                    <a:extLst>
                      <a:ext uri="{FF2B5EF4-FFF2-40B4-BE49-F238E27FC236}">
                        <a16:creationId xmlns:a16="http://schemas.microsoft.com/office/drawing/2014/main" id="{7207833A-3444-492E-85CC-FBA316175C48}"/>
                      </a:ext>
                    </a:extLst>
                  </p:cNvPr>
                  <p:cNvSpPr/>
                  <p:nvPr/>
                </p:nvSpPr>
                <p:spPr>
                  <a:xfrm>
                    <a:off x="728472" y="2341912"/>
                    <a:ext cx="88582" cy="194500"/>
                  </a:xfrm>
                  <a:custGeom>
                    <a:avLst/>
                    <a:gdLst>
                      <a:gd name="connsiteX0" fmla="*/ 10858 w 88582"/>
                      <a:gd name="connsiteY0" fmla="*/ 0 h 194500"/>
                      <a:gd name="connsiteX1" fmla="*/ 18383 w 88582"/>
                      <a:gd name="connsiteY1" fmla="*/ 176117 h 194500"/>
                      <a:gd name="connsiteX2" fmla="*/ 0 w 88582"/>
                      <a:gd name="connsiteY2" fmla="*/ 194501 h 194500"/>
                      <a:gd name="connsiteX3" fmla="*/ 88583 w 88582"/>
                      <a:gd name="connsiteY3" fmla="*/ 194501 h 194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8582" h="194500" extrusionOk="0">
                        <a:moveTo>
                          <a:pt x="10858" y="0"/>
                        </a:moveTo>
                        <a:cubicBezTo>
                          <a:pt x="16980" y="79912"/>
                          <a:pt x="23780" y="122450"/>
                          <a:pt x="18383" y="176117"/>
                        </a:cubicBezTo>
                        <a:cubicBezTo>
                          <a:pt x="17970" y="179390"/>
                          <a:pt x="3839" y="192974"/>
                          <a:pt x="0" y="194501"/>
                        </a:cubicBezTo>
                        <a:cubicBezTo>
                          <a:pt x="37049" y="196168"/>
                          <a:pt x="78092" y="193873"/>
                          <a:pt x="88583" y="194501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669879877">
                          <a:custGeom>
                            <a:avLst/>
                            <a:gdLst>
                              <a:gd name="connsiteX0" fmla="*/ 10858 w 88582"/>
                              <a:gd name="connsiteY0" fmla="*/ 0 h 194500"/>
                              <a:gd name="connsiteX1" fmla="*/ 18383 w 88582"/>
                              <a:gd name="connsiteY1" fmla="*/ 176117 h 194500"/>
                              <a:gd name="connsiteX2" fmla="*/ 0 w 88582"/>
                              <a:gd name="connsiteY2" fmla="*/ 194501 h 194500"/>
                              <a:gd name="connsiteX3" fmla="*/ 88583 w 88582"/>
                              <a:gd name="connsiteY3" fmla="*/ 194501 h 1945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88582" h="194500">
                                <a:moveTo>
                                  <a:pt x="10858" y="0"/>
                                </a:moveTo>
                                <a:lnTo>
                                  <a:pt x="18383" y="176117"/>
                                </a:lnTo>
                                <a:lnTo>
                                  <a:pt x="0" y="194501"/>
                                </a:lnTo>
                                <a:lnTo>
                                  <a:pt x="88583" y="194501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898" name="Forme libre : forme 897">
                    <a:extLst>
                      <a:ext uri="{FF2B5EF4-FFF2-40B4-BE49-F238E27FC236}">
                        <a16:creationId xmlns:a16="http://schemas.microsoft.com/office/drawing/2014/main" id="{7BA8E989-9D5D-4138-B3EB-79AA771EF839}"/>
                      </a:ext>
                    </a:extLst>
                  </p:cNvPr>
                  <p:cNvSpPr/>
                  <p:nvPr/>
                </p:nvSpPr>
                <p:spPr>
                  <a:xfrm>
                    <a:off x="762762" y="2518029"/>
                    <a:ext cx="36671" cy="9525"/>
                  </a:xfrm>
                  <a:custGeom>
                    <a:avLst/>
                    <a:gdLst>
                      <a:gd name="connsiteX0" fmla="*/ 0 w 36671"/>
                      <a:gd name="connsiteY0" fmla="*/ 0 h 9525"/>
                      <a:gd name="connsiteX1" fmla="*/ 36671 w 36671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671" h="9525" fill="none" extrusionOk="0">
                        <a:moveTo>
                          <a:pt x="0" y="0"/>
                        </a:moveTo>
                        <a:cubicBezTo>
                          <a:pt x="9988" y="-317"/>
                          <a:pt x="19396" y="1471"/>
                          <a:pt x="36671" y="0"/>
                        </a:cubicBezTo>
                      </a:path>
                      <a:path w="36671" h="9525" stroke="0" extrusionOk="0">
                        <a:moveTo>
                          <a:pt x="0" y="0"/>
                        </a:moveTo>
                        <a:cubicBezTo>
                          <a:pt x="13154" y="1800"/>
                          <a:pt x="32384" y="-2159"/>
                          <a:pt x="36671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861740442">
                          <a:custGeom>
                            <a:avLst/>
                            <a:gdLst>
                              <a:gd name="connsiteX0" fmla="*/ 0 w 36671"/>
                              <a:gd name="connsiteY0" fmla="*/ 0 h 9525"/>
                              <a:gd name="connsiteX1" fmla="*/ 36671 w 36671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36671" h="9525">
                                <a:moveTo>
                                  <a:pt x="0" y="0"/>
                                </a:moveTo>
                                <a:lnTo>
                                  <a:pt x="36671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899" name="Forme libre : forme 898">
                    <a:extLst>
                      <a:ext uri="{FF2B5EF4-FFF2-40B4-BE49-F238E27FC236}">
                        <a16:creationId xmlns:a16="http://schemas.microsoft.com/office/drawing/2014/main" id="{E5D5624B-E89F-49FB-A59D-17A927FA8BCD}"/>
                      </a:ext>
                    </a:extLst>
                  </p:cNvPr>
                  <p:cNvSpPr/>
                  <p:nvPr/>
                </p:nvSpPr>
                <p:spPr>
                  <a:xfrm>
                    <a:off x="774573" y="2428113"/>
                    <a:ext cx="9525" cy="8000"/>
                  </a:xfrm>
                  <a:custGeom>
                    <a:avLst/>
                    <a:gdLst>
                      <a:gd name="connsiteX0" fmla="*/ 0 w 9525"/>
                      <a:gd name="connsiteY0" fmla="*/ 8001 h 8000"/>
                      <a:gd name="connsiteX1" fmla="*/ 0 w 9525"/>
                      <a:gd name="connsiteY1" fmla="*/ 0 h 8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8000" fill="none" extrusionOk="0">
                        <a:moveTo>
                          <a:pt x="0" y="8001"/>
                        </a:moveTo>
                        <a:cubicBezTo>
                          <a:pt x="-19" y="5831"/>
                          <a:pt x="38" y="1242"/>
                          <a:pt x="0" y="0"/>
                        </a:cubicBezTo>
                      </a:path>
                      <a:path w="9525" h="8000" stroke="0" extrusionOk="0">
                        <a:moveTo>
                          <a:pt x="0" y="8001"/>
                        </a:moveTo>
                        <a:cubicBezTo>
                          <a:pt x="-649" y="5045"/>
                          <a:pt x="-447" y="3247"/>
                          <a:pt x="0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266048847">
                          <a:custGeom>
                            <a:avLst/>
                            <a:gdLst>
                              <a:gd name="connsiteX0" fmla="*/ 0 w 9525"/>
                              <a:gd name="connsiteY0" fmla="*/ 8001 h 8000"/>
                              <a:gd name="connsiteX1" fmla="*/ 0 w 9525"/>
                              <a:gd name="connsiteY1" fmla="*/ 0 h 80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8000">
                                <a:moveTo>
                                  <a:pt x="0" y="8001"/>
                                </a:move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0" name="Forme libre : forme 899">
                    <a:extLst>
                      <a:ext uri="{FF2B5EF4-FFF2-40B4-BE49-F238E27FC236}">
                        <a16:creationId xmlns:a16="http://schemas.microsoft.com/office/drawing/2014/main" id="{C9B36556-C0DB-4846-A4BF-CA08E59B18CE}"/>
                      </a:ext>
                    </a:extLst>
                  </p:cNvPr>
                  <p:cNvSpPr/>
                  <p:nvPr/>
                </p:nvSpPr>
                <p:spPr>
                  <a:xfrm>
                    <a:off x="774573" y="2451449"/>
                    <a:ext cx="9525" cy="83248"/>
                  </a:xfrm>
                  <a:custGeom>
                    <a:avLst/>
                    <a:gdLst>
                      <a:gd name="connsiteX0" fmla="*/ 0 w 9525"/>
                      <a:gd name="connsiteY0" fmla="*/ 83249 h 83248"/>
                      <a:gd name="connsiteX1" fmla="*/ 0 w 9525"/>
                      <a:gd name="connsiteY1" fmla="*/ 0 h 832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83248" fill="none" extrusionOk="0">
                        <a:moveTo>
                          <a:pt x="0" y="83249"/>
                        </a:moveTo>
                        <a:cubicBezTo>
                          <a:pt x="2883" y="73758"/>
                          <a:pt x="-4956" y="12136"/>
                          <a:pt x="0" y="0"/>
                        </a:cubicBezTo>
                      </a:path>
                      <a:path w="9525" h="83248" stroke="0" extrusionOk="0">
                        <a:moveTo>
                          <a:pt x="0" y="83249"/>
                        </a:moveTo>
                        <a:cubicBezTo>
                          <a:pt x="-6295" y="49438"/>
                          <a:pt x="1886" y="36713"/>
                          <a:pt x="0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912308747">
                          <a:custGeom>
                            <a:avLst/>
                            <a:gdLst>
                              <a:gd name="connsiteX0" fmla="*/ 0 w 9525"/>
                              <a:gd name="connsiteY0" fmla="*/ 83249 h 83248"/>
                              <a:gd name="connsiteX1" fmla="*/ 0 w 9525"/>
                              <a:gd name="connsiteY1" fmla="*/ 0 h 8324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83248">
                                <a:moveTo>
                                  <a:pt x="0" y="83249"/>
                                </a:move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1" name="Forme libre : forme 900">
                    <a:extLst>
                      <a:ext uri="{FF2B5EF4-FFF2-40B4-BE49-F238E27FC236}">
                        <a16:creationId xmlns:a16="http://schemas.microsoft.com/office/drawing/2014/main" id="{3CEBDC53-6D37-441B-9253-0358D9382519}"/>
                      </a:ext>
                    </a:extLst>
                  </p:cNvPr>
                  <p:cNvSpPr/>
                  <p:nvPr/>
                </p:nvSpPr>
                <p:spPr>
                  <a:xfrm>
                    <a:off x="984123" y="2536793"/>
                    <a:ext cx="8477" cy="9525"/>
                  </a:xfrm>
                  <a:custGeom>
                    <a:avLst/>
                    <a:gdLst>
                      <a:gd name="connsiteX0" fmla="*/ 0 w 8477"/>
                      <a:gd name="connsiteY0" fmla="*/ 0 h 9525"/>
                      <a:gd name="connsiteX1" fmla="*/ 8477 w 8477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477" h="9525" fill="none" extrusionOk="0">
                        <a:moveTo>
                          <a:pt x="0" y="0"/>
                        </a:moveTo>
                        <a:cubicBezTo>
                          <a:pt x="2414" y="-714"/>
                          <a:pt x="7243" y="-45"/>
                          <a:pt x="8477" y="0"/>
                        </a:cubicBezTo>
                      </a:path>
                      <a:path w="8477" h="9525" stroke="0" extrusionOk="0">
                        <a:moveTo>
                          <a:pt x="0" y="0"/>
                        </a:moveTo>
                        <a:cubicBezTo>
                          <a:pt x="3366" y="679"/>
                          <a:pt x="6512" y="485"/>
                          <a:pt x="8477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816227489">
                          <a:custGeom>
                            <a:avLst/>
                            <a:gdLst>
                              <a:gd name="connsiteX0" fmla="*/ 0 w 8477"/>
                              <a:gd name="connsiteY0" fmla="*/ 0 h 9525"/>
                              <a:gd name="connsiteX1" fmla="*/ 8477 w 8477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8477" h="9525">
                                <a:moveTo>
                                  <a:pt x="0" y="0"/>
                                </a:moveTo>
                                <a:lnTo>
                                  <a:pt x="8477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2" name="Forme libre : forme 901">
                    <a:extLst>
                      <a:ext uri="{FF2B5EF4-FFF2-40B4-BE49-F238E27FC236}">
                        <a16:creationId xmlns:a16="http://schemas.microsoft.com/office/drawing/2014/main" id="{25F751BD-807D-443B-A456-60EEEC11349A}"/>
                      </a:ext>
                    </a:extLst>
                  </p:cNvPr>
                  <p:cNvSpPr/>
                  <p:nvPr/>
                </p:nvSpPr>
                <p:spPr>
                  <a:xfrm>
                    <a:off x="698182" y="2536793"/>
                    <a:ext cx="270033" cy="9525"/>
                  </a:xfrm>
                  <a:custGeom>
                    <a:avLst/>
                    <a:gdLst>
                      <a:gd name="connsiteX0" fmla="*/ 0 w 270033"/>
                      <a:gd name="connsiteY0" fmla="*/ 0 h 9525"/>
                      <a:gd name="connsiteX1" fmla="*/ 270034 w 270033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70033" h="9525" fill="none" extrusionOk="0">
                        <a:moveTo>
                          <a:pt x="0" y="0"/>
                        </a:moveTo>
                        <a:cubicBezTo>
                          <a:pt x="91348" y="11815"/>
                          <a:pt x="172826" y="-14628"/>
                          <a:pt x="270034" y="0"/>
                        </a:cubicBezTo>
                      </a:path>
                      <a:path w="270033" h="9525" stroke="0" extrusionOk="0">
                        <a:moveTo>
                          <a:pt x="0" y="0"/>
                        </a:moveTo>
                        <a:cubicBezTo>
                          <a:pt x="37539" y="4963"/>
                          <a:pt x="222537" y="546"/>
                          <a:pt x="270034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605213137">
                          <a:custGeom>
                            <a:avLst/>
                            <a:gdLst>
                              <a:gd name="connsiteX0" fmla="*/ 0 w 270033"/>
                              <a:gd name="connsiteY0" fmla="*/ 0 h 9525"/>
                              <a:gd name="connsiteX1" fmla="*/ 270034 w 270033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270033" h="9525">
                                <a:moveTo>
                                  <a:pt x="0" y="0"/>
                                </a:moveTo>
                                <a:lnTo>
                                  <a:pt x="270034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3" name="Forme libre : forme 902">
                    <a:extLst>
                      <a:ext uri="{FF2B5EF4-FFF2-40B4-BE49-F238E27FC236}">
                        <a16:creationId xmlns:a16="http://schemas.microsoft.com/office/drawing/2014/main" id="{DD36E68A-0058-40C8-B791-7DE62F86A971}"/>
                      </a:ext>
                    </a:extLst>
                  </p:cNvPr>
                  <p:cNvSpPr/>
                  <p:nvPr/>
                </p:nvSpPr>
                <p:spPr>
                  <a:xfrm>
                    <a:off x="741521" y="2251329"/>
                    <a:ext cx="70294" cy="38385"/>
                  </a:xfrm>
                  <a:custGeom>
                    <a:avLst/>
                    <a:gdLst>
                      <a:gd name="connsiteX0" fmla="*/ 70295 w 70294"/>
                      <a:gd name="connsiteY0" fmla="*/ 0 h 38385"/>
                      <a:gd name="connsiteX1" fmla="*/ 33814 w 70294"/>
                      <a:gd name="connsiteY1" fmla="*/ 38386 h 38385"/>
                      <a:gd name="connsiteX2" fmla="*/ 0 w 70294"/>
                      <a:gd name="connsiteY2" fmla="*/ 14478 h 3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0294" h="38385" extrusionOk="0">
                        <a:moveTo>
                          <a:pt x="70295" y="0"/>
                        </a:moveTo>
                        <a:cubicBezTo>
                          <a:pt x="71186" y="21127"/>
                          <a:pt x="51232" y="37611"/>
                          <a:pt x="33814" y="38386"/>
                        </a:cubicBezTo>
                        <a:cubicBezTo>
                          <a:pt x="18424" y="36215"/>
                          <a:pt x="5562" y="28337"/>
                          <a:pt x="0" y="14478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949275567">
                          <a:custGeom>
                            <a:avLst/>
                            <a:gdLst>
                              <a:gd name="connsiteX0" fmla="*/ 70295 w 70294"/>
                              <a:gd name="connsiteY0" fmla="*/ 0 h 38385"/>
                              <a:gd name="connsiteX1" fmla="*/ 33814 w 70294"/>
                              <a:gd name="connsiteY1" fmla="*/ 38386 h 38385"/>
                              <a:gd name="connsiteX2" fmla="*/ 0 w 70294"/>
                              <a:gd name="connsiteY2" fmla="*/ 14478 h 3838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70294" h="38385">
                                <a:moveTo>
                                  <a:pt x="70295" y="0"/>
                                </a:moveTo>
                                <a:cubicBezTo>
                                  <a:pt x="70295" y="21241"/>
                                  <a:pt x="54007" y="38386"/>
                                  <a:pt x="33814" y="38386"/>
                                </a:cubicBezTo>
                                <a:cubicBezTo>
                                  <a:pt x="18574" y="38386"/>
                                  <a:pt x="5429" y="28480"/>
                                  <a:pt x="0" y="14478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4" name="Forme libre : forme 903">
                    <a:extLst>
                      <a:ext uri="{FF2B5EF4-FFF2-40B4-BE49-F238E27FC236}">
                        <a16:creationId xmlns:a16="http://schemas.microsoft.com/office/drawing/2014/main" id="{819D33B4-26DD-44D9-A430-89256F4D03AC}"/>
                      </a:ext>
                    </a:extLst>
                  </p:cNvPr>
                  <p:cNvSpPr/>
                  <p:nvPr/>
                </p:nvSpPr>
                <p:spPr>
                  <a:xfrm>
                    <a:off x="736958" y="2199037"/>
                    <a:ext cx="80949" cy="44672"/>
                  </a:xfrm>
                  <a:custGeom>
                    <a:avLst/>
                    <a:gdLst>
                      <a:gd name="connsiteX0" fmla="*/ 18469 w 80949"/>
                      <a:gd name="connsiteY0" fmla="*/ 19812 h 44672"/>
                      <a:gd name="connsiteX1" fmla="*/ 61427 w 80949"/>
                      <a:gd name="connsiteY1" fmla="*/ 39148 h 44672"/>
                      <a:gd name="connsiteX2" fmla="*/ 77524 w 80949"/>
                      <a:gd name="connsiteY2" fmla="*/ 0 h 44672"/>
                      <a:gd name="connsiteX3" fmla="*/ 27804 w 80949"/>
                      <a:gd name="connsiteY3" fmla="*/ 1524 h 44672"/>
                      <a:gd name="connsiteX4" fmla="*/ 848 w 80949"/>
                      <a:gd name="connsiteY4" fmla="*/ 44672 h 44672"/>
                      <a:gd name="connsiteX5" fmla="*/ 20565 w 80949"/>
                      <a:gd name="connsiteY5" fmla="*/ 25813 h 44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949" h="44672" extrusionOk="0">
                        <a:moveTo>
                          <a:pt x="18469" y="19812"/>
                        </a:moveTo>
                        <a:cubicBezTo>
                          <a:pt x="18260" y="20025"/>
                          <a:pt x="32286" y="38999"/>
                          <a:pt x="61427" y="39148"/>
                        </a:cubicBezTo>
                        <a:cubicBezTo>
                          <a:pt x="92002" y="40100"/>
                          <a:pt x="77524" y="0"/>
                          <a:pt x="77524" y="0"/>
                        </a:cubicBezTo>
                        <a:cubicBezTo>
                          <a:pt x="66163" y="23036"/>
                          <a:pt x="45651" y="44"/>
                          <a:pt x="27804" y="1524"/>
                        </a:cubicBezTo>
                        <a:cubicBezTo>
                          <a:pt x="-7438" y="2381"/>
                          <a:pt x="848" y="44673"/>
                          <a:pt x="848" y="44672"/>
                        </a:cubicBezTo>
                        <a:cubicBezTo>
                          <a:pt x="859" y="47247"/>
                          <a:pt x="8016" y="26360"/>
                          <a:pt x="20565" y="25813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642827926">
                          <a:custGeom>
                            <a:avLst/>
                            <a:gdLst>
                              <a:gd name="connsiteX0" fmla="*/ 18469 w 80949"/>
                              <a:gd name="connsiteY0" fmla="*/ 19812 h 44672"/>
                              <a:gd name="connsiteX1" fmla="*/ 61427 w 80949"/>
                              <a:gd name="connsiteY1" fmla="*/ 39148 h 44672"/>
                              <a:gd name="connsiteX2" fmla="*/ 77524 w 80949"/>
                              <a:gd name="connsiteY2" fmla="*/ 0 h 44672"/>
                              <a:gd name="connsiteX3" fmla="*/ 27804 w 80949"/>
                              <a:gd name="connsiteY3" fmla="*/ 1524 h 44672"/>
                              <a:gd name="connsiteX4" fmla="*/ 848 w 80949"/>
                              <a:gd name="connsiteY4" fmla="*/ 44672 h 44672"/>
                              <a:gd name="connsiteX5" fmla="*/ 20565 w 80949"/>
                              <a:gd name="connsiteY5" fmla="*/ 25813 h 4467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80949" h="44672">
                                <a:moveTo>
                                  <a:pt x="18469" y="19812"/>
                                </a:moveTo>
                                <a:cubicBezTo>
                                  <a:pt x="18469" y="19812"/>
                                  <a:pt x="30852" y="38195"/>
                                  <a:pt x="61427" y="39148"/>
                                </a:cubicBezTo>
                                <a:cubicBezTo>
                                  <a:pt x="92002" y="40100"/>
                                  <a:pt x="77524" y="0"/>
                                  <a:pt x="77524" y="0"/>
                                </a:cubicBezTo>
                                <a:cubicBezTo>
                                  <a:pt x="66094" y="23813"/>
                                  <a:pt x="48568" y="952"/>
                                  <a:pt x="27804" y="1524"/>
                                </a:cubicBezTo>
                                <a:cubicBezTo>
                                  <a:pt x="-7439" y="2381"/>
                                  <a:pt x="848" y="44672"/>
                                  <a:pt x="848" y="44672"/>
                                </a:cubicBezTo>
                                <a:cubicBezTo>
                                  <a:pt x="848" y="44672"/>
                                  <a:pt x="7611" y="25336"/>
                                  <a:pt x="20565" y="25813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5" name="Forme libre : forme 904">
                    <a:extLst>
                      <a:ext uri="{FF2B5EF4-FFF2-40B4-BE49-F238E27FC236}">
                        <a16:creationId xmlns:a16="http://schemas.microsoft.com/office/drawing/2014/main" id="{0155233C-A7DA-40B8-A2C2-9207F70E4F68}"/>
                      </a:ext>
                    </a:extLst>
                  </p:cNvPr>
                  <p:cNvSpPr/>
                  <p:nvPr/>
                </p:nvSpPr>
                <p:spPr>
                  <a:xfrm>
                    <a:off x="913542" y="2304764"/>
                    <a:ext cx="41052" cy="91725"/>
                  </a:xfrm>
                  <a:custGeom>
                    <a:avLst/>
                    <a:gdLst>
                      <a:gd name="connsiteX0" fmla="*/ 9239 w 41052"/>
                      <a:gd name="connsiteY0" fmla="*/ 0 h 91725"/>
                      <a:gd name="connsiteX1" fmla="*/ 41053 w 41052"/>
                      <a:gd name="connsiteY1" fmla="*/ 31814 h 91725"/>
                      <a:gd name="connsiteX2" fmla="*/ 41053 w 41052"/>
                      <a:gd name="connsiteY2" fmla="*/ 60103 h 91725"/>
                      <a:gd name="connsiteX3" fmla="*/ 12478 w 41052"/>
                      <a:gd name="connsiteY3" fmla="*/ 91726 h 91725"/>
                      <a:gd name="connsiteX4" fmla="*/ 0 w 41052"/>
                      <a:gd name="connsiteY4" fmla="*/ 91726 h 91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052" h="91725" extrusionOk="0">
                        <a:moveTo>
                          <a:pt x="9239" y="0"/>
                        </a:moveTo>
                        <a:cubicBezTo>
                          <a:pt x="27927" y="957"/>
                          <a:pt x="41278" y="16753"/>
                          <a:pt x="41053" y="31814"/>
                        </a:cubicBezTo>
                        <a:cubicBezTo>
                          <a:pt x="38911" y="43381"/>
                          <a:pt x="40568" y="55118"/>
                          <a:pt x="41053" y="60103"/>
                        </a:cubicBezTo>
                        <a:cubicBezTo>
                          <a:pt x="41614" y="76167"/>
                          <a:pt x="27890" y="90885"/>
                          <a:pt x="12478" y="91726"/>
                        </a:cubicBezTo>
                        <a:cubicBezTo>
                          <a:pt x="8447" y="91678"/>
                          <a:pt x="5415" y="91391"/>
                          <a:pt x="0" y="91726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14448434">
                          <a:custGeom>
                            <a:avLst/>
                            <a:gdLst>
                              <a:gd name="connsiteX0" fmla="*/ 9239 w 41052"/>
                              <a:gd name="connsiteY0" fmla="*/ 0 h 91725"/>
                              <a:gd name="connsiteX1" fmla="*/ 41053 w 41052"/>
                              <a:gd name="connsiteY1" fmla="*/ 31814 h 91725"/>
                              <a:gd name="connsiteX2" fmla="*/ 41053 w 41052"/>
                              <a:gd name="connsiteY2" fmla="*/ 60103 h 91725"/>
                              <a:gd name="connsiteX3" fmla="*/ 12478 w 41052"/>
                              <a:gd name="connsiteY3" fmla="*/ 91726 h 91725"/>
                              <a:gd name="connsiteX4" fmla="*/ 0 w 41052"/>
                              <a:gd name="connsiteY4" fmla="*/ 91726 h 917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1052" h="91725">
                                <a:moveTo>
                                  <a:pt x="9239" y="0"/>
                                </a:moveTo>
                                <a:cubicBezTo>
                                  <a:pt x="26765" y="0"/>
                                  <a:pt x="41053" y="14288"/>
                                  <a:pt x="41053" y="31814"/>
                                </a:cubicBezTo>
                                <a:lnTo>
                                  <a:pt x="41053" y="60103"/>
                                </a:lnTo>
                                <a:cubicBezTo>
                                  <a:pt x="41053" y="76486"/>
                                  <a:pt x="28480" y="90107"/>
                                  <a:pt x="12478" y="91726"/>
                                </a:cubicBezTo>
                                <a:lnTo>
                                  <a:pt x="0" y="91726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6" name="Forme libre : forme 905">
                    <a:extLst>
                      <a:ext uri="{FF2B5EF4-FFF2-40B4-BE49-F238E27FC236}">
                        <a16:creationId xmlns:a16="http://schemas.microsoft.com/office/drawing/2014/main" id="{F51AF4E3-4694-44F9-B501-D478C83EBEB5}"/>
                      </a:ext>
                    </a:extLst>
                  </p:cNvPr>
                  <p:cNvSpPr/>
                  <p:nvPr/>
                </p:nvSpPr>
                <p:spPr>
                  <a:xfrm>
                    <a:off x="860012" y="2303907"/>
                    <a:ext cx="31813" cy="31813"/>
                  </a:xfrm>
                  <a:custGeom>
                    <a:avLst/>
                    <a:gdLst>
                      <a:gd name="connsiteX0" fmla="*/ 0 w 31813"/>
                      <a:gd name="connsiteY0" fmla="*/ 31814 h 31813"/>
                      <a:gd name="connsiteX1" fmla="*/ 31813 w 31813"/>
                      <a:gd name="connsiteY1" fmla="*/ 0 h 31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1813" h="31813" extrusionOk="0">
                        <a:moveTo>
                          <a:pt x="0" y="31814"/>
                        </a:moveTo>
                        <a:cubicBezTo>
                          <a:pt x="3362" y="13440"/>
                          <a:pt x="14635" y="-2534"/>
                          <a:pt x="31813" y="0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189432597">
                          <a:custGeom>
                            <a:avLst/>
                            <a:gdLst>
                              <a:gd name="connsiteX0" fmla="*/ 0 w 31813"/>
                              <a:gd name="connsiteY0" fmla="*/ 31814 h 31813"/>
                              <a:gd name="connsiteX1" fmla="*/ 31813 w 31813"/>
                              <a:gd name="connsiteY1" fmla="*/ 0 h 3181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31813" h="31813">
                                <a:moveTo>
                                  <a:pt x="0" y="31814"/>
                                </a:moveTo>
                                <a:cubicBezTo>
                                  <a:pt x="0" y="14288"/>
                                  <a:pt x="14288" y="0"/>
                                  <a:pt x="31813" y="0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7" name="Forme libre : forme 906">
                    <a:extLst>
                      <a:ext uri="{FF2B5EF4-FFF2-40B4-BE49-F238E27FC236}">
                        <a16:creationId xmlns:a16="http://schemas.microsoft.com/office/drawing/2014/main" id="{F1FCB991-2B06-4770-88BD-4AA10C363753}"/>
                      </a:ext>
                    </a:extLst>
                  </p:cNvPr>
                  <p:cNvSpPr/>
                  <p:nvPr/>
                </p:nvSpPr>
                <p:spPr>
                  <a:xfrm>
                    <a:off x="848296" y="2337435"/>
                    <a:ext cx="11620" cy="24479"/>
                  </a:xfrm>
                  <a:custGeom>
                    <a:avLst/>
                    <a:gdLst>
                      <a:gd name="connsiteX0" fmla="*/ 11621 w 11620"/>
                      <a:gd name="connsiteY0" fmla="*/ 0 h 24479"/>
                      <a:gd name="connsiteX1" fmla="*/ 0 w 11620"/>
                      <a:gd name="connsiteY1" fmla="*/ 24479 h 24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620" h="24479" extrusionOk="0">
                        <a:moveTo>
                          <a:pt x="11621" y="0"/>
                        </a:moveTo>
                        <a:cubicBezTo>
                          <a:pt x="11869" y="9848"/>
                          <a:pt x="5789" y="18304"/>
                          <a:pt x="0" y="24479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041363182">
                          <a:custGeom>
                            <a:avLst/>
                            <a:gdLst>
                              <a:gd name="connsiteX0" fmla="*/ 11621 w 11620"/>
                              <a:gd name="connsiteY0" fmla="*/ 0 h 24479"/>
                              <a:gd name="connsiteX1" fmla="*/ 0 w 11620"/>
                              <a:gd name="connsiteY1" fmla="*/ 24479 h 2447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1620" h="24479">
                                <a:moveTo>
                                  <a:pt x="11621" y="0"/>
                                </a:moveTo>
                                <a:cubicBezTo>
                                  <a:pt x="11621" y="9811"/>
                                  <a:pt x="7144" y="18669"/>
                                  <a:pt x="0" y="24479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8" name="Forme libre : forme 907">
                    <a:extLst>
                      <a:ext uri="{FF2B5EF4-FFF2-40B4-BE49-F238E27FC236}">
                        <a16:creationId xmlns:a16="http://schemas.microsoft.com/office/drawing/2014/main" id="{980380E2-F4FA-421B-972C-77DB8C211222}"/>
                      </a:ext>
                    </a:extLst>
                  </p:cNvPr>
                  <p:cNvSpPr/>
                  <p:nvPr/>
                </p:nvSpPr>
                <p:spPr>
                  <a:xfrm>
                    <a:off x="798385" y="2299621"/>
                    <a:ext cx="31813" cy="31813"/>
                  </a:xfrm>
                  <a:custGeom>
                    <a:avLst/>
                    <a:gdLst>
                      <a:gd name="connsiteX0" fmla="*/ 31814 w 31813"/>
                      <a:gd name="connsiteY0" fmla="*/ 31814 h 31813"/>
                      <a:gd name="connsiteX1" fmla="*/ 0 w 31813"/>
                      <a:gd name="connsiteY1" fmla="*/ 0 h 31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1813" h="31813" extrusionOk="0">
                        <a:moveTo>
                          <a:pt x="31814" y="31814"/>
                        </a:moveTo>
                        <a:cubicBezTo>
                          <a:pt x="33362" y="12927"/>
                          <a:pt x="14494" y="1013"/>
                          <a:pt x="0" y="0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454887995">
                          <a:custGeom>
                            <a:avLst/>
                            <a:gdLst>
                              <a:gd name="connsiteX0" fmla="*/ 31814 w 31813"/>
                              <a:gd name="connsiteY0" fmla="*/ 31814 h 31813"/>
                              <a:gd name="connsiteX1" fmla="*/ 0 w 31813"/>
                              <a:gd name="connsiteY1" fmla="*/ 0 h 3181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31813" h="31813">
                                <a:moveTo>
                                  <a:pt x="31814" y="31814"/>
                                </a:moveTo>
                                <a:cubicBezTo>
                                  <a:pt x="31814" y="14288"/>
                                  <a:pt x="17526" y="0"/>
                                  <a:pt x="0" y="0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09" name="Forme libre : forme 908">
                    <a:extLst>
                      <a:ext uri="{FF2B5EF4-FFF2-40B4-BE49-F238E27FC236}">
                        <a16:creationId xmlns:a16="http://schemas.microsoft.com/office/drawing/2014/main" id="{28D991AD-BCF2-4EA8-9873-F9A7D68F6B7B}"/>
                      </a:ext>
                    </a:extLst>
                  </p:cNvPr>
                  <p:cNvSpPr/>
                  <p:nvPr/>
                </p:nvSpPr>
                <p:spPr>
                  <a:xfrm>
                    <a:off x="695325" y="2043113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391054357"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525" h="9525"/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0" name="Forme libre : forme 909">
                    <a:extLst>
                      <a:ext uri="{FF2B5EF4-FFF2-40B4-BE49-F238E27FC236}">
                        <a16:creationId xmlns:a16="http://schemas.microsoft.com/office/drawing/2014/main" id="{F55506CB-8BDE-495B-A6D9-E52864FAE20D}"/>
                      </a:ext>
                    </a:extLst>
                  </p:cNvPr>
                  <p:cNvSpPr/>
                  <p:nvPr/>
                </p:nvSpPr>
                <p:spPr>
                  <a:xfrm>
                    <a:off x="850010" y="2414969"/>
                    <a:ext cx="88677" cy="121824"/>
                  </a:xfrm>
                  <a:custGeom>
                    <a:avLst/>
                    <a:gdLst>
                      <a:gd name="connsiteX0" fmla="*/ 72485 w 88677"/>
                      <a:gd name="connsiteY0" fmla="*/ 72676 h 121824"/>
                      <a:gd name="connsiteX1" fmla="*/ 70295 w 88677"/>
                      <a:gd name="connsiteY1" fmla="*/ 103442 h 121824"/>
                      <a:gd name="connsiteX2" fmla="*/ 88678 w 88677"/>
                      <a:gd name="connsiteY2" fmla="*/ 121825 h 121824"/>
                      <a:gd name="connsiteX3" fmla="*/ 0 w 88677"/>
                      <a:gd name="connsiteY3" fmla="*/ 121825 h 121824"/>
                      <a:gd name="connsiteX4" fmla="*/ 16764 w 88677"/>
                      <a:gd name="connsiteY4" fmla="*/ 104203 h 121824"/>
                      <a:gd name="connsiteX5" fmla="*/ 12192 w 88677"/>
                      <a:gd name="connsiteY5" fmla="*/ 0 h 121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8677" h="121824" extrusionOk="0">
                        <a:moveTo>
                          <a:pt x="72485" y="72676"/>
                        </a:moveTo>
                        <a:cubicBezTo>
                          <a:pt x="73663" y="79477"/>
                          <a:pt x="72742" y="88783"/>
                          <a:pt x="70295" y="103442"/>
                        </a:cubicBezTo>
                        <a:cubicBezTo>
                          <a:pt x="78083" y="113601"/>
                          <a:pt x="87680" y="117790"/>
                          <a:pt x="88678" y="121825"/>
                        </a:cubicBezTo>
                        <a:cubicBezTo>
                          <a:pt x="49484" y="118402"/>
                          <a:pt x="32293" y="127194"/>
                          <a:pt x="0" y="121825"/>
                        </a:cubicBezTo>
                        <a:cubicBezTo>
                          <a:pt x="3016" y="116743"/>
                          <a:pt x="12378" y="105888"/>
                          <a:pt x="16764" y="104203"/>
                        </a:cubicBezTo>
                        <a:cubicBezTo>
                          <a:pt x="20268" y="90311"/>
                          <a:pt x="9880" y="49636"/>
                          <a:pt x="12192" y="0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315405472">
                          <a:custGeom>
                            <a:avLst/>
                            <a:gdLst>
                              <a:gd name="connsiteX0" fmla="*/ 72485 w 88677"/>
                              <a:gd name="connsiteY0" fmla="*/ 72676 h 121824"/>
                              <a:gd name="connsiteX1" fmla="*/ 70295 w 88677"/>
                              <a:gd name="connsiteY1" fmla="*/ 103442 h 121824"/>
                              <a:gd name="connsiteX2" fmla="*/ 88678 w 88677"/>
                              <a:gd name="connsiteY2" fmla="*/ 121825 h 121824"/>
                              <a:gd name="connsiteX3" fmla="*/ 0 w 88677"/>
                              <a:gd name="connsiteY3" fmla="*/ 121825 h 121824"/>
                              <a:gd name="connsiteX4" fmla="*/ 16764 w 88677"/>
                              <a:gd name="connsiteY4" fmla="*/ 104203 h 121824"/>
                              <a:gd name="connsiteX5" fmla="*/ 12192 w 88677"/>
                              <a:gd name="connsiteY5" fmla="*/ 0 h 12182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88677" h="121824">
                                <a:moveTo>
                                  <a:pt x="72485" y="72676"/>
                                </a:moveTo>
                                <a:lnTo>
                                  <a:pt x="70295" y="103442"/>
                                </a:lnTo>
                                <a:lnTo>
                                  <a:pt x="88678" y="121825"/>
                                </a:lnTo>
                                <a:lnTo>
                                  <a:pt x="0" y="121825"/>
                                </a:lnTo>
                                <a:lnTo>
                                  <a:pt x="16764" y="104203"/>
                                </a:lnTo>
                                <a:lnTo>
                                  <a:pt x="12192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1" name="Forme libre : forme 910">
                    <a:extLst>
                      <a:ext uri="{FF2B5EF4-FFF2-40B4-BE49-F238E27FC236}">
                        <a16:creationId xmlns:a16="http://schemas.microsoft.com/office/drawing/2014/main" id="{ACE705C7-EF25-4231-8AF2-55645CD16184}"/>
                      </a:ext>
                    </a:extLst>
                  </p:cNvPr>
                  <p:cNvSpPr/>
                  <p:nvPr/>
                </p:nvSpPr>
                <p:spPr>
                  <a:xfrm>
                    <a:off x="881919" y="2518410"/>
                    <a:ext cx="38385" cy="9525"/>
                  </a:xfrm>
                  <a:custGeom>
                    <a:avLst/>
                    <a:gdLst>
                      <a:gd name="connsiteX0" fmla="*/ 38386 w 38385"/>
                      <a:gd name="connsiteY0" fmla="*/ 0 h 9525"/>
                      <a:gd name="connsiteX1" fmla="*/ 0 w 3838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8385" h="9525" fill="none" extrusionOk="0">
                        <a:moveTo>
                          <a:pt x="38386" y="0"/>
                        </a:moveTo>
                        <a:cubicBezTo>
                          <a:pt x="24940" y="2351"/>
                          <a:pt x="4169" y="-1694"/>
                          <a:pt x="0" y="0"/>
                        </a:cubicBezTo>
                      </a:path>
                      <a:path w="38385" h="9525" stroke="0" extrusionOk="0">
                        <a:moveTo>
                          <a:pt x="38386" y="0"/>
                        </a:moveTo>
                        <a:cubicBezTo>
                          <a:pt x="22183" y="3159"/>
                          <a:pt x="11363" y="-2587"/>
                          <a:pt x="0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442259839">
                          <a:custGeom>
                            <a:avLst/>
                            <a:gdLst>
                              <a:gd name="connsiteX0" fmla="*/ 38386 w 38385"/>
                              <a:gd name="connsiteY0" fmla="*/ 0 h 9525"/>
                              <a:gd name="connsiteX1" fmla="*/ 0 w 38385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38385" h="9525">
                                <a:moveTo>
                                  <a:pt x="38386" y="0"/>
                                </a:move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2" name="Forme libre : forme 911">
                    <a:extLst>
                      <a:ext uri="{FF2B5EF4-FFF2-40B4-BE49-F238E27FC236}">
                        <a16:creationId xmlns:a16="http://schemas.microsoft.com/office/drawing/2014/main" id="{6C007499-600F-4E34-9369-BC299D3F532F}"/>
                      </a:ext>
                    </a:extLst>
                  </p:cNvPr>
                  <p:cNvSpPr/>
                  <p:nvPr/>
                </p:nvSpPr>
                <p:spPr>
                  <a:xfrm>
                    <a:off x="892492" y="2472595"/>
                    <a:ext cx="9525" cy="62579"/>
                  </a:xfrm>
                  <a:custGeom>
                    <a:avLst/>
                    <a:gdLst>
                      <a:gd name="connsiteX0" fmla="*/ 0 w 9525"/>
                      <a:gd name="connsiteY0" fmla="*/ 62579 h 62579"/>
                      <a:gd name="connsiteX1" fmla="*/ 0 w 9525"/>
                      <a:gd name="connsiteY1" fmla="*/ 0 h 62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62579" fill="none" extrusionOk="0">
                        <a:moveTo>
                          <a:pt x="0" y="62579"/>
                        </a:moveTo>
                        <a:cubicBezTo>
                          <a:pt x="1743" y="45985"/>
                          <a:pt x="-4286" y="24807"/>
                          <a:pt x="0" y="0"/>
                        </a:cubicBezTo>
                      </a:path>
                      <a:path w="9525" h="62579" stroke="0" extrusionOk="0">
                        <a:moveTo>
                          <a:pt x="0" y="62579"/>
                        </a:moveTo>
                        <a:cubicBezTo>
                          <a:pt x="-39" y="54908"/>
                          <a:pt x="-5077" y="16889"/>
                          <a:pt x="0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889066983">
                          <a:custGeom>
                            <a:avLst/>
                            <a:gdLst>
                              <a:gd name="connsiteX0" fmla="*/ 0 w 9525"/>
                              <a:gd name="connsiteY0" fmla="*/ 62579 h 62579"/>
                              <a:gd name="connsiteX1" fmla="*/ 0 w 9525"/>
                              <a:gd name="connsiteY1" fmla="*/ 0 h 6257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62579">
                                <a:moveTo>
                                  <a:pt x="0" y="62579"/>
                                </a:move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grpSp>
                <p:nvGrpSpPr>
                  <p:cNvPr id="913" name="Graphique 1789">
                    <a:extLst>
                      <a:ext uri="{FF2B5EF4-FFF2-40B4-BE49-F238E27FC236}">
                        <a16:creationId xmlns:a16="http://schemas.microsoft.com/office/drawing/2014/main" id="{343427D3-1F0E-4126-A340-B6E399884D6C}"/>
                      </a:ext>
                    </a:extLst>
                  </p:cNvPr>
                  <p:cNvGrpSpPr/>
                  <p:nvPr/>
                </p:nvGrpSpPr>
                <p:grpSpPr>
                  <a:xfrm>
                    <a:off x="860774" y="2208549"/>
                    <a:ext cx="92392" cy="81649"/>
                    <a:chOff x="860774" y="2208549"/>
                    <a:chExt cx="92392" cy="81649"/>
                  </a:xfrm>
                  <a:noFill/>
                </p:grpSpPr>
                <p:sp>
                  <p:nvSpPr>
                    <p:cNvPr id="926" name="Forme libre : forme 925">
                      <a:extLst>
                        <a:ext uri="{FF2B5EF4-FFF2-40B4-BE49-F238E27FC236}">
                          <a16:creationId xmlns:a16="http://schemas.microsoft.com/office/drawing/2014/main" id="{44D46F86-0DAF-487D-BB78-7267046FA1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156" y="2231327"/>
                      <a:ext cx="63246" cy="58673"/>
                    </a:xfrm>
                    <a:custGeom>
                      <a:avLst/>
                      <a:gdLst>
                        <a:gd name="connsiteX0" fmla="*/ 4001 w 63246"/>
                        <a:gd name="connsiteY0" fmla="*/ 13716 h 58673"/>
                        <a:gd name="connsiteX1" fmla="*/ 0 w 63246"/>
                        <a:gd name="connsiteY1" fmla="*/ 27051 h 58673"/>
                        <a:gd name="connsiteX2" fmla="*/ 31623 w 63246"/>
                        <a:gd name="connsiteY2" fmla="*/ 58674 h 58673"/>
                        <a:gd name="connsiteX3" fmla="*/ 63246 w 63246"/>
                        <a:gd name="connsiteY3" fmla="*/ 27051 h 58673"/>
                        <a:gd name="connsiteX4" fmla="*/ 62579 w 63246"/>
                        <a:gd name="connsiteY4" fmla="*/ 20669 h 58673"/>
                        <a:gd name="connsiteX5" fmla="*/ 19907 w 63246"/>
                        <a:gd name="connsiteY5" fmla="*/ 0 h 586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3246" h="58673" extrusionOk="0">
                          <a:moveTo>
                            <a:pt x="4001" y="13716"/>
                          </a:moveTo>
                          <a:cubicBezTo>
                            <a:pt x="1706" y="17958"/>
                            <a:pt x="390" y="21427"/>
                            <a:pt x="0" y="27051"/>
                          </a:cubicBezTo>
                          <a:cubicBezTo>
                            <a:pt x="-885" y="46772"/>
                            <a:pt x="14085" y="61679"/>
                            <a:pt x="31623" y="58674"/>
                          </a:cubicBezTo>
                          <a:cubicBezTo>
                            <a:pt x="49113" y="59084"/>
                            <a:pt x="63229" y="42239"/>
                            <a:pt x="63246" y="27051"/>
                          </a:cubicBezTo>
                          <a:cubicBezTo>
                            <a:pt x="63102" y="25003"/>
                            <a:pt x="62925" y="23160"/>
                            <a:pt x="62579" y="20669"/>
                          </a:cubicBezTo>
                          <a:cubicBezTo>
                            <a:pt x="62722" y="21965"/>
                            <a:pt x="42139" y="26808"/>
                            <a:pt x="19907" y="0"/>
                          </a:cubicBezTo>
                        </a:path>
                      </a:pathLst>
                    </a:custGeom>
                    <a:noFill/>
                    <a:ln w="5715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41096492">
                            <a:custGeom>
                              <a:avLst/>
                              <a:gdLst>
                                <a:gd name="connsiteX0" fmla="*/ 4001 w 63246"/>
                                <a:gd name="connsiteY0" fmla="*/ 13716 h 58673"/>
                                <a:gd name="connsiteX1" fmla="*/ 0 w 63246"/>
                                <a:gd name="connsiteY1" fmla="*/ 27051 h 58673"/>
                                <a:gd name="connsiteX2" fmla="*/ 31623 w 63246"/>
                                <a:gd name="connsiteY2" fmla="*/ 58674 h 58673"/>
                                <a:gd name="connsiteX3" fmla="*/ 63246 w 63246"/>
                                <a:gd name="connsiteY3" fmla="*/ 27051 h 58673"/>
                                <a:gd name="connsiteX4" fmla="*/ 62579 w 63246"/>
                                <a:gd name="connsiteY4" fmla="*/ 20669 h 58673"/>
                                <a:gd name="connsiteX5" fmla="*/ 19907 w 63246"/>
                                <a:gd name="connsiteY5" fmla="*/ 0 h 58673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63246" h="58673">
                                  <a:moveTo>
                                    <a:pt x="4001" y="13716"/>
                                  </a:moveTo>
                                  <a:cubicBezTo>
                                    <a:pt x="1619" y="18193"/>
                                    <a:pt x="0" y="21622"/>
                                    <a:pt x="0" y="27051"/>
                                  </a:cubicBezTo>
                                  <a:cubicBezTo>
                                    <a:pt x="0" y="44577"/>
                                    <a:pt x="14192" y="58674"/>
                                    <a:pt x="31623" y="58674"/>
                                  </a:cubicBezTo>
                                  <a:cubicBezTo>
                                    <a:pt x="49149" y="58674"/>
                                    <a:pt x="63246" y="44482"/>
                                    <a:pt x="63246" y="27051"/>
                                  </a:cubicBezTo>
                                  <a:cubicBezTo>
                                    <a:pt x="63246" y="24860"/>
                                    <a:pt x="63056" y="22765"/>
                                    <a:pt x="62579" y="20669"/>
                                  </a:cubicBezTo>
                                  <a:cubicBezTo>
                                    <a:pt x="62579" y="20669"/>
                                    <a:pt x="43244" y="23336"/>
                                    <a:pt x="19907" y="0"/>
                                  </a:cubicBezTo>
                                </a:path>
                              </a:pathLst>
                            </a:custGeom>
                            <ask:type>
                              <ask:lineSketchCurved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927" name="Forme libre : forme 926">
                      <a:extLst>
                        <a:ext uri="{FF2B5EF4-FFF2-40B4-BE49-F238E27FC236}">
                          <a16:creationId xmlns:a16="http://schemas.microsoft.com/office/drawing/2014/main" id="{84516B21-5B79-490B-957D-F0BD9D15DD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925" y="2228945"/>
                      <a:ext cx="29241" cy="61199"/>
                    </a:xfrm>
                    <a:custGeom>
                      <a:avLst/>
                      <a:gdLst>
                        <a:gd name="connsiteX0" fmla="*/ 16669 w 29241"/>
                        <a:gd name="connsiteY0" fmla="*/ 0 h 61199"/>
                        <a:gd name="connsiteX1" fmla="*/ 21812 w 29241"/>
                        <a:gd name="connsiteY1" fmla="*/ 32766 h 61199"/>
                        <a:gd name="connsiteX2" fmla="*/ 29242 w 29241"/>
                        <a:gd name="connsiteY2" fmla="*/ 54197 h 61199"/>
                        <a:gd name="connsiteX3" fmla="*/ 0 w 29241"/>
                        <a:gd name="connsiteY3" fmla="*/ 57721 h 611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9241" h="61199" extrusionOk="0">
                          <a:moveTo>
                            <a:pt x="16669" y="0"/>
                          </a:moveTo>
                          <a:cubicBezTo>
                            <a:pt x="20955" y="10567"/>
                            <a:pt x="24332" y="24970"/>
                            <a:pt x="21812" y="32766"/>
                          </a:cubicBezTo>
                          <a:cubicBezTo>
                            <a:pt x="16954" y="51626"/>
                            <a:pt x="29242" y="54197"/>
                            <a:pt x="29242" y="54197"/>
                          </a:cubicBezTo>
                          <a:cubicBezTo>
                            <a:pt x="12382" y="67531"/>
                            <a:pt x="0" y="57720"/>
                            <a:pt x="0" y="57721"/>
                          </a:cubicBezTo>
                        </a:path>
                      </a:pathLst>
                    </a:custGeom>
                    <a:noFill/>
                    <a:ln w="5715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4086816592">
                            <a:custGeom>
                              <a:avLst/>
                              <a:gdLst>
                                <a:gd name="connsiteX0" fmla="*/ 16669 w 29241"/>
                                <a:gd name="connsiteY0" fmla="*/ 0 h 61199"/>
                                <a:gd name="connsiteX1" fmla="*/ 21812 w 29241"/>
                                <a:gd name="connsiteY1" fmla="*/ 32766 h 61199"/>
                                <a:gd name="connsiteX2" fmla="*/ 29242 w 29241"/>
                                <a:gd name="connsiteY2" fmla="*/ 54197 h 61199"/>
                                <a:gd name="connsiteX3" fmla="*/ 0 w 29241"/>
                                <a:gd name="connsiteY3" fmla="*/ 57721 h 6119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9241" h="61199">
                                  <a:moveTo>
                                    <a:pt x="16669" y="0"/>
                                  </a:moveTo>
                                  <a:cubicBezTo>
                                    <a:pt x="22384" y="10858"/>
                                    <a:pt x="24194" y="23813"/>
                                    <a:pt x="21812" y="32766"/>
                                  </a:cubicBezTo>
                                  <a:cubicBezTo>
                                    <a:pt x="16955" y="51626"/>
                                    <a:pt x="29242" y="54197"/>
                                    <a:pt x="29242" y="54197"/>
                                  </a:cubicBezTo>
                                  <a:cubicBezTo>
                                    <a:pt x="12382" y="67532"/>
                                    <a:pt x="0" y="57721"/>
                                    <a:pt x="0" y="57721"/>
                                  </a:cubicBezTo>
                                </a:path>
                              </a:pathLst>
                            </a:custGeom>
                            <ask:type>
                              <ask:lineSketchCurved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928" name="Forme libre : forme 927">
                      <a:extLst>
                        <a:ext uri="{FF2B5EF4-FFF2-40B4-BE49-F238E27FC236}">
                          <a16:creationId xmlns:a16="http://schemas.microsoft.com/office/drawing/2014/main" id="{74C39840-A13C-46C7-8985-66026D8156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0774" y="2208549"/>
                      <a:ext cx="67246" cy="81649"/>
                    </a:xfrm>
                    <a:custGeom>
                      <a:avLst/>
                      <a:gdLst>
                        <a:gd name="connsiteX0" fmla="*/ 29242 w 67246"/>
                        <a:gd name="connsiteY0" fmla="*/ 78213 h 81649"/>
                        <a:gd name="connsiteX1" fmla="*/ 0 w 67246"/>
                        <a:gd name="connsiteY1" fmla="*/ 74688 h 81649"/>
                        <a:gd name="connsiteX2" fmla="*/ 7429 w 67246"/>
                        <a:gd name="connsiteY2" fmla="*/ 53257 h 81649"/>
                        <a:gd name="connsiteX3" fmla="*/ 46863 w 67246"/>
                        <a:gd name="connsiteY3" fmla="*/ 12 h 81649"/>
                        <a:gd name="connsiteX4" fmla="*/ 46958 w 67246"/>
                        <a:gd name="connsiteY4" fmla="*/ 12 h 81649"/>
                        <a:gd name="connsiteX5" fmla="*/ 67246 w 67246"/>
                        <a:gd name="connsiteY5" fmla="*/ 5632 h 816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7246" h="81649" extrusionOk="0">
                          <a:moveTo>
                            <a:pt x="29242" y="78213"/>
                          </a:moveTo>
                          <a:cubicBezTo>
                            <a:pt x="29715" y="79260"/>
                            <a:pt x="17201" y="87699"/>
                            <a:pt x="0" y="74688"/>
                          </a:cubicBezTo>
                          <a:cubicBezTo>
                            <a:pt x="153" y="75102"/>
                            <a:pt x="12545" y="72204"/>
                            <a:pt x="7429" y="53257"/>
                          </a:cubicBezTo>
                          <a:cubicBezTo>
                            <a:pt x="3332" y="37461"/>
                            <a:pt x="13857" y="134"/>
                            <a:pt x="46863" y="12"/>
                          </a:cubicBezTo>
                          <a:cubicBezTo>
                            <a:pt x="46890" y="19"/>
                            <a:pt x="46945" y="7"/>
                            <a:pt x="46958" y="12"/>
                          </a:cubicBezTo>
                          <a:cubicBezTo>
                            <a:pt x="53940" y="-374"/>
                            <a:pt x="61967" y="2616"/>
                            <a:pt x="67246" y="5632"/>
                          </a:cubicBezTo>
                        </a:path>
                      </a:pathLst>
                    </a:custGeom>
                    <a:noFill/>
                    <a:ln w="5715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374587865">
                            <a:custGeom>
                              <a:avLst/>
                              <a:gdLst>
                                <a:gd name="connsiteX0" fmla="*/ 29242 w 67246"/>
                                <a:gd name="connsiteY0" fmla="*/ 78213 h 81649"/>
                                <a:gd name="connsiteX1" fmla="*/ 0 w 67246"/>
                                <a:gd name="connsiteY1" fmla="*/ 74688 h 81649"/>
                                <a:gd name="connsiteX2" fmla="*/ 7429 w 67246"/>
                                <a:gd name="connsiteY2" fmla="*/ 53257 h 81649"/>
                                <a:gd name="connsiteX3" fmla="*/ 46863 w 67246"/>
                                <a:gd name="connsiteY3" fmla="*/ 12 h 81649"/>
                                <a:gd name="connsiteX4" fmla="*/ 46958 w 67246"/>
                                <a:gd name="connsiteY4" fmla="*/ 12 h 81649"/>
                                <a:gd name="connsiteX5" fmla="*/ 67246 w 67246"/>
                                <a:gd name="connsiteY5" fmla="*/ 5632 h 8164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67246" h="81649">
                                  <a:moveTo>
                                    <a:pt x="29242" y="78213"/>
                                  </a:moveTo>
                                  <a:cubicBezTo>
                                    <a:pt x="29242" y="78213"/>
                                    <a:pt x="16954" y="87928"/>
                                    <a:pt x="0" y="74688"/>
                                  </a:cubicBezTo>
                                  <a:cubicBezTo>
                                    <a:pt x="0" y="74688"/>
                                    <a:pt x="12287" y="72117"/>
                                    <a:pt x="7429" y="53257"/>
                                  </a:cubicBezTo>
                                  <a:cubicBezTo>
                                    <a:pt x="2572" y="34398"/>
                                    <a:pt x="16764" y="12"/>
                                    <a:pt x="46863" y="12"/>
                                  </a:cubicBezTo>
                                  <a:lnTo>
                                    <a:pt x="46958" y="12"/>
                                  </a:lnTo>
                                  <a:cubicBezTo>
                                    <a:pt x="54673" y="-178"/>
                                    <a:pt x="61913" y="1822"/>
                                    <a:pt x="67246" y="5632"/>
                                  </a:cubicBezTo>
                                </a:path>
                              </a:pathLst>
                            </a:custGeom>
                            <ask:type>
                              <ask:lineSketchCurved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400"/>
                    </a:p>
                  </p:txBody>
                </p:sp>
              </p:grpSp>
              <p:sp>
                <p:nvSpPr>
                  <p:cNvPr id="914" name="Forme libre : forme 913">
                    <a:extLst>
                      <a:ext uri="{FF2B5EF4-FFF2-40B4-BE49-F238E27FC236}">
                        <a16:creationId xmlns:a16="http://schemas.microsoft.com/office/drawing/2014/main" id="{52ED8215-F13F-4542-9281-603B83BFA198}"/>
                      </a:ext>
                    </a:extLst>
                  </p:cNvPr>
                  <p:cNvSpPr/>
                  <p:nvPr/>
                </p:nvSpPr>
                <p:spPr>
                  <a:xfrm>
                    <a:off x="792765" y="2344103"/>
                    <a:ext cx="57340" cy="57340"/>
                  </a:xfrm>
                  <a:custGeom>
                    <a:avLst/>
                    <a:gdLst>
                      <a:gd name="connsiteX0" fmla="*/ 57341 w 57340"/>
                      <a:gd name="connsiteY0" fmla="*/ 28670 h 57340"/>
                      <a:gd name="connsiteX1" fmla="*/ 28670 w 57340"/>
                      <a:gd name="connsiteY1" fmla="*/ 57340 h 57340"/>
                      <a:gd name="connsiteX2" fmla="*/ 0 w 57340"/>
                      <a:gd name="connsiteY2" fmla="*/ 28670 h 57340"/>
                      <a:gd name="connsiteX3" fmla="*/ 28670 w 57340"/>
                      <a:gd name="connsiteY3" fmla="*/ 0 h 57340"/>
                      <a:gd name="connsiteX4" fmla="*/ 57341 w 57340"/>
                      <a:gd name="connsiteY4" fmla="*/ 28670 h 57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40" h="57340" extrusionOk="0">
                        <a:moveTo>
                          <a:pt x="57341" y="28670"/>
                        </a:moveTo>
                        <a:cubicBezTo>
                          <a:pt x="55332" y="45263"/>
                          <a:pt x="43385" y="56206"/>
                          <a:pt x="28670" y="57340"/>
                        </a:cubicBezTo>
                        <a:cubicBezTo>
                          <a:pt x="14557" y="57789"/>
                          <a:pt x="851" y="44527"/>
                          <a:pt x="0" y="28670"/>
                        </a:cubicBezTo>
                        <a:cubicBezTo>
                          <a:pt x="138" y="13789"/>
                          <a:pt x="11480" y="1167"/>
                          <a:pt x="28670" y="0"/>
                        </a:cubicBezTo>
                        <a:cubicBezTo>
                          <a:pt x="46470" y="-1200"/>
                          <a:pt x="59735" y="13386"/>
                          <a:pt x="57341" y="28670"/>
                        </a:cubicBezTo>
                        <a:close/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989262446">
                          <a:custGeom>
                            <a:avLst/>
                            <a:gdLst>
                              <a:gd name="connsiteX0" fmla="*/ 57341 w 57340"/>
                              <a:gd name="connsiteY0" fmla="*/ 28670 h 57340"/>
                              <a:gd name="connsiteX1" fmla="*/ 28670 w 57340"/>
                              <a:gd name="connsiteY1" fmla="*/ 57340 h 57340"/>
                              <a:gd name="connsiteX2" fmla="*/ 0 w 57340"/>
                              <a:gd name="connsiteY2" fmla="*/ 28670 h 57340"/>
                              <a:gd name="connsiteX3" fmla="*/ 28670 w 57340"/>
                              <a:gd name="connsiteY3" fmla="*/ 0 h 57340"/>
                              <a:gd name="connsiteX4" fmla="*/ 57341 w 57340"/>
                              <a:gd name="connsiteY4" fmla="*/ 28670 h 573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57340" h="57340">
                                <a:moveTo>
                                  <a:pt x="57341" y="28670"/>
                                </a:moveTo>
                                <a:cubicBezTo>
                                  <a:pt x="57341" y="44504"/>
                                  <a:pt x="44504" y="57340"/>
                                  <a:pt x="28670" y="57340"/>
                                </a:cubicBezTo>
                                <a:cubicBezTo>
                                  <a:pt x="12836" y="57340"/>
                                  <a:pt x="0" y="44504"/>
                                  <a:pt x="0" y="28670"/>
                                </a:cubicBezTo>
                                <a:cubicBezTo>
                                  <a:pt x="0" y="12836"/>
                                  <a:pt x="12836" y="0"/>
                                  <a:pt x="28670" y="0"/>
                                </a:cubicBezTo>
                                <a:cubicBezTo>
                                  <a:pt x="44504" y="0"/>
                                  <a:pt x="57341" y="12836"/>
                                  <a:pt x="57341" y="28670"/>
                                </a:cubicBezTo>
                                <a:close/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5" name="Forme libre : forme 914">
                    <a:extLst>
                      <a:ext uri="{FF2B5EF4-FFF2-40B4-BE49-F238E27FC236}">
                        <a16:creationId xmlns:a16="http://schemas.microsoft.com/office/drawing/2014/main" id="{B2D550D5-11A2-4D42-B5C0-8B4189F120EA}"/>
                      </a:ext>
                    </a:extLst>
                  </p:cNvPr>
                  <p:cNvSpPr/>
                  <p:nvPr/>
                </p:nvSpPr>
                <p:spPr>
                  <a:xfrm>
                    <a:off x="792670" y="2426399"/>
                    <a:ext cx="11334" cy="105441"/>
                  </a:xfrm>
                  <a:custGeom>
                    <a:avLst/>
                    <a:gdLst>
                      <a:gd name="connsiteX0" fmla="*/ 0 w 11334"/>
                      <a:gd name="connsiteY0" fmla="*/ 0 h 105441"/>
                      <a:gd name="connsiteX1" fmla="*/ 11335 w 11334"/>
                      <a:gd name="connsiteY1" fmla="*/ 105442 h 105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334" h="105441" fill="none" extrusionOk="0">
                        <a:moveTo>
                          <a:pt x="0" y="0"/>
                        </a:moveTo>
                        <a:cubicBezTo>
                          <a:pt x="-2884" y="45419"/>
                          <a:pt x="13317" y="83791"/>
                          <a:pt x="11335" y="105442"/>
                        </a:cubicBezTo>
                      </a:path>
                      <a:path w="11334" h="105441" stroke="0" extrusionOk="0">
                        <a:moveTo>
                          <a:pt x="0" y="0"/>
                        </a:moveTo>
                        <a:cubicBezTo>
                          <a:pt x="-226" y="19832"/>
                          <a:pt x="2255" y="95603"/>
                          <a:pt x="11335" y="105442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979555598">
                          <a:custGeom>
                            <a:avLst/>
                            <a:gdLst>
                              <a:gd name="connsiteX0" fmla="*/ 0 w 11334"/>
                              <a:gd name="connsiteY0" fmla="*/ 0 h 105441"/>
                              <a:gd name="connsiteX1" fmla="*/ 11335 w 11334"/>
                              <a:gd name="connsiteY1" fmla="*/ 105442 h 10544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1334" h="105441">
                                <a:moveTo>
                                  <a:pt x="0" y="0"/>
                                </a:moveTo>
                                <a:lnTo>
                                  <a:pt x="11335" y="105442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6" name="Forme libre : forme 915">
                    <a:extLst>
                      <a:ext uri="{FF2B5EF4-FFF2-40B4-BE49-F238E27FC236}">
                        <a16:creationId xmlns:a16="http://schemas.microsoft.com/office/drawing/2014/main" id="{0755F4D8-3ED2-4ED4-8267-79E73C343B04}"/>
                      </a:ext>
                    </a:extLst>
                  </p:cNvPr>
                  <p:cNvSpPr/>
                  <p:nvPr/>
                </p:nvSpPr>
                <p:spPr>
                  <a:xfrm>
                    <a:off x="835152" y="2428970"/>
                    <a:ext cx="14074" cy="103441"/>
                  </a:xfrm>
                  <a:custGeom>
                    <a:avLst/>
                    <a:gdLst>
                      <a:gd name="connsiteX0" fmla="*/ 0 w 14074"/>
                      <a:gd name="connsiteY0" fmla="*/ 103442 h 103441"/>
                      <a:gd name="connsiteX1" fmla="*/ 12478 w 14074"/>
                      <a:gd name="connsiteY1" fmla="*/ 0 h 103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074" h="103441" extrusionOk="0">
                        <a:moveTo>
                          <a:pt x="0" y="103442"/>
                        </a:moveTo>
                        <a:cubicBezTo>
                          <a:pt x="-526" y="102181"/>
                          <a:pt x="21258" y="65508"/>
                          <a:pt x="12478" y="0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24077835">
                          <a:custGeom>
                            <a:avLst/>
                            <a:gdLst>
                              <a:gd name="connsiteX0" fmla="*/ 0 w 14074"/>
                              <a:gd name="connsiteY0" fmla="*/ 103442 h 103441"/>
                              <a:gd name="connsiteX1" fmla="*/ 12478 w 14074"/>
                              <a:gd name="connsiteY1" fmla="*/ 0 h 10344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4074" h="103441">
                                <a:moveTo>
                                  <a:pt x="0" y="103442"/>
                                </a:moveTo>
                                <a:cubicBezTo>
                                  <a:pt x="0" y="103442"/>
                                  <a:pt x="19717" y="69533"/>
                                  <a:pt x="12478" y="0"/>
                                </a:cubicBez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7" name="Forme libre : forme 916">
                    <a:extLst>
                      <a:ext uri="{FF2B5EF4-FFF2-40B4-BE49-F238E27FC236}">
                        <a16:creationId xmlns:a16="http://schemas.microsoft.com/office/drawing/2014/main" id="{D7080CA1-89B3-4D25-8867-90F68091683A}"/>
                      </a:ext>
                    </a:extLst>
                  </p:cNvPr>
                  <p:cNvSpPr/>
                  <p:nvPr/>
                </p:nvSpPr>
                <p:spPr>
                  <a:xfrm>
                    <a:off x="756904" y="2373773"/>
                    <a:ext cx="51006" cy="37957"/>
                  </a:xfrm>
                  <a:custGeom>
                    <a:avLst/>
                    <a:gdLst>
                      <a:gd name="connsiteX0" fmla="*/ 24051 w 51006"/>
                      <a:gd name="connsiteY0" fmla="*/ 37957 h 37957"/>
                      <a:gd name="connsiteX1" fmla="*/ 3000 w 51006"/>
                      <a:gd name="connsiteY1" fmla="*/ 17478 h 37957"/>
                      <a:gd name="connsiteX2" fmla="*/ 3000 w 51006"/>
                      <a:gd name="connsiteY2" fmla="*/ 3000 h 37957"/>
                      <a:gd name="connsiteX3" fmla="*/ 3000 w 51006"/>
                      <a:gd name="connsiteY3" fmla="*/ 3000 h 37957"/>
                      <a:gd name="connsiteX4" fmla="*/ 17478 w 51006"/>
                      <a:gd name="connsiteY4" fmla="*/ 3000 h 37957"/>
                      <a:gd name="connsiteX5" fmla="*/ 51006 w 51006"/>
                      <a:gd name="connsiteY5" fmla="*/ 35290 h 37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1006" h="37957" extrusionOk="0">
                        <a:moveTo>
                          <a:pt x="24051" y="37957"/>
                        </a:moveTo>
                        <a:cubicBezTo>
                          <a:pt x="19090" y="32597"/>
                          <a:pt x="12940" y="26549"/>
                          <a:pt x="3000" y="17478"/>
                        </a:cubicBezTo>
                        <a:cubicBezTo>
                          <a:pt x="-517" y="14352"/>
                          <a:pt x="82" y="6976"/>
                          <a:pt x="3000" y="3000"/>
                        </a:cubicBezTo>
                        <a:lnTo>
                          <a:pt x="3000" y="3000"/>
                        </a:lnTo>
                        <a:cubicBezTo>
                          <a:pt x="6919" y="-743"/>
                          <a:pt x="13339" y="-200"/>
                          <a:pt x="17478" y="3000"/>
                        </a:cubicBezTo>
                        <a:cubicBezTo>
                          <a:pt x="21063" y="11623"/>
                          <a:pt x="36704" y="25654"/>
                          <a:pt x="51006" y="35290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427586435">
                          <a:custGeom>
                            <a:avLst/>
                            <a:gdLst>
                              <a:gd name="connsiteX0" fmla="*/ 24051 w 51006"/>
                              <a:gd name="connsiteY0" fmla="*/ 37957 h 37957"/>
                              <a:gd name="connsiteX1" fmla="*/ 3000 w 51006"/>
                              <a:gd name="connsiteY1" fmla="*/ 17478 h 37957"/>
                              <a:gd name="connsiteX2" fmla="*/ 3000 w 51006"/>
                              <a:gd name="connsiteY2" fmla="*/ 3000 h 37957"/>
                              <a:gd name="connsiteX3" fmla="*/ 3000 w 51006"/>
                              <a:gd name="connsiteY3" fmla="*/ 3000 h 37957"/>
                              <a:gd name="connsiteX4" fmla="*/ 17478 w 51006"/>
                              <a:gd name="connsiteY4" fmla="*/ 3000 h 37957"/>
                              <a:gd name="connsiteX5" fmla="*/ 51006 w 51006"/>
                              <a:gd name="connsiteY5" fmla="*/ 35290 h 3795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51006" h="37957">
                                <a:moveTo>
                                  <a:pt x="24051" y="37957"/>
                                </a:moveTo>
                                <a:lnTo>
                                  <a:pt x="3000" y="17478"/>
                                </a:lnTo>
                                <a:cubicBezTo>
                                  <a:pt x="-1000" y="13478"/>
                                  <a:pt x="-1000" y="7001"/>
                                  <a:pt x="3000" y="3000"/>
                                </a:cubicBezTo>
                                <a:lnTo>
                                  <a:pt x="3000" y="3000"/>
                                </a:lnTo>
                                <a:cubicBezTo>
                                  <a:pt x="7001" y="-1000"/>
                                  <a:pt x="13478" y="-1000"/>
                                  <a:pt x="17478" y="3000"/>
                                </a:cubicBezTo>
                                <a:lnTo>
                                  <a:pt x="51006" y="3529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8" name="Forme libre : forme 917">
                    <a:extLst>
                      <a:ext uri="{FF2B5EF4-FFF2-40B4-BE49-F238E27FC236}">
                        <a16:creationId xmlns:a16="http://schemas.microsoft.com/office/drawing/2014/main" id="{9D75E623-F877-4855-9EF0-C93AC151E29F}"/>
                      </a:ext>
                    </a:extLst>
                  </p:cNvPr>
                  <p:cNvSpPr/>
                  <p:nvPr/>
                </p:nvSpPr>
                <p:spPr>
                  <a:xfrm>
                    <a:off x="846582" y="2369868"/>
                    <a:ext cx="41576" cy="55864"/>
                  </a:xfrm>
                  <a:custGeom>
                    <a:avLst/>
                    <a:gdLst>
                      <a:gd name="connsiteX0" fmla="*/ 0 w 41576"/>
                      <a:gd name="connsiteY0" fmla="*/ 55864 h 55864"/>
                      <a:gd name="connsiteX1" fmla="*/ 38576 w 41576"/>
                      <a:gd name="connsiteY1" fmla="*/ 17478 h 55864"/>
                      <a:gd name="connsiteX2" fmla="*/ 38576 w 41576"/>
                      <a:gd name="connsiteY2" fmla="*/ 3000 h 55864"/>
                      <a:gd name="connsiteX3" fmla="*/ 38576 w 41576"/>
                      <a:gd name="connsiteY3" fmla="*/ 3000 h 55864"/>
                      <a:gd name="connsiteX4" fmla="*/ 24098 w 41576"/>
                      <a:gd name="connsiteY4" fmla="*/ 3000 h 55864"/>
                      <a:gd name="connsiteX5" fmla="*/ 16097 w 41576"/>
                      <a:gd name="connsiteY5" fmla="*/ 10716 h 55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576" h="55864" extrusionOk="0">
                        <a:moveTo>
                          <a:pt x="0" y="55864"/>
                        </a:moveTo>
                        <a:cubicBezTo>
                          <a:pt x="13418" y="43727"/>
                          <a:pt x="24966" y="30999"/>
                          <a:pt x="38576" y="17478"/>
                        </a:cubicBezTo>
                        <a:cubicBezTo>
                          <a:pt x="41890" y="13607"/>
                          <a:pt x="42100" y="7495"/>
                          <a:pt x="38576" y="3000"/>
                        </a:cubicBezTo>
                        <a:lnTo>
                          <a:pt x="38576" y="3000"/>
                        </a:lnTo>
                        <a:cubicBezTo>
                          <a:pt x="35126" y="-490"/>
                          <a:pt x="26990" y="-1082"/>
                          <a:pt x="24098" y="3000"/>
                        </a:cubicBezTo>
                        <a:cubicBezTo>
                          <a:pt x="19963" y="6356"/>
                          <a:pt x="19243" y="7237"/>
                          <a:pt x="16097" y="10716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082315623">
                          <a:custGeom>
                            <a:avLst/>
                            <a:gdLst>
                              <a:gd name="connsiteX0" fmla="*/ 0 w 41576"/>
                              <a:gd name="connsiteY0" fmla="*/ 55864 h 55864"/>
                              <a:gd name="connsiteX1" fmla="*/ 38576 w 41576"/>
                              <a:gd name="connsiteY1" fmla="*/ 17478 h 55864"/>
                              <a:gd name="connsiteX2" fmla="*/ 38576 w 41576"/>
                              <a:gd name="connsiteY2" fmla="*/ 3000 h 55864"/>
                              <a:gd name="connsiteX3" fmla="*/ 38576 w 41576"/>
                              <a:gd name="connsiteY3" fmla="*/ 3000 h 55864"/>
                              <a:gd name="connsiteX4" fmla="*/ 24098 w 41576"/>
                              <a:gd name="connsiteY4" fmla="*/ 3000 h 55864"/>
                              <a:gd name="connsiteX5" fmla="*/ 16097 w 41576"/>
                              <a:gd name="connsiteY5" fmla="*/ 10716 h 558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41576" h="55864">
                                <a:moveTo>
                                  <a:pt x="0" y="55864"/>
                                </a:moveTo>
                                <a:lnTo>
                                  <a:pt x="38576" y="17478"/>
                                </a:lnTo>
                                <a:cubicBezTo>
                                  <a:pt x="42577" y="13478"/>
                                  <a:pt x="42577" y="7001"/>
                                  <a:pt x="38576" y="3000"/>
                                </a:cubicBezTo>
                                <a:lnTo>
                                  <a:pt x="38576" y="3000"/>
                                </a:lnTo>
                                <a:cubicBezTo>
                                  <a:pt x="34576" y="-1000"/>
                                  <a:pt x="28099" y="-1000"/>
                                  <a:pt x="24098" y="3000"/>
                                </a:cubicBezTo>
                                <a:lnTo>
                                  <a:pt x="16097" y="10716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19" name="Forme libre : forme 918">
                    <a:extLst>
                      <a:ext uri="{FF2B5EF4-FFF2-40B4-BE49-F238E27FC236}">
                        <a16:creationId xmlns:a16="http://schemas.microsoft.com/office/drawing/2014/main" id="{30B1854B-0E43-4487-91A4-7694B35C4941}"/>
                      </a:ext>
                    </a:extLst>
                  </p:cNvPr>
                  <p:cNvSpPr/>
                  <p:nvPr/>
                </p:nvSpPr>
                <p:spPr>
                  <a:xfrm>
                    <a:off x="821436" y="2484977"/>
                    <a:ext cx="3619" cy="51625"/>
                  </a:xfrm>
                  <a:custGeom>
                    <a:avLst/>
                    <a:gdLst>
                      <a:gd name="connsiteX0" fmla="*/ 3619 w 3619"/>
                      <a:gd name="connsiteY0" fmla="*/ 0 h 51625"/>
                      <a:gd name="connsiteX1" fmla="*/ 0 w 3619"/>
                      <a:gd name="connsiteY1" fmla="*/ 51626 h 51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19" h="51625" fill="none" extrusionOk="0">
                        <a:moveTo>
                          <a:pt x="3619" y="0"/>
                        </a:moveTo>
                        <a:cubicBezTo>
                          <a:pt x="-829" y="17949"/>
                          <a:pt x="2969" y="29250"/>
                          <a:pt x="0" y="51626"/>
                        </a:cubicBezTo>
                      </a:path>
                      <a:path w="3619" h="51625" stroke="0" extrusionOk="0">
                        <a:moveTo>
                          <a:pt x="3619" y="0"/>
                        </a:moveTo>
                        <a:cubicBezTo>
                          <a:pt x="-1074" y="24197"/>
                          <a:pt x="-1608" y="38440"/>
                          <a:pt x="0" y="51626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07402759">
                          <a:custGeom>
                            <a:avLst/>
                            <a:gdLst>
                              <a:gd name="connsiteX0" fmla="*/ 3619 w 3619"/>
                              <a:gd name="connsiteY0" fmla="*/ 0 h 51625"/>
                              <a:gd name="connsiteX1" fmla="*/ 0 w 3619"/>
                              <a:gd name="connsiteY1" fmla="*/ 51626 h 516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3619" h="51625">
                                <a:moveTo>
                                  <a:pt x="3619" y="0"/>
                                </a:moveTo>
                                <a:lnTo>
                                  <a:pt x="0" y="51626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20" name="Forme libre : forme 919">
                    <a:extLst>
                      <a:ext uri="{FF2B5EF4-FFF2-40B4-BE49-F238E27FC236}">
                        <a16:creationId xmlns:a16="http://schemas.microsoft.com/office/drawing/2014/main" id="{E9C66416-4047-45B3-A198-5278E7A763ED}"/>
                      </a:ext>
                    </a:extLst>
                  </p:cNvPr>
                  <p:cNvSpPr/>
                  <p:nvPr/>
                </p:nvSpPr>
                <p:spPr>
                  <a:xfrm>
                    <a:off x="865822" y="2394014"/>
                    <a:ext cx="69818" cy="77723"/>
                  </a:xfrm>
                  <a:custGeom>
                    <a:avLst/>
                    <a:gdLst>
                      <a:gd name="connsiteX0" fmla="*/ 69818 w 69818"/>
                      <a:gd name="connsiteY0" fmla="*/ 0 h 77723"/>
                      <a:gd name="connsiteX1" fmla="*/ 69818 w 69818"/>
                      <a:gd name="connsiteY1" fmla="*/ 77724 h 77723"/>
                      <a:gd name="connsiteX2" fmla="*/ 0 w 69818"/>
                      <a:gd name="connsiteY2" fmla="*/ 77724 h 77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9818" h="77723" extrusionOk="0">
                        <a:moveTo>
                          <a:pt x="69818" y="0"/>
                        </a:moveTo>
                        <a:cubicBezTo>
                          <a:pt x="70446" y="16529"/>
                          <a:pt x="75880" y="66535"/>
                          <a:pt x="69818" y="77724"/>
                        </a:cubicBezTo>
                        <a:cubicBezTo>
                          <a:pt x="55665" y="81889"/>
                          <a:pt x="28914" y="76509"/>
                          <a:pt x="0" y="77724"/>
                        </a:cubicBezTo>
                      </a:path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181961918">
                          <a:custGeom>
                            <a:avLst/>
                            <a:gdLst>
                              <a:gd name="connsiteX0" fmla="*/ 69818 w 69818"/>
                              <a:gd name="connsiteY0" fmla="*/ 0 h 77723"/>
                              <a:gd name="connsiteX1" fmla="*/ 69818 w 69818"/>
                              <a:gd name="connsiteY1" fmla="*/ 77724 h 77723"/>
                              <a:gd name="connsiteX2" fmla="*/ 0 w 69818"/>
                              <a:gd name="connsiteY2" fmla="*/ 77724 h 777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69818" h="77723">
                                <a:moveTo>
                                  <a:pt x="69818" y="0"/>
                                </a:moveTo>
                                <a:lnTo>
                                  <a:pt x="69818" y="77724"/>
                                </a:lnTo>
                                <a:lnTo>
                                  <a:pt x="0" y="77724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grpSp>
                <p:nvGrpSpPr>
                  <p:cNvPr id="921" name="Graphique 1789">
                    <a:extLst>
                      <a:ext uri="{FF2B5EF4-FFF2-40B4-BE49-F238E27FC236}">
                        <a16:creationId xmlns:a16="http://schemas.microsoft.com/office/drawing/2014/main" id="{C50AA33D-94D3-490B-80C6-FECF687D0A8A}"/>
                      </a:ext>
                    </a:extLst>
                  </p:cNvPr>
                  <p:cNvGrpSpPr/>
                  <p:nvPr/>
                </p:nvGrpSpPr>
                <p:grpSpPr>
                  <a:xfrm>
                    <a:off x="747236" y="2299526"/>
                    <a:ext cx="49434" cy="24765"/>
                    <a:chOff x="747236" y="2299526"/>
                    <a:chExt cx="49434" cy="24765"/>
                  </a:xfrm>
                  <a:noFill/>
                </p:grpSpPr>
                <p:sp>
                  <p:nvSpPr>
                    <p:cNvPr id="924" name="Forme libre : forme 923">
                      <a:extLst>
                        <a:ext uri="{FF2B5EF4-FFF2-40B4-BE49-F238E27FC236}">
                          <a16:creationId xmlns:a16="http://schemas.microsoft.com/office/drawing/2014/main" id="{6A404DCB-1AEE-49AB-91F1-6E5E40683D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7236" y="2299526"/>
                      <a:ext cx="2762" cy="11430"/>
                    </a:xfrm>
                    <a:custGeom>
                      <a:avLst/>
                      <a:gdLst>
                        <a:gd name="connsiteX0" fmla="*/ 2762 w 2762"/>
                        <a:gd name="connsiteY0" fmla="*/ 11430 h 11430"/>
                        <a:gd name="connsiteX1" fmla="*/ 0 w 2762"/>
                        <a:gd name="connsiteY1" fmla="*/ 0 h 114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762" h="11430" extrusionOk="0">
                          <a:moveTo>
                            <a:pt x="2762" y="11430"/>
                          </a:moveTo>
                          <a:cubicBezTo>
                            <a:pt x="1428" y="7821"/>
                            <a:pt x="526" y="4703"/>
                            <a:pt x="0" y="0"/>
                          </a:cubicBezTo>
                        </a:path>
                      </a:pathLst>
                    </a:custGeom>
                    <a:noFill/>
                    <a:ln w="5715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1958528134">
                            <a:custGeom>
                              <a:avLst/>
                              <a:gdLst>
                                <a:gd name="connsiteX0" fmla="*/ 2762 w 2762"/>
                                <a:gd name="connsiteY0" fmla="*/ 11430 h 11430"/>
                                <a:gd name="connsiteX1" fmla="*/ 0 w 2762"/>
                                <a:gd name="connsiteY1" fmla="*/ 0 h 1143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</a:cxnLst>
                              <a:rect l="l" t="t" r="r" b="b"/>
                              <a:pathLst>
                                <a:path w="2762" h="11430">
                                  <a:moveTo>
                                    <a:pt x="2762" y="11430"/>
                                  </a:moveTo>
                                  <a:cubicBezTo>
                                    <a:pt x="953" y="8001"/>
                                    <a:pt x="0" y="4096"/>
                                    <a:pt x="0" y="0"/>
                                  </a:cubicBezTo>
                                </a:path>
                              </a:pathLst>
                            </a:custGeom>
                            <ask:type>
                              <ask:lineSketchCurved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925" name="Forme libre : forme 924">
                      <a:extLst>
                        <a:ext uri="{FF2B5EF4-FFF2-40B4-BE49-F238E27FC236}">
                          <a16:creationId xmlns:a16="http://schemas.microsoft.com/office/drawing/2014/main" id="{A90232D2-857A-41DB-AA72-78C129055C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4095" y="2299526"/>
                      <a:ext cx="32575" cy="24765"/>
                    </a:xfrm>
                    <a:custGeom>
                      <a:avLst/>
                      <a:gdLst>
                        <a:gd name="connsiteX0" fmla="*/ 32576 w 32575"/>
                        <a:gd name="connsiteY0" fmla="*/ 0 h 24765"/>
                        <a:gd name="connsiteX1" fmla="*/ 7811 w 32575"/>
                        <a:gd name="connsiteY1" fmla="*/ 24765 h 24765"/>
                        <a:gd name="connsiteX2" fmla="*/ 0 w 32575"/>
                        <a:gd name="connsiteY2" fmla="*/ 23527 h 247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2575" h="24765" extrusionOk="0">
                          <a:moveTo>
                            <a:pt x="32576" y="0"/>
                          </a:moveTo>
                          <a:cubicBezTo>
                            <a:pt x="31836" y="13719"/>
                            <a:pt x="19817" y="24707"/>
                            <a:pt x="7811" y="24765"/>
                          </a:cubicBezTo>
                          <a:cubicBezTo>
                            <a:pt x="5411" y="25064"/>
                            <a:pt x="2311" y="24465"/>
                            <a:pt x="0" y="23527"/>
                          </a:cubicBezTo>
                        </a:path>
                      </a:pathLst>
                    </a:custGeom>
                    <a:noFill/>
                    <a:ln w="5715" cap="rnd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extLst>
                        <a:ext uri="{C807C97D-BFC1-408E-A445-0C87EB9F89A2}">
                          <ask:lineSketchStyleProps xmlns:ask="http://schemas.microsoft.com/office/drawing/2018/sketchyshapes" sd="372743579">
                            <a:custGeom>
                              <a:avLst/>
                              <a:gdLst>
                                <a:gd name="connsiteX0" fmla="*/ 32576 w 32575"/>
                                <a:gd name="connsiteY0" fmla="*/ 0 h 24765"/>
                                <a:gd name="connsiteX1" fmla="*/ 7811 w 32575"/>
                                <a:gd name="connsiteY1" fmla="*/ 24765 h 24765"/>
                                <a:gd name="connsiteX2" fmla="*/ 0 w 32575"/>
                                <a:gd name="connsiteY2" fmla="*/ 23527 h 2476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32575" h="24765">
                                  <a:moveTo>
                                    <a:pt x="32576" y="0"/>
                                  </a:moveTo>
                                  <a:cubicBezTo>
                                    <a:pt x="32576" y="13621"/>
                                    <a:pt x="21526" y="24765"/>
                                    <a:pt x="7811" y="24765"/>
                                  </a:cubicBezTo>
                                  <a:cubicBezTo>
                                    <a:pt x="5048" y="24765"/>
                                    <a:pt x="2477" y="24289"/>
                                    <a:pt x="0" y="23527"/>
                                  </a:cubicBezTo>
                                </a:path>
                              </a:pathLst>
                            </a:custGeom>
                            <ask:type>
                              <ask:lineSketchCurved/>
                            </ask:type>
                          </ask:lineSketchStyleProps>
                        </a:ext>
                      </a:extLst>
                    </a:ln>
                  </p:spPr>
                  <p:txBody>
                    <a:bodyPr rtlCol="0" anchor="ctr"/>
                    <a:lstStyle/>
                    <a:p>
                      <a:endParaRPr lang="fr-FR" sz="1400"/>
                    </a:p>
                  </p:txBody>
                </p:sp>
              </p:grpSp>
              <p:sp>
                <p:nvSpPr>
                  <p:cNvPr id="922" name="Forme libre : forme 921">
                    <a:extLst>
                      <a:ext uri="{FF2B5EF4-FFF2-40B4-BE49-F238E27FC236}">
                        <a16:creationId xmlns:a16="http://schemas.microsoft.com/office/drawing/2014/main" id="{84BC0F3B-BE82-4BDF-8476-25F3F4A1EE8A}"/>
                      </a:ext>
                    </a:extLst>
                  </p:cNvPr>
                  <p:cNvSpPr/>
                  <p:nvPr/>
                </p:nvSpPr>
                <p:spPr>
                  <a:xfrm>
                    <a:off x="695325" y="2043113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noFill/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622227736"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525" h="9525"/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23" name="Forme libre : forme 922">
                    <a:extLst>
                      <a:ext uri="{FF2B5EF4-FFF2-40B4-BE49-F238E27FC236}">
                        <a16:creationId xmlns:a16="http://schemas.microsoft.com/office/drawing/2014/main" id="{8151680D-B9E4-49A6-B014-99D56B5BC077}"/>
                      </a:ext>
                    </a:extLst>
                  </p:cNvPr>
                  <p:cNvSpPr/>
                  <p:nvPr/>
                </p:nvSpPr>
                <p:spPr>
                  <a:xfrm>
                    <a:off x="799242" y="2467737"/>
                    <a:ext cx="31527" cy="9525"/>
                  </a:xfrm>
                  <a:custGeom>
                    <a:avLst/>
                    <a:gdLst>
                      <a:gd name="connsiteX0" fmla="*/ 0 w 31527"/>
                      <a:gd name="connsiteY0" fmla="*/ 0 h 9525"/>
                      <a:gd name="connsiteX1" fmla="*/ 31528 w 31527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1527" h="9525" fill="none" extrusionOk="0">
                        <a:moveTo>
                          <a:pt x="0" y="0"/>
                        </a:moveTo>
                        <a:cubicBezTo>
                          <a:pt x="12389" y="-1114"/>
                          <a:pt x="17003" y="977"/>
                          <a:pt x="31528" y="0"/>
                        </a:cubicBezTo>
                      </a:path>
                      <a:path w="31527" h="9525" stroke="0" extrusionOk="0">
                        <a:moveTo>
                          <a:pt x="0" y="0"/>
                        </a:moveTo>
                        <a:cubicBezTo>
                          <a:pt x="7315" y="-1973"/>
                          <a:pt x="20212" y="-2055"/>
                          <a:pt x="31528" y="0"/>
                        </a:cubicBezTo>
                      </a:path>
                    </a:pathLst>
                  </a:custGeom>
                  <a:ln w="5715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825674472">
                          <a:custGeom>
                            <a:avLst/>
                            <a:gdLst>
                              <a:gd name="connsiteX0" fmla="*/ 0 w 31527"/>
                              <a:gd name="connsiteY0" fmla="*/ 0 h 9525"/>
                              <a:gd name="connsiteX1" fmla="*/ 31528 w 31527"/>
                              <a:gd name="connsiteY1" fmla="*/ 0 h 952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31527" h="9525">
                                <a:moveTo>
                                  <a:pt x="0" y="0"/>
                                </a:moveTo>
                                <a:lnTo>
                                  <a:pt x="31528" y="0"/>
                                </a:lnTo>
                              </a:path>
                            </a:pathLst>
                          </a:custGeom>
                          <ask:type>
                            <ask:lineSketchCurve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892" name="Forme libre : forme 891">
                  <a:extLst>
                    <a:ext uri="{FF2B5EF4-FFF2-40B4-BE49-F238E27FC236}">
                      <a16:creationId xmlns:a16="http://schemas.microsoft.com/office/drawing/2014/main" id="{A58F2D3E-665F-40A5-81C1-FD51FB7E947B}"/>
                    </a:ext>
                  </a:extLst>
                </p:cNvPr>
                <p:cNvSpPr/>
                <p:nvPr/>
              </p:nvSpPr>
              <p:spPr>
                <a:xfrm>
                  <a:off x="890396" y="2312765"/>
                  <a:ext cx="24288" cy="30860"/>
                </a:xfrm>
                <a:custGeom>
                  <a:avLst/>
                  <a:gdLst>
                    <a:gd name="connsiteX0" fmla="*/ 0 w 24288"/>
                    <a:gd name="connsiteY0" fmla="*/ 0 h 30860"/>
                    <a:gd name="connsiteX1" fmla="*/ 13430 w 24288"/>
                    <a:gd name="connsiteY1" fmla="*/ 30861 h 30860"/>
                    <a:gd name="connsiteX2" fmla="*/ 24289 w 24288"/>
                    <a:gd name="connsiteY2" fmla="*/ 13430 h 30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4288" h="30860" extrusionOk="0">
                      <a:moveTo>
                        <a:pt x="0" y="0"/>
                      </a:moveTo>
                      <a:cubicBezTo>
                        <a:pt x="4580" y="13502"/>
                        <a:pt x="12446" y="21476"/>
                        <a:pt x="13430" y="30861"/>
                      </a:cubicBezTo>
                      <a:cubicBezTo>
                        <a:pt x="16211" y="25114"/>
                        <a:pt x="21437" y="14993"/>
                        <a:pt x="24289" y="13430"/>
                      </a:cubicBezTo>
                    </a:path>
                  </a:pathLst>
                </a:custGeom>
                <a:noFill/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045478182">
                        <a:custGeom>
                          <a:avLst/>
                          <a:gdLst>
                            <a:gd name="connsiteX0" fmla="*/ 0 w 24288"/>
                            <a:gd name="connsiteY0" fmla="*/ 0 h 30860"/>
                            <a:gd name="connsiteX1" fmla="*/ 13430 w 24288"/>
                            <a:gd name="connsiteY1" fmla="*/ 30861 h 30860"/>
                            <a:gd name="connsiteX2" fmla="*/ 24289 w 24288"/>
                            <a:gd name="connsiteY2" fmla="*/ 13430 h 308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24288" h="30860">
                              <a:moveTo>
                                <a:pt x="0" y="0"/>
                              </a:moveTo>
                              <a:lnTo>
                                <a:pt x="13430" y="30861"/>
                              </a:lnTo>
                              <a:lnTo>
                                <a:pt x="24289" y="13430"/>
                              </a:ln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grpSp>
            <p:nvGrpSpPr>
              <p:cNvPr id="879" name="Graphique 1789">
                <a:extLst>
                  <a:ext uri="{FF2B5EF4-FFF2-40B4-BE49-F238E27FC236}">
                    <a16:creationId xmlns:a16="http://schemas.microsoft.com/office/drawing/2014/main" id="{EB2395D9-078A-4E4F-8614-603B2C642925}"/>
                  </a:ext>
                </a:extLst>
              </p:cNvPr>
              <p:cNvGrpSpPr/>
              <p:nvPr/>
            </p:nvGrpSpPr>
            <p:grpSpPr>
              <a:xfrm>
                <a:off x="12541418" y="2872645"/>
                <a:ext cx="168881" cy="164250"/>
                <a:chOff x="758190" y="2245805"/>
                <a:chExt cx="30384" cy="29551"/>
              </a:xfrm>
              <a:noFill/>
            </p:grpSpPr>
            <p:sp>
              <p:nvSpPr>
                <p:cNvPr id="888" name="Forme libre : forme 887">
                  <a:extLst>
                    <a:ext uri="{FF2B5EF4-FFF2-40B4-BE49-F238E27FC236}">
                      <a16:creationId xmlns:a16="http://schemas.microsoft.com/office/drawing/2014/main" id="{8DD45DAC-B371-4618-AB67-EFA92B143B59}"/>
                    </a:ext>
                  </a:extLst>
                </p:cNvPr>
                <p:cNvSpPr/>
                <p:nvPr/>
              </p:nvSpPr>
              <p:spPr>
                <a:xfrm>
                  <a:off x="758190" y="2246186"/>
                  <a:ext cx="9525" cy="7048"/>
                </a:xfrm>
                <a:custGeom>
                  <a:avLst/>
                  <a:gdLst>
                    <a:gd name="connsiteX0" fmla="*/ 0 w 9525"/>
                    <a:gd name="connsiteY0" fmla="*/ 0 h 7048"/>
                    <a:gd name="connsiteX1" fmla="*/ 0 w 9525"/>
                    <a:gd name="connsiteY1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" fill="none" extrusionOk="0">
                      <a:moveTo>
                        <a:pt x="0" y="0"/>
                      </a:moveTo>
                      <a:cubicBezTo>
                        <a:pt x="-597" y="1326"/>
                        <a:pt x="-448" y="5832"/>
                        <a:pt x="0" y="7048"/>
                      </a:cubicBezTo>
                    </a:path>
                    <a:path w="9525" h="7048" stroke="0" extrusionOk="0">
                      <a:moveTo>
                        <a:pt x="0" y="0"/>
                      </a:moveTo>
                      <a:cubicBezTo>
                        <a:pt x="-26" y="1134"/>
                        <a:pt x="272" y="4113"/>
                        <a:pt x="0" y="7048"/>
                      </a:cubicBezTo>
                    </a:path>
                  </a:pathLst>
                </a:custGeom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323621925">
                        <a:custGeom>
                          <a:avLst/>
                          <a:gdLst>
                            <a:gd name="connsiteX0" fmla="*/ 0 w 9525"/>
                            <a:gd name="connsiteY0" fmla="*/ 0 h 7048"/>
                            <a:gd name="connsiteX1" fmla="*/ 0 w 9525"/>
                            <a:gd name="connsiteY1" fmla="*/ 7048 h 70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7048">
                              <a:moveTo>
                                <a:pt x="0" y="0"/>
                              </a:moveTo>
                              <a:lnTo>
                                <a:pt x="0" y="7048"/>
                              </a:ln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89" name="Forme libre : forme 888">
                  <a:extLst>
                    <a:ext uri="{FF2B5EF4-FFF2-40B4-BE49-F238E27FC236}">
                      <a16:creationId xmlns:a16="http://schemas.microsoft.com/office/drawing/2014/main" id="{4AB8CA83-2AE5-4516-B9AB-A98175E8789A}"/>
                    </a:ext>
                  </a:extLst>
                </p:cNvPr>
                <p:cNvSpPr/>
                <p:nvPr/>
              </p:nvSpPr>
              <p:spPr>
                <a:xfrm>
                  <a:off x="788574" y="2245805"/>
                  <a:ext cx="9525" cy="7048"/>
                </a:xfrm>
                <a:custGeom>
                  <a:avLst/>
                  <a:gdLst>
                    <a:gd name="connsiteX0" fmla="*/ 0 w 9525"/>
                    <a:gd name="connsiteY0" fmla="*/ 0 h 7048"/>
                    <a:gd name="connsiteX1" fmla="*/ 0 w 9525"/>
                    <a:gd name="connsiteY1" fmla="*/ 7049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" fill="none" extrusionOk="0">
                      <a:moveTo>
                        <a:pt x="0" y="0"/>
                      </a:moveTo>
                      <a:cubicBezTo>
                        <a:pt x="-570" y="2056"/>
                        <a:pt x="63" y="3583"/>
                        <a:pt x="0" y="7049"/>
                      </a:cubicBezTo>
                    </a:path>
                    <a:path w="9525" h="7048" stroke="0" extrusionOk="0">
                      <a:moveTo>
                        <a:pt x="0" y="0"/>
                      </a:moveTo>
                      <a:cubicBezTo>
                        <a:pt x="108" y="3489"/>
                        <a:pt x="281" y="4962"/>
                        <a:pt x="0" y="7049"/>
                      </a:cubicBezTo>
                    </a:path>
                  </a:pathLst>
                </a:custGeom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931741225">
                        <a:custGeom>
                          <a:avLst/>
                          <a:gdLst>
                            <a:gd name="connsiteX0" fmla="*/ 0 w 9525"/>
                            <a:gd name="connsiteY0" fmla="*/ 0 h 7048"/>
                            <a:gd name="connsiteX1" fmla="*/ 0 w 9525"/>
                            <a:gd name="connsiteY1" fmla="*/ 7049 h 70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7048">
                              <a:moveTo>
                                <a:pt x="0" y="0"/>
                              </a:moveTo>
                              <a:lnTo>
                                <a:pt x="0" y="7049"/>
                              </a:ln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90" name="Forme libre : forme 889">
                  <a:extLst>
                    <a:ext uri="{FF2B5EF4-FFF2-40B4-BE49-F238E27FC236}">
                      <a16:creationId xmlns:a16="http://schemas.microsoft.com/office/drawing/2014/main" id="{58B51E89-357B-48D5-854C-F425ACF32F21}"/>
                    </a:ext>
                  </a:extLst>
                </p:cNvPr>
                <p:cNvSpPr/>
                <p:nvPr/>
              </p:nvSpPr>
              <p:spPr>
                <a:xfrm>
                  <a:off x="767810" y="2272570"/>
                  <a:ext cx="13335" cy="2786"/>
                </a:xfrm>
                <a:custGeom>
                  <a:avLst/>
                  <a:gdLst>
                    <a:gd name="connsiteX0" fmla="*/ 13335 w 13335"/>
                    <a:gd name="connsiteY0" fmla="*/ 0 h 2786"/>
                    <a:gd name="connsiteX1" fmla="*/ 0 w 13335"/>
                    <a:gd name="connsiteY1" fmla="*/ 0 h 2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335" h="2786" extrusionOk="0">
                      <a:moveTo>
                        <a:pt x="13335" y="0"/>
                      </a:moveTo>
                      <a:cubicBezTo>
                        <a:pt x="9635" y="3979"/>
                        <a:pt x="2828" y="4269"/>
                        <a:pt x="0" y="0"/>
                      </a:cubicBezTo>
                    </a:path>
                  </a:pathLst>
                </a:custGeom>
                <a:noFill/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604601336">
                        <a:custGeom>
                          <a:avLst/>
                          <a:gdLst>
                            <a:gd name="connsiteX0" fmla="*/ 13335 w 13335"/>
                            <a:gd name="connsiteY0" fmla="*/ 0 h 2786"/>
                            <a:gd name="connsiteX1" fmla="*/ 0 w 13335"/>
                            <a:gd name="connsiteY1" fmla="*/ 0 h 27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3335" h="2786">
                              <a:moveTo>
                                <a:pt x="13335" y="0"/>
                              </a:moveTo>
                              <a:cubicBezTo>
                                <a:pt x="9620" y="3715"/>
                                <a:pt x="3715" y="3715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grpSp>
            <p:nvGrpSpPr>
              <p:cNvPr id="880" name="Graphique 1789">
                <a:extLst>
                  <a:ext uri="{FF2B5EF4-FFF2-40B4-BE49-F238E27FC236}">
                    <a16:creationId xmlns:a16="http://schemas.microsoft.com/office/drawing/2014/main" id="{109E1ED2-0E84-4B5A-BBA5-5D8ED392BFCD}"/>
                  </a:ext>
                </a:extLst>
              </p:cNvPr>
              <p:cNvGrpSpPr/>
              <p:nvPr/>
            </p:nvGrpSpPr>
            <p:grpSpPr>
              <a:xfrm>
                <a:off x="12832597" y="3516412"/>
                <a:ext cx="120708" cy="117528"/>
                <a:chOff x="810577" y="2361629"/>
                <a:chExt cx="21717" cy="21145"/>
              </a:xfrm>
              <a:noFill/>
            </p:grpSpPr>
            <p:sp>
              <p:nvSpPr>
                <p:cNvPr id="885" name="Forme libre : forme 884">
                  <a:extLst>
                    <a:ext uri="{FF2B5EF4-FFF2-40B4-BE49-F238E27FC236}">
                      <a16:creationId xmlns:a16="http://schemas.microsoft.com/office/drawing/2014/main" id="{D56DC186-A645-42F8-921F-9DED3738045C}"/>
                    </a:ext>
                  </a:extLst>
                </p:cNvPr>
                <p:cNvSpPr/>
                <p:nvPr/>
              </p:nvSpPr>
              <p:spPr>
                <a:xfrm>
                  <a:off x="810577" y="2361819"/>
                  <a:ext cx="9525" cy="5048"/>
                </a:xfrm>
                <a:custGeom>
                  <a:avLst/>
                  <a:gdLst>
                    <a:gd name="connsiteX0" fmla="*/ 0 w 9525"/>
                    <a:gd name="connsiteY0" fmla="*/ 0 h 5048"/>
                    <a:gd name="connsiteX1" fmla="*/ 0 w 9525"/>
                    <a:gd name="connsiteY1" fmla="*/ 5048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048" fill="none" extrusionOk="0">
                      <a:moveTo>
                        <a:pt x="0" y="0"/>
                      </a:moveTo>
                      <a:cubicBezTo>
                        <a:pt x="-139" y="653"/>
                        <a:pt x="126" y="3299"/>
                        <a:pt x="0" y="5048"/>
                      </a:cubicBezTo>
                    </a:path>
                    <a:path w="9525" h="5048" stroke="0" extrusionOk="0">
                      <a:moveTo>
                        <a:pt x="0" y="0"/>
                      </a:moveTo>
                      <a:cubicBezTo>
                        <a:pt x="-284" y="1395"/>
                        <a:pt x="-314" y="3330"/>
                        <a:pt x="0" y="5048"/>
                      </a:cubicBezTo>
                    </a:path>
                  </a:pathLst>
                </a:custGeom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385088956">
                        <a:custGeom>
                          <a:avLst/>
                          <a:gdLst>
                            <a:gd name="connsiteX0" fmla="*/ 0 w 9525"/>
                            <a:gd name="connsiteY0" fmla="*/ 0 h 5048"/>
                            <a:gd name="connsiteX1" fmla="*/ 0 w 9525"/>
                            <a:gd name="connsiteY1" fmla="*/ 5048 h 50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5048">
                              <a:moveTo>
                                <a:pt x="0" y="0"/>
                              </a:moveTo>
                              <a:lnTo>
                                <a:pt x="0" y="5048"/>
                              </a:ln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86" name="Forme libre : forme 885">
                  <a:extLst>
                    <a:ext uri="{FF2B5EF4-FFF2-40B4-BE49-F238E27FC236}">
                      <a16:creationId xmlns:a16="http://schemas.microsoft.com/office/drawing/2014/main" id="{B1A95895-CE2D-417A-A73F-A5EC163F1A79}"/>
                    </a:ext>
                  </a:extLst>
                </p:cNvPr>
                <p:cNvSpPr/>
                <p:nvPr/>
              </p:nvSpPr>
              <p:spPr>
                <a:xfrm>
                  <a:off x="832294" y="2361629"/>
                  <a:ext cx="9525" cy="5048"/>
                </a:xfrm>
                <a:custGeom>
                  <a:avLst/>
                  <a:gdLst>
                    <a:gd name="connsiteX0" fmla="*/ 0 w 9525"/>
                    <a:gd name="connsiteY0" fmla="*/ 0 h 5048"/>
                    <a:gd name="connsiteX1" fmla="*/ 0 w 9525"/>
                    <a:gd name="connsiteY1" fmla="*/ 5048 h 5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048" fill="none" extrusionOk="0">
                      <a:moveTo>
                        <a:pt x="0" y="0"/>
                      </a:moveTo>
                      <a:cubicBezTo>
                        <a:pt x="426" y="730"/>
                        <a:pt x="23" y="3546"/>
                        <a:pt x="0" y="5048"/>
                      </a:cubicBezTo>
                    </a:path>
                    <a:path w="9525" h="5048" stroke="0" extrusionOk="0">
                      <a:moveTo>
                        <a:pt x="0" y="0"/>
                      </a:moveTo>
                      <a:cubicBezTo>
                        <a:pt x="159" y="1950"/>
                        <a:pt x="-197" y="3454"/>
                        <a:pt x="0" y="5048"/>
                      </a:cubicBezTo>
                    </a:path>
                  </a:pathLst>
                </a:custGeom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166142105">
                        <a:custGeom>
                          <a:avLst/>
                          <a:gdLst>
                            <a:gd name="connsiteX0" fmla="*/ 0 w 9525"/>
                            <a:gd name="connsiteY0" fmla="*/ 0 h 5048"/>
                            <a:gd name="connsiteX1" fmla="*/ 0 w 9525"/>
                            <a:gd name="connsiteY1" fmla="*/ 5048 h 50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5048">
                              <a:moveTo>
                                <a:pt x="0" y="0"/>
                              </a:moveTo>
                              <a:lnTo>
                                <a:pt x="0" y="5048"/>
                              </a:ln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87" name="Forme libre : forme 886">
                  <a:extLst>
                    <a:ext uri="{FF2B5EF4-FFF2-40B4-BE49-F238E27FC236}">
                      <a16:creationId xmlns:a16="http://schemas.microsoft.com/office/drawing/2014/main" id="{BED260EC-D012-40D7-8243-52093B7D47C6}"/>
                    </a:ext>
                  </a:extLst>
                </p:cNvPr>
                <p:cNvSpPr/>
                <p:nvPr/>
              </p:nvSpPr>
              <p:spPr>
                <a:xfrm>
                  <a:off x="817530" y="2380774"/>
                  <a:ext cx="9525" cy="2000"/>
                </a:xfrm>
                <a:custGeom>
                  <a:avLst/>
                  <a:gdLst>
                    <a:gd name="connsiteX0" fmla="*/ 9525 w 9525"/>
                    <a:gd name="connsiteY0" fmla="*/ 0 h 2000"/>
                    <a:gd name="connsiteX1" fmla="*/ 0 w 9525"/>
                    <a:gd name="connsiteY1" fmla="*/ 0 h 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000" extrusionOk="0">
                      <a:moveTo>
                        <a:pt x="9525" y="0"/>
                      </a:moveTo>
                      <a:cubicBezTo>
                        <a:pt x="6153" y="2877"/>
                        <a:pt x="2454" y="2650"/>
                        <a:pt x="0" y="0"/>
                      </a:cubicBezTo>
                    </a:path>
                  </a:pathLst>
                </a:custGeom>
                <a:noFill/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926821932">
                        <a:custGeom>
                          <a:avLst/>
                          <a:gdLst>
                            <a:gd name="connsiteX0" fmla="*/ 9525 w 9525"/>
                            <a:gd name="connsiteY0" fmla="*/ 0 h 2000"/>
                            <a:gd name="connsiteX1" fmla="*/ 0 w 9525"/>
                            <a:gd name="connsiteY1" fmla="*/ 0 h 20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2000">
                              <a:moveTo>
                                <a:pt x="9525" y="0"/>
                              </a:moveTo>
                              <a:cubicBezTo>
                                <a:pt x="6858" y="2667"/>
                                <a:pt x="2572" y="2667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grpSp>
            <p:nvGrpSpPr>
              <p:cNvPr id="881" name="Graphique 1789">
                <a:extLst>
                  <a:ext uri="{FF2B5EF4-FFF2-40B4-BE49-F238E27FC236}">
                    <a16:creationId xmlns:a16="http://schemas.microsoft.com/office/drawing/2014/main" id="{F5F8C8ED-CE1E-45E0-9F6F-C8A4C9372C9D}"/>
                  </a:ext>
                </a:extLst>
              </p:cNvPr>
              <p:cNvGrpSpPr/>
              <p:nvPr/>
            </p:nvGrpSpPr>
            <p:grpSpPr>
              <a:xfrm>
                <a:off x="13283669" y="2891687"/>
                <a:ext cx="168881" cy="162661"/>
                <a:chOff x="891730" y="2249234"/>
                <a:chExt cx="30384" cy="29265"/>
              </a:xfrm>
              <a:noFill/>
            </p:grpSpPr>
            <p:sp>
              <p:nvSpPr>
                <p:cNvPr id="882" name="Forme libre : forme 881">
                  <a:extLst>
                    <a:ext uri="{FF2B5EF4-FFF2-40B4-BE49-F238E27FC236}">
                      <a16:creationId xmlns:a16="http://schemas.microsoft.com/office/drawing/2014/main" id="{1614EB09-E382-490A-8EA1-588B7A0FFC58}"/>
                    </a:ext>
                  </a:extLst>
                </p:cNvPr>
                <p:cNvSpPr/>
                <p:nvPr/>
              </p:nvSpPr>
              <p:spPr>
                <a:xfrm>
                  <a:off x="891730" y="2249234"/>
                  <a:ext cx="9525" cy="7048"/>
                </a:xfrm>
                <a:custGeom>
                  <a:avLst/>
                  <a:gdLst>
                    <a:gd name="connsiteX0" fmla="*/ 0 w 9525"/>
                    <a:gd name="connsiteY0" fmla="*/ 0 h 7048"/>
                    <a:gd name="connsiteX1" fmla="*/ 0 w 9525"/>
                    <a:gd name="connsiteY1" fmla="*/ 7048 h 7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048" fill="none" extrusionOk="0">
                      <a:moveTo>
                        <a:pt x="0" y="0"/>
                      </a:moveTo>
                      <a:cubicBezTo>
                        <a:pt x="212" y="2947"/>
                        <a:pt x="591" y="6330"/>
                        <a:pt x="0" y="7048"/>
                      </a:cubicBezTo>
                    </a:path>
                    <a:path w="9525" h="7048" stroke="0" extrusionOk="0">
                      <a:moveTo>
                        <a:pt x="0" y="0"/>
                      </a:moveTo>
                      <a:cubicBezTo>
                        <a:pt x="622" y="718"/>
                        <a:pt x="345" y="5073"/>
                        <a:pt x="0" y="7048"/>
                      </a:cubicBezTo>
                    </a:path>
                  </a:pathLst>
                </a:custGeom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68391743">
                        <a:custGeom>
                          <a:avLst/>
                          <a:gdLst>
                            <a:gd name="connsiteX0" fmla="*/ 0 w 9525"/>
                            <a:gd name="connsiteY0" fmla="*/ 0 h 7048"/>
                            <a:gd name="connsiteX1" fmla="*/ 0 w 9525"/>
                            <a:gd name="connsiteY1" fmla="*/ 7048 h 70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7048">
                              <a:moveTo>
                                <a:pt x="0" y="0"/>
                              </a:moveTo>
                              <a:lnTo>
                                <a:pt x="0" y="7048"/>
                              </a:ln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83" name="Forme libre : forme 882">
                  <a:extLst>
                    <a:ext uri="{FF2B5EF4-FFF2-40B4-BE49-F238E27FC236}">
                      <a16:creationId xmlns:a16="http://schemas.microsoft.com/office/drawing/2014/main" id="{91C9F676-01BB-4D49-B468-84BC39615C6D}"/>
                    </a:ext>
                  </a:extLst>
                </p:cNvPr>
                <p:cNvSpPr/>
                <p:nvPr/>
              </p:nvSpPr>
              <p:spPr>
                <a:xfrm>
                  <a:off x="922115" y="2249996"/>
                  <a:ext cx="9525" cy="6000"/>
                </a:xfrm>
                <a:custGeom>
                  <a:avLst/>
                  <a:gdLst>
                    <a:gd name="connsiteX0" fmla="*/ 0 w 9525"/>
                    <a:gd name="connsiteY0" fmla="*/ 0 h 6000"/>
                    <a:gd name="connsiteX1" fmla="*/ 0 w 9525"/>
                    <a:gd name="connsiteY1" fmla="*/ 6001 h 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000" fill="none" extrusionOk="0">
                      <a:moveTo>
                        <a:pt x="0" y="0"/>
                      </a:moveTo>
                      <a:cubicBezTo>
                        <a:pt x="293" y="2562"/>
                        <a:pt x="-337" y="3775"/>
                        <a:pt x="0" y="6001"/>
                      </a:cubicBezTo>
                    </a:path>
                    <a:path w="9525" h="6000" stroke="0" extrusionOk="0">
                      <a:moveTo>
                        <a:pt x="0" y="0"/>
                      </a:moveTo>
                      <a:cubicBezTo>
                        <a:pt x="-438" y="2864"/>
                        <a:pt x="-423" y="3470"/>
                        <a:pt x="0" y="6001"/>
                      </a:cubicBezTo>
                    </a:path>
                  </a:pathLst>
                </a:custGeom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4130744517">
                        <a:custGeom>
                          <a:avLst/>
                          <a:gdLst>
                            <a:gd name="connsiteX0" fmla="*/ 0 w 9525"/>
                            <a:gd name="connsiteY0" fmla="*/ 0 h 6000"/>
                            <a:gd name="connsiteX1" fmla="*/ 0 w 9525"/>
                            <a:gd name="connsiteY1" fmla="*/ 6001 h 60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6000">
                              <a:moveTo>
                                <a:pt x="0" y="0"/>
                              </a:moveTo>
                              <a:lnTo>
                                <a:pt x="0" y="6001"/>
                              </a:ln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84" name="Forme libre : forme 883">
                  <a:extLst>
                    <a:ext uri="{FF2B5EF4-FFF2-40B4-BE49-F238E27FC236}">
                      <a16:creationId xmlns:a16="http://schemas.microsoft.com/office/drawing/2014/main" id="{75253E85-B205-41C3-A5EB-2460C74027E2}"/>
                    </a:ext>
                  </a:extLst>
                </p:cNvPr>
                <p:cNvSpPr/>
                <p:nvPr/>
              </p:nvSpPr>
              <p:spPr>
                <a:xfrm>
                  <a:off x="901350" y="2275713"/>
                  <a:ext cx="13335" cy="2786"/>
                </a:xfrm>
                <a:custGeom>
                  <a:avLst/>
                  <a:gdLst>
                    <a:gd name="connsiteX0" fmla="*/ 13335 w 13335"/>
                    <a:gd name="connsiteY0" fmla="*/ 0 h 2786"/>
                    <a:gd name="connsiteX1" fmla="*/ 0 w 13335"/>
                    <a:gd name="connsiteY1" fmla="*/ 0 h 2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335" h="2786" extrusionOk="0">
                      <a:moveTo>
                        <a:pt x="13335" y="0"/>
                      </a:moveTo>
                      <a:cubicBezTo>
                        <a:pt x="9343" y="4479"/>
                        <a:pt x="4117" y="3870"/>
                        <a:pt x="0" y="0"/>
                      </a:cubicBezTo>
                    </a:path>
                  </a:pathLst>
                </a:custGeom>
                <a:noFill/>
                <a:ln w="5715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4267519123">
                        <a:custGeom>
                          <a:avLst/>
                          <a:gdLst>
                            <a:gd name="connsiteX0" fmla="*/ 13335 w 13335"/>
                            <a:gd name="connsiteY0" fmla="*/ 0 h 2786"/>
                            <a:gd name="connsiteX1" fmla="*/ 0 w 13335"/>
                            <a:gd name="connsiteY1" fmla="*/ 0 h 27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3335" h="2786">
                              <a:moveTo>
                                <a:pt x="13335" y="0"/>
                              </a:moveTo>
                              <a:cubicBezTo>
                                <a:pt x="9620" y="3715"/>
                                <a:pt x="3715" y="3715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D69EC32-4A8D-4E8B-828A-20A1678493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13844">
            <a:off x="7663464" y="5272853"/>
            <a:ext cx="266838" cy="394920"/>
          </a:xfrm>
          <a:prstGeom prst="rect">
            <a:avLst/>
          </a:prstGeom>
        </p:spPr>
      </p:pic>
      <p:pic>
        <p:nvPicPr>
          <p:cNvPr id="590" name="Image 589">
            <a:extLst>
              <a:ext uri="{FF2B5EF4-FFF2-40B4-BE49-F238E27FC236}">
                <a16:creationId xmlns:a16="http://schemas.microsoft.com/office/drawing/2014/main" id="{D085A868-F78E-49DC-933A-BF1269497A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416">
            <a:off x="8263587" y="5355240"/>
            <a:ext cx="236016" cy="349303"/>
          </a:xfrm>
          <a:prstGeom prst="rect">
            <a:avLst/>
          </a:prstGeom>
        </p:spPr>
      </p:pic>
      <p:pic>
        <p:nvPicPr>
          <p:cNvPr id="591" name="Image 590">
            <a:extLst>
              <a:ext uri="{FF2B5EF4-FFF2-40B4-BE49-F238E27FC236}">
                <a16:creationId xmlns:a16="http://schemas.microsoft.com/office/drawing/2014/main" id="{591D323E-49CF-4E28-854B-C092EAF361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30924" flipH="1">
            <a:off x="8787944" y="5297216"/>
            <a:ext cx="289895" cy="34930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C41CFF6-CE48-4496-B788-7D55672049FA}"/>
              </a:ext>
            </a:extLst>
          </p:cNvPr>
          <p:cNvSpPr/>
          <p:nvPr/>
        </p:nvSpPr>
        <p:spPr>
          <a:xfrm>
            <a:off x="8014477" y="3940430"/>
            <a:ext cx="914400" cy="1096593"/>
          </a:xfrm>
          <a:custGeom>
            <a:avLst/>
            <a:gdLst>
              <a:gd name="connsiteX0" fmla="*/ 0 w 914400"/>
              <a:gd name="connsiteY0" fmla="*/ 548297 h 1096593"/>
              <a:gd name="connsiteX1" fmla="*/ 457200 w 914400"/>
              <a:gd name="connsiteY1" fmla="*/ 0 h 1096593"/>
              <a:gd name="connsiteX2" fmla="*/ 914400 w 914400"/>
              <a:gd name="connsiteY2" fmla="*/ 548297 h 1096593"/>
              <a:gd name="connsiteX3" fmla="*/ 457200 w 914400"/>
              <a:gd name="connsiteY3" fmla="*/ 1096594 h 1096593"/>
              <a:gd name="connsiteX4" fmla="*/ 0 w 914400"/>
              <a:gd name="connsiteY4" fmla="*/ 548297 h 109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1096593" extrusionOk="0">
                <a:moveTo>
                  <a:pt x="0" y="548297"/>
                </a:moveTo>
                <a:cubicBezTo>
                  <a:pt x="-2818" y="239999"/>
                  <a:pt x="164366" y="43170"/>
                  <a:pt x="457200" y="0"/>
                </a:cubicBezTo>
                <a:cubicBezTo>
                  <a:pt x="756715" y="28302"/>
                  <a:pt x="889022" y="197319"/>
                  <a:pt x="914400" y="548297"/>
                </a:cubicBezTo>
                <a:cubicBezTo>
                  <a:pt x="877844" y="843432"/>
                  <a:pt x="713347" y="1067420"/>
                  <a:pt x="457200" y="1096594"/>
                </a:cubicBezTo>
                <a:cubicBezTo>
                  <a:pt x="182257" y="1065666"/>
                  <a:pt x="31270" y="808302"/>
                  <a:pt x="0" y="548297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72447036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3" name="Ellipse 592">
            <a:extLst>
              <a:ext uri="{FF2B5EF4-FFF2-40B4-BE49-F238E27FC236}">
                <a16:creationId xmlns:a16="http://schemas.microsoft.com/office/drawing/2014/main" id="{1DDF54B4-795C-4513-83E7-6EDADC2CDDA7}"/>
              </a:ext>
            </a:extLst>
          </p:cNvPr>
          <p:cNvSpPr/>
          <p:nvPr/>
        </p:nvSpPr>
        <p:spPr>
          <a:xfrm>
            <a:off x="8001118" y="3954063"/>
            <a:ext cx="914400" cy="1096593"/>
          </a:xfrm>
          <a:custGeom>
            <a:avLst/>
            <a:gdLst>
              <a:gd name="connsiteX0" fmla="*/ 0 w 914400"/>
              <a:gd name="connsiteY0" fmla="*/ 548297 h 1096593"/>
              <a:gd name="connsiteX1" fmla="*/ 457200 w 914400"/>
              <a:gd name="connsiteY1" fmla="*/ 0 h 1096593"/>
              <a:gd name="connsiteX2" fmla="*/ 914400 w 914400"/>
              <a:gd name="connsiteY2" fmla="*/ 548297 h 1096593"/>
              <a:gd name="connsiteX3" fmla="*/ 457200 w 914400"/>
              <a:gd name="connsiteY3" fmla="*/ 1096594 h 1096593"/>
              <a:gd name="connsiteX4" fmla="*/ 0 w 914400"/>
              <a:gd name="connsiteY4" fmla="*/ 548297 h 109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1096593" extrusionOk="0">
                <a:moveTo>
                  <a:pt x="0" y="548297"/>
                </a:moveTo>
                <a:cubicBezTo>
                  <a:pt x="-33137" y="181012"/>
                  <a:pt x="175343" y="31419"/>
                  <a:pt x="457200" y="0"/>
                </a:cubicBezTo>
                <a:cubicBezTo>
                  <a:pt x="774547" y="39037"/>
                  <a:pt x="911115" y="239246"/>
                  <a:pt x="914400" y="548297"/>
                </a:cubicBezTo>
                <a:cubicBezTo>
                  <a:pt x="890194" y="846027"/>
                  <a:pt x="712421" y="1074836"/>
                  <a:pt x="457200" y="1096594"/>
                </a:cubicBezTo>
                <a:cubicBezTo>
                  <a:pt x="191237" y="1078044"/>
                  <a:pt x="33239" y="805606"/>
                  <a:pt x="0" y="548297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72447036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6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" grpId="0" animBg="1"/>
      <p:bldP spid="3" grpId="0" animBg="1"/>
      <p:bldP spid="5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dirty="0"/>
              <a:t>Afin de conquérir les salariés des entreprises clientes CEGEE, nous avons créé un dispositif qui s’appuie sur la synergie BDD/BDR.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9937C4-346C-4573-91CF-7B8F1387BAF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509032"/>
            <a:ext cx="10980738" cy="4739637"/>
          </a:xfrm>
        </p:spPr>
        <p:txBody>
          <a:bodyPr/>
          <a:lstStyle/>
          <a:p>
            <a:r>
              <a:rPr lang="fr-FR" b="1" dirty="0"/>
              <a:t>L’objectif de ce dispositif est multiple : </a:t>
            </a:r>
          </a:p>
          <a:p>
            <a:endParaRPr lang="fr-FR" sz="500" b="1" dirty="0"/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Capitaliser sur la synergie avec le marché pro et la BDR </a:t>
            </a:r>
            <a:r>
              <a:rPr lang="fr-FR" dirty="0"/>
              <a:t>et nous positionner comme une banque                                                       de proximité auprès de nos clients (entreprise, pro et particuliers).</a:t>
            </a:r>
          </a:p>
          <a:p>
            <a:pPr lvl="1"/>
            <a:endParaRPr lang="fr-FR" sz="500" dirty="0"/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Innover et être utile à nos clients professionnels : </a:t>
            </a:r>
          </a:p>
          <a:p>
            <a:pPr lvl="2"/>
            <a:r>
              <a:rPr lang="fr-FR" dirty="0"/>
              <a:t>Apporter de l’humain dans la relation commerciale : valoriser le capital humain de l’entreprise </a:t>
            </a:r>
          </a:p>
          <a:p>
            <a:pPr lvl="2"/>
            <a:r>
              <a:rPr lang="fr-FR" dirty="0"/>
              <a:t>Se démarquer de la concurrence en apportant une offre innovante</a:t>
            </a:r>
          </a:p>
          <a:p>
            <a:pPr lvl="2"/>
            <a:r>
              <a:rPr lang="fr-FR" dirty="0"/>
              <a:t>Être utile en offrant un levier d’aide à l’embauche de nouveaux salariés</a:t>
            </a:r>
          </a:p>
          <a:p>
            <a:pPr lvl="2"/>
            <a:r>
              <a:rPr lang="fr-FR" dirty="0"/>
              <a:t>Renforcer le lien commercial entre la CEGEE et l’entreprise cliente via la mise en place d’un partenariat</a:t>
            </a:r>
          </a:p>
          <a:p>
            <a:pPr lvl="2"/>
            <a:endParaRPr lang="fr-FR" sz="500" dirty="0"/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Conquérir de nouveaux clients particuliers et développer notre fonds de commerce : </a:t>
            </a:r>
          </a:p>
          <a:p>
            <a:pPr lvl="2"/>
            <a:r>
              <a:rPr lang="fr-FR" dirty="0"/>
              <a:t>Proposer à ces clients un ensemble d’offres attractives et utiles </a:t>
            </a:r>
          </a:p>
          <a:p>
            <a:pPr lvl="2"/>
            <a:r>
              <a:rPr lang="fr-FR" dirty="0"/>
              <a:t>Mettre à disposition nos expertises, conseils et informations pédagogiques  </a:t>
            </a:r>
          </a:p>
          <a:p>
            <a:endParaRPr lang="fr-FR" sz="800" dirty="0"/>
          </a:p>
        </p:txBody>
      </p:sp>
      <p:pic>
        <p:nvPicPr>
          <p:cNvPr id="583" name="Image 582">
            <a:extLst>
              <a:ext uri="{FF2B5EF4-FFF2-40B4-BE49-F238E27FC236}">
                <a16:creationId xmlns:a16="http://schemas.microsoft.com/office/drawing/2014/main" id="{EA23E8E0-D44D-4E00-9777-3193B63B10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14" b="99383" l="5411" r="96358">
                        <a14:foregroundMark x1="11134" y1="98148" x2="38814" y2="85340"/>
                        <a14:foregroundMark x1="38814" y1="85340" x2="43288" y2="80864"/>
                        <a14:foregroundMark x1="43288" y1="80864" x2="44329" y2="78395"/>
                        <a14:foregroundMark x1="49220" y1="93673" x2="35172" y2="97840"/>
                        <a14:foregroundMark x1="50364" y1="94599" x2="48075" y2="95833"/>
                        <a14:foregroundMark x1="50884" y1="94753" x2="49428" y2="91204"/>
                        <a14:foregroundMark x1="50676" y1="95525" x2="48909" y2="96554"/>
                        <a14:foregroundMark x1="42872" y1="77623" x2="45890" y2="78395"/>
                        <a14:foregroundMark x1="42768" y1="77469" x2="46514" y2="78086"/>
                        <a14:foregroundMark x1="46306" y1="77469" x2="45682" y2="75772"/>
                        <a14:foregroundMark x1="42768" y1="76852" x2="45473" y2="75926"/>
                        <a14:foregroundMark x1="5619" y1="99537" x2="8429" y2="98302"/>
                        <a14:foregroundMark x1="96358" y1="47840" x2="88345" y2="48920"/>
                        <a14:foregroundMark x1="11134" y1="22840" x2="11134" y2="22840"/>
                        <a14:foregroundMark x1="11759" y1="21759" x2="11759" y2="21759"/>
                        <a14:foregroundMark x1="11446" y1="21759" x2="11446" y2="21759"/>
                        <a14:foregroundMark x1="12903" y1="22068" x2="12903" y2="22068"/>
                        <a14:foregroundMark x1="9573" y1="22068" x2="22268" y2="21914"/>
                        <a14:foregroundMark x1="22268" y1="21914" x2="35900" y2="22068"/>
                        <a14:foregroundMark x1="22268" y1="24537" x2="21124" y2="20525"/>
                        <a14:foregroundMark x1="10302" y1="29012" x2="37565" y2="32870"/>
                        <a14:foregroundMark x1="37565" y1="32870" x2="42768" y2="31173"/>
                        <a14:foregroundMark x1="42768" y1="31173" x2="37045" y2="29167"/>
                        <a14:foregroundMark x1="37045" y1="29167" x2="13215" y2="33179"/>
                        <a14:foregroundMark x1="13215" y1="33179" x2="17586" y2="30710"/>
                        <a14:foregroundMark x1="76691" y1="11574" x2="69199" y2="26389"/>
                        <a14:foregroundMark x1="69199" y1="26389" x2="65140" y2="31481"/>
                        <a14:foregroundMark x1="65140" y1="31481" x2="63684" y2="32407"/>
                        <a14:foregroundMark x1="61707" y1="31173" x2="67638" y2="16975"/>
                        <a14:foregroundMark x1="67638" y1="16975" x2="72112" y2="12654"/>
                        <a14:foregroundMark x1="72112" y1="12654" x2="77523" y2="11728"/>
                        <a14:foregroundMark x1="77523" y1="11728" x2="77003" y2="17130"/>
                        <a14:foregroundMark x1="78148" y1="9414" x2="76067" y2="11574"/>
                        <a14:backgroundMark x1="53902" y1="54630" x2="56087" y2="60648"/>
                        <a14:backgroundMark x1="44641" y1="99074" x2="51925" y2="98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29" y="5006837"/>
            <a:ext cx="2127190" cy="1434359"/>
          </a:xfrm>
          <a:prstGeom prst="rect">
            <a:avLst/>
          </a:prstGeom>
        </p:spPr>
      </p:pic>
      <p:pic>
        <p:nvPicPr>
          <p:cNvPr id="584" name="Image 583">
            <a:extLst>
              <a:ext uri="{FF2B5EF4-FFF2-40B4-BE49-F238E27FC236}">
                <a16:creationId xmlns:a16="http://schemas.microsoft.com/office/drawing/2014/main" id="{9F5A4315-3354-4FA6-9419-90359B7A5A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9962509" y="3200433"/>
            <a:ext cx="1691785" cy="1673325"/>
          </a:xfrm>
          <a:prstGeom prst="rect">
            <a:avLst/>
          </a:prstGeom>
        </p:spPr>
      </p:pic>
      <p:sp>
        <p:nvSpPr>
          <p:cNvPr id="52" name="Espace réservé du contenu 10">
            <a:extLst>
              <a:ext uri="{FF2B5EF4-FFF2-40B4-BE49-F238E27FC236}">
                <a16:creationId xmlns:a16="http://schemas.microsoft.com/office/drawing/2014/main" id="{95DBF7ED-6F4A-47B8-8822-8C6BC2E0A4D3}"/>
              </a:ext>
            </a:extLst>
          </p:cNvPr>
          <p:cNvSpPr txBox="1">
            <a:spLocks/>
          </p:cNvSpPr>
          <p:nvPr/>
        </p:nvSpPr>
        <p:spPr>
          <a:xfrm>
            <a:off x="3101827" y="5188644"/>
            <a:ext cx="8158052" cy="136426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800" dirty="0"/>
          </a:p>
          <a:p>
            <a:r>
              <a:rPr lang="fr-FR" dirty="0"/>
              <a:t>Ainsi, ce dispositif permet autant la conquête de nouveaux clients particuliers que pro et entreprises, tout en renforçant la relation commerciale avec nos clients actuels. 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52E465D8-247B-474B-86BD-007758B4D6A1}"/>
              </a:ext>
            </a:extLst>
          </p:cNvPr>
          <p:cNvGrpSpPr/>
          <p:nvPr/>
        </p:nvGrpSpPr>
        <p:grpSpPr>
          <a:xfrm>
            <a:off x="10181710" y="1316505"/>
            <a:ext cx="1297933" cy="1346077"/>
            <a:chOff x="4993295" y="4591337"/>
            <a:chExt cx="1297933" cy="1346077"/>
          </a:xfrm>
        </p:grpSpPr>
        <p:grpSp>
          <p:nvGrpSpPr>
            <p:cNvPr id="54" name="Graphique 1854">
              <a:extLst>
                <a:ext uri="{FF2B5EF4-FFF2-40B4-BE49-F238E27FC236}">
                  <a16:creationId xmlns:a16="http://schemas.microsoft.com/office/drawing/2014/main" id="{F016FA82-49E2-4839-A702-99EFC29D7507}"/>
                </a:ext>
              </a:extLst>
            </p:cNvPr>
            <p:cNvGrpSpPr/>
            <p:nvPr/>
          </p:nvGrpSpPr>
          <p:grpSpPr>
            <a:xfrm>
              <a:off x="5457815" y="4591337"/>
              <a:ext cx="394900" cy="855129"/>
              <a:chOff x="4391020" y="4350889"/>
              <a:chExt cx="229215" cy="496347"/>
            </a:xfrm>
            <a:noFill/>
          </p:grpSpPr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F58295A2-DDC1-4112-B9E5-56257E72B4F5}"/>
                  </a:ext>
                </a:extLst>
              </p:cNvPr>
              <p:cNvSpPr/>
              <p:nvPr/>
            </p:nvSpPr>
            <p:spPr>
              <a:xfrm>
                <a:off x="4485889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124" y="1556"/>
                      <a:pt x="-124" y="3335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36" y="2226"/>
                      <a:pt x="-614" y="4084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00132542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B7B4306F-2712-4452-8AD1-B9470A6FFEA8}"/>
                  </a:ext>
                </a:extLst>
              </p:cNvPr>
              <p:cNvSpPr/>
              <p:nvPr/>
            </p:nvSpPr>
            <p:spPr>
              <a:xfrm>
                <a:off x="4520464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275" y="1177"/>
                      <a:pt x="-388" y="3689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21" y="2053"/>
                      <a:pt x="-201" y="4228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74886191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EC77CD9C-9B82-4388-AFB7-A5A5A0C146AB}"/>
                  </a:ext>
                </a:extLst>
              </p:cNvPr>
              <p:cNvSpPr/>
              <p:nvPr/>
            </p:nvSpPr>
            <p:spPr>
              <a:xfrm>
                <a:off x="4497033" y="4453854"/>
                <a:ext cx="12382" cy="4000"/>
              </a:xfrm>
              <a:custGeom>
                <a:avLst/>
                <a:gdLst>
                  <a:gd name="connsiteX0" fmla="*/ 12383 w 12382"/>
                  <a:gd name="connsiteY0" fmla="*/ 0 h 4000"/>
                  <a:gd name="connsiteX1" fmla="*/ 6191 w 12382"/>
                  <a:gd name="connsiteY1" fmla="*/ 4000 h 4000"/>
                  <a:gd name="connsiteX2" fmla="*/ 0 w 12382"/>
                  <a:gd name="connsiteY2" fmla="*/ 95 h 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82" h="4000" fill="none" extrusionOk="0">
                    <a:moveTo>
                      <a:pt x="12383" y="0"/>
                    </a:moveTo>
                    <a:cubicBezTo>
                      <a:pt x="11341" y="3002"/>
                      <a:pt x="8980" y="4654"/>
                      <a:pt x="6191" y="4000"/>
                    </a:cubicBezTo>
                    <a:cubicBezTo>
                      <a:pt x="3462" y="3750"/>
                      <a:pt x="1261" y="2268"/>
                      <a:pt x="0" y="95"/>
                    </a:cubicBezTo>
                  </a:path>
                  <a:path w="12382" h="4000" stroke="0" extrusionOk="0">
                    <a:moveTo>
                      <a:pt x="12383" y="0"/>
                    </a:moveTo>
                    <a:cubicBezTo>
                      <a:pt x="11049" y="1631"/>
                      <a:pt x="8384" y="3628"/>
                      <a:pt x="6191" y="4000"/>
                    </a:cubicBezTo>
                    <a:cubicBezTo>
                      <a:pt x="3616" y="4256"/>
                      <a:pt x="829" y="2363"/>
                      <a:pt x="0" y="9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8120838">
                      <a:custGeom>
                        <a:avLst/>
                        <a:gdLst>
                          <a:gd name="connsiteX0" fmla="*/ 12383 w 12382"/>
                          <a:gd name="connsiteY0" fmla="*/ 0 h 4000"/>
                          <a:gd name="connsiteX1" fmla="*/ 6191 w 12382"/>
                          <a:gd name="connsiteY1" fmla="*/ 4000 h 4000"/>
                          <a:gd name="connsiteX2" fmla="*/ 0 w 12382"/>
                          <a:gd name="connsiteY2" fmla="*/ 95 h 4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2382" h="4000">
                            <a:moveTo>
                              <a:pt x="12383" y="0"/>
                            </a:moveTo>
                            <a:cubicBezTo>
                              <a:pt x="11430" y="2381"/>
                              <a:pt x="9049" y="4000"/>
                              <a:pt x="6191" y="4000"/>
                            </a:cubicBezTo>
                            <a:cubicBezTo>
                              <a:pt x="3334" y="4000"/>
                              <a:pt x="952" y="2381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59534618-16E8-4EA1-AD87-4ED1667AB28A}"/>
                  </a:ext>
                </a:extLst>
              </p:cNvPr>
              <p:cNvSpPr/>
              <p:nvPr/>
            </p:nvSpPr>
            <p:spPr>
              <a:xfrm>
                <a:off x="4462933" y="4432804"/>
                <a:ext cx="80962" cy="45624"/>
              </a:xfrm>
              <a:custGeom>
                <a:avLst/>
                <a:gdLst>
                  <a:gd name="connsiteX0" fmla="*/ 80962 w 80962"/>
                  <a:gd name="connsiteY0" fmla="*/ 0 h 45624"/>
                  <a:gd name="connsiteX1" fmla="*/ 40481 w 80962"/>
                  <a:gd name="connsiteY1" fmla="*/ 45625 h 45624"/>
                  <a:gd name="connsiteX2" fmla="*/ 0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 fill="none" extrusionOk="0">
                    <a:moveTo>
                      <a:pt x="80962" y="0"/>
                    </a:moveTo>
                    <a:cubicBezTo>
                      <a:pt x="77761" y="26324"/>
                      <a:pt x="64407" y="48149"/>
                      <a:pt x="40481" y="45625"/>
                    </a:cubicBezTo>
                    <a:cubicBezTo>
                      <a:pt x="21879" y="44087"/>
                      <a:pt x="-4300" y="24242"/>
                      <a:pt x="0" y="0"/>
                    </a:cubicBezTo>
                  </a:path>
                  <a:path w="80962" h="45624" stroke="0" extrusionOk="0">
                    <a:moveTo>
                      <a:pt x="80962" y="0"/>
                    </a:moveTo>
                    <a:cubicBezTo>
                      <a:pt x="81518" y="30180"/>
                      <a:pt x="62219" y="46023"/>
                      <a:pt x="40481" y="45625"/>
                    </a:cubicBezTo>
                    <a:cubicBezTo>
                      <a:pt x="14378" y="51398"/>
                      <a:pt x="-4782" y="30559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17879928">
                      <a:custGeom>
                        <a:avLst/>
                        <a:gdLst>
                          <a:gd name="connsiteX0" fmla="*/ 80962 w 80962"/>
                          <a:gd name="connsiteY0" fmla="*/ 0 h 45624"/>
                          <a:gd name="connsiteX1" fmla="*/ 40481 w 80962"/>
                          <a:gd name="connsiteY1" fmla="*/ 45625 h 45624"/>
                          <a:gd name="connsiteX2" fmla="*/ 0 w 80962"/>
                          <a:gd name="connsiteY2" fmla="*/ 0 h 456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0962" h="45624">
                            <a:moveTo>
                              <a:pt x="80962" y="0"/>
                            </a:moveTo>
                            <a:cubicBezTo>
                              <a:pt x="80962" y="25241"/>
                              <a:pt x="62865" y="45625"/>
                              <a:pt x="40481" y="45625"/>
                            </a:cubicBezTo>
                            <a:cubicBezTo>
                              <a:pt x="18097" y="45625"/>
                              <a:pt x="0" y="2514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DD6DF543-4297-419E-BBFD-EA6462F9769D}"/>
                  </a:ext>
                </a:extLst>
              </p:cNvPr>
              <p:cNvSpPr/>
              <p:nvPr/>
            </p:nvSpPr>
            <p:spPr>
              <a:xfrm>
                <a:off x="4462647" y="4385274"/>
                <a:ext cx="80683" cy="40100"/>
              </a:xfrm>
              <a:custGeom>
                <a:avLst/>
                <a:gdLst>
                  <a:gd name="connsiteX0" fmla="*/ 0 w 80683"/>
                  <a:gd name="connsiteY0" fmla="*/ 39338 h 40100"/>
                  <a:gd name="connsiteX1" fmla="*/ 21336 w 80683"/>
                  <a:gd name="connsiteY1" fmla="*/ 286 h 40100"/>
                  <a:gd name="connsiteX2" fmla="*/ 46673 w 80683"/>
                  <a:gd name="connsiteY2" fmla="*/ 12383 h 40100"/>
                  <a:gd name="connsiteX3" fmla="*/ 57722 w 80683"/>
                  <a:gd name="connsiteY3" fmla="*/ 0 h 40100"/>
                  <a:gd name="connsiteX4" fmla="*/ 80677 w 80683"/>
                  <a:gd name="connsiteY4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3" h="40100" fill="none" extrusionOk="0">
                    <a:moveTo>
                      <a:pt x="0" y="39338"/>
                    </a:moveTo>
                    <a:cubicBezTo>
                      <a:pt x="-701" y="37604"/>
                      <a:pt x="-1298" y="-6433"/>
                      <a:pt x="21336" y="286"/>
                    </a:cubicBezTo>
                    <a:cubicBezTo>
                      <a:pt x="41053" y="4001"/>
                      <a:pt x="46674" y="12384"/>
                      <a:pt x="46673" y="12383"/>
                    </a:cubicBezTo>
                    <a:cubicBezTo>
                      <a:pt x="47036" y="12205"/>
                      <a:pt x="59177" y="13390"/>
                      <a:pt x="57722" y="0"/>
                    </a:cubicBezTo>
                    <a:cubicBezTo>
                      <a:pt x="63350" y="3178"/>
                      <a:pt x="75880" y="3229"/>
                      <a:pt x="80677" y="40100"/>
                    </a:cubicBezTo>
                  </a:path>
                  <a:path w="80683" h="40100" stroke="0" extrusionOk="0">
                    <a:moveTo>
                      <a:pt x="0" y="39338"/>
                    </a:moveTo>
                    <a:cubicBezTo>
                      <a:pt x="-491" y="42712"/>
                      <a:pt x="949" y="-2076"/>
                      <a:pt x="21336" y="286"/>
                    </a:cubicBezTo>
                    <a:cubicBezTo>
                      <a:pt x="41053" y="4001"/>
                      <a:pt x="46674" y="12383"/>
                      <a:pt x="46673" y="12383"/>
                    </a:cubicBezTo>
                    <a:cubicBezTo>
                      <a:pt x="49055" y="13652"/>
                      <a:pt x="61732" y="10891"/>
                      <a:pt x="57722" y="0"/>
                    </a:cubicBezTo>
                    <a:cubicBezTo>
                      <a:pt x="61951" y="-2857"/>
                      <a:pt x="81293" y="7335"/>
                      <a:pt x="80677" y="4010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95117438">
                      <a:custGeom>
                        <a:avLst/>
                        <a:gdLst>
                          <a:gd name="connsiteX0" fmla="*/ 0 w 80683"/>
                          <a:gd name="connsiteY0" fmla="*/ 39338 h 40100"/>
                          <a:gd name="connsiteX1" fmla="*/ 21336 w 80683"/>
                          <a:gd name="connsiteY1" fmla="*/ 286 h 40100"/>
                          <a:gd name="connsiteX2" fmla="*/ 46673 w 80683"/>
                          <a:gd name="connsiteY2" fmla="*/ 12383 h 40100"/>
                          <a:gd name="connsiteX3" fmla="*/ 57722 w 80683"/>
                          <a:gd name="connsiteY3" fmla="*/ 0 h 40100"/>
                          <a:gd name="connsiteX4" fmla="*/ 80677 w 80683"/>
                          <a:gd name="connsiteY4" fmla="*/ 40100 h 40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83" h="40100">
                            <a:moveTo>
                              <a:pt x="0" y="39338"/>
                            </a:moveTo>
                            <a:cubicBezTo>
                              <a:pt x="0" y="39338"/>
                              <a:pt x="1619" y="-3429"/>
                              <a:pt x="21336" y="286"/>
                            </a:cubicBezTo>
                            <a:cubicBezTo>
                              <a:pt x="41053" y="4001"/>
                              <a:pt x="46673" y="12383"/>
                              <a:pt x="46673" y="12383"/>
                            </a:cubicBezTo>
                            <a:cubicBezTo>
                              <a:pt x="46673" y="12383"/>
                              <a:pt x="60103" y="12383"/>
                              <a:pt x="57722" y="0"/>
                            </a:cubicBezTo>
                            <a:cubicBezTo>
                              <a:pt x="57722" y="0"/>
                              <a:pt x="81153" y="3429"/>
                              <a:pt x="80677" y="4010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1988479E-1E14-43CB-A4BB-9B1157C424A3}"/>
                  </a:ext>
                </a:extLst>
              </p:cNvPr>
              <p:cNvSpPr/>
              <p:nvPr/>
            </p:nvSpPr>
            <p:spPr>
              <a:xfrm>
                <a:off x="4455212" y="4353719"/>
                <a:ext cx="96779" cy="71179"/>
              </a:xfrm>
              <a:custGeom>
                <a:avLst/>
                <a:gdLst>
                  <a:gd name="connsiteX0" fmla="*/ 2673 w 96779"/>
                  <a:gd name="connsiteY0" fmla="*/ 70608 h 71179"/>
                  <a:gd name="connsiteX1" fmla="*/ 7435 w 96779"/>
                  <a:gd name="connsiteY1" fmla="*/ 30507 h 71179"/>
                  <a:gd name="connsiteX2" fmla="*/ 23818 w 96779"/>
                  <a:gd name="connsiteY2" fmla="*/ 13362 h 71179"/>
                  <a:gd name="connsiteX3" fmla="*/ 23818 w 96779"/>
                  <a:gd name="connsiteY3" fmla="*/ 4123 h 71179"/>
                  <a:gd name="connsiteX4" fmla="*/ 63633 w 96779"/>
                  <a:gd name="connsiteY4" fmla="*/ 6790 h 71179"/>
                  <a:gd name="connsiteX5" fmla="*/ 76777 w 96779"/>
                  <a:gd name="connsiteY5" fmla="*/ 15458 h 71179"/>
                  <a:gd name="connsiteX6" fmla="*/ 96780 w 96779"/>
                  <a:gd name="connsiteY6" fmla="*/ 26316 h 71179"/>
                  <a:gd name="connsiteX7" fmla="*/ 90970 w 96779"/>
                  <a:gd name="connsiteY7" fmla="*/ 31079 h 71179"/>
                  <a:gd name="connsiteX8" fmla="*/ 91732 w 96779"/>
                  <a:gd name="connsiteY8" fmla="*/ 71179 h 7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779" h="71179" fill="none" extrusionOk="0">
                    <a:moveTo>
                      <a:pt x="2673" y="70608"/>
                    </a:moveTo>
                    <a:cubicBezTo>
                      <a:pt x="-395" y="70606"/>
                      <a:pt x="-7212" y="42459"/>
                      <a:pt x="7435" y="30507"/>
                    </a:cubicBezTo>
                    <a:cubicBezTo>
                      <a:pt x="9246" y="29786"/>
                      <a:pt x="4883" y="11170"/>
                      <a:pt x="23818" y="13362"/>
                    </a:cubicBezTo>
                    <a:cubicBezTo>
                      <a:pt x="24027" y="13253"/>
                      <a:pt x="26790" y="7919"/>
                      <a:pt x="23818" y="4123"/>
                    </a:cubicBezTo>
                    <a:cubicBezTo>
                      <a:pt x="26630" y="4483"/>
                      <a:pt x="51235" y="-11975"/>
                      <a:pt x="63633" y="6790"/>
                    </a:cubicBezTo>
                    <a:cubicBezTo>
                      <a:pt x="63288" y="6649"/>
                      <a:pt x="73455" y="505"/>
                      <a:pt x="76777" y="15458"/>
                    </a:cubicBezTo>
                    <a:cubicBezTo>
                      <a:pt x="74126" y="17510"/>
                      <a:pt x="88475" y="15379"/>
                      <a:pt x="96780" y="26316"/>
                    </a:cubicBezTo>
                    <a:cubicBezTo>
                      <a:pt x="97423" y="25390"/>
                      <a:pt x="90933" y="26759"/>
                      <a:pt x="90970" y="31079"/>
                    </a:cubicBezTo>
                    <a:cubicBezTo>
                      <a:pt x="93712" y="31431"/>
                      <a:pt x="96469" y="48321"/>
                      <a:pt x="91732" y="71179"/>
                    </a:cubicBezTo>
                  </a:path>
                  <a:path w="96779" h="71179" stroke="0" extrusionOk="0">
                    <a:moveTo>
                      <a:pt x="2673" y="70608"/>
                    </a:moveTo>
                    <a:cubicBezTo>
                      <a:pt x="-883" y="67941"/>
                      <a:pt x="-5532" y="38597"/>
                      <a:pt x="7435" y="30507"/>
                    </a:cubicBezTo>
                    <a:cubicBezTo>
                      <a:pt x="6665" y="28697"/>
                      <a:pt x="4659" y="10262"/>
                      <a:pt x="23818" y="13362"/>
                    </a:cubicBezTo>
                    <a:cubicBezTo>
                      <a:pt x="23837" y="12484"/>
                      <a:pt x="27670" y="7254"/>
                      <a:pt x="23818" y="4123"/>
                    </a:cubicBezTo>
                    <a:cubicBezTo>
                      <a:pt x="22476" y="1844"/>
                      <a:pt x="51991" y="-6553"/>
                      <a:pt x="63633" y="6790"/>
                    </a:cubicBezTo>
                    <a:cubicBezTo>
                      <a:pt x="63787" y="6168"/>
                      <a:pt x="74248" y="5642"/>
                      <a:pt x="76777" y="15458"/>
                    </a:cubicBezTo>
                    <a:cubicBezTo>
                      <a:pt x="76849" y="11991"/>
                      <a:pt x="88143" y="14685"/>
                      <a:pt x="96780" y="26316"/>
                    </a:cubicBezTo>
                    <a:cubicBezTo>
                      <a:pt x="96321" y="26223"/>
                      <a:pt x="91161" y="26987"/>
                      <a:pt x="90970" y="31079"/>
                    </a:cubicBezTo>
                    <a:cubicBezTo>
                      <a:pt x="89256" y="26004"/>
                      <a:pt x="97703" y="47103"/>
                      <a:pt x="91732" y="71179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29239890">
                      <a:custGeom>
                        <a:avLst/>
                        <a:gdLst>
                          <a:gd name="connsiteX0" fmla="*/ 2673 w 96779"/>
                          <a:gd name="connsiteY0" fmla="*/ 70608 h 71179"/>
                          <a:gd name="connsiteX1" fmla="*/ 7435 w 96779"/>
                          <a:gd name="connsiteY1" fmla="*/ 30507 h 71179"/>
                          <a:gd name="connsiteX2" fmla="*/ 23818 w 96779"/>
                          <a:gd name="connsiteY2" fmla="*/ 13362 h 71179"/>
                          <a:gd name="connsiteX3" fmla="*/ 23818 w 96779"/>
                          <a:gd name="connsiteY3" fmla="*/ 4123 h 71179"/>
                          <a:gd name="connsiteX4" fmla="*/ 63633 w 96779"/>
                          <a:gd name="connsiteY4" fmla="*/ 6790 h 71179"/>
                          <a:gd name="connsiteX5" fmla="*/ 76777 w 96779"/>
                          <a:gd name="connsiteY5" fmla="*/ 15458 h 71179"/>
                          <a:gd name="connsiteX6" fmla="*/ 96780 w 96779"/>
                          <a:gd name="connsiteY6" fmla="*/ 26316 h 71179"/>
                          <a:gd name="connsiteX7" fmla="*/ 90970 w 96779"/>
                          <a:gd name="connsiteY7" fmla="*/ 31079 h 71179"/>
                          <a:gd name="connsiteX8" fmla="*/ 91732 w 96779"/>
                          <a:gd name="connsiteY8" fmla="*/ 71179 h 711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6779" h="71179">
                            <a:moveTo>
                              <a:pt x="2673" y="70608"/>
                            </a:moveTo>
                            <a:cubicBezTo>
                              <a:pt x="2673" y="70608"/>
                              <a:pt x="-5804" y="40032"/>
                              <a:pt x="7435" y="30507"/>
                            </a:cubicBezTo>
                            <a:cubicBezTo>
                              <a:pt x="7435" y="30507"/>
                              <a:pt x="4006" y="14982"/>
                              <a:pt x="23818" y="13362"/>
                            </a:cubicBezTo>
                            <a:cubicBezTo>
                              <a:pt x="23818" y="13362"/>
                              <a:pt x="26676" y="8124"/>
                              <a:pt x="23818" y="4123"/>
                            </a:cubicBezTo>
                            <a:cubicBezTo>
                              <a:pt x="23818" y="4123"/>
                              <a:pt x="49441" y="-6735"/>
                              <a:pt x="63633" y="6790"/>
                            </a:cubicBezTo>
                            <a:cubicBezTo>
                              <a:pt x="63633" y="6790"/>
                              <a:pt x="74682" y="3075"/>
                              <a:pt x="76777" y="15458"/>
                            </a:cubicBezTo>
                            <a:cubicBezTo>
                              <a:pt x="76777" y="15458"/>
                              <a:pt x="91541" y="14886"/>
                              <a:pt x="96780" y="26316"/>
                            </a:cubicBezTo>
                            <a:cubicBezTo>
                              <a:pt x="96780" y="26316"/>
                              <a:pt x="91541" y="27364"/>
                              <a:pt x="90970" y="31079"/>
                            </a:cubicBezTo>
                            <a:cubicBezTo>
                              <a:pt x="90970" y="31079"/>
                              <a:pt x="101257" y="51367"/>
                              <a:pt x="91732" y="7117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8DAAB5CA-113B-4E63-B767-359146752ED5}"/>
                  </a:ext>
                </a:extLst>
              </p:cNvPr>
              <p:cNvSpPr/>
              <p:nvPr/>
            </p:nvSpPr>
            <p:spPr>
              <a:xfrm>
                <a:off x="4452646" y="4537864"/>
                <a:ext cx="2667" cy="38004"/>
              </a:xfrm>
              <a:custGeom>
                <a:avLst/>
                <a:gdLst>
                  <a:gd name="connsiteX0" fmla="*/ 0 w 2667"/>
                  <a:gd name="connsiteY0" fmla="*/ 38005 h 38004"/>
                  <a:gd name="connsiteX1" fmla="*/ 2667 w 2667"/>
                  <a:gd name="connsiteY1" fmla="*/ 0 h 3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" h="38004" fill="none" extrusionOk="0">
                    <a:moveTo>
                      <a:pt x="0" y="38005"/>
                    </a:moveTo>
                    <a:cubicBezTo>
                      <a:pt x="3719" y="23085"/>
                      <a:pt x="954" y="10649"/>
                      <a:pt x="2667" y="0"/>
                    </a:cubicBezTo>
                  </a:path>
                  <a:path w="2667" h="38004" stroke="0" extrusionOk="0">
                    <a:moveTo>
                      <a:pt x="0" y="38005"/>
                    </a:moveTo>
                    <a:cubicBezTo>
                      <a:pt x="1341" y="25057"/>
                      <a:pt x="1790" y="11407"/>
                      <a:pt x="2667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3544285">
                      <a:custGeom>
                        <a:avLst/>
                        <a:gdLst>
                          <a:gd name="connsiteX0" fmla="*/ 0 w 2667"/>
                          <a:gd name="connsiteY0" fmla="*/ 38005 h 38004"/>
                          <a:gd name="connsiteX1" fmla="*/ 2667 w 2667"/>
                          <a:gd name="connsiteY1" fmla="*/ 0 h 380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667" h="38004">
                            <a:moveTo>
                              <a:pt x="0" y="38005"/>
                            </a:moveTo>
                            <a:cubicBezTo>
                              <a:pt x="572" y="24575"/>
                              <a:pt x="1429" y="11811"/>
                              <a:pt x="2667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79DC3745-EE52-486E-8667-0AAFB1E53F74}"/>
                  </a:ext>
                </a:extLst>
              </p:cNvPr>
              <p:cNvSpPr/>
              <p:nvPr/>
            </p:nvSpPr>
            <p:spPr>
              <a:xfrm>
                <a:off x="4452932" y="4699980"/>
                <a:ext cx="43243" cy="117443"/>
              </a:xfrm>
              <a:custGeom>
                <a:avLst/>
                <a:gdLst>
                  <a:gd name="connsiteX0" fmla="*/ 43244 w 43243"/>
                  <a:gd name="connsiteY0" fmla="*/ 0 h 117443"/>
                  <a:gd name="connsiteX1" fmla="*/ 27241 w 43243"/>
                  <a:gd name="connsiteY1" fmla="*/ 117443 h 117443"/>
                  <a:gd name="connsiteX2" fmla="*/ 5524 w 43243"/>
                  <a:gd name="connsiteY2" fmla="*/ 117443 h 117443"/>
                  <a:gd name="connsiteX3" fmla="*/ 0 w 43243"/>
                  <a:gd name="connsiteY3" fmla="*/ 1143 h 117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3" h="117443" fill="none" extrusionOk="0">
                    <a:moveTo>
                      <a:pt x="43244" y="0"/>
                    </a:moveTo>
                    <a:cubicBezTo>
                      <a:pt x="50993" y="33145"/>
                      <a:pt x="27358" y="86671"/>
                      <a:pt x="27241" y="117443"/>
                    </a:cubicBezTo>
                    <a:cubicBezTo>
                      <a:pt x="17406" y="119860"/>
                      <a:pt x="15498" y="117356"/>
                      <a:pt x="5524" y="117443"/>
                    </a:cubicBezTo>
                    <a:cubicBezTo>
                      <a:pt x="8651" y="116533"/>
                      <a:pt x="5939" y="64312"/>
                      <a:pt x="0" y="1143"/>
                    </a:cubicBezTo>
                  </a:path>
                  <a:path w="43243" h="117443" stroke="0" extrusionOk="0">
                    <a:moveTo>
                      <a:pt x="43244" y="0"/>
                    </a:moveTo>
                    <a:cubicBezTo>
                      <a:pt x="36798" y="56736"/>
                      <a:pt x="33312" y="60371"/>
                      <a:pt x="27241" y="117443"/>
                    </a:cubicBezTo>
                    <a:cubicBezTo>
                      <a:pt x="17270" y="117548"/>
                      <a:pt x="10061" y="115581"/>
                      <a:pt x="5524" y="117443"/>
                    </a:cubicBezTo>
                    <a:cubicBezTo>
                      <a:pt x="-2793" y="107081"/>
                      <a:pt x="16206" y="66881"/>
                      <a:pt x="0" y="11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02620891">
                      <a:custGeom>
                        <a:avLst/>
                        <a:gdLst>
                          <a:gd name="connsiteX0" fmla="*/ 43244 w 43243"/>
                          <a:gd name="connsiteY0" fmla="*/ 0 h 117443"/>
                          <a:gd name="connsiteX1" fmla="*/ 27241 w 43243"/>
                          <a:gd name="connsiteY1" fmla="*/ 117443 h 117443"/>
                          <a:gd name="connsiteX2" fmla="*/ 5524 w 43243"/>
                          <a:gd name="connsiteY2" fmla="*/ 117443 h 117443"/>
                          <a:gd name="connsiteX3" fmla="*/ 0 w 43243"/>
                          <a:gd name="connsiteY3" fmla="*/ 1143 h 117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3243" h="117443">
                            <a:moveTo>
                              <a:pt x="43244" y="0"/>
                            </a:moveTo>
                            <a:lnTo>
                              <a:pt x="27241" y="117443"/>
                            </a:lnTo>
                            <a:lnTo>
                              <a:pt x="5524" y="117443"/>
                            </a:lnTo>
                            <a:cubicBezTo>
                              <a:pt x="5524" y="117443"/>
                              <a:pt x="2000" y="66103"/>
                              <a:pt x="0" y="114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6EE1F86B-E399-487F-A1FD-546F9F029846}"/>
                  </a:ext>
                </a:extLst>
              </p:cNvPr>
              <p:cNvSpPr/>
              <p:nvPr/>
            </p:nvSpPr>
            <p:spPr>
              <a:xfrm>
                <a:off x="4509129" y="4699980"/>
                <a:ext cx="44672" cy="115157"/>
              </a:xfrm>
              <a:custGeom>
                <a:avLst/>
                <a:gdLst>
                  <a:gd name="connsiteX0" fmla="*/ 44672 w 44672"/>
                  <a:gd name="connsiteY0" fmla="*/ 762 h 115157"/>
                  <a:gd name="connsiteX1" fmla="*/ 40767 w 44672"/>
                  <a:gd name="connsiteY1" fmla="*/ 115157 h 115157"/>
                  <a:gd name="connsiteX2" fmla="*/ 19050 w 44672"/>
                  <a:gd name="connsiteY2" fmla="*/ 115157 h 115157"/>
                  <a:gd name="connsiteX3" fmla="*/ 0 w 44672"/>
                  <a:gd name="connsiteY3" fmla="*/ 0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672" h="115157" fill="none" extrusionOk="0">
                    <a:moveTo>
                      <a:pt x="44672" y="762"/>
                    </a:moveTo>
                    <a:cubicBezTo>
                      <a:pt x="55225" y="25110"/>
                      <a:pt x="27958" y="91253"/>
                      <a:pt x="40767" y="115157"/>
                    </a:cubicBezTo>
                    <a:cubicBezTo>
                      <a:pt x="35091" y="116394"/>
                      <a:pt x="26672" y="112582"/>
                      <a:pt x="19050" y="115157"/>
                    </a:cubicBezTo>
                    <a:cubicBezTo>
                      <a:pt x="3748" y="68212"/>
                      <a:pt x="17729" y="30779"/>
                      <a:pt x="0" y="0"/>
                    </a:cubicBezTo>
                  </a:path>
                  <a:path w="44672" h="115157" stroke="0" extrusionOk="0">
                    <a:moveTo>
                      <a:pt x="44672" y="762"/>
                    </a:moveTo>
                    <a:cubicBezTo>
                      <a:pt x="46712" y="54918"/>
                      <a:pt x="37278" y="80962"/>
                      <a:pt x="40767" y="115157"/>
                    </a:cubicBezTo>
                    <a:cubicBezTo>
                      <a:pt x="32444" y="115530"/>
                      <a:pt x="25251" y="114615"/>
                      <a:pt x="19050" y="115157"/>
                    </a:cubicBezTo>
                    <a:cubicBezTo>
                      <a:pt x="4815" y="85098"/>
                      <a:pt x="5683" y="2432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06919746">
                      <a:custGeom>
                        <a:avLst/>
                        <a:gdLst>
                          <a:gd name="connsiteX0" fmla="*/ 44672 w 44672"/>
                          <a:gd name="connsiteY0" fmla="*/ 762 h 115157"/>
                          <a:gd name="connsiteX1" fmla="*/ 40767 w 44672"/>
                          <a:gd name="connsiteY1" fmla="*/ 115157 h 115157"/>
                          <a:gd name="connsiteX2" fmla="*/ 19050 w 44672"/>
                          <a:gd name="connsiteY2" fmla="*/ 115157 h 115157"/>
                          <a:gd name="connsiteX3" fmla="*/ 0 w 44672"/>
                          <a:gd name="connsiteY3" fmla="*/ 0 h 115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4672" h="115157">
                            <a:moveTo>
                              <a:pt x="44672" y="762"/>
                            </a:moveTo>
                            <a:lnTo>
                              <a:pt x="40767" y="115157"/>
                            </a:lnTo>
                            <a:lnTo>
                              <a:pt x="19050" y="115157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C8EDD1E8-55D6-43F4-9564-70B4DD71CCED}"/>
                  </a:ext>
                </a:extLst>
              </p:cNvPr>
              <p:cNvSpPr/>
              <p:nvPr/>
            </p:nvSpPr>
            <p:spPr>
              <a:xfrm>
                <a:off x="4554088" y="4536531"/>
                <a:ext cx="2285" cy="39243"/>
              </a:xfrm>
              <a:custGeom>
                <a:avLst/>
                <a:gdLst>
                  <a:gd name="connsiteX0" fmla="*/ 0 w 2285"/>
                  <a:gd name="connsiteY0" fmla="*/ 0 h 39243"/>
                  <a:gd name="connsiteX1" fmla="*/ 2286 w 2285"/>
                  <a:gd name="connsiteY1" fmla="*/ 39243 h 3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5" h="39243" fill="none" extrusionOk="0">
                    <a:moveTo>
                      <a:pt x="0" y="0"/>
                    </a:moveTo>
                    <a:cubicBezTo>
                      <a:pt x="5349" y="14009"/>
                      <a:pt x="-702" y="24414"/>
                      <a:pt x="2286" y="39243"/>
                    </a:cubicBezTo>
                  </a:path>
                  <a:path w="2285" h="39243" stroke="0" extrusionOk="0">
                    <a:moveTo>
                      <a:pt x="0" y="0"/>
                    </a:moveTo>
                    <a:cubicBezTo>
                      <a:pt x="1303" y="8499"/>
                      <a:pt x="-1386" y="20943"/>
                      <a:pt x="2286" y="392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0485535">
                      <a:custGeom>
                        <a:avLst/>
                        <a:gdLst>
                          <a:gd name="connsiteX0" fmla="*/ 0 w 2285"/>
                          <a:gd name="connsiteY0" fmla="*/ 0 h 39243"/>
                          <a:gd name="connsiteX1" fmla="*/ 2286 w 2285"/>
                          <a:gd name="connsiteY1" fmla="*/ 39243 h 392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285" h="39243">
                            <a:moveTo>
                              <a:pt x="0" y="0"/>
                            </a:moveTo>
                            <a:lnTo>
                              <a:pt x="2286" y="39243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3540AE46-7559-471C-B94C-D9B8EEEB6E4A}"/>
                  </a:ext>
                </a:extLst>
              </p:cNvPr>
              <p:cNvSpPr/>
              <p:nvPr/>
            </p:nvSpPr>
            <p:spPr>
              <a:xfrm>
                <a:off x="4524941" y="4487383"/>
                <a:ext cx="95294" cy="140111"/>
              </a:xfrm>
              <a:custGeom>
                <a:avLst/>
                <a:gdLst>
                  <a:gd name="connsiteX0" fmla="*/ 0 w 95294"/>
                  <a:gd name="connsiteY0" fmla="*/ 570 h 140111"/>
                  <a:gd name="connsiteX1" fmla="*/ 60960 w 95294"/>
                  <a:gd name="connsiteY1" fmla="*/ 26859 h 140111"/>
                  <a:gd name="connsiteX2" fmla="*/ 95060 w 95294"/>
                  <a:gd name="connsiteY2" fmla="*/ 85819 h 140111"/>
                  <a:gd name="connsiteX3" fmla="*/ 50101 w 95294"/>
                  <a:gd name="connsiteY3" fmla="*/ 140112 h 140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4" h="140111" fill="none" extrusionOk="0">
                    <a:moveTo>
                      <a:pt x="0" y="570"/>
                    </a:moveTo>
                    <a:cubicBezTo>
                      <a:pt x="7901" y="2329"/>
                      <a:pt x="40815" y="-14031"/>
                      <a:pt x="60960" y="26859"/>
                    </a:cubicBezTo>
                    <a:cubicBezTo>
                      <a:pt x="76845" y="53220"/>
                      <a:pt x="74854" y="60407"/>
                      <a:pt x="95060" y="85819"/>
                    </a:cubicBezTo>
                    <a:cubicBezTo>
                      <a:pt x="93661" y="89721"/>
                      <a:pt x="106666" y="117240"/>
                      <a:pt x="50101" y="140112"/>
                    </a:cubicBezTo>
                  </a:path>
                  <a:path w="95294" h="140111" stroke="0" extrusionOk="0">
                    <a:moveTo>
                      <a:pt x="0" y="570"/>
                    </a:moveTo>
                    <a:cubicBezTo>
                      <a:pt x="-3997" y="-2873"/>
                      <a:pt x="40065" y="-10500"/>
                      <a:pt x="60960" y="26859"/>
                    </a:cubicBezTo>
                    <a:cubicBezTo>
                      <a:pt x="79897" y="47092"/>
                      <a:pt x="76363" y="66003"/>
                      <a:pt x="95060" y="85819"/>
                    </a:cubicBezTo>
                    <a:cubicBezTo>
                      <a:pt x="88721" y="83812"/>
                      <a:pt x="97709" y="108687"/>
                      <a:pt x="50101" y="1401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23403448">
                      <a:custGeom>
                        <a:avLst/>
                        <a:gdLst>
                          <a:gd name="connsiteX0" fmla="*/ 0 w 95294"/>
                          <a:gd name="connsiteY0" fmla="*/ 570 h 140111"/>
                          <a:gd name="connsiteX1" fmla="*/ 60960 w 95294"/>
                          <a:gd name="connsiteY1" fmla="*/ 26859 h 140111"/>
                          <a:gd name="connsiteX2" fmla="*/ 95060 w 95294"/>
                          <a:gd name="connsiteY2" fmla="*/ 85819 h 140111"/>
                          <a:gd name="connsiteX3" fmla="*/ 50101 w 95294"/>
                          <a:gd name="connsiteY3" fmla="*/ 140112 h 1401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95294" h="140111">
                            <a:moveTo>
                              <a:pt x="0" y="570"/>
                            </a:moveTo>
                            <a:cubicBezTo>
                              <a:pt x="0" y="570"/>
                              <a:pt x="41434" y="-6192"/>
                              <a:pt x="60960" y="26859"/>
                            </a:cubicBezTo>
                            <a:lnTo>
                              <a:pt x="95060" y="85819"/>
                            </a:lnTo>
                            <a:cubicBezTo>
                              <a:pt x="95060" y="85819"/>
                              <a:pt x="101251" y="111632"/>
                              <a:pt x="50101" y="14011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C070EBF8-8939-43C2-8942-7003D1BFF4BD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44925357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C7D3C30A-AAB7-4678-BAB8-3FC4FE44E595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42536958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BE85378E-AB72-4888-BEF0-D6FC870A08FF}"/>
                  </a:ext>
                </a:extLst>
              </p:cNvPr>
              <p:cNvSpPr/>
              <p:nvPr/>
            </p:nvSpPr>
            <p:spPr>
              <a:xfrm>
                <a:off x="4533323" y="4816851"/>
                <a:ext cx="32575" cy="19621"/>
              </a:xfrm>
              <a:custGeom>
                <a:avLst/>
                <a:gdLst>
                  <a:gd name="connsiteX0" fmla="*/ 12097 w 32575"/>
                  <a:gd name="connsiteY0" fmla="*/ 1048 h 19621"/>
                  <a:gd name="connsiteX1" fmla="*/ 32576 w 32575"/>
                  <a:gd name="connsiteY1" fmla="*/ 19622 h 19621"/>
                  <a:gd name="connsiteX2" fmla="*/ 0 w 32575"/>
                  <a:gd name="connsiteY2" fmla="*/ 19622 h 19621"/>
                  <a:gd name="connsiteX3" fmla="*/ 0 w 32575"/>
                  <a:gd name="connsiteY3" fmla="*/ 0 h 1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75" h="19621" fill="none" extrusionOk="0">
                    <a:moveTo>
                      <a:pt x="12097" y="1048"/>
                    </a:moveTo>
                    <a:cubicBezTo>
                      <a:pt x="18178" y="3103"/>
                      <a:pt x="21745" y="13493"/>
                      <a:pt x="32576" y="19622"/>
                    </a:cubicBezTo>
                    <a:cubicBezTo>
                      <a:pt x="17552" y="19862"/>
                      <a:pt x="10765" y="16105"/>
                      <a:pt x="0" y="19622"/>
                    </a:cubicBezTo>
                    <a:cubicBezTo>
                      <a:pt x="-2134" y="11163"/>
                      <a:pt x="462" y="8876"/>
                      <a:pt x="0" y="0"/>
                    </a:cubicBezTo>
                  </a:path>
                  <a:path w="32575" h="19621" stroke="0" extrusionOk="0">
                    <a:moveTo>
                      <a:pt x="12097" y="1048"/>
                    </a:moveTo>
                    <a:cubicBezTo>
                      <a:pt x="17729" y="5966"/>
                      <a:pt x="26619" y="14825"/>
                      <a:pt x="32576" y="19622"/>
                    </a:cubicBezTo>
                    <a:cubicBezTo>
                      <a:pt x="21313" y="23365"/>
                      <a:pt x="14537" y="19603"/>
                      <a:pt x="0" y="19622"/>
                    </a:cubicBezTo>
                    <a:cubicBezTo>
                      <a:pt x="-149" y="11330"/>
                      <a:pt x="444" y="758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7457443">
                      <a:custGeom>
                        <a:avLst/>
                        <a:gdLst>
                          <a:gd name="connsiteX0" fmla="*/ 12097 w 32575"/>
                          <a:gd name="connsiteY0" fmla="*/ 1048 h 19621"/>
                          <a:gd name="connsiteX1" fmla="*/ 32576 w 32575"/>
                          <a:gd name="connsiteY1" fmla="*/ 19622 h 19621"/>
                          <a:gd name="connsiteX2" fmla="*/ 0 w 32575"/>
                          <a:gd name="connsiteY2" fmla="*/ 19622 h 19621"/>
                          <a:gd name="connsiteX3" fmla="*/ 0 w 32575"/>
                          <a:gd name="connsiteY3" fmla="*/ 0 h 196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2575" h="19621">
                            <a:moveTo>
                              <a:pt x="12097" y="1048"/>
                            </a:moveTo>
                            <a:lnTo>
                              <a:pt x="32576" y="19622"/>
                            </a:lnTo>
                            <a:lnTo>
                              <a:pt x="0" y="19622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46AC6B96-67CA-49C7-B571-474B571D4CD7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644605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1B1E1512-68CF-4A3B-B66E-5BC3205C4F1B}"/>
                  </a:ext>
                </a:extLst>
              </p:cNvPr>
              <p:cNvSpPr/>
              <p:nvPr/>
            </p:nvSpPr>
            <p:spPr>
              <a:xfrm>
                <a:off x="4446360" y="4817995"/>
                <a:ext cx="30670" cy="17240"/>
              </a:xfrm>
              <a:custGeom>
                <a:avLst/>
                <a:gdLst>
                  <a:gd name="connsiteX0" fmla="*/ 30670 w 30670"/>
                  <a:gd name="connsiteY0" fmla="*/ 0 h 17240"/>
                  <a:gd name="connsiteX1" fmla="*/ 30670 w 30670"/>
                  <a:gd name="connsiteY1" fmla="*/ 17240 h 17240"/>
                  <a:gd name="connsiteX2" fmla="*/ 0 w 30670"/>
                  <a:gd name="connsiteY2" fmla="*/ 17240 h 17240"/>
                  <a:gd name="connsiteX3" fmla="*/ 16574 w 30670"/>
                  <a:gd name="connsiteY3" fmla="*/ 1810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0" h="17240" fill="none" extrusionOk="0">
                    <a:moveTo>
                      <a:pt x="30670" y="0"/>
                    </a:moveTo>
                    <a:cubicBezTo>
                      <a:pt x="32053" y="7365"/>
                      <a:pt x="29753" y="12013"/>
                      <a:pt x="30670" y="17240"/>
                    </a:cubicBezTo>
                    <a:cubicBezTo>
                      <a:pt x="21041" y="17572"/>
                      <a:pt x="8145" y="15797"/>
                      <a:pt x="0" y="17240"/>
                    </a:cubicBezTo>
                    <a:cubicBezTo>
                      <a:pt x="1593" y="12068"/>
                      <a:pt x="8965" y="10166"/>
                      <a:pt x="16574" y="1810"/>
                    </a:cubicBezTo>
                  </a:path>
                  <a:path w="30670" h="17240" stroke="0" extrusionOk="0">
                    <a:moveTo>
                      <a:pt x="30670" y="0"/>
                    </a:moveTo>
                    <a:cubicBezTo>
                      <a:pt x="31817" y="8225"/>
                      <a:pt x="29461" y="10652"/>
                      <a:pt x="30670" y="17240"/>
                    </a:cubicBezTo>
                    <a:cubicBezTo>
                      <a:pt x="18426" y="20226"/>
                      <a:pt x="12165" y="16906"/>
                      <a:pt x="0" y="17240"/>
                    </a:cubicBezTo>
                    <a:cubicBezTo>
                      <a:pt x="3411" y="13464"/>
                      <a:pt x="11399" y="7231"/>
                      <a:pt x="16574" y="181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86818676">
                      <a:custGeom>
                        <a:avLst/>
                        <a:gdLst>
                          <a:gd name="connsiteX0" fmla="*/ 30670 w 30670"/>
                          <a:gd name="connsiteY0" fmla="*/ 0 h 17240"/>
                          <a:gd name="connsiteX1" fmla="*/ 30670 w 30670"/>
                          <a:gd name="connsiteY1" fmla="*/ 17240 h 17240"/>
                          <a:gd name="connsiteX2" fmla="*/ 0 w 30670"/>
                          <a:gd name="connsiteY2" fmla="*/ 17240 h 17240"/>
                          <a:gd name="connsiteX3" fmla="*/ 16574 w 30670"/>
                          <a:gd name="connsiteY3" fmla="*/ 1810 h 172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0670" h="17240">
                            <a:moveTo>
                              <a:pt x="30670" y="0"/>
                            </a:moveTo>
                            <a:lnTo>
                              <a:pt x="30670" y="17240"/>
                            </a:lnTo>
                            <a:lnTo>
                              <a:pt x="0" y="17240"/>
                            </a:lnTo>
                            <a:lnTo>
                              <a:pt x="16574" y="181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3E5A3836-B273-4CC0-9D5F-605558947D7E}"/>
                  </a:ext>
                </a:extLst>
              </p:cNvPr>
              <p:cNvSpPr/>
              <p:nvPr/>
            </p:nvSpPr>
            <p:spPr>
              <a:xfrm>
                <a:off x="4406831" y="4837711"/>
                <a:ext cx="199453" cy="9525"/>
              </a:xfrm>
              <a:custGeom>
                <a:avLst/>
                <a:gdLst>
                  <a:gd name="connsiteX0" fmla="*/ 0 w 199453"/>
                  <a:gd name="connsiteY0" fmla="*/ 0 h 9525"/>
                  <a:gd name="connsiteX1" fmla="*/ 199454 w 19945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9453" h="9525" fill="none" extrusionOk="0">
                    <a:moveTo>
                      <a:pt x="0" y="0"/>
                    </a:moveTo>
                    <a:cubicBezTo>
                      <a:pt x="99174" y="-13750"/>
                      <a:pt x="148271" y="17498"/>
                      <a:pt x="199454" y="0"/>
                    </a:cubicBezTo>
                  </a:path>
                  <a:path w="199453" h="9525" stroke="0" extrusionOk="0">
                    <a:moveTo>
                      <a:pt x="0" y="0"/>
                    </a:moveTo>
                    <a:cubicBezTo>
                      <a:pt x="66213" y="-1264"/>
                      <a:pt x="147998" y="260"/>
                      <a:pt x="199454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19749313">
                      <a:custGeom>
                        <a:avLst/>
                        <a:gdLst>
                          <a:gd name="connsiteX0" fmla="*/ 0 w 199453"/>
                          <a:gd name="connsiteY0" fmla="*/ 0 h 9525"/>
                          <a:gd name="connsiteX1" fmla="*/ 199454 w 199453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453" h="9525">
                            <a:moveTo>
                              <a:pt x="0" y="0"/>
                            </a:moveTo>
                            <a:lnTo>
                              <a:pt x="199454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D2E81E42-B9B3-4783-998D-018C0DAEF1CB}"/>
                  </a:ext>
                </a:extLst>
              </p:cNvPr>
              <p:cNvSpPr/>
              <p:nvPr/>
            </p:nvSpPr>
            <p:spPr>
              <a:xfrm>
                <a:off x="4431301" y="4487321"/>
                <a:ext cx="50015" cy="76832"/>
              </a:xfrm>
              <a:custGeom>
                <a:avLst/>
                <a:gdLst>
                  <a:gd name="connsiteX0" fmla="*/ 50016 w 50015"/>
                  <a:gd name="connsiteY0" fmla="*/ 61 h 76832"/>
                  <a:gd name="connsiteX1" fmla="*/ 105 w 50015"/>
                  <a:gd name="connsiteY1" fmla="*/ 76832 h 7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015" h="76832" fill="none" extrusionOk="0">
                    <a:moveTo>
                      <a:pt x="50016" y="61"/>
                    </a:moveTo>
                    <a:cubicBezTo>
                      <a:pt x="49118" y="-3233"/>
                      <a:pt x="836" y="-9659"/>
                      <a:pt x="105" y="76832"/>
                    </a:cubicBezTo>
                  </a:path>
                  <a:path w="50015" h="76832" stroke="0" extrusionOk="0">
                    <a:moveTo>
                      <a:pt x="50016" y="61"/>
                    </a:moveTo>
                    <a:cubicBezTo>
                      <a:pt x="62711" y="8731"/>
                      <a:pt x="-258" y="3229"/>
                      <a:pt x="105" y="76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57494949">
                      <a:custGeom>
                        <a:avLst/>
                        <a:gdLst>
                          <a:gd name="connsiteX0" fmla="*/ 50016 w 50015"/>
                          <a:gd name="connsiteY0" fmla="*/ 61 h 76832"/>
                          <a:gd name="connsiteX1" fmla="*/ 105 w 50015"/>
                          <a:gd name="connsiteY1" fmla="*/ 76832 h 768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0015" h="76832">
                            <a:moveTo>
                              <a:pt x="50016" y="61"/>
                            </a:moveTo>
                            <a:cubicBezTo>
                              <a:pt x="50016" y="61"/>
                              <a:pt x="-2657" y="-4987"/>
                              <a:pt x="105" y="76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FAAFD104-44DE-485F-8E38-8B778819EE83}"/>
                  </a:ext>
                </a:extLst>
              </p:cNvPr>
              <p:cNvSpPr/>
              <p:nvPr/>
            </p:nvSpPr>
            <p:spPr>
              <a:xfrm>
                <a:off x="4481317" y="4473094"/>
                <a:ext cx="9525" cy="14287"/>
              </a:xfrm>
              <a:custGeom>
                <a:avLst/>
                <a:gdLst>
                  <a:gd name="connsiteX0" fmla="*/ 0 w 9525"/>
                  <a:gd name="connsiteY0" fmla="*/ 14287 h 14287"/>
                  <a:gd name="connsiteX1" fmla="*/ 0 w 9525"/>
                  <a:gd name="connsiteY1" fmla="*/ 0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287" fill="none" extrusionOk="0">
                    <a:moveTo>
                      <a:pt x="0" y="14287"/>
                    </a:moveTo>
                    <a:cubicBezTo>
                      <a:pt x="-1629" y="10512"/>
                      <a:pt x="1702" y="4101"/>
                      <a:pt x="0" y="0"/>
                    </a:cubicBezTo>
                  </a:path>
                  <a:path w="9525" h="14287" stroke="0" extrusionOk="0">
                    <a:moveTo>
                      <a:pt x="0" y="14287"/>
                    </a:moveTo>
                    <a:cubicBezTo>
                      <a:pt x="-1461" y="9982"/>
                      <a:pt x="51" y="342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5602755">
                      <a:custGeom>
                        <a:avLst/>
                        <a:gdLst>
                          <a:gd name="connsiteX0" fmla="*/ 0 w 9525"/>
                          <a:gd name="connsiteY0" fmla="*/ 14287 h 14287"/>
                          <a:gd name="connsiteX1" fmla="*/ 0 w 9525"/>
                          <a:gd name="connsiteY1" fmla="*/ 0 h 142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4287">
                            <a:moveTo>
                              <a:pt x="0" y="14287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27A3B44A-E3F1-4F10-9E50-FD8B8CDAD69D}"/>
                  </a:ext>
                </a:extLst>
              </p:cNvPr>
              <p:cNvSpPr/>
              <p:nvPr/>
            </p:nvSpPr>
            <p:spPr>
              <a:xfrm>
                <a:off x="4446360" y="4526053"/>
                <a:ext cx="115252" cy="173926"/>
              </a:xfrm>
              <a:custGeom>
                <a:avLst/>
                <a:gdLst>
                  <a:gd name="connsiteX0" fmla="*/ 30289 w 115252"/>
                  <a:gd name="connsiteY0" fmla="*/ 0 h 173926"/>
                  <a:gd name="connsiteX1" fmla="*/ 83630 w 115252"/>
                  <a:gd name="connsiteY1" fmla="*/ 0 h 173926"/>
                  <a:gd name="connsiteX2" fmla="*/ 89821 w 115252"/>
                  <a:gd name="connsiteY2" fmla="*/ 6286 h 173926"/>
                  <a:gd name="connsiteX3" fmla="*/ 110395 w 115252"/>
                  <a:gd name="connsiteY3" fmla="*/ 50387 h 173926"/>
                  <a:gd name="connsiteX4" fmla="*/ 115253 w 115252"/>
                  <a:gd name="connsiteY4" fmla="*/ 56388 h 173926"/>
                  <a:gd name="connsiteX5" fmla="*/ 115253 w 115252"/>
                  <a:gd name="connsiteY5" fmla="*/ 167735 h 173926"/>
                  <a:gd name="connsiteX6" fmla="*/ 109061 w 115252"/>
                  <a:gd name="connsiteY6" fmla="*/ 173927 h 173926"/>
                  <a:gd name="connsiteX7" fmla="*/ 6191 w 115252"/>
                  <a:gd name="connsiteY7" fmla="*/ 173927 h 173926"/>
                  <a:gd name="connsiteX8" fmla="*/ 0 w 115252"/>
                  <a:gd name="connsiteY8" fmla="*/ 167735 h 173926"/>
                  <a:gd name="connsiteX9" fmla="*/ 0 w 115252"/>
                  <a:gd name="connsiteY9" fmla="*/ 56864 h 173926"/>
                  <a:gd name="connsiteX10" fmla="*/ 4667 w 115252"/>
                  <a:gd name="connsiteY10" fmla="*/ 50864 h 173926"/>
                  <a:gd name="connsiteX11" fmla="*/ 24098 w 115252"/>
                  <a:gd name="connsiteY11" fmla="*/ 6286 h 173926"/>
                  <a:gd name="connsiteX12" fmla="*/ 30289 w 115252"/>
                  <a:gd name="connsiteY12" fmla="*/ 0 h 17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5252" h="173926" fill="none" extrusionOk="0">
                    <a:moveTo>
                      <a:pt x="30289" y="0"/>
                    </a:moveTo>
                    <a:cubicBezTo>
                      <a:pt x="56211" y="-1253"/>
                      <a:pt x="65117" y="177"/>
                      <a:pt x="83630" y="0"/>
                    </a:cubicBezTo>
                    <a:cubicBezTo>
                      <a:pt x="87614" y="-276"/>
                      <a:pt x="89542" y="2258"/>
                      <a:pt x="89821" y="6286"/>
                    </a:cubicBezTo>
                    <a:cubicBezTo>
                      <a:pt x="88348" y="19818"/>
                      <a:pt x="92899" y="44572"/>
                      <a:pt x="110395" y="50387"/>
                    </a:cubicBezTo>
                    <a:cubicBezTo>
                      <a:pt x="112743" y="50653"/>
                      <a:pt x="115186" y="53564"/>
                      <a:pt x="115253" y="56388"/>
                    </a:cubicBezTo>
                    <a:cubicBezTo>
                      <a:pt x="120516" y="109695"/>
                      <a:pt x="103883" y="138713"/>
                      <a:pt x="115253" y="167735"/>
                    </a:cubicBezTo>
                    <a:cubicBezTo>
                      <a:pt x="115146" y="171740"/>
                      <a:pt x="111590" y="173856"/>
                      <a:pt x="109061" y="173927"/>
                    </a:cubicBezTo>
                    <a:cubicBezTo>
                      <a:pt x="73495" y="181569"/>
                      <a:pt x="56711" y="168549"/>
                      <a:pt x="6191" y="173927"/>
                    </a:cubicBezTo>
                    <a:cubicBezTo>
                      <a:pt x="2968" y="174914"/>
                      <a:pt x="241" y="171414"/>
                      <a:pt x="0" y="167735"/>
                    </a:cubicBezTo>
                    <a:cubicBezTo>
                      <a:pt x="-9884" y="129057"/>
                      <a:pt x="6477" y="98676"/>
                      <a:pt x="0" y="56864"/>
                    </a:cubicBezTo>
                    <a:cubicBezTo>
                      <a:pt x="-157" y="53891"/>
                      <a:pt x="2343" y="52251"/>
                      <a:pt x="4667" y="50864"/>
                    </a:cubicBezTo>
                    <a:cubicBezTo>
                      <a:pt x="12476" y="52585"/>
                      <a:pt x="21627" y="40591"/>
                      <a:pt x="24098" y="6286"/>
                    </a:cubicBezTo>
                    <a:cubicBezTo>
                      <a:pt x="24270" y="2044"/>
                      <a:pt x="26756" y="66"/>
                      <a:pt x="30289" y="0"/>
                    </a:cubicBezTo>
                    <a:close/>
                  </a:path>
                  <a:path w="115252" h="173926" stroke="0" extrusionOk="0">
                    <a:moveTo>
                      <a:pt x="30289" y="0"/>
                    </a:moveTo>
                    <a:cubicBezTo>
                      <a:pt x="45876" y="-6017"/>
                      <a:pt x="61675" y="4436"/>
                      <a:pt x="83630" y="0"/>
                    </a:cubicBezTo>
                    <a:cubicBezTo>
                      <a:pt x="86902" y="-181"/>
                      <a:pt x="89788" y="2970"/>
                      <a:pt x="89821" y="6286"/>
                    </a:cubicBezTo>
                    <a:cubicBezTo>
                      <a:pt x="89687" y="14974"/>
                      <a:pt x="90624" y="47583"/>
                      <a:pt x="110395" y="50387"/>
                    </a:cubicBezTo>
                    <a:cubicBezTo>
                      <a:pt x="113004" y="51072"/>
                      <a:pt x="115042" y="53366"/>
                      <a:pt x="115253" y="56388"/>
                    </a:cubicBezTo>
                    <a:cubicBezTo>
                      <a:pt x="125741" y="92602"/>
                      <a:pt x="114203" y="137890"/>
                      <a:pt x="115253" y="167735"/>
                    </a:cubicBezTo>
                    <a:cubicBezTo>
                      <a:pt x="114798" y="171681"/>
                      <a:pt x="112460" y="173642"/>
                      <a:pt x="109061" y="173927"/>
                    </a:cubicBezTo>
                    <a:cubicBezTo>
                      <a:pt x="65487" y="177114"/>
                      <a:pt x="28366" y="162793"/>
                      <a:pt x="6191" y="173927"/>
                    </a:cubicBezTo>
                    <a:cubicBezTo>
                      <a:pt x="3486" y="173345"/>
                      <a:pt x="-78" y="171524"/>
                      <a:pt x="0" y="167735"/>
                    </a:cubicBezTo>
                    <a:cubicBezTo>
                      <a:pt x="-119" y="126028"/>
                      <a:pt x="7021" y="110218"/>
                      <a:pt x="0" y="56864"/>
                    </a:cubicBezTo>
                    <a:cubicBezTo>
                      <a:pt x="-637" y="53711"/>
                      <a:pt x="2431" y="51473"/>
                      <a:pt x="4667" y="50864"/>
                    </a:cubicBezTo>
                    <a:cubicBezTo>
                      <a:pt x="12767" y="49426"/>
                      <a:pt x="23785" y="37675"/>
                      <a:pt x="24098" y="6286"/>
                    </a:cubicBezTo>
                    <a:cubicBezTo>
                      <a:pt x="23885" y="2800"/>
                      <a:pt x="26665" y="228"/>
                      <a:pt x="30289" y="0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32018210">
                      <a:custGeom>
                        <a:avLst/>
                        <a:gdLst>
                          <a:gd name="connsiteX0" fmla="*/ 30289 w 115252"/>
                          <a:gd name="connsiteY0" fmla="*/ 0 h 173926"/>
                          <a:gd name="connsiteX1" fmla="*/ 83630 w 115252"/>
                          <a:gd name="connsiteY1" fmla="*/ 0 h 173926"/>
                          <a:gd name="connsiteX2" fmla="*/ 89821 w 115252"/>
                          <a:gd name="connsiteY2" fmla="*/ 6286 h 173926"/>
                          <a:gd name="connsiteX3" fmla="*/ 110395 w 115252"/>
                          <a:gd name="connsiteY3" fmla="*/ 50387 h 173926"/>
                          <a:gd name="connsiteX4" fmla="*/ 115253 w 115252"/>
                          <a:gd name="connsiteY4" fmla="*/ 56388 h 173926"/>
                          <a:gd name="connsiteX5" fmla="*/ 115253 w 115252"/>
                          <a:gd name="connsiteY5" fmla="*/ 167735 h 173926"/>
                          <a:gd name="connsiteX6" fmla="*/ 109061 w 115252"/>
                          <a:gd name="connsiteY6" fmla="*/ 173927 h 173926"/>
                          <a:gd name="connsiteX7" fmla="*/ 6191 w 115252"/>
                          <a:gd name="connsiteY7" fmla="*/ 173927 h 173926"/>
                          <a:gd name="connsiteX8" fmla="*/ 0 w 115252"/>
                          <a:gd name="connsiteY8" fmla="*/ 167735 h 173926"/>
                          <a:gd name="connsiteX9" fmla="*/ 0 w 115252"/>
                          <a:gd name="connsiteY9" fmla="*/ 56864 h 173926"/>
                          <a:gd name="connsiteX10" fmla="*/ 4667 w 115252"/>
                          <a:gd name="connsiteY10" fmla="*/ 50864 h 173926"/>
                          <a:gd name="connsiteX11" fmla="*/ 24098 w 115252"/>
                          <a:gd name="connsiteY11" fmla="*/ 6286 h 173926"/>
                          <a:gd name="connsiteX12" fmla="*/ 30289 w 115252"/>
                          <a:gd name="connsiteY12" fmla="*/ 0 h 1739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5252" h="173926">
                            <a:moveTo>
                              <a:pt x="30289" y="0"/>
                            </a:moveTo>
                            <a:lnTo>
                              <a:pt x="83630" y="0"/>
                            </a:lnTo>
                            <a:cubicBezTo>
                              <a:pt x="87059" y="0"/>
                              <a:pt x="89916" y="2858"/>
                              <a:pt x="89821" y="6286"/>
                            </a:cubicBezTo>
                            <a:cubicBezTo>
                              <a:pt x="89630" y="18955"/>
                              <a:pt x="91440" y="46482"/>
                              <a:pt x="110395" y="50387"/>
                            </a:cubicBezTo>
                            <a:cubicBezTo>
                              <a:pt x="113252" y="50959"/>
                              <a:pt x="115253" y="53531"/>
                              <a:pt x="115253" y="56388"/>
                            </a:cubicBezTo>
                            <a:lnTo>
                              <a:pt x="115253" y="167735"/>
                            </a:lnTo>
                            <a:cubicBezTo>
                              <a:pt x="115253" y="171164"/>
                              <a:pt x="112490" y="173927"/>
                              <a:pt x="109061" y="173927"/>
                            </a:cubicBezTo>
                            <a:lnTo>
                              <a:pt x="6191" y="173927"/>
                            </a:lnTo>
                            <a:cubicBezTo>
                              <a:pt x="2762" y="173927"/>
                              <a:pt x="0" y="171164"/>
                              <a:pt x="0" y="167735"/>
                            </a:cubicBezTo>
                            <a:lnTo>
                              <a:pt x="0" y="56864"/>
                            </a:lnTo>
                            <a:cubicBezTo>
                              <a:pt x="0" y="54007"/>
                              <a:pt x="1905" y="51626"/>
                              <a:pt x="4667" y="50864"/>
                            </a:cubicBezTo>
                            <a:cubicBezTo>
                              <a:pt x="11716" y="49054"/>
                              <a:pt x="24194" y="40958"/>
                              <a:pt x="24098" y="6286"/>
                            </a:cubicBezTo>
                            <a:cubicBezTo>
                              <a:pt x="24098" y="2762"/>
                              <a:pt x="26861" y="0"/>
                              <a:pt x="30289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5A132DD-6832-4ACB-8634-6C37A4301F35}"/>
                  </a:ext>
                </a:extLst>
              </p:cNvPr>
              <p:cNvSpPr/>
              <p:nvPr/>
            </p:nvSpPr>
            <p:spPr>
              <a:xfrm>
                <a:off x="4489035" y="4546627"/>
                <a:ext cx="29241" cy="26574"/>
              </a:xfrm>
              <a:custGeom>
                <a:avLst/>
                <a:gdLst>
                  <a:gd name="connsiteX0" fmla="*/ 21241 w 29241"/>
                  <a:gd name="connsiteY0" fmla="*/ 26575 h 26574"/>
                  <a:gd name="connsiteX1" fmla="*/ 7906 w 29241"/>
                  <a:gd name="connsiteY1" fmla="*/ 26575 h 26574"/>
                  <a:gd name="connsiteX2" fmla="*/ 0 w 29241"/>
                  <a:gd name="connsiteY2" fmla="*/ 18669 h 26574"/>
                  <a:gd name="connsiteX3" fmla="*/ 0 w 29241"/>
                  <a:gd name="connsiteY3" fmla="*/ 0 h 26574"/>
                  <a:gd name="connsiteX4" fmla="*/ 29242 w 29241"/>
                  <a:gd name="connsiteY4" fmla="*/ 0 h 26574"/>
                  <a:gd name="connsiteX5" fmla="*/ 29242 w 29241"/>
                  <a:gd name="connsiteY5" fmla="*/ 18669 h 26574"/>
                  <a:gd name="connsiteX6" fmla="*/ 21241 w 29241"/>
                  <a:gd name="connsiteY6" fmla="*/ 26575 h 2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241" h="26574" fill="none" extrusionOk="0">
                    <a:moveTo>
                      <a:pt x="21241" y="26575"/>
                    </a:moveTo>
                    <a:cubicBezTo>
                      <a:pt x="16317" y="27171"/>
                      <a:pt x="11076" y="26272"/>
                      <a:pt x="7906" y="26575"/>
                    </a:cubicBezTo>
                    <a:cubicBezTo>
                      <a:pt x="3802" y="26445"/>
                      <a:pt x="993" y="23320"/>
                      <a:pt x="0" y="18669"/>
                    </a:cubicBezTo>
                    <a:cubicBezTo>
                      <a:pt x="-236" y="14109"/>
                      <a:pt x="1664" y="5998"/>
                      <a:pt x="0" y="0"/>
                    </a:cubicBezTo>
                    <a:cubicBezTo>
                      <a:pt x="9797" y="-1381"/>
                      <a:pt x="17162" y="3398"/>
                      <a:pt x="29242" y="0"/>
                    </a:cubicBezTo>
                    <a:cubicBezTo>
                      <a:pt x="29572" y="6916"/>
                      <a:pt x="27534" y="14144"/>
                      <a:pt x="29242" y="18669"/>
                    </a:cubicBezTo>
                    <a:cubicBezTo>
                      <a:pt x="29052" y="22939"/>
                      <a:pt x="25487" y="25854"/>
                      <a:pt x="21241" y="26575"/>
                    </a:cubicBezTo>
                    <a:close/>
                  </a:path>
                  <a:path w="29241" h="26574" stroke="0" extrusionOk="0">
                    <a:moveTo>
                      <a:pt x="21241" y="26575"/>
                    </a:moveTo>
                    <a:cubicBezTo>
                      <a:pt x="17195" y="26681"/>
                      <a:pt x="12900" y="25794"/>
                      <a:pt x="7906" y="26575"/>
                    </a:cubicBezTo>
                    <a:cubicBezTo>
                      <a:pt x="3529" y="26087"/>
                      <a:pt x="454" y="23352"/>
                      <a:pt x="0" y="18669"/>
                    </a:cubicBezTo>
                    <a:cubicBezTo>
                      <a:pt x="-909" y="14232"/>
                      <a:pt x="1540" y="3974"/>
                      <a:pt x="0" y="0"/>
                    </a:cubicBezTo>
                    <a:cubicBezTo>
                      <a:pt x="13954" y="-93"/>
                      <a:pt x="15483" y="85"/>
                      <a:pt x="29242" y="0"/>
                    </a:cubicBezTo>
                    <a:cubicBezTo>
                      <a:pt x="31167" y="8733"/>
                      <a:pt x="28490" y="14328"/>
                      <a:pt x="29242" y="18669"/>
                    </a:cubicBezTo>
                    <a:cubicBezTo>
                      <a:pt x="30087" y="22912"/>
                      <a:pt x="26404" y="26729"/>
                      <a:pt x="21241" y="26575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16722101">
                      <a:custGeom>
                        <a:avLst/>
                        <a:gdLst>
                          <a:gd name="connsiteX0" fmla="*/ 21241 w 29241"/>
                          <a:gd name="connsiteY0" fmla="*/ 26575 h 26574"/>
                          <a:gd name="connsiteX1" fmla="*/ 7906 w 29241"/>
                          <a:gd name="connsiteY1" fmla="*/ 26575 h 26574"/>
                          <a:gd name="connsiteX2" fmla="*/ 0 w 29241"/>
                          <a:gd name="connsiteY2" fmla="*/ 18669 h 26574"/>
                          <a:gd name="connsiteX3" fmla="*/ 0 w 29241"/>
                          <a:gd name="connsiteY3" fmla="*/ 0 h 26574"/>
                          <a:gd name="connsiteX4" fmla="*/ 29242 w 29241"/>
                          <a:gd name="connsiteY4" fmla="*/ 0 h 26574"/>
                          <a:gd name="connsiteX5" fmla="*/ 29242 w 29241"/>
                          <a:gd name="connsiteY5" fmla="*/ 18669 h 26574"/>
                          <a:gd name="connsiteX6" fmla="*/ 21241 w 29241"/>
                          <a:gd name="connsiteY6" fmla="*/ 26575 h 265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9241" h="26574">
                            <a:moveTo>
                              <a:pt x="21241" y="26575"/>
                            </a:moveTo>
                            <a:lnTo>
                              <a:pt x="7906" y="26575"/>
                            </a:lnTo>
                            <a:cubicBezTo>
                              <a:pt x="3524" y="26575"/>
                              <a:pt x="0" y="23051"/>
                              <a:pt x="0" y="18669"/>
                            </a:cubicBezTo>
                            <a:lnTo>
                              <a:pt x="0" y="0"/>
                            </a:lnTo>
                            <a:lnTo>
                              <a:pt x="29242" y="0"/>
                            </a:lnTo>
                            <a:lnTo>
                              <a:pt x="29242" y="18669"/>
                            </a:lnTo>
                            <a:cubicBezTo>
                              <a:pt x="29242" y="22955"/>
                              <a:pt x="25622" y="26575"/>
                              <a:pt x="21241" y="26575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D0F8F41-F039-4496-B824-70D908C45D5F}"/>
                  </a:ext>
                </a:extLst>
              </p:cNvPr>
              <p:cNvSpPr/>
              <p:nvPr/>
            </p:nvSpPr>
            <p:spPr>
              <a:xfrm>
                <a:off x="4465410" y="4620732"/>
                <a:ext cx="77152" cy="43338"/>
              </a:xfrm>
              <a:custGeom>
                <a:avLst/>
                <a:gdLst>
                  <a:gd name="connsiteX0" fmla="*/ 66389 w 77152"/>
                  <a:gd name="connsiteY0" fmla="*/ 43339 h 43338"/>
                  <a:gd name="connsiteX1" fmla="*/ 10763 w 77152"/>
                  <a:gd name="connsiteY1" fmla="*/ 43339 h 43338"/>
                  <a:gd name="connsiteX2" fmla="*/ 0 w 77152"/>
                  <a:gd name="connsiteY2" fmla="*/ 32576 h 43338"/>
                  <a:gd name="connsiteX3" fmla="*/ 0 w 77152"/>
                  <a:gd name="connsiteY3" fmla="*/ 0 h 43338"/>
                  <a:gd name="connsiteX4" fmla="*/ 77153 w 77152"/>
                  <a:gd name="connsiteY4" fmla="*/ 0 h 43338"/>
                  <a:gd name="connsiteX5" fmla="*/ 77153 w 77152"/>
                  <a:gd name="connsiteY5" fmla="*/ 32576 h 43338"/>
                  <a:gd name="connsiteX6" fmla="*/ 66389 w 77152"/>
                  <a:gd name="connsiteY6" fmla="*/ 43339 h 43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152" h="43338" fill="none" extrusionOk="0">
                    <a:moveTo>
                      <a:pt x="66389" y="43339"/>
                    </a:moveTo>
                    <a:cubicBezTo>
                      <a:pt x="42437" y="44968"/>
                      <a:pt x="25339" y="38770"/>
                      <a:pt x="10763" y="43339"/>
                    </a:cubicBezTo>
                    <a:cubicBezTo>
                      <a:pt x="4799" y="41648"/>
                      <a:pt x="-479" y="38344"/>
                      <a:pt x="0" y="32576"/>
                    </a:cubicBezTo>
                    <a:cubicBezTo>
                      <a:pt x="-2181" y="17512"/>
                      <a:pt x="2068" y="8293"/>
                      <a:pt x="0" y="0"/>
                    </a:cubicBezTo>
                    <a:cubicBezTo>
                      <a:pt x="24312" y="-251"/>
                      <a:pt x="44892" y="7596"/>
                      <a:pt x="77153" y="0"/>
                    </a:cubicBezTo>
                    <a:cubicBezTo>
                      <a:pt x="77388" y="8773"/>
                      <a:pt x="74902" y="21123"/>
                      <a:pt x="77153" y="32576"/>
                    </a:cubicBezTo>
                    <a:cubicBezTo>
                      <a:pt x="76443" y="39562"/>
                      <a:pt x="72614" y="43583"/>
                      <a:pt x="66389" y="43339"/>
                    </a:cubicBezTo>
                    <a:close/>
                  </a:path>
                  <a:path w="77152" h="43338" stroke="0" extrusionOk="0">
                    <a:moveTo>
                      <a:pt x="66389" y="43339"/>
                    </a:moveTo>
                    <a:cubicBezTo>
                      <a:pt x="54565" y="48116"/>
                      <a:pt x="31890" y="43269"/>
                      <a:pt x="10763" y="43339"/>
                    </a:cubicBezTo>
                    <a:cubicBezTo>
                      <a:pt x="5393" y="42284"/>
                      <a:pt x="-697" y="39134"/>
                      <a:pt x="0" y="32576"/>
                    </a:cubicBezTo>
                    <a:cubicBezTo>
                      <a:pt x="-1192" y="24436"/>
                      <a:pt x="87" y="12381"/>
                      <a:pt x="0" y="0"/>
                    </a:cubicBezTo>
                    <a:cubicBezTo>
                      <a:pt x="22196" y="-1030"/>
                      <a:pt x="52512" y="6736"/>
                      <a:pt x="77153" y="0"/>
                    </a:cubicBezTo>
                    <a:cubicBezTo>
                      <a:pt x="79958" y="16264"/>
                      <a:pt x="74027" y="20121"/>
                      <a:pt x="77153" y="32576"/>
                    </a:cubicBezTo>
                    <a:cubicBezTo>
                      <a:pt x="78554" y="37545"/>
                      <a:pt x="70977" y="44116"/>
                      <a:pt x="66389" y="43339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79355522">
                      <a:custGeom>
                        <a:avLst/>
                        <a:gdLst>
                          <a:gd name="connsiteX0" fmla="*/ 66389 w 77152"/>
                          <a:gd name="connsiteY0" fmla="*/ 43339 h 43338"/>
                          <a:gd name="connsiteX1" fmla="*/ 10763 w 77152"/>
                          <a:gd name="connsiteY1" fmla="*/ 43339 h 43338"/>
                          <a:gd name="connsiteX2" fmla="*/ 0 w 77152"/>
                          <a:gd name="connsiteY2" fmla="*/ 32576 h 43338"/>
                          <a:gd name="connsiteX3" fmla="*/ 0 w 77152"/>
                          <a:gd name="connsiteY3" fmla="*/ 0 h 43338"/>
                          <a:gd name="connsiteX4" fmla="*/ 77153 w 77152"/>
                          <a:gd name="connsiteY4" fmla="*/ 0 h 43338"/>
                          <a:gd name="connsiteX5" fmla="*/ 77153 w 77152"/>
                          <a:gd name="connsiteY5" fmla="*/ 32576 h 43338"/>
                          <a:gd name="connsiteX6" fmla="*/ 66389 w 77152"/>
                          <a:gd name="connsiteY6" fmla="*/ 43339 h 433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7152" h="43338">
                            <a:moveTo>
                              <a:pt x="66389" y="43339"/>
                            </a:moveTo>
                            <a:lnTo>
                              <a:pt x="10763" y="43339"/>
                            </a:lnTo>
                            <a:cubicBezTo>
                              <a:pt x="4763" y="43339"/>
                              <a:pt x="0" y="38481"/>
                              <a:pt x="0" y="32576"/>
                            </a:cubicBezTo>
                            <a:lnTo>
                              <a:pt x="0" y="0"/>
                            </a:lnTo>
                            <a:lnTo>
                              <a:pt x="77153" y="0"/>
                            </a:lnTo>
                            <a:lnTo>
                              <a:pt x="77153" y="32576"/>
                            </a:lnTo>
                            <a:cubicBezTo>
                              <a:pt x="77153" y="38481"/>
                              <a:pt x="72295" y="43339"/>
                              <a:pt x="66389" y="43339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715907D-7B46-42DD-AB2C-80DDC2941E9E}"/>
                  </a:ext>
                </a:extLst>
              </p:cNvPr>
              <p:cNvSpPr/>
              <p:nvPr/>
            </p:nvSpPr>
            <p:spPr>
              <a:xfrm>
                <a:off x="4475697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14" y="15799"/>
                      <a:pt x="1196" y="9870"/>
                      <a:pt x="0" y="5905"/>
                    </a:cubicBezTo>
                    <a:cubicBezTo>
                      <a:pt x="365" y="3493"/>
                      <a:pt x="2622" y="-680"/>
                      <a:pt x="5905" y="0"/>
                    </a:cubicBezTo>
                    <a:lnTo>
                      <a:pt x="5905" y="0"/>
                    </a:lnTo>
                    <a:cubicBezTo>
                      <a:pt x="8777" y="181"/>
                      <a:pt x="11925" y="3002"/>
                      <a:pt x="11811" y="5905"/>
                    </a:cubicBezTo>
                    <a:cubicBezTo>
                      <a:pt x="12723" y="11571"/>
                      <a:pt x="11159" y="12968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20" y="14655"/>
                      <a:pt x="1358" y="12067"/>
                      <a:pt x="0" y="5905"/>
                    </a:cubicBezTo>
                    <a:cubicBezTo>
                      <a:pt x="-240" y="2325"/>
                      <a:pt x="2556" y="-885"/>
                      <a:pt x="5905" y="0"/>
                    </a:cubicBezTo>
                    <a:lnTo>
                      <a:pt x="5905" y="0"/>
                    </a:lnTo>
                    <a:cubicBezTo>
                      <a:pt x="9162" y="-825"/>
                      <a:pt x="11765" y="2396"/>
                      <a:pt x="11811" y="5905"/>
                    </a:cubicBezTo>
                    <a:cubicBezTo>
                      <a:pt x="12841" y="12474"/>
                      <a:pt x="11403" y="16099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55610765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D68E2B18-0F94-4B72-944A-B7D539716427}"/>
                  </a:ext>
                </a:extLst>
              </p:cNvPr>
              <p:cNvSpPr/>
              <p:nvPr/>
            </p:nvSpPr>
            <p:spPr>
              <a:xfrm>
                <a:off x="4498080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23" y="15234"/>
                      <a:pt x="763" y="12768"/>
                      <a:pt x="0" y="5905"/>
                    </a:cubicBezTo>
                    <a:cubicBezTo>
                      <a:pt x="114" y="2669"/>
                      <a:pt x="2091" y="148"/>
                      <a:pt x="5905" y="0"/>
                    </a:cubicBezTo>
                    <a:lnTo>
                      <a:pt x="5905" y="0"/>
                    </a:lnTo>
                    <a:cubicBezTo>
                      <a:pt x="8402" y="458"/>
                      <a:pt x="12205" y="2900"/>
                      <a:pt x="11811" y="5905"/>
                    </a:cubicBezTo>
                    <a:cubicBezTo>
                      <a:pt x="11987" y="9646"/>
                      <a:pt x="11544" y="15104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15" y="16381"/>
                      <a:pt x="697" y="11222"/>
                      <a:pt x="0" y="5905"/>
                    </a:cubicBezTo>
                    <a:cubicBezTo>
                      <a:pt x="642" y="3166"/>
                      <a:pt x="3041" y="-175"/>
                      <a:pt x="5905" y="0"/>
                    </a:cubicBezTo>
                    <a:lnTo>
                      <a:pt x="5905" y="0"/>
                    </a:lnTo>
                    <a:cubicBezTo>
                      <a:pt x="9694" y="33"/>
                      <a:pt x="11993" y="2414"/>
                      <a:pt x="11811" y="5905"/>
                    </a:cubicBezTo>
                    <a:cubicBezTo>
                      <a:pt x="12847" y="8772"/>
                      <a:pt x="10352" y="15463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66318433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D19153C-400D-4819-B09F-0A4888FDB483}"/>
                  </a:ext>
                </a:extLst>
              </p:cNvPr>
              <p:cNvSpPr/>
              <p:nvPr/>
            </p:nvSpPr>
            <p:spPr>
              <a:xfrm>
                <a:off x="4520941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719" y="13169"/>
                      <a:pt x="534" y="12076"/>
                      <a:pt x="0" y="5905"/>
                    </a:cubicBezTo>
                    <a:cubicBezTo>
                      <a:pt x="-38" y="2916"/>
                      <a:pt x="2102" y="-239"/>
                      <a:pt x="5905" y="0"/>
                    </a:cubicBezTo>
                    <a:lnTo>
                      <a:pt x="5905" y="0"/>
                    </a:lnTo>
                    <a:cubicBezTo>
                      <a:pt x="8941" y="288"/>
                      <a:pt x="12067" y="3340"/>
                      <a:pt x="11811" y="5905"/>
                    </a:cubicBezTo>
                    <a:cubicBezTo>
                      <a:pt x="12247" y="11818"/>
                      <a:pt x="11719" y="13003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471" y="13650"/>
                      <a:pt x="1057" y="9944"/>
                      <a:pt x="0" y="5905"/>
                    </a:cubicBezTo>
                    <a:cubicBezTo>
                      <a:pt x="436" y="2601"/>
                      <a:pt x="2539" y="-695"/>
                      <a:pt x="5905" y="0"/>
                    </a:cubicBezTo>
                    <a:lnTo>
                      <a:pt x="5905" y="0"/>
                    </a:lnTo>
                    <a:cubicBezTo>
                      <a:pt x="9984" y="24"/>
                      <a:pt x="11326" y="2214"/>
                      <a:pt x="11811" y="5905"/>
                    </a:cubicBezTo>
                    <a:cubicBezTo>
                      <a:pt x="13444" y="12288"/>
                      <a:pt x="10314" y="16391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28978166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9CF41A57-CD38-4686-9C0B-88788647E2D8}"/>
                  </a:ext>
                </a:extLst>
              </p:cNvPr>
              <p:cNvSpPr/>
              <p:nvPr/>
            </p:nvSpPr>
            <p:spPr>
              <a:xfrm>
                <a:off x="4476649" y="4488430"/>
                <a:ext cx="9525" cy="37623"/>
              </a:xfrm>
              <a:custGeom>
                <a:avLst/>
                <a:gdLst>
                  <a:gd name="connsiteX0" fmla="*/ 0 w 9525"/>
                  <a:gd name="connsiteY0" fmla="*/ 37624 h 37623"/>
                  <a:gd name="connsiteX1" fmla="*/ 0 w 9525"/>
                  <a:gd name="connsiteY1" fmla="*/ 0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623" fill="none" extrusionOk="0">
                    <a:moveTo>
                      <a:pt x="0" y="37624"/>
                    </a:moveTo>
                    <a:cubicBezTo>
                      <a:pt x="-1073" y="24359"/>
                      <a:pt x="1008" y="12073"/>
                      <a:pt x="0" y="0"/>
                    </a:cubicBezTo>
                  </a:path>
                  <a:path w="9525" h="37623" stroke="0" extrusionOk="0">
                    <a:moveTo>
                      <a:pt x="0" y="37624"/>
                    </a:moveTo>
                    <a:cubicBezTo>
                      <a:pt x="-2296" y="22783"/>
                      <a:pt x="4402" y="1582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47518627">
                      <a:custGeom>
                        <a:avLst/>
                        <a:gdLst>
                          <a:gd name="connsiteX0" fmla="*/ 0 w 9525"/>
                          <a:gd name="connsiteY0" fmla="*/ 37624 h 37623"/>
                          <a:gd name="connsiteX1" fmla="*/ 0 w 9525"/>
                          <a:gd name="connsiteY1" fmla="*/ 0 h 37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623">
                            <a:moveTo>
                              <a:pt x="0" y="3762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5B204BBE-344F-451D-A90E-3CB34B17D4EB}"/>
                  </a:ext>
                </a:extLst>
              </p:cNvPr>
              <p:cNvSpPr/>
              <p:nvPr/>
            </p:nvSpPr>
            <p:spPr>
              <a:xfrm>
                <a:off x="4484746" y="4497955"/>
                <a:ext cx="9525" cy="28098"/>
              </a:xfrm>
              <a:custGeom>
                <a:avLst/>
                <a:gdLst>
                  <a:gd name="connsiteX0" fmla="*/ 0 w 9525"/>
                  <a:gd name="connsiteY0" fmla="*/ 28099 h 28098"/>
                  <a:gd name="connsiteX1" fmla="*/ 0 w 9525"/>
                  <a:gd name="connsiteY1" fmla="*/ 0 h 28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098" fill="none" extrusionOk="0">
                    <a:moveTo>
                      <a:pt x="0" y="28099"/>
                    </a:moveTo>
                    <a:cubicBezTo>
                      <a:pt x="-2170" y="15005"/>
                      <a:pt x="80" y="8634"/>
                      <a:pt x="0" y="0"/>
                    </a:cubicBezTo>
                  </a:path>
                  <a:path w="9525" h="28098" stroke="0" extrusionOk="0">
                    <a:moveTo>
                      <a:pt x="0" y="28099"/>
                    </a:moveTo>
                    <a:cubicBezTo>
                      <a:pt x="-734" y="18534"/>
                      <a:pt x="1479" y="1300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90341222">
                      <a:custGeom>
                        <a:avLst/>
                        <a:gdLst>
                          <a:gd name="connsiteX0" fmla="*/ 0 w 9525"/>
                          <a:gd name="connsiteY0" fmla="*/ 28099 h 28098"/>
                          <a:gd name="connsiteX1" fmla="*/ 0 w 9525"/>
                          <a:gd name="connsiteY1" fmla="*/ 0 h 28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8098">
                            <a:moveTo>
                              <a:pt x="0" y="280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3C7F8DD-3273-4882-BB00-B3CD7D63F541}"/>
                  </a:ext>
                </a:extLst>
              </p:cNvPr>
              <p:cNvSpPr/>
              <p:nvPr/>
            </p:nvSpPr>
            <p:spPr>
              <a:xfrm>
                <a:off x="4529989" y="4488525"/>
                <a:ext cx="9525" cy="37528"/>
              </a:xfrm>
              <a:custGeom>
                <a:avLst/>
                <a:gdLst>
                  <a:gd name="connsiteX0" fmla="*/ 0 w 9525"/>
                  <a:gd name="connsiteY0" fmla="*/ 37528 h 37528"/>
                  <a:gd name="connsiteX1" fmla="*/ 0 w 9525"/>
                  <a:gd name="connsiteY1" fmla="*/ 0 h 37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528" fill="none" extrusionOk="0">
                    <a:moveTo>
                      <a:pt x="0" y="37528"/>
                    </a:moveTo>
                    <a:cubicBezTo>
                      <a:pt x="-4091" y="19168"/>
                      <a:pt x="3825" y="13192"/>
                      <a:pt x="0" y="0"/>
                    </a:cubicBezTo>
                  </a:path>
                  <a:path w="9525" h="37528" stroke="0" extrusionOk="0">
                    <a:moveTo>
                      <a:pt x="0" y="37528"/>
                    </a:moveTo>
                    <a:cubicBezTo>
                      <a:pt x="-3858" y="28783"/>
                      <a:pt x="2360" y="10897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28004768">
                      <a:custGeom>
                        <a:avLst/>
                        <a:gdLst>
                          <a:gd name="connsiteX0" fmla="*/ 0 w 9525"/>
                          <a:gd name="connsiteY0" fmla="*/ 37528 h 37528"/>
                          <a:gd name="connsiteX1" fmla="*/ 0 w 9525"/>
                          <a:gd name="connsiteY1" fmla="*/ 0 h 37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528">
                            <a:moveTo>
                              <a:pt x="0" y="37528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D2EDB89-46C7-4AE1-81E2-426155957FFF}"/>
                  </a:ext>
                </a:extLst>
              </p:cNvPr>
              <p:cNvSpPr/>
              <p:nvPr/>
            </p:nvSpPr>
            <p:spPr>
              <a:xfrm>
                <a:off x="4520941" y="4499860"/>
                <a:ext cx="9525" cy="24002"/>
              </a:xfrm>
              <a:custGeom>
                <a:avLst/>
                <a:gdLst>
                  <a:gd name="connsiteX0" fmla="*/ 0 w 9525"/>
                  <a:gd name="connsiteY0" fmla="*/ 24003 h 24002"/>
                  <a:gd name="connsiteX1" fmla="*/ 0 w 9525"/>
                  <a:gd name="connsiteY1" fmla="*/ 0 h 2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002" fill="none" extrusionOk="0">
                    <a:moveTo>
                      <a:pt x="0" y="24003"/>
                    </a:moveTo>
                    <a:cubicBezTo>
                      <a:pt x="-234" y="17244"/>
                      <a:pt x="2728" y="9583"/>
                      <a:pt x="0" y="0"/>
                    </a:cubicBezTo>
                  </a:path>
                  <a:path w="9525" h="24002" stroke="0" extrusionOk="0">
                    <a:moveTo>
                      <a:pt x="0" y="24003"/>
                    </a:moveTo>
                    <a:cubicBezTo>
                      <a:pt x="-520" y="17119"/>
                      <a:pt x="944" y="776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55481605">
                      <a:custGeom>
                        <a:avLst/>
                        <a:gdLst>
                          <a:gd name="connsiteX0" fmla="*/ 0 w 9525"/>
                          <a:gd name="connsiteY0" fmla="*/ 24003 h 24002"/>
                          <a:gd name="connsiteX1" fmla="*/ 0 w 9525"/>
                          <a:gd name="connsiteY1" fmla="*/ 0 h 240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4002">
                            <a:moveTo>
                              <a:pt x="0" y="24003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85" name="Graphique 1854">
                <a:extLst>
                  <a:ext uri="{FF2B5EF4-FFF2-40B4-BE49-F238E27FC236}">
                    <a16:creationId xmlns:a16="http://schemas.microsoft.com/office/drawing/2014/main" id="{75B84854-8794-42A5-8DCE-DE764FC87792}"/>
                  </a:ext>
                </a:extLst>
              </p:cNvPr>
              <p:cNvGrpSpPr/>
              <p:nvPr/>
            </p:nvGrpSpPr>
            <p:grpSpPr>
              <a:xfrm>
                <a:off x="4393877" y="4464331"/>
                <a:ext cx="46005" cy="102584"/>
                <a:chOff x="4393877" y="4464331"/>
                <a:chExt cx="46005" cy="102584"/>
              </a:xfrm>
              <a:grpFill/>
            </p:grpSpPr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8088B543-801F-4C32-B3AB-F2F8F6D44285}"/>
                    </a:ext>
                  </a:extLst>
                </p:cNvPr>
                <p:cNvSpPr/>
                <p:nvPr/>
              </p:nvSpPr>
              <p:spPr>
                <a:xfrm>
                  <a:off x="4393877" y="4464331"/>
                  <a:ext cx="46005" cy="16668"/>
                </a:xfrm>
                <a:custGeom>
                  <a:avLst/>
                  <a:gdLst>
                    <a:gd name="connsiteX0" fmla="*/ 0 w 46005"/>
                    <a:gd name="connsiteY0" fmla="*/ 0 h 16668"/>
                    <a:gd name="connsiteX1" fmla="*/ 0 w 46005"/>
                    <a:gd name="connsiteY1" fmla="*/ 16669 h 16668"/>
                    <a:gd name="connsiteX2" fmla="*/ 46006 w 46005"/>
                    <a:gd name="connsiteY2" fmla="*/ 16669 h 16668"/>
                    <a:gd name="connsiteX3" fmla="*/ 46006 w 46005"/>
                    <a:gd name="connsiteY3" fmla="*/ 7429 h 16668"/>
                    <a:gd name="connsiteX4" fmla="*/ 36481 w 46005"/>
                    <a:gd name="connsiteY4" fmla="*/ 7429 h 16668"/>
                    <a:gd name="connsiteX5" fmla="*/ 26956 w 46005"/>
                    <a:gd name="connsiteY5" fmla="*/ 0 h 16668"/>
                    <a:gd name="connsiteX6" fmla="*/ 0 w 46005"/>
                    <a:gd name="connsiteY6" fmla="*/ 0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05" h="16668" fill="none" extrusionOk="0">
                      <a:moveTo>
                        <a:pt x="0" y="0"/>
                      </a:moveTo>
                      <a:cubicBezTo>
                        <a:pt x="265" y="5332"/>
                        <a:pt x="-153" y="9368"/>
                        <a:pt x="0" y="16669"/>
                      </a:cubicBezTo>
                      <a:cubicBezTo>
                        <a:pt x="18516" y="13277"/>
                        <a:pt x="31536" y="20029"/>
                        <a:pt x="46006" y="16669"/>
                      </a:cubicBezTo>
                      <a:cubicBezTo>
                        <a:pt x="44909" y="14077"/>
                        <a:pt x="46501" y="10727"/>
                        <a:pt x="46006" y="7429"/>
                      </a:cubicBezTo>
                      <a:cubicBezTo>
                        <a:pt x="41319" y="8327"/>
                        <a:pt x="40884" y="7345"/>
                        <a:pt x="36481" y="7429"/>
                      </a:cubicBezTo>
                      <a:cubicBezTo>
                        <a:pt x="36801" y="6464"/>
                        <a:pt x="27565" y="5818"/>
                        <a:pt x="26956" y="0"/>
                      </a:cubicBezTo>
                      <a:cubicBezTo>
                        <a:pt x="15474" y="2685"/>
                        <a:pt x="9548" y="-957"/>
                        <a:pt x="0" y="0"/>
                      </a:cubicBezTo>
                      <a:close/>
                    </a:path>
                    <a:path w="46005" h="16668" stroke="0" extrusionOk="0">
                      <a:moveTo>
                        <a:pt x="0" y="0"/>
                      </a:moveTo>
                      <a:cubicBezTo>
                        <a:pt x="561" y="6725"/>
                        <a:pt x="-1397" y="9695"/>
                        <a:pt x="0" y="16669"/>
                      </a:cubicBezTo>
                      <a:cubicBezTo>
                        <a:pt x="9739" y="12388"/>
                        <a:pt x="26651" y="21459"/>
                        <a:pt x="46006" y="16669"/>
                      </a:cubicBezTo>
                      <a:cubicBezTo>
                        <a:pt x="45872" y="14573"/>
                        <a:pt x="46140" y="11241"/>
                        <a:pt x="46006" y="7429"/>
                      </a:cubicBezTo>
                      <a:cubicBezTo>
                        <a:pt x="42077" y="8235"/>
                        <a:pt x="38799" y="6450"/>
                        <a:pt x="36481" y="7429"/>
                      </a:cubicBezTo>
                      <a:cubicBezTo>
                        <a:pt x="36321" y="9799"/>
                        <a:pt x="27922" y="8065"/>
                        <a:pt x="26956" y="0"/>
                      </a:cubicBezTo>
                      <a:cubicBezTo>
                        <a:pt x="13509" y="1380"/>
                        <a:pt x="12183" y="-2917"/>
                        <a:pt x="0" y="0"/>
                      </a:cubicBezTo>
                      <a:close/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266549568">
                        <a:custGeom>
                          <a:avLst/>
                          <a:gdLst>
                            <a:gd name="connsiteX0" fmla="*/ 0 w 46005"/>
                            <a:gd name="connsiteY0" fmla="*/ 0 h 16668"/>
                            <a:gd name="connsiteX1" fmla="*/ 0 w 46005"/>
                            <a:gd name="connsiteY1" fmla="*/ 16669 h 16668"/>
                            <a:gd name="connsiteX2" fmla="*/ 46006 w 46005"/>
                            <a:gd name="connsiteY2" fmla="*/ 16669 h 16668"/>
                            <a:gd name="connsiteX3" fmla="*/ 46006 w 46005"/>
                            <a:gd name="connsiteY3" fmla="*/ 7429 h 16668"/>
                            <a:gd name="connsiteX4" fmla="*/ 36481 w 46005"/>
                            <a:gd name="connsiteY4" fmla="*/ 7429 h 16668"/>
                            <a:gd name="connsiteX5" fmla="*/ 26956 w 46005"/>
                            <a:gd name="connsiteY5" fmla="*/ 0 h 16668"/>
                            <a:gd name="connsiteX6" fmla="*/ 0 w 46005"/>
                            <a:gd name="connsiteY6" fmla="*/ 0 h 16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6005" h="16668">
                              <a:moveTo>
                                <a:pt x="0" y="0"/>
                              </a:moveTo>
                              <a:lnTo>
                                <a:pt x="0" y="16669"/>
                              </a:lnTo>
                              <a:lnTo>
                                <a:pt x="46006" y="16669"/>
                              </a:lnTo>
                              <a:lnTo>
                                <a:pt x="46006" y="7429"/>
                              </a:lnTo>
                              <a:lnTo>
                                <a:pt x="36481" y="7429"/>
                              </a:lnTo>
                              <a:cubicBezTo>
                                <a:pt x="36481" y="7429"/>
                                <a:pt x="26956" y="8096"/>
                                <a:pt x="26956" y="0"/>
                              </a:cubicBez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90C7E9C5-2966-481E-9636-7B61328D7401}"/>
                    </a:ext>
                  </a:extLst>
                </p:cNvPr>
                <p:cNvSpPr/>
                <p:nvPr/>
              </p:nvSpPr>
              <p:spPr>
                <a:xfrm>
                  <a:off x="4410546" y="4482048"/>
                  <a:ext cx="9525" cy="41814"/>
                </a:xfrm>
                <a:custGeom>
                  <a:avLst/>
                  <a:gdLst>
                    <a:gd name="connsiteX0" fmla="*/ 0 w 9525"/>
                    <a:gd name="connsiteY0" fmla="*/ 0 h 41814"/>
                    <a:gd name="connsiteX1" fmla="*/ 0 w 9525"/>
                    <a:gd name="connsiteY1" fmla="*/ 41815 h 41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1814" fill="none" extrusionOk="0">
                      <a:moveTo>
                        <a:pt x="0" y="0"/>
                      </a:moveTo>
                      <a:cubicBezTo>
                        <a:pt x="4237" y="10237"/>
                        <a:pt x="-1019" y="33224"/>
                        <a:pt x="0" y="41815"/>
                      </a:cubicBezTo>
                    </a:path>
                    <a:path w="9525" h="41814" stroke="0" extrusionOk="0">
                      <a:moveTo>
                        <a:pt x="0" y="0"/>
                      </a:moveTo>
                      <a:cubicBezTo>
                        <a:pt x="4126" y="20263"/>
                        <a:pt x="-4659" y="28034"/>
                        <a:pt x="0" y="41815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752729594">
                        <a:custGeom>
                          <a:avLst/>
                          <a:gdLst>
                            <a:gd name="connsiteX0" fmla="*/ 0 w 9525"/>
                            <a:gd name="connsiteY0" fmla="*/ 0 h 41814"/>
                            <a:gd name="connsiteX1" fmla="*/ 0 w 9525"/>
                            <a:gd name="connsiteY1" fmla="*/ 41815 h 418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1814">
                              <a:moveTo>
                                <a:pt x="0" y="0"/>
                              </a:moveTo>
                              <a:lnTo>
                                <a:pt x="0" y="41815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9880926-42AF-4EAE-B69A-C3CBAB4C13CC}"/>
                    </a:ext>
                  </a:extLst>
                </p:cNvPr>
                <p:cNvSpPr/>
                <p:nvPr/>
              </p:nvSpPr>
              <p:spPr>
                <a:xfrm>
                  <a:off x="4420738" y="4481667"/>
                  <a:ext cx="9525" cy="44196"/>
                </a:xfrm>
                <a:custGeom>
                  <a:avLst/>
                  <a:gdLst>
                    <a:gd name="connsiteX0" fmla="*/ 0 w 9525"/>
                    <a:gd name="connsiteY0" fmla="*/ 0 h 44196"/>
                    <a:gd name="connsiteX1" fmla="*/ 0 w 9525"/>
                    <a:gd name="connsiteY1" fmla="*/ 44196 h 44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196" fill="none" extrusionOk="0">
                      <a:moveTo>
                        <a:pt x="0" y="0"/>
                      </a:moveTo>
                      <a:cubicBezTo>
                        <a:pt x="1439" y="14425"/>
                        <a:pt x="-4036" y="34678"/>
                        <a:pt x="0" y="44196"/>
                      </a:cubicBezTo>
                    </a:path>
                    <a:path w="9525" h="44196" stroke="0" extrusionOk="0">
                      <a:moveTo>
                        <a:pt x="0" y="0"/>
                      </a:moveTo>
                      <a:cubicBezTo>
                        <a:pt x="2878" y="18705"/>
                        <a:pt x="-3379" y="32567"/>
                        <a:pt x="0" y="44196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871418665">
                        <a:custGeom>
                          <a:avLst/>
                          <a:gdLst>
                            <a:gd name="connsiteX0" fmla="*/ 0 w 9525"/>
                            <a:gd name="connsiteY0" fmla="*/ 0 h 44196"/>
                            <a:gd name="connsiteX1" fmla="*/ 0 w 9525"/>
                            <a:gd name="connsiteY1" fmla="*/ 44196 h 441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4196">
                              <a:moveTo>
                                <a:pt x="0" y="0"/>
                              </a:moveTo>
                              <a:lnTo>
                                <a:pt x="0" y="44196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96" name="Forme libre : forme 95">
                  <a:extLst>
                    <a:ext uri="{FF2B5EF4-FFF2-40B4-BE49-F238E27FC236}">
                      <a16:creationId xmlns:a16="http://schemas.microsoft.com/office/drawing/2014/main" id="{31554C6D-32D4-4BF6-A058-52D90C7C1EE4}"/>
                    </a:ext>
                  </a:extLst>
                </p:cNvPr>
                <p:cNvSpPr/>
                <p:nvPr/>
              </p:nvSpPr>
              <p:spPr>
                <a:xfrm>
                  <a:off x="4410927" y="4551390"/>
                  <a:ext cx="10001" cy="15525"/>
                </a:xfrm>
                <a:custGeom>
                  <a:avLst/>
                  <a:gdLst>
                    <a:gd name="connsiteX0" fmla="*/ 0 w 10001"/>
                    <a:gd name="connsiteY0" fmla="*/ 2667 h 15525"/>
                    <a:gd name="connsiteX1" fmla="*/ 0 w 10001"/>
                    <a:gd name="connsiteY1" fmla="*/ 15526 h 15525"/>
                    <a:gd name="connsiteX2" fmla="*/ 10001 w 10001"/>
                    <a:gd name="connsiteY2" fmla="*/ 15526 h 15525"/>
                    <a:gd name="connsiteX3" fmla="*/ 10001 w 10001"/>
                    <a:gd name="connsiteY3" fmla="*/ 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1" h="15525" fill="none" extrusionOk="0">
                      <a:moveTo>
                        <a:pt x="0" y="2667"/>
                      </a:moveTo>
                      <a:cubicBezTo>
                        <a:pt x="1231" y="9002"/>
                        <a:pt x="-21" y="12636"/>
                        <a:pt x="0" y="15526"/>
                      </a:cubicBezTo>
                      <a:cubicBezTo>
                        <a:pt x="4647" y="14518"/>
                        <a:pt x="6116" y="15921"/>
                        <a:pt x="10001" y="15526"/>
                      </a:cubicBezTo>
                      <a:cubicBezTo>
                        <a:pt x="8803" y="11130"/>
                        <a:pt x="11156" y="5682"/>
                        <a:pt x="10001" y="0"/>
                      </a:cubicBezTo>
                    </a:path>
                    <a:path w="10001" h="15525" stroke="0" extrusionOk="0">
                      <a:moveTo>
                        <a:pt x="0" y="2667"/>
                      </a:moveTo>
                      <a:cubicBezTo>
                        <a:pt x="668" y="5965"/>
                        <a:pt x="-312" y="11370"/>
                        <a:pt x="0" y="15526"/>
                      </a:cubicBezTo>
                      <a:cubicBezTo>
                        <a:pt x="3140" y="14888"/>
                        <a:pt x="7107" y="16394"/>
                        <a:pt x="10001" y="15526"/>
                      </a:cubicBezTo>
                      <a:cubicBezTo>
                        <a:pt x="8461" y="7905"/>
                        <a:pt x="11635" y="5633"/>
                        <a:pt x="10001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37383487">
                        <a:custGeom>
                          <a:avLst/>
                          <a:gdLst>
                            <a:gd name="connsiteX0" fmla="*/ 0 w 10001"/>
                            <a:gd name="connsiteY0" fmla="*/ 2667 h 15525"/>
                            <a:gd name="connsiteX1" fmla="*/ 0 w 10001"/>
                            <a:gd name="connsiteY1" fmla="*/ 15526 h 15525"/>
                            <a:gd name="connsiteX2" fmla="*/ 10001 w 10001"/>
                            <a:gd name="connsiteY2" fmla="*/ 15526 h 15525"/>
                            <a:gd name="connsiteX3" fmla="*/ 10001 w 10001"/>
                            <a:gd name="connsiteY3" fmla="*/ 0 h 15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001" h="15525">
                              <a:moveTo>
                                <a:pt x="0" y="2667"/>
                              </a:moveTo>
                              <a:lnTo>
                                <a:pt x="0" y="15526"/>
                              </a:lnTo>
                              <a:lnTo>
                                <a:pt x="10001" y="15526"/>
                              </a:lnTo>
                              <a:lnTo>
                                <a:pt x="10001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EB435C41-6A2B-42B7-947B-C9804DB5D911}"/>
                  </a:ext>
                </a:extLst>
              </p:cNvPr>
              <p:cNvSpPr/>
              <p:nvPr/>
            </p:nvSpPr>
            <p:spPr>
              <a:xfrm>
                <a:off x="4396735" y="4524720"/>
                <a:ext cx="29527" cy="29527"/>
              </a:xfrm>
              <a:custGeom>
                <a:avLst/>
                <a:gdLst>
                  <a:gd name="connsiteX0" fmla="*/ 0 w 29527"/>
                  <a:gd name="connsiteY0" fmla="*/ 14764 h 29527"/>
                  <a:gd name="connsiteX1" fmla="*/ 14764 w 29527"/>
                  <a:gd name="connsiteY1" fmla="*/ 0 h 29527"/>
                  <a:gd name="connsiteX2" fmla="*/ 29528 w 29527"/>
                  <a:gd name="connsiteY2" fmla="*/ 14764 h 29527"/>
                  <a:gd name="connsiteX3" fmla="*/ 14764 w 29527"/>
                  <a:gd name="connsiteY3" fmla="*/ 29528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527" h="29527" fill="none" extrusionOk="0">
                    <a:moveTo>
                      <a:pt x="0" y="14764"/>
                    </a:moveTo>
                    <a:cubicBezTo>
                      <a:pt x="-701" y="8949"/>
                      <a:pt x="7426" y="115"/>
                      <a:pt x="14764" y="0"/>
                    </a:cubicBezTo>
                    <a:cubicBezTo>
                      <a:pt x="23667" y="501"/>
                      <a:pt x="29860" y="6840"/>
                      <a:pt x="29528" y="14764"/>
                    </a:cubicBezTo>
                    <a:cubicBezTo>
                      <a:pt x="30685" y="23380"/>
                      <a:pt x="24899" y="29417"/>
                      <a:pt x="14764" y="29528"/>
                    </a:cubicBezTo>
                  </a:path>
                  <a:path w="29527" h="29527" stroke="0" extrusionOk="0">
                    <a:moveTo>
                      <a:pt x="0" y="14764"/>
                    </a:moveTo>
                    <a:cubicBezTo>
                      <a:pt x="224" y="6652"/>
                      <a:pt x="8464" y="265"/>
                      <a:pt x="14764" y="0"/>
                    </a:cubicBezTo>
                    <a:cubicBezTo>
                      <a:pt x="22191" y="826"/>
                      <a:pt x="29084" y="8486"/>
                      <a:pt x="29528" y="14764"/>
                    </a:cubicBezTo>
                    <a:cubicBezTo>
                      <a:pt x="28936" y="22769"/>
                      <a:pt x="24040" y="31546"/>
                      <a:pt x="14764" y="2952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68607308">
                      <a:custGeom>
                        <a:avLst/>
                        <a:gdLst>
                          <a:gd name="connsiteX0" fmla="*/ 0 w 29527"/>
                          <a:gd name="connsiteY0" fmla="*/ 14764 h 29527"/>
                          <a:gd name="connsiteX1" fmla="*/ 14764 w 29527"/>
                          <a:gd name="connsiteY1" fmla="*/ 0 h 29527"/>
                          <a:gd name="connsiteX2" fmla="*/ 29528 w 29527"/>
                          <a:gd name="connsiteY2" fmla="*/ 14764 h 29527"/>
                          <a:gd name="connsiteX3" fmla="*/ 14764 w 29527"/>
                          <a:gd name="connsiteY3" fmla="*/ 29528 h 295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527" h="29527">
                            <a:moveTo>
                              <a:pt x="0" y="14764"/>
                            </a:moveTo>
                            <a:cubicBezTo>
                              <a:pt x="0" y="6668"/>
                              <a:pt x="6572" y="0"/>
                              <a:pt x="14764" y="0"/>
                            </a:cubicBezTo>
                            <a:cubicBezTo>
                              <a:pt x="22955" y="0"/>
                              <a:pt x="29528" y="6572"/>
                              <a:pt x="29528" y="14764"/>
                            </a:cubicBezTo>
                            <a:cubicBezTo>
                              <a:pt x="29528" y="22860"/>
                              <a:pt x="22955" y="29528"/>
                              <a:pt x="14764" y="2952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641ACDD3-0F9C-4BD5-A8C2-91D2FFA86F1A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4240390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45CC0D6-5A0E-4390-B3F8-75486B3EAD6A}"/>
                  </a:ext>
                </a:extLst>
              </p:cNvPr>
              <p:cNvSpPr/>
              <p:nvPr/>
            </p:nvSpPr>
            <p:spPr>
              <a:xfrm>
                <a:off x="4396452" y="4539960"/>
                <a:ext cx="48384" cy="79152"/>
              </a:xfrm>
              <a:custGeom>
                <a:avLst/>
                <a:gdLst>
                  <a:gd name="connsiteX0" fmla="*/ 283 w 48384"/>
                  <a:gd name="connsiteY0" fmla="*/ 0 h 79152"/>
                  <a:gd name="connsiteX1" fmla="*/ 48384 w 48384"/>
                  <a:gd name="connsiteY1" fmla="*/ 79153 h 79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384" h="79152" fill="none" extrusionOk="0">
                    <a:moveTo>
                      <a:pt x="283" y="0"/>
                    </a:moveTo>
                    <a:cubicBezTo>
                      <a:pt x="-10050" y="-78"/>
                      <a:pt x="-16081" y="76361"/>
                      <a:pt x="48384" y="79153"/>
                    </a:cubicBezTo>
                  </a:path>
                  <a:path w="48384" h="79152" stroke="0" extrusionOk="0">
                    <a:moveTo>
                      <a:pt x="283" y="0"/>
                    </a:moveTo>
                    <a:cubicBezTo>
                      <a:pt x="3216" y="1330"/>
                      <a:pt x="-10984" y="92706"/>
                      <a:pt x="48384" y="7915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71806140">
                      <a:custGeom>
                        <a:avLst/>
                        <a:gdLst>
                          <a:gd name="connsiteX0" fmla="*/ 283 w 48384"/>
                          <a:gd name="connsiteY0" fmla="*/ 0 h 79152"/>
                          <a:gd name="connsiteX1" fmla="*/ 48384 w 48384"/>
                          <a:gd name="connsiteY1" fmla="*/ 79153 h 791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384" h="79152">
                            <a:moveTo>
                              <a:pt x="283" y="0"/>
                            </a:moveTo>
                            <a:cubicBezTo>
                              <a:pt x="283" y="0"/>
                              <a:pt x="-6670" y="79153"/>
                              <a:pt x="48384" y="7915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955650D9-D127-4976-B880-DCCF96FDDEA8}"/>
                  </a:ext>
                </a:extLst>
              </p:cNvPr>
              <p:cNvSpPr/>
              <p:nvPr/>
            </p:nvSpPr>
            <p:spPr>
              <a:xfrm>
                <a:off x="4555897" y="4544246"/>
                <a:ext cx="26384" cy="69818"/>
              </a:xfrm>
              <a:custGeom>
                <a:avLst/>
                <a:gdLst>
                  <a:gd name="connsiteX0" fmla="*/ 0 w 26384"/>
                  <a:gd name="connsiteY0" fmla="*/ 0 h 69818"/>
                  <a:gd name="connsiteX1" fmla="*/ 26384 w 26384"/>
                  <a:gd name="connsiteY1" fmla="*/ 32576 h 69818"/>
                  <a:gd name="connsiteX2" fmla="*/ 7239 w 26384"/>
                  <a:gd name="connsiteY2" fmla="*/ 69818 h 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84" h="69818" fill="none" extrusionOk="0">
                    <a:moveTo>
                      <a:pt x="0" y="0"/>
                    </a:moveTo>
                    <a:cubicBezTo>
                      <a:pt x="13273" y="11697"/>
                      <a:pt x="13861" y="21915"/>
                      <a:pt x="26384" y="32576"/>
                    </a:cubicBezTo>
                    <a:cubicBezTo>
                      <a:pt x="21452" y="42882"/>
                      <a:pt x="13591" y="54353"/>
                      <a:pt x="7239" y="69818"/>
                    </a:cubicBezTo>
                  </a:path>
                  <a:path w="26384" h="69818" stroke="0" extrusionOk="0">
                    <a:moveTo>
                      <a:pt x="0" y="0"/>
                    </a:moveTo>
                    <a:cubicBezTo>
                      <a:pt x="7873" y="4852"/>
                      <a:pt x="14987" y="19932"/>
                      <a:pt x="26384" y="32576"/>
                    </a:cubicBezTo>
                    <a:cubicBezTo>
                      <a:pt x="22461" y="44530"/>
                      <a:pt x="11453" y="53463"/>
                      <a:pt x="7239" y="6981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7637217">
                      <a:custGeom>
                        <a:avLst/>
                        <a:gdLst>
                          <a:gd name="connsiteX0" fmla="*/ 0 w 26384"/>
                          <a:gd name="connsiteY0" fmla="*/ 0 h 69818"/>
                          <a:gd name="connsiteX1" fmla="*/ 26384 w 26384"/>
                          <a:gd name="connsiteY1" fmla="*/ 32576 h 69818"/>
                          <a:gd name="connsiteX2" fmla="*/ 7239 w 26384"/>
                          <a:gd name="connsiteY2" fmla="*/ 69818 h 698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6384" h="69818">
                            <a:moveTo>
                              <a:pt x="0" y="0"/>
                            </a:moveTo>
                            <a:lnTo>
                              <a:pt x="26384" y="32576"/>
                            </a:lnTo>
                            <a:lnTo>
                              <a:pt x="7239" y="6981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90181C21-AC23-495B-A98C-908E5875FCAD}"/>
                  </a:ext>
                </a:extLst>
              </p:cNvPr>
              <p:cNvSpPr/>
              <p:nvPr/>
            </p:nvSpPr>
            <p:spPr>
              <a:xfrm>
                <a:off x="4582281" y="4569370"/>
                <a:ext cx="37719" cy="7451"/>
              </a:xfrm>
              <a:custGeom>
                <a:avLst/>
                <a:gdLst>
                  <a:gd name="connsiteX0" fmla="*/ 0 w 37719"/>
                  <a:gd name="connsiteY0" fmla="*/ 7452 h 7451"/>
                  <a:gd name="connsiteX1" fmla="*/ 37719 w 37719"/>
                  <a:gd name="connsiteY1" fmla="*/ 3832 h 7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719" h="7451" fill="none" extrusionOk="0">
                    <a:moveTo>
                      <a:pt x="0" y="7452"/>
                    </a:moveTo>
                    <a:cubicBezTo>
                      <a:pt x="-793" y="4592"/>
                      <a:pt x="11427" y="-9085"/>
                      <a:pt x="37719" y="3832"/>
                    </a:cubicBezTo>
                  </a:path>
                  <a:path w="37719" h="7451" stroke="0" extrusionOk="0">
                    <a:moveTo>
                      <a:pt x="0" y="7452"/>
                    </a:moveTo>
                    <a:cubicBezTo>
                      <a:pt x="3737" y="9890"/>
                      <a:pt x="12650" y="-4315"/>
                      <a:pt x="37719" y="3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52297145">
                      <a:custGeom>
                        <a:avLst/>
                        <a:gdLst>
                          <a:gd name="connsiteX0" fmla="*/ 0 w 37719"/>
                          <a:gd name="connsiteY0" fmla="*/ 7452 h 7451"/>
                          <a:gd name="connsiteX1" fmla="*/ 37719 w 37719"/>
                          <a:gd name="connsiteY1" fmla="*/ 3832 h 74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7719" h="7451">
                            <a:moveTo>
                              <a:pt x="0" y="7452"/>
                            </a:moveTo>
                            <a:cubicBezTo>
                              <a:pt x="0" y="7452"/>
                              <a:pt x="13430" y="-6550"/>
                              <a:pt x="37719" y="3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8448D47B-14D6-4F17-9A41-8BCDD68C131E}"/>
                  </a:ext>
                </a:extLst>
              </p:cNvPr>
              <p:cNvSpPr/>
              <p:nvPr/>
            </p:nvSpPr>
            <p:spPr>
              <a:xfrm>
                <a:off x="4572471" y="4555581"/>
                <a:ext cx="21240" cy="9334"/>
              </a:xfrm>
              <a:custGeom>
                <a:avLst/>
                <a:gdLst>
                  <a:gd name="connsiteX0" fmla="*/ 0 w 21240"/>
                  <a:gd name="connsiteY0" fmla="*/ 9334 h 9334"/>
                  <a:gd name="connsiteX1" fmla="*/ 21241 w 21240"/>
                  <a:gd name="connsiteY1" fmla="*/ 0 h 9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240" h="9334" fill="none" extrusionOk="0">
                    <a:moveTo>
                      <a:pt x="0" y="9334"/>
                    </a:moveTo>
                    <a:cubicBezTo>
                      <a:pt x="-737" y="7369"/>
                      <a:pt x="7117" y="-2165"/>
                      <a:pt x="21241" y="0"/>
                    </a:cubicBezTo>
                  </a:path>
                  <a:path w="21240" h="9334" stroke="0" extrusionOk="0">
                    <a:moveTo>
                      <a:pt x="0" y="9334"/>
                    </a:moveTo>
                    <a:cubicBezTo>
                      <a:pt x="837" y="6665"/>
                      <a:pt x="7910" y="-1032"/>
                      <a:pt x="2124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40348120">
                      <a:custGeom>
                        <a:avLst/>
                        <a:gdLst>
                          <a:gd name="connsiteX0" fmla="*/ 0 w 21240"/>
                          <a:gd name="connsiteY0" fmla="*/ 9334 h 9334"/>
                          <a:gd name="connsiteX1" fmla="*/ 21241 w 21240"/>
                          <a:gd name="connsiteY1" fmla="*/ 0 h 9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1240" h="9334">
                            <a:moveTo>
                              <a:pt x="0" y="9334"/>
                            </a:moveTo>
                            <a:cubicBezTo>
                              <a:pt x="0" y="9334"/>
                              <a:pt x="5144" y="0"/>
                              <a:pt x="2124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0DEA9BE9-A5C7-454E-B8E6-EA4507252D93}"/>
                  </a:ext>
                </a:extLst>
              </p:cNvPr>
              <p:cNvSpPr/>
              <p:nvPr/>
            </p:nvSpPr>
            <p:spPr>
              <a:xfrm>
                <a:off x="4561612" y="4625494"/>
                <a:ext cx="19621" cy="19629"/>
              </a:xfrm>
              <a:custGeom>
                <a:avLst/>
                <a:gdLst>
                  <a:gd name="connsiteX0" fmla="*/ 0 w 19621"/>
                  <a:gd name="connsiteY0" fmla="*/ 18574 h 19629"/>
                  <a:gd name="connsiteX1" fmla="*/ 19621 w 19621"/>
                  <a:gd name="connsiteY1" fmla="*/ 0 h 1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21" h="19629" fill="none" extrusionOk="0">
                    <a:moveTo>
                      <a:pt x="0" y="18574"/>
                    </a:moveTo>
                    <a:cubicBezTo>
                      <a:pt x="-1502" y="16120"/>
                      <a:pt x="16832" y="24873"/>
                      <a:pt x="19621" y="0"/>
                    </a:cubicBezTo>
                  </a:path>
                  <a:path w="19621" h="19629" stroke="0" extrusionOk="0">
                    <a:moveTo>
                      <a:pt x="0" y="18574"/>
                    </a:moveTo>
                    <a:cubicBezTo>
                      <a:pt x="-641" y="12950"/>
                      <a:pt x="18011" y="26799"/>
                      <a:pt x="1962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2021308">
                      <a:custGeom>
                        <a:avLst/>
                        <a:gdLst>
                          <a:gd name="connsiteX0" fmla="*/ 0 w 19621"/>
                          <a:gd name="connsiteY0" fmla="*/ 18574 h 19629"/>
                          <a:gd name="connsiteX1" fmla="*/ 19621 w 19621"/>
                          <a:gd name="connsiteY1" fmla="*/ 0 h 1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621" h="19629">
                            <a:moveTo>
                              <a:pt x="0" y="18574"/>
                            </a:moveTo>
                            <a:cubicBezTo>
                              <a:pt x="0" y="18574"/>
                              <a:pt x="19145" y="26289"/>
                              <a:pt x="1962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29FC083-26A6-4CDE-96EB-F561A9A4AC31}"/>
                </a:ext>
              </a:extLst>
            </p:cNvPr>
            <p:cNvSpPr/>
            <p:nvPr/>
          </p:nvSpPr>
          <p:spPr>
            <a:xfrm>
              <a:off x="4993295" y="5471683"/>
              <a:ext cx="1297933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Les salariés de nos clients pros et BDR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5566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dirty="0"/>
              <a:t>Ce dispositif de conquête s’intègre dans un projet complet qui vise à renforcer durablement les synergies et la transversalité entre les 3 marchés (Part / Pro &amp; BDR).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9937C4-346C-4573-91CF-7B8F1387BAF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509032"/>
            <a:ext cx="10980738" cy="473963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Grâce à ces synergies, nous pouvons développer la conquête… 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C862D73F-2975-4D76-A737-5C274D5EFEA2}"/>
              </a:ext>
            </a:extLst>
          </p:cNvPr>
          <p:cNvSpPr/>
          <p:nvPr/>
        </p:nvSpPr>
        <p:spPr>
          <a:xfrm>
            <a:off x="695325" y="2290504"/>
            <a:ext cx="5400675" cy="439676"/>
          </a:xfrm>
          <a:custGeom>
            <a:avLst/>
            <a:gdLst>
              <a:gd name="connsiteX0" fmla="*/ 0 w 5400675"/>
              <a:gd name="connsiteY0" fmla="*/ 0 h 439676"/>
              <a:gd name="connsiteX1" fmla="*/ 567071 w 5400675"/>
              <a:gd name="connsiteY1" fmla="*/ 0 h 439676"/>
              <a:gd name="connsiteX2" fmla="*/ 1242155 w 5400675"/>
              <a:gd name="connsiteY2" fmla="*/ 0 h 439676"/>
              <a:gd name="connsiteX3" fmla="*/ 1863233 w 5400675"/>
              <a:gd name="connsiteY3" fmla="*/ 0 h 439676"/>
              <a:gd name="connsiteX4" fmla="*/ 2592324 w 5400675"/>
              <a:gd name="connsiteY4" fmla="*/ 0 h 439676"/>
              <a:gd name="connsiteX5" fmla="*/ 3321415 w 5400675"/>
              <a:gd name="connsiteY5" fmla="*/ 0 h 439676"/>
              <a:gd name="connsiteX6" fmla="*/ 3996500 w 5400675"/>
              <a:gd name="connsiteY6" fmla="*/ 0 h 439676"/>
              <a:gd name="connsiteX7" fmla="*/ 4725591 w 5400675"/>
              <a:gd name="connsiteY7" fmla="*/ 0 h 439676"/>
              <a:gd name="connsiteX8" fmla="*/ 5400675 w 5400675"/>
              <a:gd name="connsiteY8" fmla="*/ 0 h 439676"/>
              <a:gd name="connsiteX9" fmla="*/ 5400675 w 5400675"/>
              <a:gd name="connsiteY9" fmla="*/ 439676 h 439676"/>
              <a:gd name="connsiteX10" fmla="*/ 4887611 w 5400675"/>
              <a:gd name="connsiteY10" fmla="*/ 439676 h 439676"/>
              <a:gd name="connsiteX11" fmla="*/ 4374547 w 5400675"/>
              <a:gd name="connsiteY11" fmla="*/ 439676 h 439676"/>
              <a:gd name="connsiteX12" fmla="*/ 3645456 w 5400675"/>
              <a:gd name="connsiteY12" fmla="*/ 439676 h 439676"/>
              <a:gd name="connsiteX13" fmla="*/ 2862358 w 5400675"/>
              <a:gd name="connsiteY13" fmla="*/ 439676 h 439676"/>
              <a:gd name="connsiteX14" fmla="*/ 2241280 w 5400675"/>
              <a:gd name="connsiteY14" fmla="*/ 439676 h 439676"/>
              <a:gd name="connsiteX15" fmla="*/ 1566196 w 5400675"/>
              <a:gd name="connsiteY15" fmla="*/ 439676 h 439676"/>
              <a:gd name="connsiteX16" fmla="*/ 945118 w 5400675"/>
              <a:gd name="connsiteY16" fmla="*/ 439676 h 439676"/>
              <a:gd name="connsiteX17" fmla="*/ 0 w 5400675"/>
              <a:gd name="connsiteY17" fmla="*/ 439676 h 439676"/>
              <a:gd name="connsiteX18" fmla="*/ 0 w 5400675"/>
              <a:gd name="connsiteY18" fmla="*/ 0 h 439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00675" h="439676" fill="none" extrusionOk="0">
                <a:moveTo>
                  <a:pt x="0" y="0"/>
                </a:moveTo>
                <a:cubicBezTo>
                  <a:pt x="152636" y="-24464"/>
                  <a:pt x="325522" y="-5525"/>
                  <a:pt x="567071" y="0"/>
                </a:cubicBezTo>
                <a:cubicBezTo>
                  <a:pt x="808620" y="5525"/>
                  <a:pt x="959520" y="17756"/>
                  <a:pt x="1242155" y="0"/>
                </a:cubicBezTo>
                <a:cubicBezTo>
                  <a:pt x="1524790" y="-17756"/>
                  <a:pt x="1566286" y="-26191"/>
                  <a:pt x="1863233" y="0"/>
                </a:cubicBezTo>
                <a:cubicBezTo>
                  <a:pt x="2160180" y="26191"/>
                  <a:pt x="2373365" y="-24662"/>
                  <a:pt x="2592324" y="0"/>
                </a:cubicBezTo>
                <a:cubicBezTo>
                  <a:pt x="2811283" y="24662"/>
                  <a:pt x="3030537" y="-22334"/>
                  <a:pt x="3321415" y="0"/>
                </a:cubicBezTo>
                <a:cubicBezTo>
                  <a:pt x="3612293" y="22334"/>
                  <a:pt x="3831051" y="-3492"/>
                  <a:pt x="3996500" y="0"/>
                </a:cubicBezTo>
                <a:cubicBezTo>
                  <a:pt x="4161949" y="3492"/>
                  <a:pt x="4548517" y="31496"/>
                  <a:pt x="4725591" y="0"/>
                </a:cubicBezTo>
                <a:cubicBezTo>
                  <a:pt x="4902665" y="-31496"/>
                  <a:pt x="5230945" y="-26935"/>
                  <a:pt x="5400675" y="0"/>
                </a:cubicBezTo>
                <a:cubicBezTo>
                  <a:pt x="5420997" y="183389"/>
                  <a:pt x="5389632" y="273993"/>
                  <a:pt x="5400675" y="439676"/>
                </a:cubicBezTo>
                <a:cubicBezTo>
                  <a:pt x="5183415" y="432430"/>
                  <a:pt x="5119190" y="433441"/>
                  <a:pt x="4887611" y="439676"/>
                </a:cubicBezTo>
                <a:cubicBezTo>
                  <a:pt x="4656032" y="445911"/>
                  <a:pt x="4618832" y="442982"/>
                  <a:pt x="4374547" y="439676"/>
                </a:cubicBezTo>
                <a:cubicBezTo>
                  <a:pt x="4130262" y="436370"/>
                  <a:pt x="3816885" y="408214"/>
                  <a:pt x="3645456" y="439676"/>
                </a:cubicBezTo>
                <a:cubicBezTo>
                  <a:pt x="3474027" y="471138"/>
                  <a:pt x="3050883" y="478470"/>
                  <a:pt x="2862358" y="439676"/>
                </a:cubicBezTo>
                <a:cubicBezTo>
                  <a:pt x="2673833" y="400882"/>
                  <a:pt x="2380175" y="459704"/>
                  <a:pt x="2241280" y="439676"/>
                </a:cubicBezTo>
                <a:cubicBezTo>
                  <a:pt x="2102385" y="419648"/>
                  <a:pt x="1799952" y="430028"/>
                  <a:pt x="1566196" y="439676"/>
                </a:cubicBezTo>
                <a:cubicBezTo>
                  <a:pt x="1332440" y="449324"/>
                  <a:pt x="1071697" y="432617"/>
                  <a:pt x="945118" y="439676"/>
                </a:cubicBezTo>
                <a:cubicBezTo>
                  <a:pt x="818539" y="446735"/>
                  <a:pt x="299135" y="458015"/>
                  <a:pt x="0" y="439676"/>
                </a:cubicBezTo>
                <a:cubicBezTo>
                  <a:pt x="-12273" y="283232"/>
                  <a:pt x="-20682" y="127477"/>
                  <a:pt x="0" y="0"/>
                </a:cubicBezTo>
                <a:close/>
              </a:path>
              <a:path w="5400675" h="439676" stroke="0" extrusionOk="0">
                <a:moveTo>
                  <a:pt x="0" y="0"/>
                </a:moveTo>
                <a:cubicBezTo>
                  <a:pt x="135595" y="-13231"/>
                  <a:pt x="335686" y="21769"/>
                  <a:pt x="567071" y="0"/>
                </a:cubicBezTo>
                <a:cubicBezTo>
                  <a:pt x="798456" y="-21769"/>
                  <a:pt x="950354" y="13627"/>
                  <a:pt x="1080135" y="0"/>
                </a:cubicBezTo>
                <a:cubicBezTo>
                  <a:pt x="1209916" y="-13627"/>
                  <a:pt x="1506829" y="25131"/>
                  <a:pt x="1701213" y="0"/>
                </a:cubicBezTo>
                <a:cubicBezTo>
                  <a:pt x="1895597" y="-25131"/>
                  <a:pt x="2079503" y="-8043"/>
                  <a:pt x="2376297" y="0"/>
                </a:cubicBezTo>
                <a:cubicBezTo>
                  <a:pt x="2673091" y="8043"/>
                  <a:pt x="2802481" y="1807"/>
                  <a:pt x="3105388" y="0"/>
                </a:cubicBezTo>
                <a:cubicBezTo>
                  <a:pt x="3408295" y="-1807"/>
                  <a:pt x="3515830" y="20273"/>
                  <a:pt x="3672459" y="0"/>
                </a:cubicBezTo>
                <a:cubicBezTo>
                  <a:pt x="3829088" y="-20273"/>
                  <a:pt x="3993280" y="-15160"/>
                  <a:pt x="4293537" y="0"/>
                </a:cubicBezTo>
                <a:cubicBezTo>
                  <a:pt x="4593794" y="15160"/>
                  <a:pt x="5114266" y="20276"/>
                  <a:pt x="5400675" y="0"/>
                </a:cubicBezTo>
                <a:cubicBezTo>
                  <a:pt x="5394355" y="192064"/>
                  <a:pt x="5393444" y="342446"/>
                  <a:pt x="5400675" y="439676"/>
                </a:cubicBezTo>
                <a:cubicBezTo>
                  <a:pt x="5150653" y="439266"/>
                  <a:pt x="5087934" y="412996"/>
                  <a:pt x="4833604" y="439676"/>
                </a:cubicBezTo>
                <a:cubicBezTo>
                  <a:pt x="4579274" y="466356"/>
                  <a:pt x="4387677" y="447093"/>
                  <a:pt x="4158520" y="439676"/>
                </a:cubicBezTo>
                <a:cubicBezTo>
                  <a:pt x="3929363" y="432259"/>
                  <a:pt x="3720378" y="467701"/>
                  <a:pt x="3375422" y="439676"/>
                </a:cubicBezTo>
                <a:cubicBezTo>
                  <a:pt x="3030466" y="411651"/>
                  <a:pt x="2872655" y="441547"/>
                  <a:pt x="2646331" y="439676"/>
                </a:cubicBezTo>
                <a:cubicBezTo>
                  <a:pt x="2420007" y="437805"/>
                  <a:pt x="2228696" y="415721"/>
                  <a:pt x="1917240" y="439676"/>
                </a:cubicBezTo>
                <a:cubicBezTo>
                  <a:pt x="1605784" y="463631"/>
                  <a:pt x="1459048" y="419502"/>
                  <a:pt x="1134142" y="439676"/>
                </a:cubicBezTo>
                <a:cubicBezTo>
                  <a:pt x="809236" y="459850"/>
                  <a:pt x="362004" y="487554"/>
                  <a:pt x="0" y="439676"/>
                </a:cubicBezTo>
                <a:cubicBezTo>
                  <a:pt x="13536" y="260334"/>
                  <a:pt x="-6728" y="17576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 des </a:t>
            </a:r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clients particuliers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B4118E7-C724-4CF4-9529-CEDC91D851EE}"/>
              </a:ext>
            </a:extLst>
          </p:cNvPr>
          <p:cNvSpPr/>
          <p:nvPr/>
        </p:nvSpPr>
        <p:spPr>
          <a:xfrm>
            <a:off x="6274407" y="2308464"/>
            <a:ext cx="5222268" cy="439676"/>
          </a:xfrm>
          <a:custGeom>
            <a:avLst/>
            <a:gdLst>
              <a:gd name="connsiteX0" fmla="*/ 0 w 5222268"/>
              <a:gd name="connsiteY0" fmla="*/ 0 h 439676"/>
              <a:gd name="connsiteX1" fmla="*/ 548338 w 5222268"/>
              <a:gd name="connsiteY1" fmla="*/ 0 h 439676"/>
              <a:gd name="connsiteX2" fmla="*/ 1201122 w 5222268"/>
              <a:gd name="connsiteY2" fmla="*/ 0 h 439676"/>
              <a:gd name="connsiteX3" fmla="*/ 1801682 w 5222268"/>
              <a:gd name="connsiteY3" fmla="*/ 0 h 439676"/>
              <a:gd name="connsiteX4" fmla="*/ 2506689 w 5222268"/>
              <a:gd name="connsiteY4" fmla="*/ 0 h 439676"/>
              <a:gd name="connsiteX5" fmla="*/ 3211695 w 5222268"/>
              <a:gd name="connsiteY5" fmla="*/ 0 h 439676"/>
              <a:gd name="connsiteX6" fmla="*/ 3864478 w 5222268"/>
              <a:gd name="connsiteY6" fmla="*/ 0 h 439676"/>
              <a:gd name="connsiteX7" fmla="*/ 4569485 w 5222268"/>
              <a:gd name="connsiteY7" fmla="*/ 0 h 439676"/>
              <a:gd name="connsiteX8" fmla="*/ 5222268 w 5222268"/>
              <a:gd name="connsiteY8" fmla="*/ 0 h 439676"/>
              <a:gd name="connsiteX9" fmla="*/ 5222268 w 5222268"/>
              <a:gd name="connsiteY9" fmla="*/ 439676 h 439676"/>
              <a:gd name="connsiteX10" fmla="*/ 4726153 w 5222268"/>
              <a:gd name="connsiteY10" fmla="*/ 439676 h 439676"/>
              <a:gd name="connsiteX11" fmla="*/ 4230037 w 5222268"/>
              <a:gd name="connsiteY11" fmla="*/ 439676 h 439676"/>
              <a:gd name="connsiteX12" fmla="*/ 3525031 w 5222268"/>
              <a:gd name="connsiteY12" fmla="*/ 439676 h 439676"/>
              <a:gd name="connsiteX13" fmla="*/ 2767802 w 5222268"/>
              <a:gd name="connsiteY13" fmla="*/ 439676 h 439676"/>
              <a:gd name="connsiteX14" fmla="*/ 2167241 w 5222268"/>
              <a:gd name="connsiteY14" fmla="*/ 439676 h 439676"/>
              <a:gd name="connsiteX15" fmla="*/ 1514458 w 5222268"/>
              <a:gd name="connsiteY15" fmla="*/ 439676 h 439676"/>
              <a:gd name="connsiteX16" fmla="*/ 913897 w 5222268"/>
              <a:gd name="connsiteY16" fmla="*/ 439676 h 439676"/>
              <a:gd name="connsiteX17" fmla="*/ 0 w 5222268"/>
              <a:gd name="connsiteY17" fmla="*/ 439676 h 439676"/>
              <a:gd name="connsiteX18" fmla="*/ 0 w 5222268"/>
              <a:gd name="connsiteY18" fmla="*/ 0 h 439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22268" h="439676" fill="none" extrusionOk="0">
                <a:moveTo>
                  <a:pt x="0" y="0"/>
                </a:moveTo>
                <a:cubicBezTo>
                  <a:pt x="257776" y="-20930"/>
                  <a:pt x="347030" y="-10613"/>
                  <a:pt x="548338" y="0"/>
                </a:cubicBezTo>
                <a:cubicBezTo>
                  <a:pt x="749646" y="10613"/>
                  <a:pt x="949375" y="5879"/>
                  <a:pt x="1201122" y="0"/>
                </a:cubicBezTo>
                <a:cubicBezTo>
                  <a:pt x="1452869" y="-5879"/>
                  <a:pt x="1530406" y="-27616"/>
                  <a:pt x="1801682" y="0"/>
                </a:cubicBezTo>
                <a:cubicBezTo>
                  <a:pt x="2072958" y="27616"/>
                  <a:pt x="2261707" y="16639"/>
                  <a:pt x="2506689" y="0"/>
                </a:cubicBezTo>
                <a:cubicBezTo>
                  <a:pt x="2751671" y="-16639"/>
                  <a:pt x="2911504" y="14263"/>
                  <a:pt x="3211695" y="0"/>
                </a:cubicBezTo>
                <a:cubicBezTo>
                  <a:pt x="3511886" y="-14263"/>
                  <a:pt x="3554360" y="-2143"/>
                  <a:pt x="3864478" y="0"/>
                </a:cubicBezTo>
                <a:cubicBezTo>
                  <a:pt x="4174596" y="2143"/>
                  <a:pt x="4349321" y="-4399"/>
                  <a:pt x="4569485" y="0"/>
                </a:cubicBezTo>
                <a:cubicBezTo>
                  <a:pt x="4789649" y="4399"/>
                  <a:pt x="5001864" y="-31255"/>
                  <a:pt x="5222268" y="0"/>
                </a:cubicBezTo>
                <a:cubicBezTo>
                  <a:pt x="5242590" y="183389"/>
                  <a:pt x="5211225" y="273993"/>
                  <a:pt x="5222268" y="439676"/>
                </a:cubicBezTo>
                <a:cubicBezTo>
                  <a:pt x="4992913" y="442753"/>
                  <a:pt x="4914866" y="444535"/>
                  <a:pt x="4726153" y="439676"/>
                </a:cubicBezTo>
                <a:cubicBezTo>
                  <a:pt x="4537441" y="434817"/>
                  <a:pt x="4342953" y="420384"/>
                  <a:pt x="4230037" y="439676"/>
                </a:cubicBezTo>
                <a:cubicBezTo>
                  <a:pt x="4117121" y="458968"/>
                  <a:pt x="3693351" y="421483"/>
                  <a:pt x="3525031" y="439676"/>
                </a:cubicBezTo>
                <a:cubicBezTo>
                  <a:pt x="3356711" y="457869"/>
                  <a:pt x="3051318" y="432123"/>
                  <a:pt x="2767802" y="439676"/>
                </a:cubicBezTo>
                <a:cubicBezTo>
                  <a:pt x="2484286" y="447229"/>
                  <a:pt x="2287645" y="429172"/>
                  <a:pt x="2167241" y="439676"/>
                </a:cubicBezTo>
                <a:cubicBezTo>
                  <a:pt x="2046837" y="450180"/>
                  <a:pt x="1684159" y="410707"/>
                  <a:pt x="1514458" y="439676"/>
                </a:cubicBezTo>
                <a:cubicBezTo>
                  <a:pt x="1344757" y="468645"/>
                  <a:pt x="1083581" y="465476"/>
                  <a:pt x="913897" y="439676"/>
                </a:cubicBezTo>
                <a:cubicBezTo>
                  <a:pt x="744213" y="413876"/>
                  <a:pt x="402584" y="394184"/>
                  <a:pt x="0" y="439676"/>
                </a:cubicBezTo>
                <a:cubicBezTo>
                  <a:pt x="-12273" y="283232"/>
                  <a:pt x="-20682" y="127477"/>
                  <a:pt x="0" y="0"/>
                </a:cubicBezTo>
                <a:close/>
              </a:path>
              <a:path w="5222268" h="439676" stroke="0" extrusionOk="0">
                <a:moveTo>
                  <a:pt x="0" y="0"/>
                </a:moveTo>
                <a:cubicBezTo>
                  <a:pt x="165996" y="-4400"/>
                  <a:pt x="334767" y="10224"/>
                  <a:pt x="548338" y="0"/>
                </a:cubicBezTo>
                <a:cubicBezTo>
                  <a:pt x="761909" y="-10224"/>
                  <a:pt x="855944" y="-11392"/>
                  <a:pt x="1044454" y="0"/>
                </a:cubicBezTo>
                <a:cubicBezTo>
                  <a:pt x="1232964" y="11392"/>
                  <a:pt x="1363935" y="967"/>
                  <a:pt x="1645014" y="0"/>
                </a:cubicBezTo>
                <a:cubicBezTo>
                  <a:pt x="1926093" y="-967"/>
                  <a:pt x="2015835" y="-17938"/>
                  <a:pt x="2297798" y="0"/>
                </a:cubicBezTo>
                <a:cubicBezTo>
                  <a:pt x="2579761" y="17938"/>
                  <a:pt x="2780097" y="-10490"/>
                  <a:pt x="3002804" y="0"/>
                </a:cubicBezTo>
                <a:cubicBezTo>
                  <a:pt x="3225511" y="10490"/>
                  <a:pt x="3429081" y="13091"/>
                  <a:pt x="3551142" y="0"/>
                </a:cubicBezTo>
                <a:cubicBezTo>
                  <a:pt x="3673203" y="-13091"/>
                  <a:pt x="3977712" y="28800"/>
                  <a:pt x="4151703" y="0"/>
                </a:cubicBezTo>
                <a:cubicBezTo>
                  <a:pt x="4325694" y="-28800"/>
                  <a:pt x="4716175" y="-24982"/>
                  <a:pt x="5222268" y="0"/>
                </a:cubicBezTo>
                <a:cubicBezTo>
                  <a:pt x="5215948" y="192064"/>
                  <a:pt x="5215037" y="342446"/>
                  <a:pt x="5222268" y="439676"/>
                </a:cubicBezTo>
                <a:cubicBezTo>
                  <a:pt x="4956967" y="442887"/>
                  <a:pt x="4898771" y="414753"/>
                  <a:pt x="4673930" y="439676"/>
                </a:cubicBezTo>
                <a:cubicBezTo>
                  <a:pt x="4449089" y="464599"/>
                  <a:pt x="4249213" y="463958"/>
                  <a:pt x="4021146" y="439676"/>
                </a:cubicBezTo>
                <a:cubicBezTo>
                  <a:pt x="3793079" y="415394"/>
                  <a:pt x="3623220" y="471117"/>
                  <a:pt x="3263918" y="439676"/>
                </a:cubicBezTo>
                <a:cubicBezTo>
                  <a:pt x="2904616" y="408235"/>
                  <a:pt x="2812290" y="454218"/>
                  <a:pt x="2558911" y="439676"/>
                </a:cubicBezTo>
                <a:cubicBezTo>
                  <a:pt x="2305532" y="425134"/>
                  <a:pt x="2187026" y="442438"/>
                  <a:pt x="1853905" y="439676"/>
                </a:cubicBezTo>
                <a:cubicBezTo>
                  <a:pt x="1520784" y="436914"/>
                  <a:pt x="1280825" y="428542"/>
                  <a:pt x="1096676" y="439676"/>
                </a:cubicBezTo>
                <a:cubicBezTo>
                  <a:pt x="912527" y="450810"/>
                  <a:pt x="533310" y="445545"/>
                  <a:pt x="0" y="439676"/>
                </a:cubicBezTo>
                <a:cubicBezTo>
                  <a:pt x="13536" y="260334"/>
                  <a:pt x="-6728" y="17576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… des </a:t>
            </a:r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clients personnes morales</a:t>
            </a:r>
          </a:p>
        </p:txBody>
      </p:sp>
      <p:pic>
        <p:nvPicPr>
          <p:cNvPr id="2052" name="Picture 4" descr="Collection d'illustration flèche dessinés à la main">
            <a:extLst>
              <a:ext uri="{FF2B5EF4-FFF2-40B4-BE49-F238E27FC236}">
                <a16:creationId xmlns:a16="http://schemas.microsoft.com/office/drawing/2014/main" id="{BE976F90-B95F-4424-A495-2B43CF4CB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13" t="9171" r="29317" b="75959"/>
          <a:stretch/>
        </p:blipFill>
        <p:spPr bwMode="auto">
          <a:xfrm rot="10152644" flipH="1">
            <a:off x="6435066" y="1932129"/>
            <a:ext cx="375718" cy="54936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4" descr="Collection d'illustration flèche dessinés à la main">
            <a:extLst>
              <a:ext uri="{FF2B5EF4-FFF2-40B4-BE49-F238E27FC236}">
                <a16:creationId xmlns:a16="http://schemas.microsoft.com/office/drawing/2014/main" id="{AE106824-FFA2-4192-9A60-21D3B23C1E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13" t="9171" r="29317" b="75959"/>
          <a:stretch/>
        </p:blipFill>
        <p:spPr bwMode="auto">
          <a:xfrm rot="11558389">
            <a:off x="5388831" y="1919529"/>
            <a:ext cx="366897" cy="53647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3AFB114-5E59-4723-A08E-02C4603CDDB9}"/>
              </a:ext>
            </a:extLst>
          </p:cNvPr>
          <p:cNvGrpSpPr/>
          <p:nvPr/>
        </p:nvGrpSpPr>
        <p:grpSpPr>
          <a:xfrm>
            <a:off x="738224" y="2550541"/>
            <a:ext cx="5387494" cy="1049597"/>
            <a:chOff x="738224" y="2550541"/>
            <a:chExt cx="5387494" cy="1049597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77A0546-33E2-4EEE-A731-88C0FFEF0D23}"/>
                </a:ext>
              </a:extLst>
            </p:cNvPr>
            <p:cNvSpPr/>
            <p:nvPr/>
          </p:nvSpPr>
          <p:spPr>
            <a:xfrm>
              <a:off x="738224" y="2829688"/>
              <a:ext cx="5387494" cy="770450"/>
            </a:xfrm>
            <a:custGeom>
              <a:avLst/>
              <a:gdLst>
                <a:gd name="connsiteX0" fmla="*/ 0 w 5387494"/>
                <a:gd name="connsiteY0" fmla="*/ 0 h 770450"/>
                <a:gd name="connsiteX1" fmla="*/ 781187 w 5387494"/>
                <a:gd name="connsiteY1" fmla="*/ 0 h 770450"/>
                <a:gd name="connsiteX2" fmla="*/ 1508498 w 5387494"/>
                <a:gd name="connsiteY2" fmla="*/ 0 h 770450"/>
                <a:gd name="connsiteX3" fmla="*/ 2235810 w 5387494"/>
                <a:gd name="connsiteY3" fmla="*/ 0 h 770450"/>
                <a:gd name="connsiteX4" fmla="*/ 2909247 w 5387494"/>
                <a:gd name="connsiteY4" fmla="*/ 0 h 770450"/>
                <a:gd name="connsiteX5" fmla="*/ 3636558 w 5387494"/>
                <a:gd name="connsiteY5" fmla="*/ 0 h 770450"/>
                <a:gd name="connsiteX6" fmla="*/ 4363870 w 5387494"/>
                <a:gd name="connsiteY6" fmla="*/ 0 h 770450"/>
                <a:gd name="connsiteX7" fmla="*/ 5387494 w 5387494"/>
                <a:gd name="connsiteY7" fmla="*/ 0 h 770450"/>
                <a:gd name="connsiteX8" fmla="*/ 5387494 w 5387494"/>
                <a:gd name="connsiteY8" fmla="*/ 385225 h 770450"/>
                <a:gd name="connsiteX9" fmla="*/ 5387494 w 5387494"/>
                <a:gd name="connsiteY9" fmla="*/ 770450 h 770450"/>
                <a:gd name="connsiteX10" fmla="*/ 4714057 w 5387494"/>
                <a:gd name="connsiteY10" fmla="*/ 770450 h 770450"/>
                <a:gd name="connsiteX11" fmla="*/ 3932871 w 5387494"/>
                <a:gd name="connsiteY11" fmla="*/ 770450 h 770450"/>
                <a:gd name="connsiteX12" fmla="*/ 3313309 w 5387494"/>
                <a:gd name="connsiteY12" fmla="*/ 770450 h 770450"/>
                <a:gd name="connsiteX13" fmla="*/ 2639872 w 5387494"/>
                <a:gd name="connsiteY13" fmla="*/ 770450 h 770450"/>
                <a:gd name="connsiteX14" fmla="*/ 2020310 w 5387494"/>
                <a:gd name="connsiteY14" fmla="*/ 770450 h 770450"/>
                <a:gd name="connsiteX15" fmla="*/ 1346874 w 5387494"/>
                <a:gd name="connsiteY15" fmla="*/ 770450 h 770450"/>
                <a:gd name="connsiteX16" fmla="*/ 835062 w 5387494"/>
                <a:gd name="connsiteY16" fmla="*/ 770450 h 770450"/>
                <a:gd name="connsiteX17" fmla="*/ 0 w 5387494"/>
                <a:gd name="connsiteY17" fmla="*/ 770450 h 770450"/>
                <a:gd name="connsiteX18" fmla="*/ 0 w 5387494"/>
                <a:gd name="connsiteY18" fmla="*/ 400634 h 770450"/>
                <a:gd name="connsiteX19" fmla="*/ 0 w 5387494"/>
                <a:gd name="connsiteY19" fmla="*/ 0 h 77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87494" h="770450" fill="none" extrusionOk="0">
                  <a:moveTo>
                    <a:pt x="0" y="0"/>
                  </a:moveTo>
                  <a:cubicBezTo>
                    <a:pt x="185042" y="22800"/>
                    <a:pt x="537597" y="-10379"/>
                    <a:pt x="781187" y="0"/>
                  </a:cubicBezTo>
                  <a:cubicBezTo>
                    <a:pt x="1024777" y="10379"/>
                    <a:pt x="1288246" y="-28807"/>
                    <a:pt x="1508498" y="0"/>
                  </a:cubicBezTo>
                  <a:cubicBezTo>
                    <a:pt x="1728750" y="28807"/>
                    <a:pt x="1977042" y="2753"/>
                    <a:pt x="2235810" y="0"/>
                  </a:cubicBezTo>
                  <a:cubicBezTo>
                    <a:pt x="2494578" y="-2753"/>
                    <a:pt x="2697832" y="29769"/>
                    <a:pt x="2909247" y="0"/>
                  </a:cubicBezTo>
                  <a:cubicBezTo>
                    <a:pt x="3120662" y="-29769"/>
                    <a:pt x="3363138" y="26647"/>
                    <a:pt x="3636558" y="0"/>
                  </a:cubicBezTo>
                  <a:cubicBezTo>
                    <a:pt x="3909978" y="-26647"/>
                    <a:pt x="4088828" y="-22514"/>
                    <a:pt x="4363870" y="0"/>
                  </a:cubicBezTo>
                  <a:cubicBezTo>
                    <a:pt x="4638912" y="22514"/>
                    <a:pt x="4898651" y="50784"/>
                    <a:pt x="5387494" y="0"/>
                  </a:cubicBezTo>
                  <a:cubicBezTo>
                    <a:pt x="5368365" y="150667"/>
                    <a:pt x="5374004" y="269635"/>
                    <a:pt x="5387494" y="385225"/>
                  </a:cubicBezTo>
                  <a:cubicBezTo>
                    <a:pt x="5400984" y="500815"/>
                    <a:pt x="5395535" y="581932"/>
                    <a:pt x="5387494" y="770450"/>
                  </a:cubicBezTo>
                  <a:cubicBezTo>
                    <a:pt x="5186513" y="786329"/>
                    <a:pt x="4918560" y="744159"/>
                    <a:pt x="4714057" y="770450"/>
                  </a:cubicBezTo>
                  <a:cubicBezTo>
                    <a:pt x="4509554" y="796741"/>
                    <a:pt x="4259012" y="731693"/>
                    <a:pt x="3932871" y="770450"/>
                  </a:cubicBezTo>
                  <a:cubicBezTo>
                    <a:pt x="3606730" y="809207"/>
                    <a:pt x="3546667" y="779548"/>
                    <a:pt x="3313309" y="770450"/>
                  </a:cubicBezTo>
                  <a:cubicBezTo>
                    <a:pt x="3079951" y="761352"/>
                    <a:pt x="2853099" y="749446"/>
                    <a:pt x="2639872" y="770450"/>
                  </a:cubicBezTo>
                  <a:cubicBezTo>
                    <a:pt x="2426645" y="791454"/>
                    <a:pt x="2314600" y="766699"/>
                    <a:pt x="2020310" y="770450"/>
                  </a:cubicBezTo>
                  <a:cubicBezTo>
                    <a:pt x="1726020" y="774201"/>
                    <a:pt x="1538126" y="775082"/>
                    <a:pt x="1346874" y="770450"/>
                  </a:cubicBezTo>
                  <a:cubicBezTo>
                    <a:pt x="1155622" y="765818"/>
                    <a:pt x="1062021" y="788501"/>
                    <a:pt x="835062" y="770450"/>
                  </a:cubicBezTo>
                  <a:cubicBezTo>
                    <a:pt x="608103" y="752399"/>
                    <a:pt x="169054" y="785298"/>
                    <a:pt x="0" y="770450"/>
                  </a:cubicBezTo>
                  <a:cubicBezTo>
                    <a:pt x="816" y="611178"/>
                    <a:pt x="-13922" y="541580"/>
                    <a:pt x="0" y="400634"/>
                  </a:cubicBezTo>
                  <a:cubicBezTo>
                    <a:pt x="13922" y="259688"/>
                    <a:pt x="-15893" y="124446"/>
                    <a:pt x="0" y="0"/>
                  </a:cubicBezTo>
                  <a:close/>
                </a:path>
                <a:path w="5387494" h="770450" stroke="0" extrusionOk="0">
                  <a:moveTo>
                    <a:pt x="0" y="0"/>
                  </a:moveTo>
                  <a:cubicBezTo>
                    <a:pt x="134081" y="-8245"/>
                    <a:pt x="425994" y="357"/>
                    <a:pt x="565687" y="0"/>
                  </a:cubicBezTo>
                  <a:cubicBezTo>
                    <a:pt x="705380" y="-357"/>
                    <a:pt x="973994" y="-21612"/>
                    <a:pt x="1077499" y="0"/>
                  </a:cubicBezTo>
                  <a:cubicBezTo>
                    <a:pt x="1181004" y="21612"/>
                    <a:pt x="1468462" y="1927"/>
                    <a:pt x="1697061" y="0"/>
                  </a:cubicBezTo>
                  <a:cubicBezTo>
                    <a:pt x="1925660" y="-1927"/>
                    <a:pt x="2133529" y="-15960"/>
                    <a:pt x="2370497" y="0"/>
                  </a:cubicBezTo>
                  <a:cubicBezTo>
                    <a:pt x="2607465" y="15960"/>
                    <a:pt x="2738767" y="3888"/>
                    <a:pt x="3097809" y="0"/>
                  </a:cubicBezTo>
                  <a:cubicBezTo>
                    <a:pt x="3456851" y="-3888"/>
                    <a:pt x="3519797" y="-22544"/>
                    <a:pt x="3663496" y="0"/>
                  </a:cubicBezTo>
                  <a:cubicBezTo>
                    <a:pt x="3807195" y="22544"/>
                    <a:pt x="4065709" y="15935"/>
                    <a:pt x="4283058" y="0"/>
                  </a:cubicBezTo>
                  <a:cubicBezTo>
                    <a:pt x="4500407" y="-15935"/>
                    <a:pt x="5058890" y="-48120"/>
                    <a:pt x="5387494" y="0"/>
                  </a:cubicBezTo>
                  <a:cubicBezTo>
                    <a:pt x="5406992" y="177463"/>
                    <a:pt x="5373395" y="230397"/>
                    <a:pt x="5387494" y="392930"/>
                  </a:cubicBezTo>
                  <a:cubicBezTo>
                    <a:pt x="5401594" y="555463"/>
                    <a:pt x="5374698" y="661584"/>
                    <a:pt x="5387494" y="770450"/>
                  </a:cubicBezTo>
                  <a:cubicBezTo>
                    <a:pt x="5016394" y="783268"/>
                    <a:pt x="4927561" y="747230"/>
                    <a:pt x="4606307" y="770450"/>
                  </a:cubicBezTo>
                  <a:cubicBezTo>
                    <a:pt x="4285053" y="793670"/>
                    <a:pt x="4132008" y="805278"/>
                    <a:pt x="3825121" y="770450"/>
                  </a:cubicBezTo>
                  <a:cubicBezTo>
                    <a:pt x="3518234" y="735622"/>
                    <a:pt x="3381242" y="764102"/>
                    <a:pt x="3097809" y="770450"/>
                  </a:cubicBezTo>
                  <a:cubicBezTo>
                    <a:pt x="2814376" y="776798"/>
                    <a:pt x="2636774" y="762251"/>
                    <a:pt x="2370497" y="770450"/>
                  </a:cubicBezTo>
                  <a:cubicBezTo>
                    <a:pt x="2104220" y="778649"/>
                    <a:pt x="1755859" y="754230"/>
                    <a:pt x="1589311" y="770450"/>
                  </a:cubicBezTo>
                  <a:cubicBezTo>
                    <a:pt x="1422763" y="786670"/>
                    <a:pt x="1137628" y="788142"/>
                    <a:pt x="969749" y="770450"/>
                  </a:cubicBezTo>
                  <a:cubicBezTo>
                    <a:pt x="801870" y="752758"/>
                    <a:pt x="280024" y="723003"/>
                    <a:pt x="0" y="770450"/>
                  </a:cubicBezTo>
                  <a:cubicBezTo>
                    <a:pt x="14904" y="646643"/>
                    <a:pt x="-16226" y="570506"/>
                    <a:pt x="0" y="385225"/>
                  </a:cubicBezTo>
                  <a:cubicBezTo>
                    <a:pt x="16226" y="199945"/>
                    <a:pt x="-17522" y="16415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007475747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grâce au concours </a:t>
              </a:r>
            </a:p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des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chargés d’affaires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 pro ou BDR </a:t>
              </a:r>
            </a:p>
          </p:txBody>
        </p:sp>
        <p:pic>
          <p:nvPicPr>
            <p:cNvPr id="168" name="Picture 4" descr="Collection d'illustration flèche dessinés à la main">
              <a:extLst>
                <a:ext uri="{FF2B5EF4-FFF2-40B4-BE49-F238E27FC236}">
                  <a16:creationId xmlns:a16="http://schemas.microsoft.com/office/drawing/2014/main" id="{6524D97E-14D2-47F1-BB08-54AA7C98FB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" t="15201" r="80158" b="67201"/>
            <a:stretch/>
          </p:blipFill>
          <p:spPr bwMode="auto">
            <a:xfrm rot="13308838">
              <a:off x="1203273" y="2550541"/>
              <a:ext cx="678531" cy="634366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18609A9-386A-49AE-BFCD-F2D661629994}"/>
              </a:ext>
            </a:extLst>
          </p:cNvPr>
          <p:cNvGrpSpPr/>
          <p:nvPr/>
        </p:nvGrpSpPr>
        <p:grpSpPr>
          <a:xfrm>
            <a:off x="6276346" y="2593741"/>
            <a:ext cx="5220328" cy="1033483"/>
            <a:chOff x="6276346" y="2593741"/>
            <a:chExt cx="5220328" cy="103348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C14372E-0B2A-4B75-BA07-DFBBF2FBD8DA}"/>
                </a:ext>
              </a:extLst>
            </p:cNvPr>
            <p:cNvSpPr/>
            <p:nvPr/>
          </p:nvSpPr>
          <p:spPr>
            <a:xfrm>
              <a:off x="6276346" y="2824702"/>
              <a:ext cx="5220328" cy="802522"/>
            </a:xfrm>
            <a:custGeom>
              <a:avLst/>
              <a:gdLst>
                <a:gd name="connsiteX0" fmla="*/ 0 w 5220328"/>
                <a:gd name="connsiteY0" fmla="*/ 0 h 802522"/>
                <a:gd name="connsiteX1" fmla="*/ 756948 w 5220328"/>
                <a:gd name="connsiteY1" fmla="*/ 0 h 802522"/>
                <a:gd name="connsiteX2" fmla="*/ 1461692 w 5220328"/>
                <a:gd name="connsiteY2" fmla="*/ 0 h 802522"/>
                <a:gd name="connsiteX3" fmla="*/ 2166436 w 5220328"/>
                <a:gd name="connsiteY3" fmla="*/ 0 h 802522"/>
                <a:gd name="connsiteX4" fmla="*/ 2818977 w 5220328"/>
                <a:gd name="connsiteY4" fmla="*/ 0 h 802522"/>
                <a:gd name="connsiteX5" fmla="*/ 3523721 w 5220328"/>
                <a:gd name="connsiteY5" fmla="*/ 0 h 802522"/>
                <a:gd name="connsiteX6" fmla="*/ 4228466 w 5220328"/>
                <a:gd name="connsiteY6" fmla="*/ 0 h 802522"/>
                <a:gd name="connsiteX7" fmla="*/ 5220328 w 5220328"/>
                <a:gd name="connsiteY7" fmla="*/ 0 h 802522"/>
                <a:gd name="connsiteX8" fmla="*/ 5220328 w 5220328"/>
                <a:gd name="connsiteY8" fmla="*/ 401261 h 802522"/>
                <a:gd name="connsiteX9" fmla="*/ 5220328 w 5220328"/>
                <a:gd name="connsiteY9" fmla="*/ 802522 h 802522"/>
                <a:gd name="connsiteX10" fmla="*/ 4567787 w 5220328"/>
                <a:gd name="connsiteY10" fmla="*/ 802522 h 802522"/>
                <a:gd name="connsiteX11" fmla="*/ 3810839 w 5220328"/>
                <a:gd name="connsiteY11" fmla="*/ 802522 h 802522"/>
                <a:gd name="connsiteX12" fmla="*/ 3210502 w 5220328"/>
                <a:gd name="connsiteY12" fmla="*/ 802522 h 802522"/>
                <a:gd name="connsiteX13" fmla="*/ 2557961 w 5220328"/>
                <a:gd name="connsiteY13" fmla="*/ 802522 h 802522"/>
                <a:gd name="connsiteX14" fmla="*/ 1957623 w 5220328"/>
                <a:gd name="connsiteY14" fmla="*/ 802522 h 802522"/>
                <a:gd name="connsiteX15" fmla="*/ 1305082 w 5220328"/>
                <a:gd name="connsiteY15" fmla="*/ 802522 h 802522"/>
                <a:gd name="connsiteX16" fmla="*/ 809151 w 5220328"/>
                <a:gd name="connsiteY16" fmla="*/ 802522 h 802522"/>
                <a:gd name="connsiteX17" fmla="*/ 0 w 5220328"/>
                <a:gd name="connsiteY17" fmla="*/ 802522 h 802522"/>
                <a:gd name="connsiteX18" fmla="*/ 0 w 5220328"/>
                <a:gd name="connsiteY18" fmla="*/ 417311 h 802522"/>
                <a:gd name="connsiteX19" fmla="*/ 0 w 5220328"/>
                <a:gd name="connsiteY19" fmla="*/ 0 h 80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220328" h="802522" fill="none" extrusionOk="0">
                  <a:moveTo>
                    <a:pt x="0" y="0"/>
                  </a:moveTo>
                  <a:cubicBezTo>
                    <a:pt x="305255" y="24172"/>
                    <a:pt x="497391" y="14526"/>
                    <a:pt x="756948" y="0"/>
                  </a:cubicBezTo>
                  <a:cubicBezTo>
                    <a:pt x="1016505" y="-14526"/>
                    <a:pt x="1204329" y="-18969"/>
                    <a:pt x="1461692" y="0"/>
                  </a:cubicBezTo>
                  <a:cubicBezTo>
                    <a:pt x="1719055" y="18969"/>
                    <a:pt x="1970835" y="-23183"/>
                    <a:pt x="2166436" y="0"/>
                  </a:cubicBezTo>
                  <a:cubicBezTo>
                    <a:pt x="2362037" y="23183"/>
                    <a:pt x="2554589" y="-28233"/>
                    <a:pt x="2818977" y="0"/>
                  </a:cubicBezTo>
                  <a:cubicBezTo>
                    <a:pt x="3083365" y="28233"/>
                    <a:pt x="3276658" y="34453"/>
                    <a:pt x="3523721" y="0"/>
                  </a:cubicBezTo>
                  <a:cubicBezTo>
                    <a:pt x="3770784" y="-34453"/>
                    <a:pt x="3994646" y="-9240"/>
                    <a:pt x="4228466" y="0"/>
                  </a:cubicBezTo>
                  <a:cubicBezTo>
                    <a:pt x="4462287" y="9240"/>
                    <a:pt x="4820487" y="-13147"/>
                    <a:pt x="5220328" y="0"/>
                  </a:cubicBezTo>
                  <a:cubicBezTo>
                    <a:pt x="5206303" y="159310"/>
                    <a:pt x="5237918" y="216310"/>
                    <a:pt x="5220328" y="401261"/>
                  </a:cubicBezTo>
                  <a:cubicBezTo>
                    <a:pt x="5202738" y="586212"/>
                    <a:pt x="5203813" y="619291"/>
                    <a:pt x="5220328" y="802522"/>
                  </a:cubicBezTo>
                  <a:cubicBezTo>
                    <a:pt x="4962113" y="801259"/>
                    <a:pt x="4794494" y="833574"/>
                    <a:pt x="4567787" y="802522"/>
                  </a:cubicBezTo>
                  <a:cubicBezTo>
                    <a:pt x="4341080" y="771470"/>
                    <a:pt x="3990619" y="777313"/>
                    <a:pt x="3810839" y="802522"/>
                  </a:cubicBezTo>
                  <a:cubicBezTo>
                    <a:pt x="3631059" y="827731"/>
                    <a:pt x="3469318" y="814315"/>
                    <a:pt x="3210502" y="802522"/>
                  </a:cubicBezTo>
                  <a:cubicBezTo>
                    <a:pt x="2951686" y="790729"/>
                    <a:pt x="2824665" y="814244"/>
                    <a:pt x="2557961" y="802522"/>
                  </a:cubicBezTo>
                  <a:cubicBezTo>
                    <a:pt x="2291257" y="790800"/>
                    <a:pt x="2197694" y="810991"/>
                    <a:pt x="1957623" y="802522"/>
                  </a:cubicBezTo>
                  <a:cubicBezTo>
                    <a:pt x="1717552" y="794053"/>
                    <a:pt x="1474613" y="813125"/>
                    <a:pt x="1305082" y="802522"/>
                  </a:cubicBezTo>
                  <a:cubicBezTo>
                    <a:pt x="1135551" y="791919"/>
                    <a:pt x="913872" y="813124"/>
                    <a:pt x="809151" y="802522"/>
                  </a:cubicBezTo>
                  <a:cubicBezTo>
                    <a:pt x="704430" y="791920"/>
                    <a:pt x="274957" y="820324"/>
                    <a:pt x="0" y="802522"/>
                  </a:cubicBezTo>
                  <a:cubicBezTo>
                    <a:pt x="7875" y="619126"/>
                    <a:pt x="10630" y="566699"/>
                    <a:pt x="0" y="417311"/>
                  </a:cubicBezTo>
                  <a:cubicBezTo>
                    <a:pt x="-10630" y="267923"/>
                    <a:pt x="10721" y="135709"/>
                    <a:pt x="0" y="0"/>
                  </a:cubicBezTo>
                  <a:close/>
                </a:path>
                <a:path w="5220328" h="802522" stroke="0" extrusionOk="0">
                  <a:moveTo>
                    <a:pt x="0" y="0"/>
                  </a:moveTo>
                  <a:cubicBezTo>
                    <a:pt x="163946" y="11253"/>
                    <a:pt x="330082" y="6423"/>
                    <a:pt x="548134" y="0"/>
                  </a:cubicBezTo>
                  <a:cubicBezTo>
                    <a:pt x="766186" y="-6423"/>
                    <a:pt x="859490" y="6571"/>
                    <a:pt x="1044066" y="0"/>
                  </a:cubicBezTo>
                  <a:cubicBezTo>
                    <a:pt x="1228642" y="-6571"/>
                    <a:pt x="1359363" y="3791"/>
                    <a:pt x="1644403" y="0"/>
                  </a:cubicBezTo>
                  <a:cubicBezTo>
                    <a:pt x="1929443" y="-3791"/>
                    <a:pt x="2029176" y="25970"/>
                    <a:pt x="2296944" y="0"/>
                  </a:cubicBezTo>
                  <a:cubicBezTo>
                    <a:pt x="2564712" y="-25970"/>
                    <a:pt x="2739577" y="32702"/>
                    <a:pt x="3001689" y="0"/>
                  </a:cubicBezTo>
                  <a:cubicBezTo>
                    <a:pt x="3263801" y="-32702"/>
                    <a:pt x="3433520" y="-25392"/>
                    <a:pt x="3549823" y="0"/>
                  </a:cubicBezTo>
                  <a:cubicBezTo>
                    <a:pt x="3666126" y="25392"/>
                    <a:pt x="3859019" y="8501"/>
                    <a:pt x="4150161" y="0"/>
                  </a:cubicBezTo>
                  <a:cubicBezTo>
                    <a:pt x="4441303" y="-8501"/>
                    <a:pt x="4685482" y="39871"/>
                    <a:pt x="5220328" y="0"/>
                  </a:cubicBezTo>
                  <a:cubicBezTo>
                    <a:pt x="5216734" y="188641"/>
                    <a:pt x="5232240" y="280393"/>
                    <a:pt x="5220328" y="409286"/>
                  </a:cubicBezTo>
                  <a:cubicBezTo>
                    <a:pt x="5208416" y="538179"/>
                    <a:pt x="5209265" y="706783"/>
                    <a:pt x="5220328" y="802522"/>
                  </a:cubicBezTo>
                  <a:cubicBezTo>
                    <a:pt x="5007695" y="811695"/>
                    <a:pt x="4668699" y="809947"/>
                    <a:pt x="4463380" y="802522"/>
                  </a:cubicBezTo>
                  <a:cubicBezTo>
                    <a:pt x="4258061" y="795097"/>
                    <a:pt x="4055552" y="766749"/>
                    <a:pt x="3706433" y="802522"/>
                  </a:cubicBezTo>
                  <a:cubicBezTo>
                    <a:pt x="3357314" y="838295"/>
                    <a:pt x="3219613" y="798377"/>
                    <a:pt x="3001689" y="802522"/>
                  </a:cubicBezTo>
                  <a:cubicBezTo>
                    <a:pt x="2783765" y="806667"/>
                    <a:pt x="2475742" y="799395"/>
                    <a:pt x="2296944" y="802522"/>
                  </a:cubicBezTo>
                  <a:cubicBezTo>
                    <a:pt x="2118147" y="805649"/>
                    <a:pt x="1752561" y="810881"/>
                    <a:pt x="1539997" y="802522"/>
                  </a:cubicBezTo>
                  <a:cubicBezTo>
                    <a:pt x="1327433" y="794163"/>
                    <a:pt x="1169438" y="818312"/>
                    <a:pt x="939659" y="802522"/>
                  </a:cubicBezTo>
                  <a:cubicBezTo>
                    <a:pt x="709880" y="786732"/>
                    <a:pt x="402943" y="763841"/>
                    <a:pt x="0" y="802522"/>
                  </a:cubicBezTo>
                  <a:cubicBezTo>
                    <a:pt x="5968" y="602524"/>
                    <a:pt x="1264" y="486330"/>
                    <a:pt x="0" y="401261"/>
                  </a:cubicBezTo>
                  <a:cubicBezTo>
                    <a:pt x="-1264" y="316192"/>
                    <a:pt x="8364" y="82118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007475747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grâce au concours </a:t>
              </a:r>
            </a:p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des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conseillers part </a:t>
              </a:r>
            </a:p>
          </p:txBody>
        </p:sp>
        <p:pic>
          <p:nvPicPr>
            <p:cNvPr id="169" name="Picture 4" descr="Collection d'illustration flèche dessinés à la main">
              <a:extLst>
                <a:ext uri="{FF2B5EF4-FFF2-40B4-BE49-F238E27FC236}">
                  <a16:creationId xmlns:a16="http://schemas.microsoft.com/office/drawing/2014/main" id="{233FA5D6-FA1E-401B-93F2-E5C14BA33B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" t="15201" r="80158" b="67201"/>
            <a:stretch/>
          </p:blipFill>
          <p:spPr bwMode="auto">
            <a:xfrm rot="9415371" flipH="1">
              <a:off x="10265987" y="2593741"/>
              <a:ext cx="842186" cy="787369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FB2C6EE-4067-46FF-B684-46E05036ABA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164" y="4668895"/>
            <a:ext cx="4139036" cy="4815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1F5E28-DF67-423A-BBA7-4FCC392996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0" b="9208"/>
          <a:stretch/>
        </p:blipFill>
        <p:spPr>
          <a:xfrm>
            <a:off x="1346118" y="5102605"/>
            <a:ext cx="3132305" cy="53617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00263D-F435-4C0C-BD29-BE801EE8E29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66" y="5056136"/>
            <a:ext cx="2543175" cy="638175"/>
          </a:xfrm>
          <a:prstGeom prst="rect">
            <a:avLst/>
          </a:prstGeom>
        </p:spPr>
      </p:pic>
      <p:pic>
        <p:nvPicPr>
          <p:cNvPr id="173" name="Image 172">
            <a:extLst>
              <a:ext uri="{FF2B5EF4-FFF2-40B4-BE49-F238E27FC236}">
                <a16:creationId xmlns:a16="http://schemas.microsoft.com/office/drawing/2014/main" id="{B851B47F-76E1-436F-9A96-95F00CB905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236" y="4634715"/>
            <a:ext cx="4139036" cy="48158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6FAEE49-A541-437A-A7D8-866F96B43837}"/>
              </a:ext>
            </a:extLst>
          </p:cNvPr>
          <p:cNvGrpSpPr/>
          <p:nvPr/>
        </p:nvGrpSpPr>
        <p:grpSpPr>
          <a:xfrm>
            <a:off x="7803967" y="5669567"/>
            <a:ext cx="2006076" cy="552548"/>
            <a:chOff x="7626290" y="6021006"/>
            <a:chExt cx="2541196" cy="699940"/>
          </a:xfrm>
        </p:grpSpPr>
        <p:pic>
          <p:nvPicPr>
            <p:cNvPr id="2050" name="Picture 2" descr="2022 doodle de barre de chargement du nouvel an. noël bientôt, concept de barre de charge de fin d'année. style de croquis de ligne dessiné à la main. illustration vectorielle isolée.">
              <a:extLst>
                <a:ext uri="{FF2B5EF4-FFF2-40B4-BE49-F238E27FC236}">
                  <a16:creationId xmlns:a16="http://schemas.microsoft.com/office/drawing/2014/main" id="{018B3D0D-1272-4D08-99C1-C4870FF3F5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7" t="43270" r="13746" b="36751"/>
            <a:stretch/>
          </p:blipFill>
          <p:spPr bwMode="auto">
            <a:xfrm>
              <a:off x="7626290" y="6312870"/>
              <a:ext cx="2541196" cy="408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1" name="Picture 2" descr="2022 doodle de barre de chargement du nouvel an. noël bientôt, concept de barre de charge de fin d'année. style de croquis de ligne dessiné à la main. illustration vectorielle isolée.">
              <a:extLst>
                <a:ext uri="{FF2B5EF4-FFF2-40B4-BE49-F238E27FC236}">
                  <a16:creationId xmlns:a16="http://schemas.microsoft.com/office/drawing/2014/main" id="{D53FD40E-360E-4E47-AC45-91E9D15926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7" t="25390" r="39836" b="57328"/>
            <a:stretch/>
          </p:blipFill>
          <p:spPr bwMode="auto">
            <a:xfrm>
              <a:off x="7967544" y="6021006"/>
              <a:ext cx="1634679" cy="352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7B082388-6DAD-4B34-9A42-5FE6C48ECB66}"/>
              </a:ext>
            </a:extLst>
          </p:cNvPr>
          <p:cNvGrpSpPr/>
          <p:nvPr/>
        </p:nvGrpSpPr>
        <p:grpSpPr>
          <a:xfrm>
            <a:off x="4219758" y="5120741"/>
            <a:ext cx="1368336" cy="1458164"/>
            <a:chOff x="4971772" y="4591337"/>
            <a:chExt cx="1263856" cy="1346826"/>
          </a:xfrm>
        </p:grpSpPr>
        <p:grpSp>
          <p:nvGrpSpPr>
            <p:cNvPr id="115" name="Graphique 1854">
              <a:extLst>
                <a:ext uri="{FF2B5EF4-FFF2-40B4-BE49-F238E27FC236}">
                  <a16:creationId xmlns:a16="http://schemas.microsoft.com/office/drawing/2014/main" id="{360E9C22-F505-46C4-A890-E4936886B530}"/>
                </a:ext>
              </a:extLst>
            </p:cNvPr>
            <p:cNvGrpSpPr/>
            <p:nvPr/>
          </p:nvGrpSpPr>
          <p:grpSpPr>
            <a:xfrm>
              <a:off x="5457815" y="4591337"/>
              <a:ext cx="394900" cy="855129"/>
              <a:chOff x="4391020" y="4350889"/>
              <a:chExt cx="229215" cy="496347"/>
            </a:xfrm>
            <a:noFill/>
          </p:grpSpPr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94978B9C-3AD2-4BF8-B46C-9004293155DF}"/>
                  </a:ext>
                </a:extLst>
              </p:cNvPr>
              <p:cNvSpPr/>
              <p:nvPr/>
            </p:nvSpPr>
            <p:spPr>
              <a:xfrm>
                <a:off x="4485889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124" y="1556"/>
                      <a:pt x="-124" y="3335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36" y="2226"/>
                      <a:pt x="-614" y="4084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00132542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8045EA2C-A315-4BE1-B5AD-A1224159B4E8}"/>
                  </a:ext>
                </a:extLst>
              </p:cNvPr>
              <p:cNvSpPr/>
              <p:nvPr/>
            </p:nvSpPr>
            <p:spPr>
              <a:xfrm>
                <a:off x="4520464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275" y="1177"/>
                      <a:pt x="-388" y="3689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21" y="2053"/>
                      <a:pt x="-201" y="4228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74886191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5E924F4B-94A5-4BF5-A7FC-91EF091F9513}"/>
                  </a:ext>
                </a:extLst>
              </p:cNvPr>
              <p:cNvSpPr/>
              <p:nvPr/>
            </p:nvSpPr>
            <p:spPr>
              <a:xfrm>
                <a:off x="4497033" y="4453854"/>
                <a:ext cx="12382" cy="4000"/>
              </a:xfrm>
              <a:custGeom>
                <a:avLst/>
                <a:gdLst>
                  <a:gd name="connsiteX0" fmla="*/ 12383 w 12382"/>
                  <a:gd name="connsiteY0" fmla="*/ 0 h 4000"/>
                  <a:gd name="connsiteX1" fmla="*/ 6191 w 12382"/>
                  <a:gd name="connsiteY1" fmla="*/ 4000 h 4000"/>
                  <a:gd name="connsiteX2" fmla="*/ 0 w 12382"/>
                  <a:gd name="connsiteY2" fmla="*/ 95 h 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82" h="4000" fill="none" extrusionOk="0">
                    <a:moveTo>
                      <a:pt x="12383" y="0"/>
                    </a:moveTo>
                    <a:cubicBezTo>
                      <a:pt x="11341" y="3002"/>
                      <a:pt x="8980" y="4654"/>
                      <a:pt x="6191" y="4000"/>
                    </a:cubicBezTo>
                    <a:cubicBezTo>
                      <a:pt x="3462" y="3750"/>
                      <a:pt x="1261" y="2268"/>
                      <a:pt x="0" y="95"/>
                    </a:cubicBezTo>
                  </a:path>
                  <a:path w="12382" h="4000" stroke="0" extrusionOk="0">
                    <a:moveTo>
                      <a:pt x="12383" y="0"/>
                    </a:moveTo>
                    <a:cubicBezTo>
                      <a:pt x="11049" y="1631"/>
                      <a:pt x="8384" y="3628"/>
                      <a:pt x="6191" y="4000"/>
                    </a:cubicBezTo>
                    <a:cubicBezTo>
                      <a:pt x="3616" y="4256"/>
                      <a:pt x="829" y="2363"/>
                      <a:pt x="0" y="9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8120838">
                      <a:custGeom>
                        <a:avLst/>
                        <a:gdLst>
                          <a:gd name="connsiteX0" fmla="*/ 12383 w 12382"/>
                          <a:gd name="connsiteY0" fmla="*/ 0 h 4000"/>
                          <a:gd name="connsiteX1" fmla="*/ 6191 w 12382"/>
                          <a:gd name="connsiteY1" fmla="*/ 4000 h 4000"/>
                          <a:gd name="connsiteX2" fmla="*/ 0 w 12382"/>
                          <a:gd name="connsiteY2" fmla="*/ 95 h 4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2382" h="4000">
                            <a:moveTo>
                              <a:pt x="12383" y="0"/>
                            </a:moveTo>
                            <a:cubicBezTo>
                              <a:pt x="11430" y="2381"/>
                              <a:pt x="9049" y="4000"/>
                              <a:pt x="6191" y="4000"/>
                            </a:cubicBezTo>
                            <a:cubicBezTo>
                              <a:pt x="3334" y="4000"/>
                              <a:pt x="952" y="2381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FC8D5230-2D91-4B97-B2CD-BB7AA2BC3BFC}"/>
                  </a:ext>
                </a:extLst>
              </p:cNvPr>
              <p:cNvSpPr/>
              <p:nvPr/>
            </p:nvSpPr>
            <p:spPr>
              <a:xfrm>
                <a:off x="4462933" y="4432804"/>
                <a:ext cx="80962" cy="45624"/>
              </a:xfrm>
              <a:custGeom>
                <a:avLst/>
                <a:gdLst>
                  <a:gd name="connsiteX0" fmla="*/ 80962 w 80962"/>
                  <a:gd name="connsiteY0" fmla="*/ 0 h 45624"/>
                  <a:gd name="connsiteX1" fmla="*/ 40481 w 80962"/>
                  <a:gd name="connsiteY1" fmla="*/ 45625 h 45624"/>
                  <a:gd name="connsiteX2" fmla="*/ 0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 fill="none" extrusionOk="0">
                    <a:moveTo>
                      <a:pt x="80962" y="0"/>
                    </a:moveTo>
                    <a:cubicBezTo>
                      <a:pt x="77761" y="26324"/>
                      <a:pt x="64407" y="48149"/>
                      <a:pt x="40481" y="45625"/>
                    </a:cubicBezTo>
                    <a:cubicBezTo>
                      <a:pt x="21879" y="44087"/>
                      <a:pt x="-4300" y="24242"/>
                      <a:pt x="0" y="0"/>
                    </a:cubicBezTo>
                  </a:path>
                  <a:path w="80962" h="45624" stroke="0" extrusionOk="0">
                    <a:moveTo>
                      <a:pt x="80962" y="0"/>
                    </a:moveTo>
                    <a:cubicBezTo>
                      <a:pt x="81518" y="30180"/>
                      <a:pt x="62219" y="46023"/>
                      <a:pt x="40481" y="45625"/>
                    </a:cubicBezTo>
                    <a:cubicBezTo>
                      <a:pt x="14378" y="51398"/>
                      <a:pt x="-4782" y="30559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17879928">
                      <a:custGeom>
                        <a:avLst/>
                        <a:gdLst>
                          <a:gd name="connsiteX0" fmla="*/ 80962 w 80962"/>
                          <a:gd name="connsiteY0" fmla="*/ 0 h 45624"/>
                          <a:gd name="connsiteX1" fmla="*/ 40481 w 80962"/>
                          <a:gd name="connsiteY1" fmla="*/ 45625 h 45624"/>
                          <a:gd name="connsiteX2" fmla="*/ 0 w 80962"/>
                          <a:gd name="connsiteY2" fmla="*/ 0 h 456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0962" h="45624">
                            <a:moveTo>
                              <a:pt x="80962" y="0"/>
                            </a:moveTo>
                            <a:cubicBezTo>
                              <a:pt x="80962" y="25241"/>
                              <a:pt x="62865" y="45625"/>
                              <a:pt x="40481" y="45625"/>
                            </a:cubicBezTo>
                            <a:cubicBezTo>
                              <a:pt x="18097" y="45625"/>
                              <a:pt x="0" y="2514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B9E9ACAB-7F4B-4ADF-B0DA-A40FFDC9D809}"/>
                  </a:ext>
                </a:extLst>
              </p:cNvPr>
              <p:cNvSpPr/>
              <p:nvPr/>
            </p:nvSpPr>
            <p:spPr>
              <a:xfrm>
                <a:off x="4462647" y="4385274"/>
                <a:ext cx="80683" cy="40100"/>
              </a:xfrm>
              <a:custGeom>
                <a:avLst/>
                <a:gdLst>
                  <a:gd name="connsiteX0" fmla="*/ 0 w 80683"/>
                  <a:gd name="connsiteY0" fmla="*/ 39338 h 40100"/>
                  <a:gd name="connsiteX1" fmla="*/ 21336 w 80683"/>
                  <a:gd name="connsiteY1" fmla="*/ 286 h 40100"/>
                  <a:gd name="connsiteX2" fmla="*/ 46673 w 80683"/>
                  <a:gd name="connsiteY2" fmla="*/ 12383 h 40100"/>
                  <a:gd name="connsiteX3" fmla="*/ 57722 w 80683"/>
                  <a:gd name="connsiteY3" fmla="*/ 0 h 40100"/>
                  <a:gd name="connsiteX4" fmla="*/ 80677 w 80683"/>
                  <a:gd name="connsiteY4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3" h="40100" fill="none" extrusionOk="0">
                    <a:moveTo>
                      <a:pt x="0" y="39338"/>
                    </a:moveTo>
                    <a:cubicBezTo>
                      <a:pt x="-701" y="37604"/>
                      <a:pt x="-1298" y="-6433"/>
                      <a:pt x="21336" y="286"/>
                    </a:cubicBezTo>
                    <a:cubicBezTo>
                      <a:pt x="41053" y="4001"/>
                      <a:pt x="46674" y="12384"/>
                      <a:pt x="46673" y="12383"/>
                    </a:cubicBezTo>
                    <a:cubicBezTo>
                      <a:pt x="47036" y="12205"/>
                      <a:pt x="59177" y="13390"/>
                      <a:pt x="57722" y="0"/>
                    </a:cubicBezTo>
                    <a:cubicBezTo>
                      <a:pt x="63350" y="3178"/>
                      <a:pt x="75880" y="3229"/>
                      <a:pt x="80677" y="40100"/>
                    </a:cubicBezTo>
                  </a:path>
                  <a:path w="80683" h="40100" stroke="0" extrusionOk="0">
                    <a:moveTo>
                      <a:pt x="0" y="39338"/>
                    </a:moveTo>
                    <a:cubicBezTo>
                      <a:pt x="-491" y="42712"/>
                      <a:pt x="949" y="-2076"/>
                      <a:pt x="21336" y="286"/>
                    </a:cubicBezTo>
                    <a:cubicBezTo>
                      <a:pt x="41053" y="4001"/>
                      <a:pt x="46674" y="12383"/>
                      <a:pt x="46673" y="12383"/>
                    </a:cubicBezTo>
                    <a:cubicBezTo>
                      <a:pt x="49055" y="13652"/>
                      <a:pt x="61732" y="10891"/>
                      <a:pt x="57722" y="0"/>
                    </a:cubicBezTo>
                    <a:cubicBezTo>
                      <a:pt x="61951" y="-2857"/>
                      <a:pt x="81293" y="7335"/>
                      <a:pt x="80677" y="4010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95117438">
                      <a:custGeom>
                        <a:avLst/>
                        <a:gdLst>
                          <a:gd name="connsiteX0" fmla="*/ 0 w 80683"/>
                          <a:gd name="connsiteY0" fmla="*/ 39338 h 40100"/>
                          <a:gd name="connsiteX1" fmla="*/ 21336 w 80683"/>
                          <a:gd name="connsiteY1" fmla="*/ 286 h 40100"/>
                          <a:gd name="connsiteX2" fmla="*/ 46673 w 80683"/>
                          <a:gd name="connsiteY2" fmla="*/ 12383 h 40100"/>
                          <a:gd name="connsiteX3" fmla="*/ 57722 w 80683"/>
                          <a:gd name="connsiteY3" fmla="*/ 0 h 40100"/>
                          <a:gd name="connsiteX4" fmla="*/ 80677 w 80683"/>
                          <a:gd name="connsiteY4" fmla="*/ 40100 h 40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83" h="40100">
                            <a:moveTo>
                              <a:pt x="0" y="39338"/>
                            </a:moveTo>
                            <a:cubicBezTo>
                              <a:pt x="0" y="39338"/>
                              <a:pt x="1619" y="-3429"/>
                              <a:pt x="21336" y="286"/>
                            </a:cubicBezTo>
                            <a:cubicBezTo>
                              <a:pt x="41053" y="4001"/>
                              <a:pt x="46673" y="12383"/>
                              <a:pt x="46673" y="12383"/>
                            </a:cubicBezTo>
                            <a:cubicBezTo>
                              <a:pt x="46673" y="12383"/>
                              <a:pt x="60103" y="12383"/>
                              <a:pt x="57722" y="0"/>
                            </a:cubicBezTo>
                            <a:cubicBezTo>
                              <a:pt x="57722" y="0"/>
                              <a:pt x="81153" y="3429"/>
                              <a:pt x="80677" y="4010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6B7786E5-3F08-4509-858B-263E3E4C08B9}"/>
                  </a:ext>
                </a:extLst>
              </p:cNvPr>
              <p:cNvSpPr/>
              <p:nvPr/>
            </p:nvSpPr>
            <p:spPr>
              <a:xfrm>
                <a:off x="4455212" y="4353719"/>
                <a:ext cx="96779" cy="71179"/>
              </a:xfrm>
              <a:custGeom>
                <a:avLst/>
                <a:gdLst>
                  <a:gd name="connsiteX0" fmla="*/ 2673 w 96779"/>
                  <a:gd name="connsiteY0" fmla="*/ 70608 h 71179"/>
                  <a:gd name="connsiteX1" fmla="*/ 7435 w 96779"/>
                  <a:gd name="connsiteY1" fmla="*/ 30507 h 71179"/>
                  <a:gd name="connsiteX2" fmla="*/ 23818 w 96779"/>
                  <a:gd name="connsiteY2" fmla="*/ 13362 h 71179"/>
                  <a:gd name="connsiteX3" fmla="*/ 23818 w 96779"/>
                  <a:gd name="connsiteY3" fmla="*/ 4123 h 71179"/>
                  <a:gd name="connsiteX4" fmla="*/ 63633 w 96779"/>
                  <a:gd name="connsiteY4" fmla="*/ 6790 h 71179"/>
                  <a:gd name="connsiteX5" fmla="*/ 76777 w 96779"/>
                  <a:gd name="connsiteY5" fmla="*/ 15458 h 71179"/>
                  <a:gd name="connsiteX6" fmla="*/ 96780 w 96779"/>
                  <a:gd name="connsiteY6" fmla="*/ 26316 h 71179"/>
                  <a:gd name="connsiteX7" fmla="*/ 90970 w 96779"/>
                  <a:gd name="connsiteY7" fmla="*/ 31079 h 71179"/>
                  <a:gd name="connsiteX8" fmla="*/ 91732 w 96779"/>
                  <a:gd name="connsiteY8" fmla="*/ 71179 h 7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779" h="71179" fill="none" extrusionOk="0">
                    <a:moveTo>
                      <a:pt x="2673" y="70608"/>
                    </a:moveTo>
                    <a:cubicBezTo>
                      <a:pt x="-395" y="70606"/>
                      <a:pt x="-7212" y="42459"/>
                      <a:pt x="7435" y="30507"/>
                    </a:cubicBezTo>
                    <a:cubicBezTo>
                      <a:pt x="9246" y="29786"/>
                      <a:pt x="4883" y="11170"/>
                      <a:pt x="23818" y="13362"/>
                    </a:cubicBezTo>
                    <a:cubicBezTo>
                      <a:pt x="24027" y="13253"/>
                      <a:pt x="26790" y="7919"/>
                      <a:pt x="23818" y="4123"/>
                    </a:cubicBezTo>
                    <a:cubicBezTo>
                      <a:pt x="26630" y="4483"/>
                      <a:pt x="51235" y="-11975"/>
                      <a:pt x="63633" y="6790"/>
                    </a:cubicBezTo>
                    <a:cubicBezTo>
                      <a:pt x="63288" y="6649"/>
                      <a:pt x="73455" y="505"/>
                      <a:pt x="76777" y="15458"/>
                    </a:cubicBezTo>
                    <a:cubicBezTo>
                      <a:pt x="74126" y="17510"/>
                      <a:pt x="88475" y="15379"/>
                      <a:pt x="96780" y="26316"/>
                    </a:cubicBezTo>
                    <a:cubicBezTo>
                      <a:pt x="97423" y="25390"/>
                      <a:pt x="90933" y="26759"/>
                      <a:pt x="90970" y="31079"/>
                    </a:cubicBezTo>
                    <a:cubicBezTo>
                      <a:pt x="93712" y="31431"/>
                      <a:pt x="96469" y="48321"/>
                      <a:pt x="91732" y="71179"/>
                    </a:cubicBezTo>
                  </a:path>
                  <a:path w="96779" h="71179" stroke="0" extrusionOk="0">
                    <a:moveTo>
                      <a:pt x="2673" y="70608"/>
                    </a:moveTo>
                    <a:cubicBezTo>
                      <a:pt x="-883" y="67941"/>
                      <a:pt x="-5532" y="38597"/>
                      <a:pt x="7435" y="30507"/>
                    </a:cubicBezTo>
                    <a:cubicBezTo>
                      <a:pt x="6665" y="28697"/>
                      <a:pt x="4659" y="10262"/>
                      <a:pt x="23818" y="13362"/>
                    </a:cubicBezTo>
                    <a:cubicBezTo>
                      <a:pt x="23837" y="12484"/>
                      <a:pt x="27670" y="7254"/>
                      <a:pt x="23818" y="4123"/>
                    </a:cubicBezTo>
                    <a:cubicBezTo>
                      <a:pt x="22476" y="1844"/>
                      <a:pt x="51991" y="-6553"/>
                      <a:pt x="63633" y="6790"/>
                    </a:cubicBezTo>
                    <a:cubicBezTo>
                      <a:pt x="63787" y="6168"/>
                      <a:pt x="74248" y="5642"/>
                      <a:pt x="76777" y="15458"/>
                    </a:cubicBezTo>
                    <a:cubicBezTo>
                      <a:pt x="76849" y="11991"/>
                      <a:pt x="88143" y="14685"/>
                      <a:pt x="96780" y="26316"/>
                    </a:cubicBezTo>
                    <a:cubicBezTo>
                      <a:pt x="96321" y="26223"/>
                      <a:pt x="91161" y="26987"/>
                      <a:pt x="90970" y="31079"/>
                    </a:cubicBezTo>
                    <a:cubicBezTo>
                      <a:pt x="89256" y="26004"/>
                      <a:pt x="97703" y="47103"/>
                      <a:pt x="91732" y="71179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29239890">
                      <a:custGeom>
                        <a:avLst/>
                        <a:gdLst>
                          <a:gd name="connsiteX0" fmla="*/ 2673 w 96779"/>
                          <a:gd name="connsiteY0" fmla="*/ 70608 h 71179"/>
                          <a:gd name="connsiteX1" fmla="*/ 7435 w 96779"/>
                          <a:gd name="connsiteY1" fmla="*/ 30507 h 71179"/>
                          <a:gd name="connsiteX2" fmla="*/ 23818 w 96779"/>
                          <a:gd name="connsiteY2" fmla="*/ 13362 h 71179"/>
                          <a:gd name="connsiteX3" fmla="*/ 23818 w 96779"/>
                          <a:gd name="connsiteY3" fmla="*/ 4123 h 71179"/>
                          <a:gd name="connsiteX4" fmla="*/ 63633 w 96779"/>
                          <a:gd name="connsiteY4" fmla="*/ 6790 h 71179"/>
                          <a:gd name="connsiteX5" fmla="*/ 76777 w 96779"/>
                          <a:gd name="connsiteY5" fmla="*/ 15458 h 71179"/>
                          <a:gd name="connsiteX6" fmla="*/ 96780 w 96779"/>
                          <a:gd name="connsiteY6" fmla="*/ 26316 h 71179"/>
                          <a:gd name="connsiteX7" fmla="*/ 90970 w 96779"/>
                          <a:gd name="connsiteY7" fmla="*/ 31079 h 71179"/>
                          <a:gd name="connsiteX8" fmla="*/ 91732 w 96779"/>
                          <a:gd name="connsiteY8" fmla="*/ 71179 h 711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6779" h="71179">
                            <a:moveTo>
                              <a:pt x="2673" y="70608"/>
                            </a:moveTo>
                            <a:cubicBezTo>
                              <a:pt x="2673" y="70608"/>
                              <a:pt x="-5804" y="40032"/>
                              <a:pt x="7435" y="30507"/>
                            </a:cubicBezTo>
                            <a:cubicBezTo>
                              <a:pt x="7435" y="30507"/>
                              <a:pt x="4006" y="14982"/>
                              <a:pt x="23818" y="13362"/>
                            </a:cubicBezTo>
                            <a:cubicBezTo>
                              <a:pt x="23818" y="13362"/>
                              <a:pt x="26676" y="8124"/>
                              <a:pt x="23818" y="4123"/>
                            </a:cubicBezTo>
                            <a:cubicBezTo>
                              <a:pt x="23818" y="4123"/>
                              <a:pt x="49441" y="-6735"/>
                              <a:pt x="63633" y="6790"/>
                            </a:cubicBezTo>
                            <a:cubicBezTo>
                              <a:pt x="63633" y="6790"/>
                              <a:pt x="74682" y="3075"/>
                              <a:pt x="76777" y="15458"/>
                            </a:cubicBezTo>
                            <a:cubicBezTo>
                              <a:pt x="76777" y="15458"/>
                              <a:pt x="91541" y="14886"/>
                              <a:pt x="96780" y="26316"/>
                            </a:cubicBezTo>
                            <a:cubicBezTo>
                              <a:pt x="96780" y="26316"/>
                              <a:pt x="91541" y="27364"/>
                              <a:pt x="90970" y="31079"/>
                            </a:cubicBezTo>
                            <a:cubicBezTo>
                              <a:pt x="90970" y="31079"/>
                              <a:pt x="101257" y="51367"/>
                              <a:pt x="91732" y="7117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04C11DE3-84A1-458E-A5C0-E4B02FF7217D}"/>
                  </a:ext>
                </a:extLst>
              </p:cNvPr>
              <p:cNvSpPr/>
              <p:nvPr/>
            </p:nvSpPr>
            <p:spPr>
              <a:xfrm>
                <a:off x="4452646" y="4537864"/>
                <a:ext cx="2667" cy="38004"/>
              </a:xfrm>
              <a:custGeom>
                <a:avLst/>
                <a:gdLst>
                  <a:gd name="connsiteX0" fmla="*/ 0 w 2667"/>
                  <a:gd name="connsiteY0" fmla="*/ 38005 h 38004"/>
                  <a:gd name="connsiteX1" fmla="*/ 2667 w 2667"/>
                  <a:gd name="connsiteY1" fmla="*/ 0 h 3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" h="38004" fill="none" extrusionOk="0">
                    <a:moveTo>
                      <a:pt x="0" y="38005"/>
                    </a:moveTo>
                    <a:cubicBezTo>
                      <a:pt x="3719" y="23085"/>
                      <a:pt x="954" y="10649"/>
                      <a:pt x="2667" y="0"/>
                    </a:cubicBezTo>
                  </a:path>
                  <a:path w="2667" h="38004" stroke="0" extrusionOk="0">
                    <a:moveTo>
                      <a:pt x="0" y="38005"/>
                    </a:moveTo>
                    <a:cubicBezTo>
                      <a:pt x="1341" y="25057"/>
                      <a:pt x="1790" y="11407"/>
                      <a:pt x="2667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3544285">
                      <a:custGeom>
                        <a:avLst/>
                        <a:gdLst>
                          <a:gd name="connsiteX0" fmla="*/ 0 w 2667"/>
                          <a:gd name="connsiteY0" fmla="*/ 38005 h 38004"/>
                          <a:gd name="connsiteX1" fmla="*/ 2667 w 2667"/>
                          <a:gd name="connsiteY1" fmla="*/ 0 h 380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667" h="38004">
                            <a:moveTo>
                              <a:pt x="0" y="38005"/>
                            </a:moveTo>
                            <a:cubicBezTo>
                              <a:pt x="572" y="24575"/>
                              <a:pt x="1429" y="11811"/>
                              <a:pt x="2667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8ABC380E-563E-4684-BD4B-959AF20D82AF}"/>
                  </a:ext>
                </a:extLst>
              </p:cNvPr>
              <p:cNvSpPr/>
              <p:nvPr/>
            </p:nvSpPr>
            <p:spPr>
              <a:xfrm>
                <a:off x="4452932" y="4699980"/>
                <a:ext cx="43243" cy="117443"/>
              </a:xfrm>
              <a:custGeom>
                <a:avLst/>
                <a:gdLst>
                  <a:gd name="connsiteX0" fmla="*/ 43244 w 43243"/>
                  <a:gd name="connsiteY0" fmla="*/ 0 h 117443"/>
                  <a:gd name="connsiteX1" fmla="*/ 27241 w 43243"/>
                  <a:gd name="connsiteY1" fmla="*/ 117443 h 117443"/>
                  <a:gd name="connsiteX2" fmla="*/ 5524 w 43243"/>
                  <a:gd name="connsiteY2" fmla="*/ 117443 h 117443"/>
                  <a:gd name="connsiteX3" fmla="*/ 0 w 43243"/>
                  <a:gd name="connsiteY3" fmla="*/ 1143 h 117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3" h="117443" fill="none" extrusionOk="0">
                    <a:moveTo>
                      <a:pt x="43244" y="0"/>
                    </a:moveTo>
                    <a:cubicBezTo>
                      <a:pt x="50993" y="33145"/>
                      <a:pt x="27358" y="86671"/>
                      <a:pt x="27241" y="117443"/>
                    </a:cubicBezTo>
                    <a:cubicBezTo>
                      <a:pt x="17406" y="119860"/>
                      <a:pt x="15498" y="117356"/>
                      <a:pt x="5524" y="117443"/>
                    </a:cubicBezTo>
                    <a:cubicBezTo>
                      <a:pt x="8651" y="116533"/>
                      <a:pt x="5939" y="64312"/>
                      <a:pt x="0" y="1143"/>
                    </a:cubicBezTo>
                  </a:path>
                  <a:path w="43243" h="117443" stroke="0" extrusionOk="0">
                    <a:moveTo>
                      <a:pt x="43244" y="0"/>
                    </a:moveTo>
                    <a:cubicBezTo>
                      <a:pt x="36798" y="56736"/>
                      <a:pt x="33312" y="60371"/>
                      <a:pt x="27241" y="117443"/>
                    </a:cubicBezTo>
                    <a:cubicBezTo>
                      <a:pt x="17270" y="117548"/>
                      <a:pt x="10061" y="115581"/>
                      <a:pt x="5524" y="117443"/>
                    </a:cubicBezTo>
                    <a:cubicBezTo>
                      <a:pt x="-2793" y="107081"/>
                      <a:pt x="16206" y="66881"/>
                      <a:pt x="0" y="11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02620891">
                      <a:custGeom>
                        <a:avLst/>
                        <a:gdLst>
                          <a:gd name="connsiteX0" fmla="*/ 43244 w 43243"/>
                          <a:gd name="connsiteY0" fmla="*/ 0 h 117443"/>
                          <a:gd name="connsiteX1" fmla="*/ 27241 w 43243"/>
                          <a:gd name="connsiteY1" fmla="*/ 117443 h 117443"/>
                          <a:gd name="connsiteX2" fmla="*/ 5524 w 43243"/>
                          <a:gd name="connsiteY2" fmla="*/ 117443 h 117443"/>
                          <a:gd name="connsiteX3" fmla="*/ 0 w 43243"/>
                          <a:gd name="connsiteY3" fmla="*/ 1143 h 117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3243" h="117443">
                            <a:moveTo>
                              <a:pt x="43244" y="0"/>
                            </a:moveTo>
                            <a:lnTo>
                              <a:pt x="27241" y="117443"/>
                            </a:lnTo>
                            <a:lnTo>
                              <a:pt x="5524" y="117443"/>
                            </a:lnTo>
                            <a:cubicBezTo>
                              <a:pt x="5524" y="117443"/>
                              <a:pt x="2000" y="66103"/>
                              <a:pt x="0" y="114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CF25DC84-3E9A-4D22-846F-9ADBD30E5B71}"/>
                  </a:ext>
                </a:extLst>
              </p:cNvPr>
              <p:cNvSpPr/>
              <p:nvPr/>
            </p:nvSpPr>
            <p:spPr>
              <a:xfrm>
                <a:off x="4509129" y="4699980"/>
                <a:ext cx="44672" cy="115157"/>
              </a:xfrm>
              <a:custGeom>
                <a:avLst/>
                <a:gdLst>
                  <a:gd name="connsiteX0" fmla="*/ 44672 w 44672"/>
                  <a:gd name="connsiteY0" fmla="*/ 762 h 115157"/>
                  <a:gd name="connsiteX1" fmla="*/ 40767 w 44672"/>
                  <a:gd name="connsiteY1" fmla="*/ 115157 h 115157"/>
                  <a:gd name="connsiteX2" fmla="*/ 19050 w 44672"/>
                  <a:gd name="connsiteY2" fmla="*/ 115157 h 115157"/>
                  <a:gd name="connsiteX3" fmla="*/ 0 w 44672"/>
                  <a:gd name="connsiteY3" fmla="*/ 0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672" h="115157" fill="none" extrusionOk="0">
                    <a:moveTo>
                      <a:pt x="44672" y="762"/>
                    </a:moveTo>
                    <a:cubicBezTo>
                      <a:pt x="55225" y="25110"/>
                      <a:pt x="27958" y="91253"/>
                      <a:pt x="40767" y="115157"/>
                    </a:cubicBezTo>
                    <a:cubicBezTo>
                      <a:pt x="35091" y="116394"/>
                      <a:pt x="26672" y="112582"/>
                      <a:pt x="19050" y="115157"/>
                    </a:cubicBezTo>
                    <a:cubicBezTo>
                      <a:pt x="3748" y="68212"/>
                      <a:pt x="17729" y="30779"/>
                      <a:pt x="0" y="0"/>
                    </a:cubicBezTo>
                  </a:path>
                  <a:path w="44672" h="115157" stroke="0" extrusionOk="0">
                    <a:moveTo>
                      <a:pt x="44672" y="762"/>
                    </a:moveTo>
                    <a:cubicBezTo>
                      <a:pt x="46712" y="54918"/>
                      <a:pt x="37278" y="80962"/>
                      <a:pt x="40767" y="115157"/>
                    </a:cubicBezTo>
                    <a:cubicBezTo>
                      <a:pt x="32444" y="115530"/>
                      <a:pt x="25251" y="114615"/>
                      <a:pt x="19050" y="115157"/>
                    </a:cubicBezTo>
                    <a:cubicBezTo>
                      <a:pt x="4815" y="85098"/>
                      <a:pt x="5683" y="2432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06919746">
                      <a:custGeom>
                        <a:avLst/>
                        <a:gdLst>
                          <a:gd name="connsiteX0" fmla="*/ 44672 w 44672"/>
                          <a:gd name="connsiteY0" fmla="*/ 762 h 115157"/>
                          <a:gd name="connsiteX1" fmla="*/ 40767 w 44672"/>
                          <a:gd name="connsiteY1" fmla="*/ 115157 h 115157"/>
                          <a:gd name="connsiteX2" fmla="*/ 19050 w 44672"/>
                          <a:gd name="connsiteY2" fmla="*/ 115157 h 115157"/>
                          <a:gd name="connsiteX3" fmla="*/ 0 w 44672"/>
                          <a:gd name="connsiteY3" fmla="*/ 0 h 115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4672" h="115157">
                            <a:moveTo>
                              <a:pt x="44672" y="762"/>
                            </a:moveTo>
                            <a:lnTo>
                              <a:pt x="40767" y="115157"/>
                            </a:lnTo>
                            <a:lnTo>
                              <a:pt x="19050" y="115157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1D53318F-7F8F-4935-93E4-EB13D73C2E78}"/>
                  </a:ext>
                </a:extLst>
              </p:cNvPr>
              <p:cNvSpPr/>
              <p:nvPr/>
            </p:nvSpPr>
            <p:spPr>
              <a:xfrm>
                <a:off x="4554088" y="4536531"/>
                <a:ext cx="2285" cy="39243"/>
              </a:xfrm>
              <a:custGeom>
                <a:avLst/>
                <a:gdLst>
                  <a:gd name="connsiteX0" fmla="*/ 0 w 2285"/>
                  <a:gd name="connsiteY0" fmla="*/ 0 h 39243"/>
                  <a:gd name="connsiteX1" fmla="*/ 2286 w 2285"/>
                  <a:gd name="connsiteY1" fmla="*/ 39243 h 3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5" h="39243" fill="none" extrusionOk="0">
                    <a:moveTo>
                      <a:pt x="0" y="0"/>
                    </a:moveTo>
                    <a:cubicBezTo>
                      <a:pt x="5349" y="14009"/>
                      <a:pt x="-702" y="24414"/>
                      <a:pt x="2286" y="39243"/>
                    </a:cubicBezTo>
                  </a:path>
                  <a:path w="2285" h="39243" stroke="0" extrusionOk="0">
                    <a:moveTo>
                      <a:pt x="0" y="0"/>
                    </a:moveTo>
                    <a:cubicBezTo>
                      <a:pt x="1303" y="8499"/>
                      <a:pt x="-1386" y="20943"/>
                      <a:pt x="2286" y="392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0485535">
                      <a:custGeom>
                        <a:avLst/>
                        <a:gdLst>
                          <a:gd name="connsiteX0" fmla="*/ 0 w 2285"/>
                          <a:gd name="connsiteY0" fmla="*/ 0 h 39243"/>
                          <a:gd name="connsiteX1" fmla="*/ 2286 w 2285"/>
                          <a:gd name="connsiteY1" fmla="*/ 39243 h 392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285" h="39243">
                            <a:moveTo>
                              <a:pt x="0" y="0"/>
                            </a:moveTo>
                            <a:lnTo>
                              <a:pt x="2286" y="39243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4B9F56CF-3D2D-4F3B-84AB-A045E3C26285}"/>
                  </a:ext>
                </a:extLst>
              </p:cNvPr>
              <p:cNvSpPr/>
              <p:nvPr/>
            </p:nvSpPr>
            <p:spPr>
              <a:xfrm>
                <a:off x="4524941" y="4487383"/>
                <a:ext cx="95294" cy="140111"/>
              </a:xfrm>
              <a:custGeom>
                <a:avLst/>
                <a:gdLst>
                  <a:gd name="connsiteX0" fmla="*/ 0 w 95294"/>
                  <a:gd name="connsiteY0" fmla="*/ 570 h 140111"/>
                  <a:gd name="connsiteX1" fmla="*/ 60960 w 95294"/>
                  <a:gd name="connsiteY1" fmla="*/ 26859 h 140111"/>
                  <a:gd name="connsiteX2" fmla="*/ 95060 w 95294"/>
                  <a:gd name="connsiteY2" fmla="*/ 85819 h 140111"/>
                  <a:gd name="connsiteX3" fmla="*/ 50101 w 95294"/>
                  <a:gd name="connsiteY3" fmla="*/ 140112 h 140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4" h="140111" fill="none" extrusionOk="0">
                    <a:moveTo>
                      <a:pt x="0" y="570"/>
                    </a:moveTo>
                    <a:cubicBezTo>
                      <a:pt x="7901" y="2329"/>
                      <a:pt x="40815" y="-14031"/>
                      <a:pt x="60960" y="26859"/>
                    </a:cubicBezTo>
                    <a:cubicBezTo>
                      <a:pt x="76845" y="53220"/>
                      <a:pt x="74854" y="60407"/>
                      <a:pt x="95060" y="85819"/>
                    </a:cubicBezTo>
                    <a:cubicBezTo>
                      <a:pt x="93661" y="89721"/>
                      <a:pt x="106666" y="117240"/>
                      <a:pt x="50101" y="140112"/>
                    </a:cubicBezTo>
                  </a:path>
                  <a:path w="95294" h="140111" stroke="0" extrusionOk="0">
                    <a:moveTo>
                      <a:pt x="0" y="570"/>
                    </a:moveTo>
                    <a:cubicBezTo>
                      <a:pt x="-3997" y="-2873"/>
                      <a:pt x="40065" y="-10500"/>
                      <a:pt x="60960" y="26859"/>
                    </a:cubicBezTo>
                    <a:cubicBezTo>
                      <a:pt x="79897" y="47092"/>
                      <a:pt x="76363" y="66003"/>
                      <a:pt x="95060" y="85819"/>
                    </a:cubicBezTo>
                    <a:cubicBezTo>
                      <a:pt x="88721" y="83812"/>
                      <a:pt x="97709" y="108687"/>
                      <a:pt x="50101" y="1401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23403448">
                      <a:custGeom>
                        <a:avLst/>
                        <a:gdLst>
                          <a:gd name="connsiteX0" fmla="*/ 0 w 95294"/>
                          <a:gd name="connsiteY0" fmla="*/ 570 h 140111"/>
                          <a:gd name="connsiteX1" fmla="*/ 60960 w 95294"/>
                          <a:gd name="connsiteY1" fmla="*/ 26859 h 140111"/>
                          <a:gd name="connsiteX2" fmla="*/ 95060 w 95294"/>
                          <a:gd name="connsiteY2" fmla="*/ 85819 h 140111"/>
                          <a:gd name="connsiteX3" fmla="*/ 50101 w 95294"/>
                          <a:gd name="connsiteY3" fmla="*/ 140112 h 1401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95294" h="140111">
                            <a:moveTo>
                              <a:pt x="0" y="570"/>
                            </a:moveTo>
                            <a:cubicBezTo>
                              <a:pt x="0" y="570"/>
                              <a:pt x="41434" y="-6192"/>
                              <a:pt x="60960" y="26859"/>
                            </a:cubicBezTo>
                            <a:lnTo>
                              <a:pt x="95060" y="85819"/>
                            </a:lnTo>
                            <a:cubicBezTo>
                              <a:pt x="95060" y="85819"/>
                              <a:pt x="101251" y="111632"/>
                              <a:pt x="50101" y="14011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8FEF4609-BD40-4345-8945-E6A027944B6B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44925357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54D21528-D048-4877-A54E-70720834F8C5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42536958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81AD39AD-A2A0-4C30-9745-CC1873AE81CC}"/>
                  </a:ext>
                </a:extLst>
              </p:cNvPr>
              <p:cNvSpPr/>
              <p:nvPr/>
            </p:nvSpPr>
            <p:spPr>
              <a:xfrm>
                <a:off x="4533323" y="4816851"/>
                <a:ext cx="32575" cy="19621"/>
              </a:xfrm>
              <a:custGeom>
                <a:avLst/>
                <a:gdLst>
                  <a:gd name="connsiteX0" fmla="*/ 12097 w 32575"/>
                  <a:gd name="connsiteY0" fmla="*/ 1048 h 19621"/>
                  <a:gd name="connsiteX1" fmla="*/ 32576 w 32575"/>
                  <a:gd name="connsiteY1" fmla="*/ 19622 h 19621"/>
                  <a:gd name="connsiteX2" fmla="*/ 0 w 32575"/>
                  <a:gd name="connsiteY2" fmla="*/ 19622 h 19621"/>
                  <a:gd name="connsiteX3" fmla="*/ 0 w 32575"/>
                  <a:gd name="connsiteY3" fmla="*/ 0 h 1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75" h="19621" fill="none" extrusionOk="0">
                    <a:moveTo>
                      <a:pt x="12097" y="1048"/>
                    </a:moveTo>
                    <a:cubicBezTo>
                      <a:pt x="18178" y="3103"/>
                      <a:pt x="21745" y="13493"/>
                      <a:pt x="32576" y="19622"/>
                    </a:cubicBezTo>
                    <a:cubicBezTo>
                      <a:pt x="17552" y="19862"/>
                      <a:pt x="10765" y="16105"/>
                      <a:pt x="0" y="19622"/>
                    </a:cubicBezTo>
                    <a:cubicBezTo>
                      <a:pt x="-2134" y="11163"/>
                      <a:pt x="462" y="8876"/>
                      <a:pt x="0" y="0"/>
                    </a:cubicBezTo>
                  </a:path>
                  <a:path w="32575" h="19621" stroke="0" extrusionOk="0">
                    <a:moveTo>
                      <a:pt x="12097" y="1048"/>
                    </a:moveTo>
                    <a:cubicBezTo>
                      <a:pt x="17729" y="5966"/>
                      <a:pt x="26619" y="14825"/>
                      <a:pt x="32576" y="19622"/>
                    </a:cubicBezTo>
                    <a:cubicBezTo>
                      <a:pt x="21313" y="23365"/>
                      <a:pt x="14537" y="19603"/>
                      <a:pt x="0" y="19622"/>
                    </a:cubicBezTo>
                    <a:cubicBezTo>
                      <a:pt x="-149" y="11330"/>
                      <a:pt x="444" y="758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7457443">
                      <a:custGeom>
                        <a:avLst/>
                        <a:gdLst>
                          <a:gd name="connsiteX0" fmla="*/ 12097 w 32575"/>
                          <a:gd name="connsiteY0" fmla="*/ 1048 h 19621"/>
                          <a:gd name="connsiteX1" fmla="*/ 32576 w 32575"/>
                          <a:gd name="connsiteY1" fmla="*/ 19622 h 19621"/>
                          <a:gd name="connsiteX2" fmla="*/ 0 w 32575"/>
                          <a:gd name="connsiteY2" fmla="*/ 19622 h 19621"/>
                          <a:gd name="connsiteX3" fmla="*/ 0 w 32575"/>
                          <a:gd name="connsiteY3" fmla="*/ 0 h 196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2575" h="19621">
                            <a:moveTo>
                              <a:pt x="12097" y="1048"/>
                            </a:moveTo>
                            <a:lnTo>
                              <a:pt x="32576" y="19622"/>
                            </a:lnTo>
                            <a:lnTo>
                              <a:pt x="0" y="19622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1981D819-89D7-4930-8218-3A7FE0173E50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644605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C558091C-8943-4627-A2DB-804094B41F55}"/>
                  </a:ext>
                </a:extLst>
              </p:cNvPr>
              <p:cNvSpPr/>
              <p:nvPr/>
            </p:nvSpPr>
            <p:spPr>
              <a:xfrm>
                <a:off x="4446360" y="4817995"/>
                <a:ext cx="30670" cy="17240"/>
              </a:xfrm>
              <a:custGeom>
                <a:avLst/>
                <a:gdLst>
                  <a:gd name="connsiteX0" fmla="*/ 30670 w 30670"/>
                  <a:gd name="connsiteY0" fmla="*/ 0 h 17240"/>
                  <a:gd name="connsiteX1" fmla="*/ 30670 w 30670"/>
                  <a:gd name="connsiteY1" fmla="*/ 17240 h 17240"/>
                  <a:gd name="connsiteX2" fmla="*/ 0 w 30670"/>
                  <a:gd name="connsiteY2" fmla="*/ 17240 h 17240"/>
                  <a:gd name="connsiteX3" fmla="*/ 16574 w 30670"/>
                  <a:gd name="connsiteY3" fmla="*/ 1810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0" h="17240" fill="none" extrusionOk="0">
                    <a:moveTo>
                      <a:pt x="30670" y="0"/>
                    </a:moveTo>
                    <a:cubicBezTo>
                      <a:pt x="32053" y="7365"/>
                      <a:pt x="29753" y="12013"/>
                      <a:pt x="30670" y="17240"/>
                    </a:cubicBezTo>
                    <a:cubicBezTo>
                      <a:pt x="21041" y="17572"/>
                      <a:pt x="8145" y="15797"/>
                      <a:pt x="0" y="17240"/>
                    </a:cubicBezTo>
                    <a:cubicBezTo>
                      <a:pt x="1593" y="12068"/>
                      <a:pt x="8965" y="10166"/>
                      <a:pt x="16574" y="1810"/>
                    </a:cubicBezTo>
                  </a:path>
                  <a:path w="30670" h="17240" stroke="0" extrusionOk="0">
                    <a:moveTo>
                      <a:pt x="30670" y="0"/>
                    </a:moveTo>
                    <a:cubicBezTo>
                      <a:pt x="31817" y="8225"/>
                      <a:pt x="29461" y="10652"/>
                      <a:pt x="30670" y="17240"/>
                    </a:cubicBezTo>
                    <a:cubicBezTo>
                      <a:pt x="18426" y="20226"/>
                      <a:pt x="12165" y="16906"/>
                      <a:pt x="0" y="17240"/>
                    </a:cubicBezTo>
                    <a:cubicBezTo>
                      <a:pt x="3411" y="13464"/>
                      <a:pt x="11399" y="7231"/>
                      <a:pt x="16574" y="181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86818676">
                      <a:custGeom>
                        <a:avLst/>
                        <a:gdLst>
                          <a:gd name="connsiteX0" fmla="*/ 30670 w 30670"/>
                          <a:gd name="connsiteY0" fmla="*/ 0 h 17240"/>
                          <a:gd name="connsiteX1" fmla="*/ 30670 w 30670"/>
                          <a:gd name="connsiteY1" fmla="*/ 17240 h 17240"/>
                          <a:gd name="connsiteX2" fmla="*/ 0 w 30670"/>
                          <a:gd name="connsiteY2" fmla="*/ 17240 h 17240"/>
                          <a:gd name="connsiteX3" fmla="*/ 16574 w 30670"/>
                          <a:gd name="connsiteY3" fmla="*/ 1810 h 172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0670" h="17240">
                            <a:moveTo>
                              <a:pt x="30670" y="0"/>
                            </a:moveTo>
                            <a:lnTo>
                              <a:pt x="30670" y="17240"/>
                            </a:lnTo>
                            <a:lnTo>
                              <a:pt x="0" y="17240"/>
                            </a:lnTo>
                            <a:lnTo>
                              <a:pt x="16574" y="181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4E7828C0-E9D2-4BC2-BE5E-6CCAA6A3C27D}"/>
                  </a:ext>
                </a:extLst>
              </p:cNvPr>
              <p:cNvSpPr/>
              <p:nvPr/>
            </p:nvSpPr>
            <p:spPr>
              <a:xfrm>
                <a:off x="4406831" y="4837711"/>
                <a:ext cx="199453" cy="9525"/>
              </a:xfrm>
              <a:custGeom>
                <a:avLst/>
                <a:gdLst>
                  <a:gd name="connsiteX0" fmla="*/ 0 w 199453"/>
                  <a:gd name="connsiteY0" fmla="*/ 0 h 9525"/>
                  <a:gd name="connsiteX1" fmla="*/ 199454 w 19945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9453" h="9525" fill="none" extrusionOk="0">
                    <a:moveTo>
                      <a:pt x="0" y="0"/>
                    </a:moveTo>
                    <a:cubicBezTo>
                      <a:pt x="99174" y="-13750"/>
                      <a:pt x="148271" y="17498"/>
                      <a:pt x="199454" y="0"/>
                    </a:cubicBezTo>
                  </a:path>
                  <a:path w="199453" h="9525" stroke="0" extrusionOk="0">
                    <a:moveTo>
                      <a:pt x="0" y="0"/>
                    </a:moveTo>
                    <a:cubicBezTo>
                      <a:pt x="66213" y="-1264"/>
                      <a:pt x="147998" y="260"/>
                      <a:pt x="199454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19749313">
                      <a:custGeom>
                        <a:avLst/>
                        <a:gdLst>
                          <a:gd name="connsiteX0" fmla="*/ 0 w 199453"/>
                          <a:gd name="connsiteY0" fmla="*/ 0 h 9525"/>
                          <a:gd name="connsiteX1" fmla="*/ 199454 w 199453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453" h="9525">
                            <a:moveTo>
                              <a:pt x="0" y="0"/>
                            </a:moveTo>
                            <a:lnTo>
                              <a:pt x="199454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CE0BE4A7-6503-45A3-A63F-7C79B0FC7EC2}"/>
                  </a:ext>
                </a:extLst>
              </p:cNvPr>
              <p:cNvSpPr/>
              <p:nvPr/>
            </p:nvSpPr>
            <p:spPr>
              <a:xfrm>
                <a:off x="4431301" y="4487321"/>
                <a:ext cx="50015" cy="76832"/>
              </a:xfrm>
              <a:custGeom>
                <a:avLst/>
                <a:gdLst>
                  <a:gd name="connsiteX0" fmla="*/ 50016 w 50015"/>
                  <a:gd name="connsiteY0" fmla="*/ 61 h 76832"/>
                  <a:gd name="connsiteX1" fmla="*/ 105 w 50015"/>
                  <a:gd name="connsiteY1" fmla="*/ 76832 h 7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015" h="76832" fill="none" extrusionOk="0">
                    <a:moveTo>
                      <a:pt x="50016" y="61"/>
                    </a:moveTo>
                    <a:cubicBezTo>
                      <a:pt x="49118" y="-3233"/>
                      <a:pt x="836" y="-9659"/>
                      <a:pt x="105" y="76832"/>
                    </a:cubicBezTo>
                  </a:path>
                  <a:path w="50015" h="76832" stroke="0" extrusionOk="0">
                    <a:moveTo>
                      <a:pt x="50016" y="61"/>
                    </a:moveTo>
                    <a:cubicBezTo>
                      <a:pt x="62711" y="8731"/>
                      <a:pt x="-258" y="3229"/>
                      <a:pt x="105" y="76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57494949">
                      <a:custGeom>
                        <a:avLst/>
                        <a:gdLst>
                          <a:gd name="connsiteX0" fmla="*/ 50016 w 50015"/>
                          <a:gd name="connsiteY0" fmla="*/ 61 h 76832"/>
                          <a:gd name="connsiteX1" fmla="*/ 105 w 50015"/>
                          <a:gd name="connsiteY1" fmla="*/ 76832 h 768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0015" h="76832">
                            <a:moveTo>
                              <a:pt x="50016" y="61"/>
                            </a:moveTo>
                            <a:cubicBezTo>
                              <a:pt x="50016" y="61"/>
                              <a:pt x="-2657" y="-4987"/>
                              <a:pt x="105" y="76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D5364B89-305B-401A-896A-FA08BFA28D94}"/>
                  </a:ext>
                </a:extLst>
              </p:cNvPr>
              <p:cNvSpPr/>
              <p:nvPr/>
            </p:nvSpPr>
            <p:spPr>
              <a:xfrm>
                <a:off x="4481317" y="4473094"/>
                <a:ext cx="9525" cy="14287"/>
              </a:xfrm>
              <a:custGeom>
                <a:avLst/>
                <a:gdLst>
                  <a:gd name="connsiteX0" fmla="*/ 0 w 9525"/>
                  <a:gd name="connsiteY0" fmla="*/ 14287 h 14287"/>
                  <a:gd name="connsiteX1" fmla="*/ 0 w 9525"/>
                  <a:gd name="connsiteY1" fmla="*/ 0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287" fill="none" extrusionOk="0">
                    <a:moveTo>
                      <a:pt x="0" y="14287"/>
                    </a:moveTo>
                    <a:cubicBezTo>
                      <a:pt x="-1629" y="10512"/>
                      <a:pt x="1702" y="4101"/>
                      <a:pt x="0" y="0"/>
                    </a:cubicBezTo>
                  </a:path>
                  <a:path w="9525" h="14287" stroke="0" extrusionOk="0">
                    <a:moveTo>
                      <a:pt x="0" y="14287"/>
                    </a:moveTo>
                    <a:cubicBezTo>
                      <a:pt x="-1461" y="9982"/>
                      <a:pt x="51" y="342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5602755">
                      <a:custGeom>
                        <a:avLst/>
                        <a:gdLst>
                          <a:gd name="connsiteX0" fmla="*/ 0 w 9525"/>
                          <a:gd name="connsiteY0" fmla="*/ 14287 h 14287"/>
                          <a:gd name="connsiteX1" fmla="*/ 0 w 9525"/>
                          <a:gd name="connsiteY1" fmla="*/ 0 h 142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4287">
                            <a:moveTo>
                              <a:pt x="0" y="14287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FFA1BF37-A84C-463D-BE01-D97666360C86}"/>
                  </a:ext>
                </a:extLst>
              </p:cNvPr>
              <p:cNvSpPr/>
              <p:nvPr/>
            </p:nvSpPr>
            <p:spPr>
              <a:xfrm>
                <a:off x="4446360" y="4526053"/>
                <a:ext cx="115252" cy="173926"/>
              </a:xfrm>
              <a:custGeom>
                <a:avLst/>
                <a:gdLst>
                  <a:gd name="connsiteX0" fmla="*/ 30289 w 115252"/>
                  <a:gd name="connsiteY0" fmla="*/ 0 h 173926"/>
                  <a:gd name="connsiteX1" fmla="*/ 83630 w 115252"/>
                  <a:gd name="connsiteY1" fmla="*/ 0 h 173926"/>
                  <a:gd name="connsiteX2" fmla="*/ 89821 w 115252"/>
                  <a:gd name="connsiteY2" fmla="*/ 6286 h 173926"/>
                  <a:gd name="connsiteX3" fmla="*/ 110395 w 115252"/>
                  <a:gd name="connsiteY3" fmla="*/ 50387 h 173926"/>
                  <a:gd name="connsiteX4" fmla="*/ 115253 w 115252"/>
                  <a:gd name="connsiteY4" fmla="*/ 56388 h 173926"/>
                  <a:gd name="connsiteX5" fmla="*/ 115253 w 115252"/>
                  <a:gd name="connsiteY5" fmla="*/ 167735 h 173926"/>
                  <a:gd name="connsiteX6" fmla="*/ 109061 w 115252"/>
                  <a:gd name="connsiteY6" fmla="*/ 173927 h 173926"/>
                  <a:gd name="connsiteX7" fmla="*/ 6191 w 115252"/>
                  <a:gd name="connsiteY7" fmla="*/ 173927 h 173926"/>
                  <a:gd name="connsiteX8" fmla="*/ 0 w 115252"/>
                  <a:gd name="connsiteY8" fmla="*/ 167735 h 173926"/>
                  <a:gd name="connsiteX9" fmla="*/ 0 w 115252"/>
                  <a:gd name="connsiteY9" fmla="*/ 56864 h 173926"/>
                  <a:gd name="connsiteX10" fmla="*/ 4667 w 115252"/>
                  <a:gd name="connsiteY10" fmla="*/ 50864 h 173926"/>
                  <a:gd name="connsiteX11" fmla="*/ 24098 w 115252"/>
                  <a:gd name="connsiteY11" fmla="*/ 6286 h 173926"/>
                  <a:gd name="connsiteX12" fmla="*/ 30289 w 115252"/>
                  <a:gd name="connsiteY12" fmla="*/ 0 h 17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5252" h="173926" fill="none" extrusionOk="0">
                    <a:moveTo>
                      <a:pt x="30289" y="0"/>
                    </a:moveTo>
                    <a:cubicBezTo>
                      <a:pt x="56211" y="-1253"/>
                      <a:pt x="65117" y="177"/>
                      <a:pt x="83630" y="0"/>
                    </a:cubicBezTo>
                    <a:cubicBezTo>
                      <a:pt x="87614" y="-276"/>
                      <a:pt x="89542" y="2258"/>
                      <a:pt x="89821" y="6286"/>
                    </a:cubicBezTo>
                    <a:cubicBezTo>
                      <a:pt x="88348" y="19818"/>
                      <a:pt x="92899" y="44572"/>
                      <a:pt x="110395" y="50387"/>
                    </a:cubicBezTo>
                    <a:cubicBezTo>
                      <a:pt x="112743" y="50653"/>
                      <a:pt x="115186" y="53564"/>
                      <a:pt x="115253" y="56388"/>
                    </a:cubicBezTo>
                    <a:cubicBezTo>
                      <a:pt x="120516" y="109695"/>
                      <a:pt x="103883" y="138713"/>
                      <a:pt x="115253" y="167735"/>
                    </a:cubicBezTo>
                    <a:cubicBezTo>
                      <a:pt x="115146" y="171740"/>
                      <a:pt x="111590" y="173856"/>
                      <a:pt x="109061" y="173927"/>
                    </a:cubicBezTo>
                    <a:cubicBezTo>
                      <a:pt x="73495" y="181569"/>
                      <a:pt x="56711" y="168549"/>
                      <a:pt x="6191" y="173927"/>
                    </a:cubicBezTo>
                    <a:cubicBezTo>
                      <a:pt x="2968" y="174914"/>
                      <a:pt x="241" y="171414"/>
                      <a:pt x="0" y="167735"/>
                    </a:cubicBezTo>
                    <a:cubicBezTo>
                      <a:pt x="-9884" y="129057"/>
                      <a:pt x="6477" y="98676"/>
                      <a:pt x="0" y="56864"/>
                    </a:cubicBezTo>
                    <a:cubicBezTo>
                      <a:pt x="-157" y="53891"/>
                      <a:pt x="2343" y="52251"/>
                      <a:pt x="4667" y="50864"/>
                    </a:cubicBezTo>
                    <a:cubicBezTo>
                      <a:pt x="12476" y="52585"/>
                      <a:pt x="21627" y="40591"/>
                      <a:pt x="24098" y="6286"/>
                    </a:cubicBezTo>
                    <a:cubicBezTo>
                      <a:pt x="24270" y="2044"/>
                      <a:pt x="26756" y="66"/>
                      <a:pt x="30289" y="0"/>
                    </a:cubicBezTo>
                    <a:close/>
                  </a:path>
                  <a:path w="115252" h="173926" stroke="0" extrusionOk="0">
                    <a:moveTo>
                      <a:pt x="30289" y="0"/>
                    </a:moveTo>
                    <a:cubicBezTo>
                      <a:pt x="45876" y="-6017"/>
                      <a:pt x="61675" y="4436"/>
                      <a:pt x="83630" y="0"/>
                    </a:cubicBezTo>
                    <a:cubicBezTo>
                      <a:pt x="86902" y="-181"/>
                      <a:pt x="89788" y="2970"/>
                      <a:pt x="89821" y="6286"/>
                    </a:cubicBezTo>
                    <a:cubicBezTo>
                      <a:pt x="89687" y="14974"/>
                      <a:pt x="90624" y="47583"/>
                      <a:pt x="110395" y="50387"/>
                    </a:cubicBezTo>
                    <a:cubicBezTo>
                      <a:pt x="113004" y="51072"/>
                      <a:pt x="115042" y="53366"/>
                      <a:pt x="115253" y="56388"/>
                    </a:cubicBezTo>
                    <a:cubicBezTo>
                      <a:pt x="125741" y="92602"/>
                      <a:pt x="114203" y="137890"/>
                      <a:pt x="115253" y="167735"/>
                    </a:cubicBezTo>
                    <a:cubicBezTo>
                      <a:pt x="114798" y="171681"/>
                      <a:pt x="112460" y="173642"/>
                      <a:pt x="109061" y="173927"/>
                    </a:cubicBezTo>
                    <a:cubicBezTo>
                      <a:pt x="65487" y="177114"/>
                      <a:pt x="28366" y="162793"/>
                      <a:pt x="6191" y="173927"/>
                    </a:cubicBezTo>
                    <a:cubicBezTo>
                      <a:pt x="3486" y="173345"/>
                      <a:pt x="-78" y="171524"/>
                      <a:pt x="0" y="167735"/>
                    </a:cubicBezTo>
                    <a:cubicBezTo>
                      <a:pt x="-119" y="126028"/>
                      <a:pt x="7021" y="110218"/>
                      <a:pt x="0" y="56864"/>
                    </a:cubicBezTo>
                    <a:cubicBezTo>
                      <a:pt x="-637" y="53711"/>
                      <a:pt x="2431" y="51473"/>
                      <a:pt x="4667" y="50864"/>
                    </a:cubicBezTo>
                    <a:cubicBezTo>
                      <a:pt x="12767" y="49426"/>
                      <a:pt x="23785" y="37675"/>
                      <a:pt x="24098" y="6286"/>
                    </a:cubicBezTo>
                    <a:cubicBezTo>
                      <a:pt x="23885" y="2800"/>
                      <a:pt x="26665" y="228"/>
                      <a:pt x="30289" y="0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32018210">
                      <a:custGeom>
                        <a:avLst/>
                        <a:gdLst>
                          <a:gd name="connsiteX0" fmla="*/ 30289 w 115252"/>
                          <a:gd name="connsiteY0" fmla="*/ 0 h 173926"/>
                          <a:gd name="connsiteX1" fmla="*/ 83630 w 115252"/>
                          <a:gd name="connsiteY1" fmla="*/ 0 h 173926"/>
                          <a:gd name="connsiteX2" fmla="*/ 89821 w 115252"/>
                          <a:gd name="connsiteY2" fmla="*/ 6286 h 173926"/>
                          <a:gd name="connsiteX3" fmla="*/ 110395 w 115252"/>
                          <a:gd name="connsiteY3" fmla="*/ 50387 h 173926"/>
                          <a:gd name="connsiteX4" fmla="*/ 115253 w 115252"/>
                          <a:gd name="connsiteY4" fmla="*/ 56388 h 173926"/>
                          <a:gd name="connsiteX5" fmla="*/ 115253 w 115252"/>
                          <a:gd name="connsiteY5" fmla="*/ 167735 h 173926"/>
                          <a:gd name="connsiteX6" fmla="*/ 109061 w 115252"/>
                          <a:gd name="connsiteY6" fmla="*/ 173927 h 173926"/>
                          <a:gd name="connsiteX7" fmla="*/ 6191 w 115252"/>
                          <a:gd name="connsiteY7" fmla="*/ 173927 h 173926"/>
                          <a:gd name="connsiteX8" fmla="*/ 0 w 115252"/>
                          <a:gd name="connsiteY8" fmla="*/ 167735 h 173926"/>
                          <a:gd name="connsiteX9" fmla="*/ 0 w 115252"/>
                          <a:gd name="connsiteY9" fmla="*/ 56864 h 173926"/>
                          <a:gd name="connsiteX10" fmla="*/ 4667 w 115252"/>
                          <a:gd name="connsiteY10" fmla="*/ 50864 h 173926"/>
                          <a:gd name="connsiteX11" fmla="*/ 24098 w 115252"/>
                          <a:gd name="connsiteY11" fmla="*/ 6286 h 173926"/>
                          <a:gd name="connsiteX12" fmla="*/ 30289 w 115252"/>
                          <a:gd name="connsiteY12" fmla="*/ 0 h 1739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5252" h="173926">
                            <a:moveTo>
                              <a:pt x="30289" y="0"/>
                            </a:moveTo>
                            <a:lnTo>
                              <a:pt x="83630" y="0"/>
                            </a:lnTo>
                            <a:cubicBezTo>
                              <a:pt x="87059" y="0"/>
                              <a:pt x="89916" y="2858"/>
                              <a:pt x="89821" y="6286"/>
                            </a:cubicBezTo>
                            <a:cubicBezTo>
                              <a:pt x="89630" y="18955"/>
                              <a:pt x="91440" y="46482"/>
                              <a:pt x="110395" y="50387"/>
                            </a:cubicBezTo>
                            <a:cubicBezTo>
                              <a:pt x="113252" y="50959"/>
                              <a:pt x="115253" y="53531"/>
                              <a:pt x="115253" y="56388"/>
                            </a:cubicBezTo>
                            <a:lnTo>
                              <a:pt x="115253" y="167735"/>
                            </a:lnTo>
                            <a:cubicBezTo>
                              <a:pt x="115253" y="171164"/>
                              <a:pt x="112490" y="173927"/>
                              <a:pt x="109061" y="173927"/>
                            </a:cubicBezTo>
                            <a:lnTo>
                              <a:pt x="6191" y="173927"/>
                            </a:lnTo>
                            <a:cubicBezTo>
                              <a:pt x="2762" y="173927"/>
                              <a:pt x="0" y="171164"/>
                              <a:pt x="0" y="167735"/>
                            </a:cubicBezTo>
                            <a:lnTo>
                              <a:pt x="0" y="56864"/>
                            </a:lnTo>
                            <a:cubicBezTo>
                              <a:pt x="0" y="54007"/>
                              <a:pt x="1905" y="51626"/>
                              <a:pt x="4667" y="50864"/>
                            </a:cubicBezTo>
                            <a:cubicBezTo>
                              <a:pt x="11716" y="49054"/>
                              <a:pt x="24194" y="40958"/>
                              <a:pt x="24098" y="6286"/>
                            </a:cubicBezTo>
                            <a:cubicBezTo>
                              <a:pt x="24098" y="2762"/>
                              <a:pt x="26861" y="0"/>
                              <a:pt x="30289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2DCF4735-D247-4A51-8E1E-2E5D1D89C6FC}"/>
                  </a:ext>
                </a:extLst>
              </p:cNvPr>
              <p:cNvSpPr/>
              <p:nvPr/>
            </p:nvSpPr>
            <p:spPr>
              <a:xfrm>
                <a:off x="4489035" y="4546627"/>
                <a:ext cx="29241" cy="26574"/>
              </a:xfrm>
              <a:custGeom>
                <a:avLst/>
                <a:gdLst>
                  <a:gd name="connsiteX0" fmla="*/ 21241 w 29241"/>
                  <a:gd name="connsiteY0" fmla="*/ 26575 h 26574"/>
                  <a:gd name="connsiteX1" fmla="*/ 7906 w 29241"/>
                  <a:gd name="connsiteY1" fmla="*/ 26575 h 26574"/>
                  <a:gd name="connsiteX2" fmla="*/ 0 w 29241"/>
                  <a:gd name="connsiteY2" fmla="*/ 18669 h 26574"/>
                  <a:gd name="connsiteX3" fmla="*/ 0 w 29241"/>
                  <a:gd name="connsiteY3" fmla="*/ 0 h 26574"/>
                  <a:gd name="connsiteX4" fmla="*/ 29242 w 29241"/>
                  <a:gd name="connsiteY4" fmla="*/ 0 h 26574"/>
                  <a:gd name="connsiteX5" fmla="*/ 29242 w 29241"/>
                  <a:gd name="connsiteY5" fmla="*/ 18669 h 26574"/>
                  <a:gd name="connsiteX6" fmla="*/ 21241 w 29241"/>
                  <a:gd name="connsiteY6" fmla="*/ 26575 h 2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241" h="26574" fill="none" extrusionOk="0">
                    <a:moveTo>
                      <a:pt x="21241" y="26575"/>
                    </a:moveTo>
                    <a:cubicBezTo>
                      <a:pt x="16317" y="27171"/>
                      <a:pt x="11076" y="26272"/>
                      <a:pt x="7906" y="26575"/>
                    </a:cubicBezTo>
                    <a:cubicBezTo>
                      <a:pt x="3802" y="26445"/>
                      <a:pt x="993" y="23320"/>
                      <a:pt x="0" y="18669"/>
                    </a:cubicBezTo>
                    <a:cubicBezTo>
                      <a:pt x="-236" y="14109"/>
                      <a:pt x="1664" y="5998"/>
                      <a:pt x="0" y="0"/>
                    </a:cubicBezTo>
                    <a:cubicBezTo>
                      <a:pt x="9797" y="-1381"/>
                      <a:pt x="17162" y="3398"/>
                      <a:pt x="29242" y="0"/>
                    </a:cubicBezTo>
                    <a:cubicBezTo>
                      <a:pt x="29572" y="6916"/>
                      <a:pt x="27534" y="14144"/>
                      <a:pt x="29242" y="18669"/>
                    </a:cubicBezTo>
                    <a:cubicBezTo>
                      <a:pt x="29052" y="22939"/>
                      <a:pt x="25487" y="25854"/>
                      <a:pt x="21241" y="26575"/>
                    </a:cubicBezTo>
                    <a:close/>
                  </a:path>
                  <a:path w="29241" h="26574" stroke="0" extrusionOk="0">
                    <a:moveTo>
                      <a:pt x="21241" y="26575"/>
                    </a:moveTo>
                    <a:cubicBezTo>
                      <a:pt x="17195" y="26681"/>
                      <a:pt x="12900" y="25794"/>
                      <a:pt x="7906" y="26575"/>
                    </a:cubicBezTo>
                    <a:cubicBezTo>
                      <a:pt x="3529" y="26087"/>
                      <a:pt x="454" y="23352"/>
                      <a:pt x="0" y="18669"/>
                    </a:cubicBezTo>
                    <a:cubicBezTo>
                      <a:pt x="-909" y="14232"/>
                      <a:pt x="1540" y="3974"/>
                      <a:pt x="0" y="0"/>
                    </a:cubicBezTo>
                    <a:cubicBezTo>
                      <a:pt x="13954" y="-93"/>
                      <a:pt x="15483" y="85"/>
                      <a:pt x="29242" y="0"/>
                    </a:cubicBezTo>
                    <a:cubicBezTo>
                      <a:pt x="31167" y="8733"/>
                      <a:pt x="28490" y="14328"/>
                      <a:pt x="29242" y="18669"/>
                    </a:cubicBezTo>
                    <a:cubicBezTo>
                      <a:pt x="30087" y="22912"/>
                      <a:pt x="26404" y="26729"/>
                      <a:pt x="21241" y="26575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16722101">
                      <a:custGeom>
                        <a:avLst/>
                        <a:gdLst>
                          <a:gd name="connsiteX0" fmla="*/ 21241 w 29241"/>
                          <a:gd name="connsiteY0" fmla="*/ 26575 h 26574"/>
                          <a:gd name="connsiteX1" fmla="*/ 7906 w 29241"/>
                          <a:gd name="connsiteY1" fmla="*/ 26575 h 26574"/>
                          <a:gd name="connsiteX2" fmla="*/ 0 w 29241"/>
                          <a:gd name="connsiteY2" fmla="*/ 18669 h 26574"/>
                          <a:gd name="connsiteX3" fmla="*/ 0 w 29241"/>
                          <a:gd name="connsiteY3" fmla="*/ 0 h 26574"/>
                          <a:gd name="connsiteX4" fmla="*/ 29242 w 29241"/>
                          <a:gd name="connsiteY4" fmla="*/ 0 h 26574"/>
                          <a:gd name="connsiteX5" fmla="*/ 29242 w 29241"/>
                          <a:gd name="connsiteY5" fmla="*/ 18669 h 26574"/>
                          <a:gd name="connsiteX6" fmla="*/ 21241 w 29241"/>
                          <a:gd name="connsiteY6" fmla="*/ 26575 h 265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9241" h="26574">
                            <a:moveTo>
                              <a:pt x="21241" y="26575"/>
                            </a:moveTo>
                            <a:lnTo>
                              <a:pt x="7906" y="26575"/>
                            </a:lnTo>
                            <a:cubicBezTo>
                              <a:pt x="3524" y="26575"/>
                              <a:pt x="0" y="23051"/>
                              <a:pt x="0" y="18669"/>
                            </a:cubicBezTo>
                            <a:lnTo>
                              <a:pt x="0" y="0"/>
                            </a:lnTo>
                            <a:lnTo>
                              <a:pt x="29242" y="0"/>
                            </a:lnTo>
                            <a:lnTo>
                              <a:pt x="29242" y="18669"/>
                            </a:lnTo>
                            <a:cubicBezTo>
                              <a:pt x="29242" y="22955"/>
                              <a:pt x="25622" y="26575"/>
                              <a:pt x="21241" y="26575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833D72E0-F93E-4D2C-93CB-F509882C2CB8}"/>
                  </a:ext>
                </a:extLst>
              </p:cNvPr>
              <p:cNvSpPr/>
              <p:nvPr/>
            </p:nvSpPr>
            <p:spPr>
              <a:xfrm>
                <a:off x="4465410" y="4620732"/>
                <a:ext cx="77152" cy="43338"/>
              </a:xfrm>
              <a:custGeom>
                <a:avLst/>
                <a:gdLst>
                  <a:gd name="connsiteX0" fmla="*/ 66389 w 77152"/>
                  <a:gd name="connsiteY0" fmla="*/ 43339 h 43338"/>
                  <a:gd name="connsiteX1" fmla="*/ 10763 w 77152"/>
                  <a:gd name="connsiteY1" fmla="*/ 43339 h 43338"/>
                  <a:gd name="connsiteX2" fmla="*/ 0 w 77152"/>
                  <a:gd name="connsiteY2" fmla="*/ 32576 h 43338"/>
                  <a:gd name="connsiteX3" fmla="*/ 0 w 77152"/>
                  <a:gd name="connsiteY3" fmla="*/ 0 h 43338"/>
                  <a:gd name="connsiteX4" fmla="*/ 77153 w 77152"/>
                  <a:gd name="connsiteY4" fmla="*/ 0 h 43338"/>
                  <a:gd name="connsiteX5" fmla="*/ 77153 w 77152"/>
                  <a:gd name="connsiteY5" fmla="*/ 32576 h 43338"/>
                  <a:gd name="connsiteX6" fmla="*/ 66389 w 77152"/>
                  <a:gd name="connsiteY6" fmla="*/ 43339 h 43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152" h="43338" fill="none" extrusionOk="0">
                    <a:moveTo>
                      <a:pt x="66389" y="43339"/>
                    </a:moveTo>
                    <a:cubicBezTo>
                      <a:pt x="42437" y="44968"/>
                      <a:pt x="25339" y="38770"/>
                      <a:pt x="10763" y="43339"/>
                    </a:cubicBezTo>
                    <a:cubicBezTo>
                      <a:pt x="4799" y="41648"/>
                      <a:pt x="-479" y="38344"/>
                      <a:pt x="0" y="32576"/>
                    </a:cubicBezTo>
                    <a:cubicBezTo>
                      <a:pt x="-2181" y="17512"/>
                      <a:pt x="2068" y="8293"/>
                      <a:pt x="0" y="0"/>
                    </a:cubicBezTo>
                    <a:cubicBezTo>
                      <a:pt x="24312" y="-251"/>
                      <a:pt x="44892" y="7596"/>
                      <a:pt x="77153" y="0"/>
                    </a:cubicBezTo>
                    <a:cubicBezTo>
                      <a:pt x="77388" y="8773"/>
                      <a:pt x="74902" y="21123"/>
                      <a:pt x="77153" y="32576"/>
                    </a:cubicBezTo>
                    <a:cubicBezTo>
                      <a:pt x="76443" y="39562"/>
                      <a:pt x="72614" y="43583"/>
                      <a:pt x="66389" y="43339"/>
                    </a:cubicBezTo>
                    <a:close/>
                  </a:path>
                  <a:path w="77152" h="43338" stroke="0" extrusionOk="0">
                    <a:moveTo>
                      <a:pt x="66389" y="43339"/>
                    </a:moveTo>
                    <a:cubicBezTo>
                      <a:pt x="54565" y="48116"/>
                      <a:pt x="31890" y="43269"/>
                      <a:pt x="10763" y="43339"/>
                    </a:cubicBezTo>
                    <a:cubicBezTo>
                      <a:pt x="5393" y="42284"/>
                      <a:pt x="-697" y="39134"/>
                      <a:pt x="0" y="32576"/>
                    </a:cubicBezTo>
                    <a:cubicBezTo>
                      <a:pt x="-1192" y="24436"/>
                      <a:pt x="87" y="12381"/>
                      <a:pt x="0" y="0"/>
                    </a:cubicBezTo>
                    <a:cubicBezTo>
                      <a:pt x="22196" y="-1030"/>
                      <a:pt x="52512" y="6736"/>
                      <a:pt x="77153" y="0"/>
                    </a:cubicBezTo>
                    <a:cubicBezTo>
                      <a:pt x="79958" y="16264"/>
                      <a:pt x="74027" y="20121"/>
                      <a:pt x="77153" y="32576"/>
                    </a:cubicBezTo>
                    <a:cubicBezTo>
                      <a:pt x="78554" y="37545"/>
                      <a:pt x="70977" y="44116"/>
                      <a:pt x="66389" y="43339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79355522">
                      <a:custGeom>
                        <a:avLst/>
                        <a:gdLst>
                          <a:gd name="connsiteX0" fmla="*/ 66389 w 77152"/>
                          <a:gd name="connsiteY0" fmla="*/ 43339 h 43338"/>
                          <a:gd name="connsiteX1" fmla="*/ 10763 w 77152"/>
                          <a:gd name="connsiteY1" fmla="*/ 43339 h 43338"/>
                          <a:gd name="connsiteX2" fmla="*/ 0 w 77152"/>
                          <a:gd name="connsiteY2" fmla="*/ 32576 h 43338"/>
                          <a:gd name="connsiteX3" fmla="*/ 0 w 77152"/>
                          <a:gd name="connsiteY3" fmla="*/ 0 h 43338"/>
                          <a:gd name="connsiteX4" fmla="*/ 77153 w 77152"/>
                          <a:gd name="connsiteY4" fmla="*/ 0 h 43338"/>
                          <a:gd name="connsiteX5" fmla="*/ 77153 w 77152"/>
                          <a:gd name="connsiteY5" fmla="*/ 32576 h 43338"/>
                          <a:gd name="connsiteX6" fmla="*/ 66389 w 77152"/>
                          <a:gd name="connsiteY6" fmla="*/ 43339 h 433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7152" h="43338">
                            <a:moveTo>
                              <a:pt x="66389" y="43339"/>
                            </a:moveTo>
                            <a:lnTo>
                              <a:pt x="10763" y="43339"/>
                            </a:lnTo>
                            <a:cubicBezTo>
                              <a:pt x="4763" y="43339"/>
                              <a:pt x="0" y="38481"/>
                              <a:pt x="0" y="32576"/>
                            </a:cubicBezTo>
                            <a:lnTo>
                              <a:pt x="0" y="0"/>
                            </a:lnTo>
                            <a:lnTo>
                              <a:pt x="77153" y="0"/>
                            </a:lnTo>
                            <a:lnTo>
                              <a:pt x="77153" y="32576"/>
                            </a:lnTo>
                            <a:cubicBezTo>
                              <a:pt x="77153" y="38481"/>
                              <a:pt x="72295" y="43339"/>
                              <a:pt x="66389" y="43339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34323FB9-9CF8-4FBF-8F8F-B392D7C38E9C}"/>
                  </a:ext>
                </a:extLst>
              </p:cNvPr>
              <p:cNvSpPr/>
              <p:nvPr/>
            </p:nvSpPr>
            <p:spPr>
              <a:xfrm>
                <a:off x="4475697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14" y="15799"/>
                      <a:pt x="1196" y="9870"/>
                      <a:pt x="0" y="5905"/>
                    </a:cubicBezTo>
                    <a:cubicBezTo>
                      <a:pt x="365" y="3493"/>
                      <a:pt x="2622" y="-680"/>
                      <a:pt x="5905" y="0"/>
                    </a:cubicBezTo>
                    <a:lnTo>
                      <a:pt x="5905" y="0"/>
                    </a:lnTo>
                    <a:cubicBezTo>
                      <a:pt x="8777" y="181"/>
                      <a:pt x="11925" y="3002"/>
                      <a:pt x="11811" y="5905"/>
                    </a:cubicBezTo>
                    <a:cubicBezTo>
                      <a:pt x="12723" y="11571"/>
                      <a:pt x="11159" y="12968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20" y="14655"/>
                      <a:pt x="1358" y="12067"/>
                      <a:pt x="0" y="5905"/>
                    </a:cubicBezTo>
                    <a:cubicBezTo>
                      <a:pt x="-240" y="2325"/>
                      <a:pt x="2556" y="-885"/>
                      <a:pt x="5905" y="0"/>
                    </a:cubicBezTo>
                    <a:lnTo>
                      <a:pt x="5905" y="0"/>
                    </a:lnTo>
                    <a:cubicBezTo>
                      <a:pt x="9162" y="-825"/>
                      <a:pt x="11765" y="2396"/>
                      <a:pt x="11811" y="5905"/>
                    </a:cubicBezTo>
                    <a:cubicBezTo>
                      <a:pt x="12841" y="12474"/>
                      <a:pt x="11403" y="16099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55610765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71AF2D33-37CA-4582-B363-5BC6CAA32F07}"/>
                  </a:ext>
                </a:extLst>
              </p:cNvPr>
              <p:cNvSpPr/>
              <p:nvPr/>
            </p:nvSpPr>
            <p:spPr>
              <a:xfrm>
                <a:off x="4498080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23" y="15234"/>
                      <a:pt x="763" y="12768"/>
                      <a:pt x="0" y="5905"/>
                    </a:cubicBezTo>
                    <a:cubicBezTo>
                      <a:pt x="114" y="2669"/>
                      <a:pt x="2091" y="148"/>
                      <a:pt x="5905" y="0"/>
                    </a:cubicBezTo>
                    <a:lnTo>
                      <a:pt x="5905" y="0"/>
                    </a:lnTo>
                    <a:cubicBezTo>
                      <a:pt x="8402" y="458"/>
                      <a:pt x="12205" y="2900"/>
                      <a:pt x="11811" y="5905"/>
                    </a:cubicBezTo>
                    <a:cubicBezTo>
                      <a:pt x="11987" y="9646"/>
                      <a:pt x="11544" y="15104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15" y="16381"/>
                      <a:pt x="697" y="11222"/>
                      <a:pt x="0" y="5905"/>
                    </a:cubicBezTo>
                    <a:cubicBezTo>
                      <a:pt x="642" y="3166"/>
                      <a:pt x="3041" y="-175"/>
                      <a:pt x="5905" y="0"/>
                    </a:cubicBezTo>
                    <a:lnTo>
                      <a:pt x="5905" y="0"/>
                    </a:lnTo>
                    <a:cubicBezTo>
                      <a:pt x="9694" y="33"/>
                      <a:pt x="11993" y="2414"/>
                      <a:pt x="11811" y="5905"/>
                    </a:cubicBezTo>
                    <a:cubicBezTo>
                      <a:pt x="12847" y="8772"/>
                      <a:pt x="10352" y="15463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66318433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CE59A1F2-5785-4092-A4EF-4EBADD19B173}"/>
                  </a:ext>
                </a:extLst>
              </p:cNvPr>
              <p:cNvSpPr/>
              <p:nvPr/>
            </p:nvSpPr>
            <p:spPr>
              <a:xfrm>
                <a:off x="4520941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719" y="13169"/>
                      <a:pt x="534" y="12076"/>
                      <a:pt x="0" y="5905"/>
                    </a:cubicBezTo>
                    <a:cubicBezTo>
                      <a:pt x="-38" y="2916"/>
                      <a:pt x="2102" y="-239"/>
                      <a:pt x="5905" y="0"/>
                    </a:cubicBezTo>
                    <a:lnTo>
                      <a:pt x="5905" y="0"/>
                    </a:lnTo>
                    <a:cubicBezTo>
                      <a:pt x="8941" y="288"/>
                      <a:pt x="12067" y="3340"/>
                      <a:pt x="11811" y="5905"/>
                    </a:cubicBezTo>
                    <a:cubicBezTo>
                      <a:pt x="12247" y="11818"/>
                      <a:pt x="11719" y="13003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471" y="13650"/>
                      <a:pt x="1057" y="9944"/>
                      <a:pt x="0" y="5905"/>
                    </a:cubicBezTo>
                    <a:cubicBezTo>
                      <a:pt x="436" y="2601"/>
                      <a:pt x="2539" y="-695"/>
                      <a:pt x="5905" y="0"/>
                    </a:cubicBezTo>
                    <a:lnTo>
                      <a:pt x="5905" y="0"/>
                    </a:lnTo>
                    <a:cubicBezTo>
                      <a:pt x="9984" y="24"/>
                      <a:pt x="11326" y="2214"/>
                      <a:pt x="11811" y="5905"/>
                    </a:cubicBezTo>
                    <a:cubicBezTo>
                      <a:pt x="13444" y="12288"/>
                      <a:pt x="10314" y="16391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28978166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2" name="Forme libre : forme 141">
                <a:extLst>
                  <a:ext uri="{FF2B5EF4-FFF2-40B4-BE49-F238E27FC236}">
                    <a16:creationId xmlns:a16="http://schemas.microsoft.com/office/drawing/2014/main" id="{FB54C057-98E6-49D3-803F-1224E5B1F33E}"/>
                  </a:ext>
                </a:extLst>
              </p:cNvPr>
              <p:cNvSpPr/>
              <p:nvPr/>
            </p:nvSpPr>
            <p:spPr>
              <a:xfrm>
                <a:off x="4476649" y="4488430"/>
                <a:ext cx="9525" cy="37623"/>
              </a:xfrm>
              <a:custGeom>
                <a:avLst/>
                <a:gdLst>
                  <a:gd name="connsiteX0" fmla="*/ 0 w 9525"/>
                  <a:gd name="connsiteY0" fmla="*/ 37624 h 37623"/>
                  <a:gd name="connsiteX1" fmla="*/ 0 w 9525"/>
                  <a:gd name="connsiteY1" fmla="*/ 0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623" fill="none" extrusionOk="0">
                    <a:moveTo>
                      <a:pt x="0" y="37624"/>
                    </a:moveTo>
                    <a:cubicBezTo>
                      <a:pt x="-1073" y="24359"/>
                      <a:pt x="1008" y="12073"/>
                      <a:pt x="0" y="0"/>
                    </a:cubicBezTo>
                  </a:path>
                  <a:path w="9525" h="37623" stroke="0" extrusionOk="0">
                    <a:moveTo>
                      <a:pt x="0" y="37624"/>
                    </a:moveTo>
                    <a:cubicBezTo>
                      <a:pt x="-2296" y="22783"/>
                      <a:pt x="4402" y="1582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47518627">
                      <a:custGeom>
                        <a:avLst/>
                        <a:gdLst>
                          <a:gd name="connsiteX0" fmla="*/ 0 w 9525"/>
                          <a:gd name="connsiteY0" fmla="*/ 37624 h 37623"/>
                          <a:gd name="connsiteX1" fmla="*/ 0 w 9525"/>
                          <a:gd name="connsiteY1" fmla="*/ 0 h 37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623">
                            <a:moveTo>
                              <a:pt x="0" y="3762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3" name="Forme libre : forme 142">
                <a:extLst>
                  <a:ext uri="{FF2B5EF4-FFF2-40B4-BE49-F238E27FC236}">
                    <a16:creationId xmlns:a16="http://schemas.microsoft.com/office/drawing/2014/main" id="{04544536-0F5E-4757-A145-D596C1E5165C}"/>
                  </a:ext>
                </a:extLst>
              </p:cNvPr>
              <p:cNvSpPr/>
              <p:nvPr/>
            </p:nvSpPr>
            <p:spPr>
              <a:xfrm>
                <a:off x="4484746" y="4497955"/>
                <a:ext cx="9525" cy="28098"/>
              </a:xfrm>
              <a:custGeom>
                <a:avLst/>
                <a:gdLst>
                  <a:gd name="connsiteX0" fmla="*/ 0 w 9525"/>
                  <a:gd name="connsiteY0" fmla="*/ 28099 h 28098"/>
                  <a:gd name="connsiteX1" fmla="*/ 0 w 9525"/>
                  <a:gd name="connsiteY1" fmla="*/ 0 h 28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098" fill="none" extrusionOk="0">
                    <a:moveTo>
                      <a:pt x="0" y="28099"/>
                    </a:moveTo>
                    <a:cubicBezTo>
                      <a:pt x="-2170" y="15005"/>
                      <a:pt x="80" y="8634"/>
                      <a:pt x="0" y="0"/>
                    </a:cubicBezTo>
                  </a:path>
                  <a:path w="9525" h="28098" stroke="0" extrusionOk="0">
                    <a:moveTo>
                      <a:pt x="0" y="28099"/>
                    </a:moveTo>
                    <a:cubicBezTo>
                      <a:pt x="-734" y="18534"/>
                      <a:pt x="1479" y="1300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90341222">
                      <a:custGeom>
                        <a:avLst/>
                        <a:gdLst>
                          <a:gd name="connsiteX0" fmla="*/ 0 w 9525"/>
                          <a:gd name="connsiteY0" fmla="*/ 28099 h 28098"/>
                          <a:gd name="connsiteX1" fmla="*/ 0 w 9525"/>
                          <a:gd name="connsiteY1" fmla="*/ 0 h 28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8098">
                            <a:moveTo>
                              <a:pt x="0" y="280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4" name="Forme libre : forme 143">
                <a:extLst>
                  <a:ext uri="{FF2B5EF4-FFF2-40B4-BE49-F238E27FC236}">
                    <a16:creationId xmlns:a16="http://schemas.microsoft.com/office/drawing/2014/main" id="{E5AA2374-4210-458E-B1D5-DAA716368EE5}"/>
                  </a:ext>
                </a:extLst>
              </p:cNvPr>
              <p:cNvSpPr/>
              <p:nvPr/>
            </p:nvSpPr>
            <p:spPr>
              <a:xfrm>
                <a:off x="4529989" y="4488525"/>
                <a:ext cx="9525" cy="37528"/>
              </a:xfrm>
              <a:custGeom>
                <a:avLst/>
                <a:gdLst>
                  <a:gd name="connsiteX0" fmla="*/ 0 w 9525"/>
                  <a:gd name="connsiteY0" fmla="*/ 37528 h 37528"/>
                  <a:gd name="connsiteX1" fmla="*/ 0 w 9525"/>
                  <a:gd name="connsiteY1" fmla="*/ 0 h 37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528" fill="none" extrusionOk="0">
                    <a:moveTo>
                      <a:pt x="0" y="37528"/>
                    </a:moveTo>
                    <a:cubicBezTo>
                      <a:pt x="-4091" y="19168"/>
                      <a:pt x="3825" y="13192"/>
                      <a:pt x="0" y="0"/>
                    </a:cubicBezTo>
                  </a:path>
                  <a:path w="9525" h="37528" stroke="0" extrusionOk="0">
                    <a:moveTo>
                      <a:pt x="0" y="37528"/>
                    </a:moveTo>
                    <a:cubicBezTo>
                      <a:pt x="-3858" y="28783"/>
                      <a:pt x="2360" y="10897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28004768">
                      <a:custGeom>
                        <a:avLst/>
                        <a:gdLst>
                          <a:gd name="connsiteX0" fmla="*/ 0 w 9525"/>
                          <a:gd name="connsiteY0" fmla="*/ 37528 h 37528"/>
                          <a:gd name="connsiteX1" fmla="*/ 0 w 9525"/>
                          <a:gd name="connsiteY1" fmla="*/ 0 h 37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528">
                            <a:moveTo>
                              <a:pt x="0" y="37528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5" name="Forme libre : forme 144">
                <a:extLst>
                  <a:ext uri="{FF2B5EF4-FFF2-40B4-BE49-F238E27FC236}">
                    <a16:creationId xmlns:a16="http://schemas.microsoft.com/office/drawing/2014/main" id="{030F8097-3DF8-45FE-8731-AE1178719DFA}"/>
                  </a:ext>
                </a:extLst>
              </p:cNvPr>
              <p:cNvSpPr/>
              <p:nvPr/>
            </p:nvSpPr>
            <p:spPr>
              <a:xfrm>
                <a:off x="4520941" y="4499860"/>
                <a:ext cx="9525" cy="24002"/>
              </a:xfrm>
              <a:custGeom>
                <a:avLst/>
                <a:gdLst>
                  <a:gd name="connsiteX0" fmla="*/ 0 w 9525"/>
                  <a:gd name="connsiteY0" fmla="*/ 24003 h 24002"/>
                  <a:gd name="connsiteX1" fmla="*/ 0 w 9525"/>
                  <a:gd name="connsiteY1" fmla="*/ 0 h 2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002" fill="none" extrusionOk="0">
                    <a:moveTo>
                      <a:pt x="0" y="24003"/>
                    </a:moveTo>
                    <a:cubicBezTo>
                      <a:pt x="-234" y="17244"/>
                      <a:pt x="2728" y="9583"/>
                      <a:pt x="0" y="0"/>
                    </a:cubicBezTo>
                  </a:path>
                  <a:path w="9525" h="24002" stroke="0" extrusionOk="0">
                    <a:moveTo>
                      <a:pt x="0" y="24003"/>
                    </a:moveTo>
                    <a:cubicBezTo>
                      <a:pt x="-520" y="17119"/>
                      <a:pt x="944" y="776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55481605">
                      <a:custGeom>
                        <a:avLst/>
                        <a:gdLst>
                          <a:gd name="connsiteX0" fmla="*/ 0 w 9525"/>
                          <a:gd name="connsiteY0" fmla="*/ 24003 h 24002"/>
                          <a:gd name="connsiteX1" fmla="*/ 0 w 9525"/>
                          <a:gd name="connsiteY1" fmla="*/ 0 h 240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4002">
                            <a:moveTo>
                              <a:pt x="0" y="24003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146" name="Graphique 1854">
                <a:extLst>
                  <a:ext uri="{FF2B5EF4-FFF2-40B4-BE49-F238E27FC236}">
                    <a16:creationId xmlns:a16="http://schemas.microsoft.com/office/drawing/2014/main" id="{8C3A59B5-9EB1-4F45-8997-26E977C339CC}"/>
                  </a:ext>
                </a:extLst>
              </p:cNvPr>
              <p:cNvGrpSpPr/>
              <p:nvPr/>
            </p:nvGrpSpPr>
            <p:grpSpPr>
              <a:xfrm>
                <a:off x="4393877" y="4464331"/>
                <a:ext cx="46005" cy="102584"/>
                <a:chOff x="4393877" y="4464331"/>
                <a:chExt cx="46005" cy="102584"/>
              </a:xfrm>
              <a:grpFill/>
            </p:grpSpPr>
            <p:sp>
              <p:nvSpPr>
                <p:cNvPr id="154" name="Forme libre : forme 153">
                  <a:extLst>
                    <a:ext uri="{FF2B5EF4-FFF2-40B4-BE49-F238E27FC236}">
                      <a16:creationId xmlns:a16="http://schemas.microsoft.com/office/drawing/2014/main" id="{4BA1B31B-3FF1-4B24-8A5C-07D25B15EFEE}"/>
                    </a:ext>
                  </a:extLst>
                </p:cNvPr>
                <p:cNvSpPr/>
                <p:nvPr/>
              </p:nvSpPr>
              <p:spPr>
                <a:xfrm>
                  <a:off x="4393877" y="4464331"/>
                  <a:ext cx="46005" cy="16668"/>
                </a:xfrm>
                <a:custGeom>
                  <a:avLst/>
                  <a:gdLst>
                    <a:gd name="connsiteX0" fmla="*/ 0 w 46005"/>
                    <a:gd name="connsiteY0" fmla="*/ 0 h 16668"/>
                    <a:gd name="connsiteX1" fmla="*/ 0 w 46005"/>
                    <a:gd name="connsiteY1" fmla="*/ 16669 h 16668"/>
                    <a:gd name="connsiteX2" fmla="*/ 46006 w 46005"/>
                    <a:gd name="connsiteY2" fmla="*/ 16669 h 16668"/>
                    <a:gd name="connsiteX3" fmla="*/ 46006 w 46005"/>
                    <a:gd name="connsiteY3" fmla="*/ 7429 h 16668"/>
                    <a:gd name="connsiteX4" fmla="*/ 36481 w 46005"/>
                    <a:gd name="connsiteY4" fmla="*/ 7429 h 16668"/>
                    <a:gd name="connsiteX5" fmla="*/ 26956 w 46005"/>
                    <a:gd name="connsiteY5" fmla="*/ 0 h 16668"/>
                    <a:gd name="connsiteX6" fmla="*/ 0 w 46005"/>
                    <a:gd name="connsiteY6" fmla="*/ 0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05" h="16668" fill="none" extrusionOk="0">
                      <a:moveTo>
                        <a:pt x="0" y="0"/>
                      </a:moveTo>
                      <a:cubicBezTo>
                        <a:pt x="265" y="5332"/>
                        <a:pt x="-153" y="9368"/>
                        <a:pt x="0" y="16669"/>
                      </a:cubicBezTo>
                      <a:cubicBezTo>
                        <a:pt x="18516" y="13277"/>
                        <a:pt x="31536" y="20029"/>
                        <a:pt x="46006" y="16669"/>
                      </a:cubicBezTo>
                      <a:cubicBezTo>
                        <a:pt x="44909" y="14077"/>
                        <a:pt x="46501" y="10727"/>
                        <a:pt x="46006" y="7429"/>
                      </a:cubicBezTo>
                      <a:cubicBezTo>
                        <a:pt x="41319" y="8327"/>
                        <a:pt x="40884" y="7345"/>
                        <a:pt x="36481" y="7429"/>
                      </a:cubicBezTo>
                      <a:cubicBezTo>
                        <a:pt x="36801" y="6464"/>
                        <a:pt x="27565" y="5818"/>
                        <a:pt x="26956" y="0"/>
                      </a:cubicBezTo>
                      <a:cubicBezTo>
                        <a:pt x="15474" y="2685"/>
                        <a:pt x="9548" y="-957"/>
                        <a:pt x="0" y="0"/>
                      </a:cubicBezTo>
                      <a:close/>
                    </a:path>
                    <a:path w="46005" h="16668" stroke="0" extrusionOk="0">
                      <a:moveTo>
                        <a:pt x="0" y="0"/>
                      </a:moveTo>
                      <a:cubicBezTo>
                        <a:pt x="561" y="6725"/>
                        <a:pt x="-1397" y="9695"/>
                        <a:pt x="0" y="16669"/>
                      </a:cubicBezTo>
                      <a:cubicBezTo>
                        <a:pt x="9739" y="12388"/>
                        <a:pt x="26651" y="21459"/>
                        <a:pt x="46006" y="16669"/>
                      </a:cubicBezTo>
                      <a:cubicBezTo>
                        <a:pt x="45872" y="14573"/>
                        <a:pt x="46140" y="11241"/>
                        <a:pt x="46006" y="7429"/>
                      </a:cubicBezTo>
                      <a:cubicBezTo>
                        <a:pt x="42077" y="8235"/>
                        <a:pt x="38799" y="6450"/>
                        <a:pt x="36481" y="7429"/>
                      </a:cubicBezTo>
                      <a:cubicBezTo>
                        <a:pt x="36321" y="9799"/>
                        <a:pt x="27922" y="8065"/>
                        <a:pt x="26956" y="0"/>
                      </a:cubicBezTo>
                      <a:cubicBezTo>
                        <a:pt x="13509" y="1380"/>
                        <a:pt x="12183" y="-2917"/>
                        <a:pt x="0" y="0"/>
                      </a:cubicBezTo>
                      <a:close/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266549568">
                        <a:custGeom>
                          <a:avLst/>
                          <a:gdLst>
                            <a:gd name="connsiteX0" fmla="*/ 0 w 46005"/>
                            <a:gd name="connsiteY0" fmla="*/ 0 h 16668"/>
                            <a:gd name="connsiteX1" fmla="*/ 0 w 46005"/>
                            <a:gd name="connsiteY1" fmla="*/ 16669 h 16668"/>
                            <a:gd name="connsiteX2" fmla="*/ 46006 w 46005"/>
                            <a:gd name="connsiteY2" fmla="*/ 16669 h 16668"/>
                            <a:gd name="connsiteX3" fmla="*/ 46006 w 46005"/>
                            <a:gd name="connsiteY3" fmla="*/ 7429 h 16668"/>
                            <a:gd name="connsiteX4" fmla="*/ 36481 w 46005"/>
                            <a:gd name="connsiteY4" fmla="*/ 7429 h 16668"/>
                            <a:gd name="connsiteX5" fmla="*/ 26956 w 46005"/>
                            <a:gd name="connsiteY5" fmla="*/ 0 h 16668"/>
                            <a:gd name="connsiteX6" fmla="*/ 0 w 46005"/>
                            <a:gd name="connsiteY6" fmla="*/ 0 h 16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6005" h="16668">
                              <a:moveTo>
                                <a:pt x="0" y="0"/>
                              </a:moveTo>
                              <a:lnTo>
                                <a:pt x="0" y="16669"/>
                              </a:lnTo>
                              <a:lnTo>
                                <a:pt x="46006" y="16669"/>
                              </a:lnTo>
                              <a:lnTo>
                                <a:pt x="46006" y="7429"/>
                              </a:lnTo>
                              <a:lnTo>
                                <a:pt x="36481" y="7429"/>
                              </a:lnTo>
                              <a:cubicBezTo>
                                <a:pt x="36481" y="7429"/>
                                <a:pt x="26956" y="8096"/>
                                <a:pt x="26956" y="0"/>
                              </a:cubicBez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55" name="Forme libre : forme 154">
                  <a:extLst>
                    <a:ext uri="{FF2B5EF4-FFF2-40B4-BE49-F238E27FC236}">
                      <a16:creationId xmlns:a16="http://schemas.microsoft.com/office/drawing/2014/main" id="{1392CA33-BE77-4596-AC88-735B176A8190}"/>
                    </a:ext>
                  </a:extLst>
                </p:cNvPr>
                <p:cNvSpPr/>
                <p:nvPr/>
              </p:nvSpPr>
              <p:spPr>
                <a:xfrm>
                  <a:off x="4410546" y="4482048"/>
                  <a:ext cx="9525" cy="41814"/>
                </a:xfrm>
                <a:custGeom>
                  <a:avLst/>
                  <a:gdLst>
                    <a:gd name="connsiteX0" fmla="*/ 0 w 9525"/>
                    <a:gd name="connsiteY0" fmla="*/ 0 h 41814"/>
                    <a:gd name="connsiteX1" fmla="*/ 0 w 9525"/>
                    <a:gd name="connsiteY1" fmla="*/ 41815 h 41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1814" fill="none" extrusionOk="0">
                      <a:moveTo>
                        <a:pt x="0" y="0"/>
                      </a:moveTo>
                      <a:cubicBezTo>
                        <a:pt x="4237" y="10237"/>
                        <a:pt x="-1019" y="33224"/>
                        <a:pt x="0" y="41815"/>
                      </a:cubicBezTo>
                    </a:path>
                    <a:path w="9525" h="41814" stroke="0" extrusionOk="0">
                      <a:moveTo>
                        <a:pt x="0" y="0"/>
                      </a:moveTo>
                      <a:cubicBezTo>
                        <a:pt x="4126" y="20263"/>
                        <a:pt x="-4659" y="28034"/>
                        <a:pt x="0" y="41815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752729594">
                        <a:custGeom>
                          <a:avLst/>
                          <a:gdLst>
                            <a:gd name="connsiteX0" fmla="*/ 0 w 9525"/>
                            <a:gd name="connsiteY0" fmla="*/ 0 h 41814"/>
                            <a:gd name="connsiteX1" fmla="*/ 0 w 9525"/>
                            <a:gd name="connsiteY1" fmla="*/ 41815 h 418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1814">
                              <a:moveTo>
                                <a:pt x="0" y="0"/>
                              </a:moveTo>
                              <a:lnTo>
                                <a:pt x="0" y="41815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56" name="Forme libre : forme 155">
                  <a:extLst>
                    <a:ext uri="{FF2B5EF4-FFF2-40B4-BE49-F238E27FC236}">
                      <a16:creationId xmlns:a16="http://schemas.microsoft.com/office/drawing/2014/main" id="{40D6FF60-F136-4A09-A132-B43F4B6A4B88}"/>
                    </a:ext>
                  </a:extLst>
                </p:cNvPr>
                <p:cNvSpPr/>
                <p:nvPr/>
              </p:nvSpPr>
              <p:spPr>
                <a:xfrm>
                  <a:off x="4420738" y="4481667"/>
                  <a:ext cx="9525" cy="44196"/>
                </a:xfrm>
                <a:custGeom>
                  <a:avLst/>
                  <a:gdLst>
                    <a:gd name="connsiteX0" fmla="*/ 0 w 9525"/>
                    <a:gd name="connsiteY0" fmla="*/ 0 h 44196"/>
                    <a:gd name="connsiteX1" fmla="*/ 0 w 9525"/>
                    <a:gd name="connsiteY1" fmla="*/ 44196 h 44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196" fill="none" extrusionOk="0">
                      <a:moveTo>
                        <a:pt x="0" y="0"/>
                      </a:moveTo>
                      <a:cubicBezTo>
                        <a:pt x="1439" y="14425"/>
                        <a:pt x="-4036" y="34678"/>
                        <a:pt x="0" y="44196"/>
                      </a:cubicBezTo>
                    </a:path>
                    <a:path w="9525" h="44196" stroke="0" extrusionOk="0">
                      <a:moveTo>
                        <a:pt x="0" y="0"/>
                      </a:moveTo>
                      <a:cubicBezTo>
                        <a:pt x="2878" y="18705"/>
                        <a:pt x="-3379" y="32567"/>
                        <a:pt x="0" y="44196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871418665">
                        <a:custGeom>
                          <a:avLst/>
                          <a:gdLst>
                            <a:gd name="connsiteX0" fmla="*/ 0 w 9525"/>
                            <a:gd name="connsiteY0" fmla="*/ 0 h 44196"/>
                            <a:gd name="connsiteX1" fmla="*/ 0 w 9525"/>
                            <a:gd name="connsiteY1" fmla="*/ 44196 h 441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4196">
                              <a:moveTo>
                                <a:pt x="0" y="0"/>
                              </a:moveTo>
                              <a:lnTo>
                                <a:pt x="0" y="44196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57" name="Forme libre : forme 156">
                  <a:extLst>
                    <a:ext uri="{FF2B5EF4-FFF2-40B4-BE49-F238E27FC236}">
                      <a16:creationId xmlns:a16="http://schemas.microsoft.com/office/drawing/2014/main" id="{5EEBB1B9-7524-41BC-8A6A-0408BB40C744}"/>
                    </a:ext>
                  </a:extLst>
                </p:cNvPr>
                <p:cNvSpPr/>
                <p:nvPr/>
              </p:nvSpPr>
              <p:spPr>
                <a:xfrm>
                  <a:off x="4410927" y="4551390"/>
                  <a:ext cx="10001" cy="15525"/>
                </a:xfrm>
                <a:custGeom>
                  <a:avLst/>
                  <a:gdLst>
                    <a:gd name="connsiteX0" fmla="*/ 0 w 10001"/>
                    <a:gd name="connsiteY0" fmla="*/ 2667 h 15525"/>
                    <a:gd name="connsiteX1" fmla="*/ 0 w 10001"/>
                    <a:gd name="connsiteY1" fmla="*/ 15526 h 15525"/>
                    <a:gd name="connsiteX2" fmla="*/ 10001 w 10001"/>
                    <a:gd name="connsiteY2" fmla="*/ 15526 h 15525"/>
                    <a:gd name="connsiteX3" fmla="*/ 10001 w 10001"/>
                    <a:gd name="connsiteY3" fmla="*/ 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1" h="15525" fill="none" extrusionOk="0">
                      <a:moveTo>
                        <a:pt x="0" y="2667"/>
                      </a:moveTo>
                      <a:cubicBezTo>
                        <a:pt x="1231" y="9002"/>
                        <a:pt x="-21" y="12636"/>
                        <a:pt x="0" y="15526"/>
                      </a:cubicBezTo>
                      <a:cubicBezTo>
                        <a:pt x="4647" y="14518"/>
                        <a:pt x="6116" y="15921"/>
                        <a:pt x="10001" y="15526"/>
                      </a:cubicBezTo>
                      <a:cubicBezTo>
                        <a:pt x="8803" y="11130"/>
                        <a:pt x="11156" y="5682"/>
                        <a:pt x="10001" y="0"/>
                      </a:cubicBezTo>
                    </a:path>
                    <a:path w="10001" h="15525" stroke="0" extrusionOk="0">
                      <a:moveTo>
                        <a:pt x="0" y="2667"/>
                      </a:moveTo>
                      <a:cubicBezTo>
                        <a:pt x="668" y="5965"/>
                        <a:pt x="-312" y="11370"/>
                        <a:pt x="0" y="15526"/>
                      </a:cubicBezTo>
                      <a:cubicBezTo>
                        <a:pt x="3140" y="14888"/>
                        <a:pt x="7107" y="16394"/>
                        <a:pt x="10001" y="15526"/>
                      </a:cubicBezTo>
                      <a:cubicBezTo>
                        <a:pt x="8461" y="7905"/>
                        <a:pt x="11635" y="5633"/>
                        <a:pt x="10001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37383487">
                        <a:custGeom>
                          <a:avLst/>
                          <a:gdLst>
                            <a:gd name="connsiteX0" fmla="*/ 0 w 10001"/>
                            <a:gd name="connsiteY0" fmla="*/ 2667 h 15525"/>
                            <a:gd name="connsiteX1" fmla="*/ 0 w 10001"/>
                            <a:gd name="connsiteY1" fmla="*/ 15526 h 15525"/>
                            <a:gd name="connsiteX2" fmla="*/ 10001 w 10001"/>
                            <a:gd name="connsiteY2" fmla="*/ 15526 h 15525"/>
                            <a:gd name="connsiteX3" fmla="*/ 10001 w 10001"/>
                            <a:gd name="connsiteY3" fmla="*/ 0 h 15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001" h="15525">
                              <a:moveTo>
                                <a:pt x="0" y="2667"/>
                              </a:moveTo>
                              <a:lnTo>
                                <a:pt x="0" y="15526"/>
                              </a:lnTo>
                              <a:lnTo>
                                <a:pt x="10001" y="15526"/>
                              </a:lnTo>
                              <a:lnTo>
                                <a:pt x="10001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147" name="Forme libre : forme 146">
                <a:extLst>
                  <a:ext uri="{FF2B5EF4-FFF2-40B4-BE49-F238E27FC236}">
                    <a16:creationId xmlns:a16="http://schemas.microsoft.com/office/drawing/2014/main" id="{8FF248A8-26D2-4101-9F6C-629E29383670}"/>
                  </a:ext>
                </a:extLst>
              </p:cNvPr>
              <p:cNvSpPr/>
              <p:nvPr/>
            </p:nvSpPr>
            <p:spPr>
              <a:xfrm>
                <a:off x="4396735" y="4524720"/>
                <a:ext cx="29527" cy="29527"/>
              </a:xfrm>
              <a:custGeom>
                <a:avLst/>
                <a:gdLst>
                  <a:gd name="connsiteX0" fmla="*/ 0 w 29527"/>
                  <a:gd name="connsiteY0" fmla="*/ 14764 h 29527"/>
                  <a:gd name="connsiteX1" fmla="*/ 14764 w 29527"/>
                  <a:gd name="connsiteY1" fmla="*/ 0 h 29527"/>
                  <a:gd name="connsiteX2" fmla="*/ 29528 w 29527"/>
                  <a:gd name="connsiteY2" fmla="*/ 14764 h 29527"/>
                  <a:gd name="connsiteX3" fmla="*/ 14764 w 29527"/>
                  <a:gd name="connsiteY3" fmla="*/ 29528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527" h="29527" fill="none" extrusionOk="0">
                    <a:moveTo>
                      <a:pt x="0" y="14764"/>
                    </a:moveTo>
                    <a:cubicBezTo>
                      <a:pt x="-701" y="8949"/>
                      <a:pt x="7426" y="115"/>
                      <a:pt x="14764" y="0"/>
                    </a:cubicBezTo>
                    <a:cubicBezTo>
                      <a:pt x="23667" y="501"/>
                      <a:pt x="29860" y="6840"/>
                      <a:pt x="29528" y="14764"/>
                    </a:cubicBezTo>
                    <a:cubicBezTo>
                      <a:pt x="30685" y="23380"/>
                      <a:pt x="24899" y="29417"/>
                      <a:pt x="14764" y="29528"/>
                    </a:cubicBezTo>
                  </a:path>
                  <a:path w="29527" h="29527" stroke="0" extrusionOk="0">
                    <a:moveTo>
                      <a:pt x="0" y="14764"/>
                    </a:moveTo>
                    <a:cubicBezTo>
                      <a:pt x="224" y="6652"/>
                      <a:pt x="8464" y="265"/>
                      <a:pt x="14764" y="0"/>
                    </a:cubicBezTo>
                    <a:cubicBezTo>
                      <a:pt x="22191" y="826"/>
                      <a:pt x="29084" y="8486"/>
                      <a:pt x="29528" y="14764"/>
                    </a:cubicBezTo>
                    <a:cubicBezTo>
                      <a:pt x="28936" y="22769"/>
                      <a:pt x="24040" y="31546"/>
                      <a:pt x="14764" y="2952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68607308">
                      <a:custGeom>
                        <a:avLst/>
                        <a:gdLst>
                          <a:gd name="connsiteX0" fmla="*/ 0 w 29527"/>
                          <a:gd name="connsiteY0" fmla="*/ 14764 h 29527"/>
                          <a:gd name="connsiteX1" fmla="*/ 14764 w 29527"/>
                          <a:gd name="connsiteY1" fmla="*/ 0 h 29527"/>
                          <a:gd name="connsiteX2" fmla="*/ 29528 w 29527"/>
                          <a:gd name="connsiteY2" fmla="*/ 14764 h 29527"/>
                          <a:gd name="connsiteX3" fmla="*/ 14764 w 29527"/>
                          <a:gd name="connsiteY3" fmla="*/ 29528 h 295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527" h="29527">
                            <a:moveTo>
                              <a:pt x="0" y="14764"/>
                            </a:moveTo>
                            <a:cubicBezTo>
                              <a:pt x="0" y="6668"/>
                              <a:pt x="6572" y="0"/>
                              <a:pt x="14764" y="0"/>
                            </a:cubicBezTo>
                            <a:cubicBezTo>
                              <a:pt x="22955" y="0"/>
                              <a:pt x="29528" y="6572"/>
                              <a:pt x="29528" y="14764"/>
                            </a:cubicBezTo>
                            <a:cubicBezTo>
                              <a:pt x="29528" y="22860"/>
                              <a:pt x="22955" y="29528"/>
                              <a:pt x="14764" y="2952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8" name="Forme libre : forme 147">
                <a:extLst>
                  <a:ext uri="{FF2B5EF4-FFF2-40B4-BE49-F238E27FC236}">
                    <a16:creationId xmlns:a16="http://schemas.microsoft.com/office/drawing/2014/main" id="{263CD7B6-9A0D-48AD-B960-C34DCE5065D2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4240390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9" name="Forme libre : forme 148">
                <a:extLst>
                  <a:ext uri="{FF2B5EF4-FFF2-40B4-BE49-F238E27FC236}">
                    <a16:creationId xmlns:a16="http://schemas.microsoft.com/office/drawing/2014/main" id="{EDF4169D-2EFB-4E5D-A601-E42F09A0D385}"/>
                  </a:ext>
                </a:extLst>
              </p:cNvPr>
              <p:cNvSpPr/>
              <p:nvPr/>
            </p:nvSpPr>
            <p:spPr>
              <a:xfrm>
                <a:off x="4396452" y="4539960"/>
                <a:ext cx="48384" cy="79152"/>
              </a:xfrm>
              <a:custGeom>
                <a:avLst/>
                <a:gdLst>
                  <a:gd name="connsiteX0" fmla="*/ 283 w 48384"/>
                  <a:gd name="connsiteY0" fmla="*/ 0 h 79152"/>
                  <a:gd name="connsiteX1" fmla="*/ 48384 w 48384"/>
                  <a:gd name="connsiteY1" fmla="*/ 79153 h 79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384" h="79152" fill="none" extrusionOk="0">
                    <a:moveTo>
                      <a:pt x="283" y="0"/>
                    </a:moveTo>
                    <a:cubicBezTo>
                      <a:pt x="-10050" y="-78"/>
                      <a:pt x="-16081" y="76361"/>
                      <a:pt x="48384" y="79153"/>
                    </a:cubicBezTo>
                  </a:path>
                  <a:path w="48384" h="79152" stroke="0" extrusionOk="0">
                    <a:moveTo>
                      <a:pt x="283" y="0"/>
                    </a:moveTo>
                    <a:cubicBezTo>
                      <a:pt x="3216" y="1330"/>
                      <a:pt x="-10984" y="92706"/>
                      <a:pt x="48384" y="7915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71806140">
                      <a:custGeom>
                        <a:avLst/>
                        <a:gdLst>
                          <a:gd name="connsiteX0" fmla="*/ 283 w 48384"/>
                          <a:gd name="connsiteY0" fmla="*/ 0 h 79152"/>
                          <a:gd name="connsiteX1" fmla="*/ 48384 w 48384"/>
                          <a:gd name="connsiteY1" fmla="*/ 79153 h 791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384" h="79152">
                            <a:moveTo>
                              <a:pt x="283" y="0"/>
                            </a:moveTo>
                            <a:cubicBezTo>
                              <a:pt x="283" y="0"/>
                              <a:pt x="-6670" y="79153"/>
                              <a:pt x="48384" y="7915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50" name="Forme libre : forme 149">
                <a:extLst>
                  <a:ext uri="{FF2B5EF4-FFF2-40B4-BE49-F238E27FC236}">
                    <a16:creationId xmlns:a16="http://schemas.microsoft.com/office/drawing/2014/main" id="{24043305-0CF7-4E77-A8C9-82AA953AB70D}"/>
                  </a:ext>
                </a:extLst>
              </p:cNvPr>
              <p:cNvSpPr/>
              <p:nvPr/>
            </p:nvSpPr>
            <p:spPr>
              <a:xfrm>
                <a:off x="4555897" y="4544246"/>
                <a:ext cx="26384" cy="69818"/>
              </a:xfrm>
              <a:custGeom>
                <a:avLst/>
                <a:gdLst>
                  <a:gd name="connsiteX0" fmla="*/ 0 w 26384"/>
                  <a:gd name="connsiteY0" fmla="*/ 0 h 69818"/>
                  <a:gd name="connsiteX1" fmla="*/ 26384 w 26384"/>
                  <a:gd name="connsiteY1" fmla="*/ 32576 h 69818"/>
                  <a:gd name="connsiteX2" fmla="*/ 7239 w 26384"/>
                  <a:gd name="connsiteY2" fmla="*/ 69818 h 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84" h="69818" fill="none" extrusionOk="0">
                    <a:moveTo>
                      <a:pt x="0" y="0"/>
                    </a:moveTo>
                    <a:cubicBezTo>
                      <a:pt x="13273" y="11697"/>
                      <a:pt x="13861" y="21915"/>
                      <a:pt x="26384" y="32576"/>
                    </a:cubicBezTo>
                    <a:cubicBezTo>
                      <a:pt x="21452" y="42882"/>
                      <a:pt x="13591" y="54353"/>
                      <a:pt x="7239" y="69818"/>
                    </a:cubicBezTo>
                  </a:path>
                  <a:path w="26384" h="69818" stroke="0" extrusionOk="0">
                    <a:moveTo>
                      <a:pt x="0" y="0"/>
                    </a:moveTo>
                    <a:cubicBezTo>
                      <a:pt x="7873" y="4852"/>
                      <a:pt x="14987" y="19932"/>
                      <a:pt x="26384" y="32576"/>
                    </a:cubicBezTo>
                    <a:cubicBezTo>
                      <a:pt x="22461" y="44530"/>
                      <a:pt x="11453" y="53463"/>
                      <a:pt x="7239" y="6981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7637217">
                      <a:custGeom>
                        <a:avLst/>
                        <a:gdLst>
                          <a:gd name="connsiteX0" fmla="*/ 0 w 26384"/>
                          <a:gd name="connsiteY0" fmla="*/ 0 h 69818"/>
                          <a:gd name="connsiteX1" fmla="*/ 26384 w 26384"/>
                          <a:gd name="connsiteY1" fmla="*/ 32576 h 69818"/>
                          <a:gd name="connsiteX2" fmla="*/ 7239 w 26384"/>
                          <a:gd name="connsiteY2" fmla="*/ 69818 h 698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6384" h="69818">
                            <a:moveTo>
                              <a:pt x="0" y="0"/>
                            </a:moveTo>
                            <a:lnTo>
                              <a:pt x="26384" y="32576"/>
                            </a:lnTo>
                            <a:lnTo>
                              <a:pt x="7239" y="6981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51" name="Forme libre : forme 150">
                <a:extLst>
                  <a:ext uri="{FF2B5EF4-FFF2-40B4-BE49-F238E27FC236}">
                    <a16:creationId xmlns:a16="http://schemas.microsoft.com/office/drawing/2014/main" id="{665AF46C-8CD3-4D1F-B364-964F66BBBDAE}"/>
                  </a:ext>
                </a:extLst>
              </p:cNvPr>
              <p:cNvSpPr/>
              <p:nvPr/>
            </p:nvSpPr>
            <p:spPr>
              <a:xfrm>
                <a:off x="4582281" y="4569370"/>
                <a:ext cx="37719" cy="7451"/>
              </a:xfrm>
              <a:custGeom>
                <a:avLst/>
                <a:gdLst>
                  <a:gd name="connsiteX0" fmla="*/ 0 w 37719"/>
                  <a:gd name="connsiteY0" fmla="*/ 7452 h 7451"/>
                  <a:gd name="connsiteX1" fmla="*/ 37719 w 37719"/>
                  <a:gd name="connsiteY1" fmla="*/ 3832 h 7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719" h="7451" fill="none" extrusionOk="0">
                    <a:moveTo>
                      <a:pt x="0" y="7452"/>
                    </a:moveTo>
                    <a:cubicBezTo>
                      <a:pt x="-793" y="4592"/>
                      <a:pt x="11427" y="-9085"/>
                      <a:pt x="37719" y="3832"/>
                    </a:cubicBezTo>
                  </a:path>
                  <a:path w="37719" h="7451" stroke="0" extrusionOk="0">
                    <a:moveTo>
                      <a:pt x="0" y="7452"/>
                    </a:moveTo>
                    <a:cubicBezTo>
                      <a:pt x="3737" y="9890"/>
                      <a:pt x="12650" y="-4315"/>
                      <a:pt x="37719" y="3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52297145">
                      <a:custGeom>
                        <a:avLst/>
                        <a:gdLst>
                          <a:gd name="connsiteX0" fmla="*/ 0 w 37719"/>
                          <a:gd name="connsiteY0" fmla="*/ 7452 h 7451"/>
                          <a:gd name="connsiteX1" fmla="*/ 37719 w 37719"/>
                          <a:gd name="connsiteY1" fmla="*/ 3832 h 74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7719" h="7451">
                            <a:moveTo>
                              <a:pt x="0" y="7452"/>
                            </a:moveTo>
                            <a:cubicBezTo>
                              <a:pt x="0" y="7452"/>
                              <a:pt x="13430" y="-6550"/>
                              <a:pt x="37719" y="3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52" name="Forme libre : forme 151">
                <a:extLst>
                  <a:ext uri="{FF2B5EF4-FFF2-40B4-BE49-F238E27FC236}">
                    <a16:creationId xmlns:a16="http://schemas.microsoft.com/office/drawing/2014/main" id="{7302367B-459C-42B6-B137-5654BFB0C600}"/>
                  </a:ext>
                </a:extLst>
              </p:cNvPr>
              <p:cNvSpPr/>
              <p:nvPr/>
            </p:nvSpPr>
            <p:spPr>
              <a:xfrm>
                <a:off x="4572471" y="4555581"/>
                <a:ext cx="21240" cy="9334"/>
              </a:xfrm>
              <a:custGeom>
                <a:avLst/>
                <a:gdLst>
                  <a:gd name="connsiteX0" fmla="*/ 0 w 21240"/>
                  <a:gd name="connsiteY0" fmla="*/ 9334 h 9334"/>
                  <a:gd name="connsiteX1" fmla="*/ 21241 w 21240"/>
                  <a:gd name="connsiteY1" fmla="*/ 0 h 9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240" h="9334" fill="none" extrusionOk="0">
                    <a:moveTo>
                      <a:pt x="0" y="9334"/>
                    </a:moveTo>
                    <a:cubicBezTo>
                      <a:pt x="-737" y="7369"/>
                      <a:pt x="7117" y="-2165"/>
                      <a:pt x="21241" y="0"/>
                    </a:cubicBezTo>
                  </a:path>
                  <a:path w="21240" h="9334" stroke="0" extrusionOk="0">
                    <a:moveTo>
                      <a:pt x="0" y="9334"/>
                    </a:moveTo>
                    <a:cubicBezTo>
                      <a:pt x="837" y="6665"/>
                      <a:pt x="7910" y="-1032"/>
                      <a:pt x="2124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40348120">
                      <a:custGeom>
                        <a:avLst/>
                        <a:gdLst>
                          <a:gd name="connsiteX0" fmla="*/ 0 w 21240"/>
                          <a:gd name="connsiteY0" fmla="*/ 9334 h 9334"/>
                          <a:gd name="connsiteX1" fmla="*/ 21241 w 21240"/>
                          <a:gd name="connsiteY1" fmla="*/ 0 h 9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1240" h="9334">
                            <a:moveTo>
                              <a:pt x="0" y="9334"/>
                            </a:moveTo>
                            <a:cubicBezTo>
                              <a:pt x="0" y="9334"/>
                              <a:pt x="5144" y="0"/>
                              <a:pt x="2124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53" name="Forme libre : forme 152">
                <a:extLst>
                  <a:ext uri="{FF2B5EF4-FFF2-40B4-BE49-F238E27FC236}">
                    <a16:creationId xmlns:a16="http://schemas.microsoft.com/office/drawing/2014/main" id="{8802948D-DF80-4DAA-8A0A-A7EE1CF99ABA}"/>
                  </a:ext>
                </a:extLst>
              </p:cNvPr>
              <p:cNvSpPr/>
              <p:nvPr/>
            </p:nvSpPr>
            <p:spPr>
              <a:xfrm>
                <a:off x="4561612" y="4625494"/>
                <a:ext cx="19621" cy="19629"/>
              </a:xfrm>
              <a:custGeom>
                <a:avLst/>
                <a:gdLst>
                  <a:gd name="connsiteX0" fmla="*/ 0 w 19621"/>
                  <a:gd name="connsiteY0" fmla="*/ 18574 h 19629"/>
                  <a:gd name="connsiteX1" fmla="*/ 19621 w 19621"/>
                  <a:gd name="connsiteY1" fmla="*/ 0 h 1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21" h="19629" fill="none" extrusionOk="0">
                    <a:moveTo>
                      <a:pt x="0" y="18574"/>
                    </a:moveTo>
                    <a:cubicBezTo>
                      <a:pt x="-1502" y="16120"/>
                      <a:pt x="16832" y="24873"/>
                      <a:pt x="19621" y="0"/>
                    </a:cubicBezTo>
                  </a:path>
                  <a:path w="19621" h="19629" stroke="0" extrusionOk="0">
                    <a:moveTo>
                      <a:pt x="0" y="18574"/>
                    </a:moveTo>
                    <a:cubicBezTo>
                      <a:pt x="-641" y="12950"/>
                      <a:pt x="18011" y="26799"/>
                      <a:pt x="1962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2021308">
                      <a:custGeom>
                        <a:avLst/>
                        <a:gdLst>
                          <a:gd name="connsiteX0" fmla="*/ 0 w 19621"/>
                          <a:gd name="connsiteY0" fmla="*/ 18574 h 19629"/>
                          <a:gd name="connsiteX1" fmla="*/ 19621 w 19621"/>
                          <a:gd name="connsiteY1" fmla="*/ 0 h 1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621" h="19629">
                            <a:moveTo>
                              <a:pt x="0" y="18574"/>
                            </a:moveTo>
                            <a:cubicBezTo>
                              <a:pt x="0" y="18574"/>
                              <a:pt x="19145" y="26289"/>
                              <a:pt x="1962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0DED4BCE-4557-42FA-8092-9F3E82596695}"/>
                </a:ext>
              </a:extLst>
            </p:cNvPr>
            <p:cNvSpPr/>
            <p:nvPr/>
          </p:nvSpPr>
          <p:spPr>
            <a:xfrm>
              <a:off x="4971772" y="5472432"/>
              <a:ext cx="1263856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tx1"/>
                  </a:solidFill>
                </a:rPr>
                <a:t>Les salariés de nos clients pros et BDR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424AEBF-5B74-49A7-B207-AFB0AF49839E}"/>
              </a:ext>
            </a:extLst>
          </p:cNvPr>
          <p:cNvGrpSpPr/>
          <p:nvPr/>
        </p:nvGrpSpPr>
        <p:grpSpPr>
          <a:xfrm>
            <a:off x="758404" y="3481056"/>
            <a:ext cx="5374557" cy="1066987"/>
            <a:chOff x="758404" y="3481056"/>
            <a:chExt cx="5374557" cy="1066987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7A3D955B-95A3-40CC-9E9C-7A66F174BDD9}"/>
                </a:ext>
              </a:extLst>
            </p:cNvPr>
            <p:cNvSpPr/>
            <p:nvPr/>
          </p:nvSpPr>
          <p:spPr>
            <a:xfrm>
              <a:off x="758404" y="3773420"/>
              <a:ext cx="5374557" cy="774623"/>
            </a:xfrm>
            <a:custGeom>
              <a:avLst/>
              <a:gdLst>
                <a:gd name="connsiteX0" fmla="*/ 0 w 5374557"/>
                <a:gd name="connsiteY0" fmla="*/ 0 h 774623"/>
                <a:gd name="connsiteX1" fmla="*/ 779311 w 5374557"/>
                <a:gd name="connsiteY1" fmla="*/ 0 h 774623"/>
                <a:gd name="connsiteX2" fmla="*/ 1504876 w 5374557"/>
                <a:gd name="connsiteY2" fmla="*/ 0 h 774623"/>
                <a:gd name="connsiteX3" fmla="*/ 2230441 w 5374557"/>
                <a:gd name="connsiteY3" fmla="*/ 0 h 774623"/>
                <a:gd name="connsiteX4" fmla="*/ 2902261 w 5374557"/>
                <a:gd name="connsiteY4" fmla="*/ 0 h 774623"/>
                <a:gd name="connsiteX5" fmla="*/ 3627826 w 5374557"/>
                <a:gd name="connsiteY5" fmla="*/ 0 h 774623"/>
                <a:gd name="connsiteX6" fmla="*/ 4353391 w 5374557"/>
                <a:gd name="connsiteY6" fmla="*/ 0 h 774623"/>
                <a:gd name="connsiteX7" fmla="*/ 5374557 w 5374557"/>
                <a:gd name="connsiteY7" fmla="*/ 0 h 774623"/>
                <a:gd name="connsiteX8" fmla="*/ 5374557 w 5374557"/>
                <a:gd name="connsiteY8" fmla="*/ 387312 h 774623"/>
                <a:gd name="connsiteX9" fmla="*/ 5374557 w 5374557"/>
                <a:gd name="connsiteY9" fmla="*/ 774623 h 774623"/>
                <a:gd name="connsiteX10" fmla="*/ 4702737 w 5374557"/>
                <a:gd name="connsiteY10" fmla="*/ 774623 h 774623"/>
                <a:gd name="connsiteX11" fmla="*/ 3923427 w 5374557"/>
                <a:gd name="connsiteY11" fmla="*/ 774623 h 774623"/>
                <a:gd name="connsiteX12" fmla="*/ 3305353 w 5374557"/>
                <a:gd name="connsiteY12" fmla="*/ 774623 h 774623"/>
                <a:gd name="connsiteX13" fmla="*/ 2633533 w 5374557"/>
                <a:gd name="connsiteY13" fmla="*/ 774623 h 774623"/>
                <a:gd name="connsiteX14" fmla="*/ 2015459 w 5374557"/>
                <a:gd name="connsiteY14" fmla="*/ 774623 h 774623"/>
                <a:gd name="connsiteX15" fmla="*/ 1343639 w 5374557"/>
                <a:gd name="connsiteY15" fmla="*/ 774623 h 774623"/>
                <a:gd name="connsiteX16" fmla="*/ 833056 w 5374557"/>
                <a:gd name="connsiteY16" fmla="*/ 774623 h 774623"/>
                <a:gd name="connsiteX17" fmla="*/ 0 w 5374557"/>
                <a:gd name="connsiteY17" fmla="*/ 774623 h 774623"/>
                <a:gd name="connsiteX18" fmla="*/ 0 w 5374557"/>
                <a:gd name="connsiteY18" fmla="*/ 402804 h 774623"/>
                <a:gd name="connsiteX19" fmla="*/ 0 w 5374557"/>
                <a:gd name="connsiteY19" fmla="*/ 0 h 77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74557" h="774623" fill="none" extrusionOk="0">
                  <a:moveTo>
                    <a:pt x="0" y="0"/>
                  </a:moveTo>
                  <a:cubicBezTo>
                    <a:pt x="329637" y="20462"/>
                    <a:pt x="507920" y="-23554"/>
                    <a:pt x="779311" y="0"/>
                  </a:cubicBezTo>
                  <a:cubicBezTo>
                    <a:pt x="1050702" y="23554"/>
                    <a:pt x="1205351" y="-3205"/>
                    <a:pt x="1504876" y="0"/>
                  </a:cubicBezTo>
                  <a:cubicBezTo>
                    <a:pt x="1804401" y="3205"/>
                    <a:pt x="1994576" y="18758"/>
                    <a:pt x="2230441" y="0"/>
                  </a:cubicBezTo>
                  <a:cubicBezTo>
                    <a:pt x="2466306" y="-18758"/>
                    <a:pt x="2734086" y="17123"/>
                    <a:pt x="2902261" y="0"/>
                  </a:cubicBezTo>
                  <a:cubicBezTo>
                    <a:pt x="3070436" y="-17123"/>
                    <a:pt x="3399568" y="5002"/>
                    <a:pt x="3627826" y="0"/>
                  </a:cubicBezTo>
                  <a:cubicBezTo>
                    <a:pt x="3856085" y="-5002"/>
                    <a:pt x="4078718" y="-2664"/>
                    <a:pt x="4353391" y="0"/>
                  </a:cubicBezTo>
                  <a:cubicBezTo>
                    <a:pt x="4628065" y="2664"/>
                    <a:pt x="4934081" y="40454"/>
                    <a:pt x="5374557" y="0"/>
                  </a:cubicBezTo>
                  <a:cubicBezTo>
                    <a:pt x="5377437" y="90399"/>
                    <a:pt x="5378189" y="230051"/>
                    <a:pt x="5374557" y="387312"/>
                  </a:cubicBezTo>
                  <a:cubicBezTo>
                    <a:pt x="5370925" y="544573"/>
                    <a:pt x="5385783" y="682360"/>
                    <a:pt x="5374557" y="774623"/>
                  </a:cubicBezTo>
                  <a:cubicBezTo>
                    <a:pt x="5222557" y="762280"/>
                    <a:pt x="4985382" y="750635"/>
                    <a:pt x="4702737" y="774623"/>
                  </a:cubicBezTo>
                  <a:cubicBezTo>
                    <a:pt x="4420092" y="798611"/>
                    <a:pt x="4246121" y="744140"/>
                    <a:pt x="3923427" y="774623"/>
                  </a:cubicBezTo>
                  <a:cubicBezTo>
                    <a:pt x="3600733" y="805107"/>
                    <a:pt x="3499350" y="781464"/>
                    <a:pt x="3305353" y="774623"/>
                  </a:cubicBezTo>
                  <a:cubicBezTo>
                    <a:pt x="3111356" y="767782"/>
                    <a:pt x="2921448" y="802084"/>
                    <a:pt x="2633533" y="774623"/>
                  </a:cubicBezTo>
                  <a:cubicBezTo>
                    <a:pt x="2345618" y="747162"/>
                    <a:pt x="2212741" y="791901"/>
                    <a:pt x="2015459" y="774623"/>
                  </a:cubicBezTo>
                  <a:cubicBezTo>
                    <a:pt x="1818177" y="757345"/>
                    <a:pt x="1527521" y="794945"/>
                    <a:pt x="1343639" y="774623"/>
                  </a:cubicBezTo>
                  <a:cubicBezTo>
                    <a:pt x="1159757" y="754301"/>
                    <a:pt x="1047113" y="774189"/>
                    <a:pt x="833056" y="774623"/>
                  </a:cubicBezTo>
                  <a:cubicBezTo>
                    <a:pt x="618999" y="775057"/>
                    <a:pt x="167702" y="803131"/>
                    <a:pt x="0" y="774623"/>
                  </a:cubicBezTo>
                  <a:cubicBezTo>
                    <a:pt x="-13393" y="593007"/>
                    <a:pt x="-12240" y="550660"/>
                    <a:pt x="0" y="402804"/>
                  </a:cubicBezTo>
                  <a:cubicBezTo>
                    <a:pt x="12240" y="254948"/>
                    <a:pt x="-8626" y="108387"/>
                    <a:pt x="0" y="0"/>
                  </a:cubicBezTo>
                  <a:close/>
                </a:path>
                <a:path w="5374557" h="774623" stroke="0" extrusionOk="0">
                  <a:moveTo>
                    <a:pt x="0" y="0"/>
                  </a:moveTo>
                  <a:cubicBezTo>
                    <a:pt x="259142" y="-15739"/>
                    <a:pt x="318369" y="11195"/>
                    <a:pt x="564328" y="0"/>
                  </a:cubicBezTo>
                  <a:cubicBezTo>
                    <a:pt x="810287" y="-11195"/>
                    <a:pt x="890951" y="8414"/>
                    <a:pt x="1074911" y="0"/>
                  </a:cubicBezTo>
                  <a:cubicBezTo>
                    <a:pt x="1258871" y="-8414"/>
                    <a:pt x="1486679" y="-8150"/>
                    <a:pt x="1692985" y="0"/>
                  </a:cubicBezTo>
                  <a:cubicBezTo>
                    <a:pt x="1899291" y="8150"/>
                    <a:pt x="2035881" y="24995"/>
                    <a:pt x="2364805" y="0"/>
                  </a:cubicBezTo>
                  <a:cubicBezTo>
                    <a:pt x="2693729" y="-24995"/>
                    <a:pt x="2804699" y="18721"/>
                    <a:pt x="3090370" y="0"/>
                  </a:cubicBezTo>
                  <a:cubicBezTo>
                    <a:pt x="3376042" y="-18721"/>
                    <a:pt x="3402647" y="27213"/>
                    <a:pt x="3654699" y="0"/>
                  </a:cubicBezTo>
                  <a:cubicBezTo>
                    <a:pt x="3906751" y="-27213"/>
                    <a:pt x="4035195" y="13431"/>
                    <a:pt x="4272773" y="0"/>
                  </a:cubicBezTo>
                  <a:cubicBezTo>
                    <a:pt x="4510351" y="-13431"/>
                    <a:pt x="4891038" y="30952"/>
                    <a:pt x="5374557" y="0"/>
                  </a:cubicBezTo>
                  <a:cubicBezTo>
                    <a:pt x="5357967" y="178650"/>
                    <a:pt x="5372344" y="204727"/>
                    <a:pt x="5374557" y="395058"/>
                  </a:cubicBezTo>
                  <a:cubicBezTo>
                    <a:pt x="5376770" y="585389"/>
                    <a:pt x="5386425" y="681219"/>
                    <a:pt x="5374557" y="774623"/>
                  </a:cubicBezTo>
                  <a:cubicBezTo>
                    <a:pt x="5124425" y="806498"/>
                    <a:pt x="4806961" y="764259"/>
                    <a:pt x="4595246" y="774623"/>
                  </a:cubicBezTo>
                  <a:cubicBezTo>
                    <a:pt x="4383531" y="784987"/>
                    <a:pt x="4194614" y="788207"/>
                    <a:pt x="3815935" y="774623"/>
                  </a:cubicBezTo>
                  <a:cubicBezTo>
                    <a:pt x="3437256" y="761039"/>
                    <a:pt x="3252488" y="750291"/>
                    <a:pt x="3090370" y="774623"/>
                  </a:cubicBezTo>
                  <a:cubicBezTo>
                    <a:pt x="2928253" y="798955"/>
                    <a:pt x="2673014" y="777420"/>
                    <a:pt x="2364805" y="774623"/>
                  </a:cubicBezTo>
                  <a:cubicBezTo>
                    <a:pt x="2056597" y="771826"/>
                    <a:pt x="1743384" y="776422"/>
                    <a:pt x="1585494" y="774623"/>
                  </a:cubicBezTo>
                  <a:cubicBezTo>
                    <a:pt x="1427604" y="772824"/>
                    <a:pt x="1119540" y="796798"/>
                    <a:pt x="967420" y="774623"/>
                  </a:cubicBezTo>
                  <a:cubicBezTo>
                    <a:pt x="815300" y="752448"/>
                    <a:pt x="309573" y="806483"/>
                    <a:pt x="0" y="774623"/>
                  </a:cubicBezTo>
                  <a:cubicBezTo>
                    <a:pt x="-3010" y="613086"/>
                    <a:pt x="-7218" y="490195"/>
                    <a:pt x="0" y="387312"/>
                  </a:cubicBezTo>
                  <a:cubicBezTo>
                    <a:pt x="7218" y="284429"/>
                    <a:pt x="-10292" y="133933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007475747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=&gt; Dispositif de conquête des salariés</a:t>
              </a:r>
            </a:p>
          </p:txBody>
        </p:sp>
        <p:pic>
          <p:nvPicPr>
            <p:cNvPr id="174" name="Picture 4" descr="Collection d'illustration flèche dessinés à la main">
              <a:extLst>
                <a:ext uri="{FF2B5EF4-FFF2-40B4-BE49-F238E27FC236}">
                  <a16:creationId xmlns:a16="http://schemas.microsoft.com/office/drawing/2014/main" id="{B596D76B-9361-4E2D-8C92-02D19E41CD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13" t="9171" r="29317" b="75959"/>
            <a:stretch/>
          </p:blipFill>
          <p:spPr bwMode="auto">
            <a:xfrm rot="9665674">
              <a:off x="3248522" y="3481056"/>
              <a:ext cx="366897" cy="536471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D296DF-4D67-42AE-8969-0492481A77F1}"/>
              </a:ext>
            </a:extLst>
          </p:cNvPr>
          <p:cNvGrpSpPr/>
          <p:nvPr/>
        </p:nvGrpSpPr>
        <p:grpSpPr>
          <a:xfrm>
            <a:off x="6276346" y="3504696"/>
            <a:ext cx="5220328" cy="1059834"/>
            <a:chOff x="6276346" y="3504696"/>
            <a:chExt cx="5220328" cy="1059834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F5F21394-E51D-4822-BCCD-4963F2135FED}"/>
                </a:ext>
              </a:extLst>
            </p:cNvPr>
            <p:cNvSpPr/>
            <p:nvPr/>
          </p:nvSpPr>
          <p:spPr>
            <a:xfrm>
              <a:off x="6276346" y="3789907"/>
              <a:ext cx="5220328" cy="774623"/>
            </a:xfrm>
            <a:custGeom>
              <a:avLst/>
              <a:gdLst>
                <a:gd name="connsiteX0" fmla="*/ 0 w 5220328"/>
                <a:gd name="connsiteY0" fmla="*/ 0 h 774623"/>
                <a:gd name="connsiteX1" fmla="*/ 756948 w 5220328"/>
                <a:gd name="connsiteY1" fmla="*/ 0 h 774623"/>
                <a:gd name="connsiteX2" fmla="*/ 1461692 w 5220328"/>
                <a:gd name="connsiteY2" fmla="*/ 0 h 774623"/>
                <a:gd name="connsiteX3" fmla="*/ 2166436 w 5220328"/>
                <a:gd name="connsiteY3" fmla="*/ 0 h 774623"/>
                <a:gd name="connsiteX4" fmla="*/ 2818977 w 5220328"/>
                <a:gd name="connsiteY4" fmla="*/ 0 h 774623"/>
                <a:gd name="connsiteX5" fmla="*/ 3523721 w 5220328"/>
                <a:gd name="connsiteY5" fmla="*/ 0 h 774623"/>
                <a:gd name="connsiteX6" fmla="*/ 4228466 w 5220328"/>
                <a:gd name="connsiteY6" fmla="*/ 0 h 774623"/>
                <a:gd name="connsiteX7" fmla="*/ 5220328 w 5220328"/>
                <a:gd name="connsiteY7" fmla="*/ 0 h 774623"/>
                <a:gd name="connsiteX8" fmla="*/ 5220328 w 5220328"/>
                <a:gd name="connsiteY8" fmla="*/ 387312 h 774623"/>
                <a:gd name="connsiteX9" fmla="*/ 5220328 w 5220328"/>
                <a:gd name="connsiteY9" fmla="*/ 774623 h 774623"/>
                <a:gd name="connsiteX10" fmla="*/ 4567787 w 5220328"/>
                <a:gd name="connsiteY10" fmla="*/ 774623 h 774623"/>
                <a:gd name="connsiteX11" fmla="*/ 3810839 w 5220328"/>
                <a:gd name="connsiteY11" fmla="*/ 774623 h 774623"/>
                <a:gd name="connsiteX12" fmla="*/ 3210502 w 5220328"/>
                <a:gd name="connsiteY12" fmla="*/ 774623 h 774623"/>
                <a:gd name="connsiteX13" fmla="*/ 2557961 w 5220328"/>
                <a:gd name="connsiteY13" fmla="*/ 774623 h 774623"/>
                <a:gd name="connsiteX14" fmla="*/ 1957623 w 5220328"/>
                <a:gd name="connsiteY14" fmla="*/ 774623 h 774623"/>
                <a:gd name="connsiteX15" fmla="*/ 1305082 w 5220328"/>
                <a:gd name="connsiteY15" fmla="*/ 774623 h 774623"/>
                <a:gd name="connsiteX16" fmla="*/ 809151 w 5220328"/>
                <a:gd name="connsiteY16" fmla="*/ 774623 h 774623"/>
                <a:gd name="connsiteX17" fmla="*/ 0 w 5220328"/>
                <a:gd name="connsiteY17" fmla="*/ 774623 h 774623"/>
                <a:gd name="connsiteX18" fmla="*/ 0 w 5220328"/>
                <a:gd name="connsiteY18" fmla="*/ 402804 h 774623"/>
                <a:gd name="connsiteX19" fmla="*/ 0 w 5220328"/>
                <a:gd name="connsiteY19" fmla="*/ 0 h 77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220328" h="774623" fill="none" extrusionOk="0">
                  <a:moveTo>
                    <a:pt x="0" y="0"/>
                  </a:moveTo>
                  <a:cubicBezTo>
                    <a:pt x="305255" y="24172"/>
                    <a:pt x="497391" y="14526"/>
                    <a:pt x="756948" y="0"/>
                  </a:cubicBezTo>
                  <a:cubicBezTo>
                    <a:pt x="1016505" y="-14526"/>
                    <a:pt x="1204329" y="-18969"/>
                    <a:pt x="1461692" y="0"/>
                  </a:cubicBezTo>
                  <a:cubicBezTo>
                    <a:pt x="1719055" y="18969"/>
                    <a:pt x="1970835" y="-23183"/>
                    <a:pt x="2166436" y="0"/>
                  </a:cubicBezTo>
                  <a:cubicBezTo>
                    <a:pt x="2362037" y="23183"/>
                    <a:pt x="2554589" y="-28233"/>
                    <a:pt x="2818977" y="0"/>
                  </a:cubicBezTo>
                  <a:cubicBezTo>
                    <a:pt x="3083365" y="28233"/>
                    <a:pt x="3276658" y="34453"/>
                    <a:pt x="3523721" y="0"/>
                  </a:cubicBezTo>
                  <a:cubicBezTo>
                    <a:pt x="3770784" y="-34453"/>
                    <a:pt x="3994646" y="-9240"/>
                    <a:pt x="4228466" y="0"/>
                  </a:cubicBezTo>
                  <a:cubicBezTo>
                    <a:pt x="4462287" y="9240"/>
                    <a:pt x="4820487" y="-13147"/>
                    <a:pt x="5220328" y="0"/>
                  </a:cubicBezTo>
                  <a:cubicBezTo>
                    <a:pt x="5223208" y="90399"/>
                    <a:pt x="5223960" y="230051"/>
                    <a:pt x="5220328" y="387312"/>
                  </a:cubicBezTo>
                  <a:cubicBezTo>
                    <a:pt x="5216696" y="544573"/>
                    <a:pt x="5231554" y="682360"/>
                    <a:pt x="5220328" y="774623"/>
                  </a:cubicBezTo>
                  <a:cubicBezTo>
                    <a:pt x="4962113" y="773360"/>
                    <a:pt x="4794494" y="805675"/>
                    <a:pt x="4567787" y="774623"/>
                  </a:cubicBezTo>
                  <a:cubicBezTo>
                    <a:pt x="4341080" y="743571"/>
                    <a:pt x="3990619" y="749414"/>
                    <a:pt x="3810839" y="774623"/>
                  </a:cubicBezTo>
                  <a:cubicBezTo>
                    <a:pt x="3631059" y="799832"/>
                    <a:pt x="3469318" y="786416"/>
                    <a:pt x="3210502" y="774623"/>
                  </a:cubicBezTo>
                  <a:cubicBezTo>
                    <a:pt x="2951686" y="762830"/>
                    <a:pt x="2824665" y="786345"/>
                    <a:pt x="2557961" y="774623"/>
                  </a:cubicBezTo>
                  <a:cubicBezTo>
                    <a:pt x="2291257" y="762901"/>
                    <a:pt x="2197694" y="783092"/>
                    <a:pt x="1957623" y="774623"/>
                  </a:cubicBezTo>
                  <a:cubicBezTo>
                    <a:pt x="1717552" y="766154"/>
                    <a:pt x="1474613" y="785226"/>
                    <a:pt x="1305082" y="774623"/>
                  </a:cubicBezTo>
                  <a:cubicBezTo>
                    <a:pt x="1135551" y="764020"/>
                    <a:pt x="913872" y="785225"/>
                    <a:pt x="809151" y="774623"/>
                  </a:cubicBezTo>
                  <a:cubicBezTo>
                    <a:pt x="704430" y="764021"/>
                    <a:pt x="274957" y="792425"/>
                    <a:pt x="0" y="774623"/>
                  </a:cubicBezTo>
                  <a:cubicBezTo>
                    <a:pt x="-13393" y="593007"/>
                    <a:pt x="-12240" y="550660"/>
                    <a:pt x="0" y="402804"/>
                  </a:cubicBezTo>
                  <a:cubicBezTo>
                    <a:pt x="12240" y="254948"/>
                    <a:pt x="-8626" y="108387"/>
                    <a:pt x="0" y="0"/>
                  </a:cubicBezTo>
                  <a:close/>
                </a:path>
                <a:path w="5220328" h="774623" stroke="0" extrusionOk="0">
                  <a:moveTo>
                    <a:pt x="0" y="0"/>
                  </a:moveTo>
                  <a:cubicBezTo>
                    <a:pt x="163946" y="11253"/>
                    <a:pt x="330082" y="6423"/>
                    <a:pt x="548134" y="0"/>
                  </a:cubicBezTo>
                  <a:cubicBezTo>
                    <a:pt x="766186" y="-6423"/>
                    <a:pt x="859490" y="6571"/>
                    <a:pt x="1044066" y="0"/>
                  </a:cubicBezTo>
                  <a:cubicBezTo>
                    <a:pt x="1228642" y="-6571"/>
                    <a:pt x="1359363" y="3791"/>
                    <a:pt x="1644403" y="0"/>
                  </a:cubicBezTo>
                  <a:cubicBezTo>
                    <a:pt x="1929443" y="-3791"/>
                    <a:pt x="2029176" y="25970"/>
                    <a:pt x="2296944" y="0"/>
                  </a:cubicBezTo>
                  <a:cubicBezTo>
                    <a:pt x="2564712" y="-25970"/>
                    <a:pt x="2739577" y="32702"/>
                    <a:pt x="3001689" y="0"/>
                  </a:cubicBezTo>
                  <a:cubicBezTo>
                    <a:pt x="3263801" y="-32702"/>
                    <a:pt x="3433520" y="-25392"/>
                    <a:pt x="3549823" y="0"/>
                  </a:cubicBezTo>
                  <a:cubicBezTo>
                    <a:pt x="3666126" y="25392"/>
                    <a:pt x="3859019" y="8501"/>
                    <a:pt x="4150161" y="0"/>
                  </a:cubicBezTo>
                  <a:cubicBezTo>
                    <a:pt x="4441303" y="-8501"/>
                    <a:pt x="4685482" y="39871"/>
                    <a:pt x="5220328" y="0"/>
                  </a:cubicBezTo>
                  <a:cubicBezTo>
                    <a:pt x="5203738" y="178650"/>
                    <a:pt x="5218115" y="204727"/>
                    <a:pt x="5220328" y="395058"/>
                  </a:cubicBezTo>
                  <a:cubicBezTo>
                    <a:pt x="5222541" y="585389"/>
                    <a:pt x="5232196" y="681219"/>
                    <a:pt x="5220328" y="774623"/>
                  </a:cubicBezTo>
                  <a:cubicBezTo>
                    <a:pt x="5007695" y="783796"/>
                    <a:pt x="4668699" y="782048"/>
                    <a:pt x="4463380" y="774623"/>
                  </a:cubicBezTo>
                  <a:cubicBezTo>
                    <a:pt x="4258061" y="767198"/>
                    <a:pt x="4055552" y="738850"/>
                    <a:pt x="3706433" y="774623"/>
                  </a:cubicBezTo>
                  <a:cubicBezTo>
                    <a:pt x="3357314" y="810396"/>
                    <a:pt x="3219613" y="770478"/>
                    <a:pt x="3001689" y="774623"/>
                  </a:cubicBezTo>
                  <a:cubicBezTo>
                    <a:pt x="2783765" y="778768"/>
                    <a:pt x="2475742" y="771496"/>
                    <a:pt x="2296944" y="774623"/>
                  </a:cubicBezTo>
                  <a:cubicBezTo>
                    <a:pt x="2118147" y="777750"/>
                    <a:pt x="1752561" y="782982"/>
                    <a:pt x="1539997" y="774623"/>
                  </a:cubicBezTo>
                  <a:cubicBezTo>
                    <a:pt x="1327433" y="766264"/>
                    <a:pt x="1169438" y="790413"/>
                    <a:pt x="939659" y="774623"/>
                  </a:cubicBezTo>
                  <a:cubicBezTo>
                    <a:pt x="709880" y="758833"/>
                    <a:pt x="402943" y="735942"/>
                    <a:pt x="0" y="774623"/>
                  </a:cubicBezTo>
                  <a:cubicBezTo>
                    <a:pt x="-3010" y="613086"/>
                    <a:pt x="-7218" y="490195"/>
                    <a:pt x="0" y="387312"/>
                  </a:cubicBezTo>
                  <a:cubicBezTo>
                    <a:pt x="7218" y="284429"/>
                    <a:pt x="-10292" y="133933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007475747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=&gt; Dispositif de détection des décideurs</a:t>
              </a:r>
            </a:p>
          </p:txBody>
        </p:sp>
        <p:pic>
          <p:nvPicPr>
            <p:cNvPr id="175" name="Picture 4" descr="Collection d'illustration flèche dessinés à la main">
              <a:extLst>
                <a:ext uri="{FF2B5EF4-FFF2-40B4-BE49-F238E27FC236}">
                  <a16:creationId xmlns:a16="http://schemas.microsoft.com/office/drawing/2014/main" id="{8835DE5D-1F35-4C45-8B84-7F38CF00DA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13" t="9171" r="29317" b="75959"/>
            <a:stretch/>
          </p:blipFill>
          <p:spPr bwMode="auto">
            <a:xfrm rot="11814228" flipH="1">
              <a:off x="8680895" y="3504696"/>
              <a:ext cx="375718" cy="549369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6" name="Image 175">
            <a:extLst>
              <a:ext uri="{FF2B5EF4-FFF2-40B4-BE49-F238E27FC236}">
                <a16:creationId xmlns:a16="http://schemas.microsoft.com/office/drawing/2014/main" id="{2F6A7698-1475-4593-9C1C-1D291BAE43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36" t="3296" b="1"/>
          <a:stretch/>
        </p:blipFill>
        <p:spPr>
          <a:xfrm>
            <a:off x="1417124" y="5658182"/>
            <a:ext cx="1290452" cy="571083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9A7D29-893D-4AC6-A8E3-FC4745040949}"/>
              </a:ext>
            </a:extLst>
          </p:cNvPr>
          <p:cNvGrpSpPr/>
          <p:nvPr/>
        </p:nvGrpSpPr>
        <p:grpSpPr>
          <a:xfrm>
            <a:off x="10771793" y="1527212"/>
            <a:ext cx="1095500" cy="1180286"/>
            <a:chOff x="-26580" y="106173"/>
            <a:chExt cx="5330458" cy="5743008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4B62D19-7647-4E9E-9903-06416894D7CE}"/>
                </a:ext>
              </a:extLst>
            </p:cNvPr>
            <p:cNvSpPr/>
            <p:nvPr/>
          </p:nvSpPr>
          <p:spPr>
            <a:xfrm>
              <a:off x="-26580" y="106173"/>
              <a:ext cx="5330458" cy="5330458"/>
            </a:xfrm>
            <a:custGeom>
              <a:avLst/>
              <a:gdLst>
                <a:gd name="connsiteX0" fmla="*/ 0 w 5330458"/>
                <a:gd name="connsiteY0" fmla="*/ 2665229 h 5330458"/>
                <a:gd name="connsiteX1" fmla="*/ 2665229 w 5330458"/>
                <a:gd name="connsiteY1" fmla="*/ 0 h 5330458"/>
                <a:gd name="connsiteX2" fmla="*/ 5330458 w 5330458"/>
                <a:gd name="connsiteY2" fmla="*/ 2665229 h 5330458"/>
                <a:gd name="connsiteX3" fmla="*/ 2665229 w 5330458"/>
                <a:gd name="connsiteY3" fmla="*/ 5330458 h 5330458"/>
                <a:gd name="connsiteX4" fmla="*/ 0 w 5330458"/>
                <a:gd name="connsiteY4" fmla="*/ 2665229 h 5330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0458" h="5330458" fill="none" extrusionOk="0">
                  <a:moveTo>
                    <a:pt x="0" y="2665229"/>
                  </a:moveTo>
                  <a:cubicBezTo>
                    <a:pt x="216142" y="1373894"/>
                    <a:pt x="1062729" y="-163697"/>
                    <a:pt x="2665229" y="0"/>
                  </a:cubicBezTo>
                  <a:cubicBezTo>
                    <a:pt x="3784371" y="22154"/>
                    <a:pt x="5255626" y="1495666"/>
                    <a:pt x="5330458" y="2665229"/>
                  </a:cubicBezTo>
                  <a:cubicBezTo>
                    <a:pt x="5331616" y="3792272"/>
                    <a:pt x="3999826" y="5377468"/>
                    <a:pt x="2665229" y="5330458"/>
                  </a:cubicBezTo>
                  <a:cubicBezTo>
                    <a:pt x="1096936" y="5205821"/>
                    <a:pt x="85844" y="4089047"/>
                    <a:pt x="0" y="2665229"/>
                  </a:cubicBezTo>
                  <a:close/>
                </a:path>
                <a:path w="5330458" h="5330458" stroke="0" extrusionOk="0">
                  <a:moveTo>
                    <a:pt x="0" y="2665229"/>
                  </a:moveTo>
                  <a:cubicBezTo>
                    <a:pt x="-119884" y="972196"/>
                    <a:pt x="1338404" y="-64726"/>
                    <a:pt x="2665229" y="0"/>
                  </a:cubicBezTo>
                  <a:cubicBezTo>
                    <a:pt x="4266803" y="274763"/>
                    <a:pt x="5108514" y="1296742"/>
                    <a:pt x="5330458" y="2665229"/>
                  </a:cubicBezTo>
                  <a:cubicBezTo>
                    <a:pt x="5208488" y="4031352"/>
                    <a:pt x="4305841" y="5267778"/>
                    <a:pt x="2665229" y="5330458"/>
                  </a:cubicBezTo>
                  <a:cubicBezTo>
                    <a:pt x="985102" y="5113500"/>
                    <a:pt x="77260" y="4195738"/>
                    <a:pt x="0" y="266522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C000"/>
              </a:solidFill>
              <a:extLst>
                <a:ext uri="{C807C97D-BFC1-408E-A445-0C87EB9F89A2}">
                  <ask:lineSketchStyleProps xmlns:ask="http://schemas.microsoft.com/office/drawing/2018/sketchyshapes" sd="3978248048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0" name="Image 179">
              <a:extLst>
                <a:ext uri="{FF2B5EF4-FFF2-40B4-BE49-F238E27FC236}">
                  <a16:creationId xmlns:a16="http://schemas.microsoft.com/office/drawing/2014/main" id="{E1BB4A63-1499-4A45-9159-AEFB5A63F7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04" b="91214" l="9972" r="89935">
                          <a14:foregroundMark x1="11634" y1="79393" x2="23269" y2="80032"/>
                          <a14:foregroundMark x1="23269" y1="80032" x2="39428" y2="78275"/>
                          <a14:foregroundMark x1="39428" y1="78275" x2="81810" y2="79233"/>
                          <a14:foregroundMark x1="81810" y1="79233" x2="86611" y2="79073"/>
                          <a14:foregroundMark x1="86611" y1="79073" x2="81071" y2="77316"/>
                          <a14:foregroundMark x1="18744" y1="89457" x2="31671" y2="89776"/>
                          <a14:foregroundMark x1="31671" y1="89776" x2="37027" y2="89617"/>
                          <a14:foregroundMark x1="37027" y1="89617" x2="48292" y2="89617"/>
                          <a14:foregroundMark x1="48292" y1="89617" x2="64728" y2="88978"/>
                          <a14:foregroundMark x1="64728" y1="88978" x2="80148" y2="91214"/>
                          <a14:foregroundMark x1="80148" y1="91214" x2="80886" y2="88019"/>
                          <a14:foregroundMark x1="55771" y1="43930" x2="57618" y2="54633"/>
                          <a14:foregroundMark x1="65524" y1="31129" x2="65651" y2="32588"/>
                          <a14:foregroundMark x1="64081" y1="14537" x2="64777" y2="22538"/>
                          <a14:foregroundMark x1="65651" y1="32588" x2="65318" y2="33711"/>
                          <a14:foregroundMark x1="66806" y1="36047" x2="75993" y2="35783"/>
                          <a14:foregroundMark x1="75993" y1="35783" x2="81071" y2="35942"/>
                          <a14:foregroundMark x1="81071" y1="35942" x2="80517" y2="17252"/>
                          <a14:foregroundMark x1="81810" y1="17891" x2="81440" y2="34984"/>
                          <a14:foregroundMark x1="81440" y1="34984" x2="76916" y2="38339"/>
                          <a14:foregroundMark x1="76916" y1="38339" x2="66851" y2="37380"/>
                          <a14:foregroundMark x1="82641" y1="37220" x2="76177" y2="37061"/>
                          <a14:foregroundMark x1="81810" y1="18051" x2="82641" y2="35304"/>
                          <a14:foregroundMark x1="82641" y1="35304" x2="82179" y2="36102"/>
                          <a14:foregroundMark x1="82641" y1="37380" x2="77839" y2="39297"/>
                          <a14:foregroundMark x1="77839" y1="39297" x2="73500" y2="37859"/>
                          <a14:foregroundMark x1="65559" y1="13099" x2="80332" y2="14856"/>
                          <a14:foregroundMark x1="80517" y1="13419" x2="63620" y2="14377"/>
                          <a14:foregroundMark x1="69806" y1="11821" x2="69621" y2="17252"/>
                          <a14:foregroundMark x1="66205" y1="11342" x2="67405" y2="16454"/>
                          <a14:foregroundMark x1="72669" y1="11502" x2="72853" y2="16773"/>
                          <a14:foregroundMark x1="75808" y1="11342" x2="76177" y2="16294"/>
                          <a14:foregroundMark x1="78855" y1="11182" x2="79501" y2="17572"/>
                          <a14:backgroundMark x1="37211" y1="44888" x2="38873" y2="28754"/>
                          <a14:backgroundMark x1="38873" y1="28754" x2="39889" y2="26198"/>
                          <a14:backgroundMark x1="50416" y1="53834" x2="50416" y2="53834"/>
                          <a14:backgroundMark x1="50970" y1="40575" x2="50970" y2="40575"/>
                          <a14:backgroundMark x1="47368" y1="43450" x2="52078" y2="42492"/>
                          <a14:backgroundMark x1="50693" y1="41534" x2="50416" y2="26198"/>
                          <a14:backgroundMark x1="40166" y1="23802" x2="50046" y2="24121"/>
                          <a14:backgroundMark x1="50046" y1="24121" x2="50970" y2="26198"/>
                          <a14:backgroundMark x1="62235" y1="42013" x2="64451" y2="25559"/>
                          <a14:backgroundMark x1="64451" y1="25559" x2="62789" y2="23802"/>
                          <a14:backgroundMark x1="63897" y1="41534" x2="64543" y2="24760"/>
                          <a14:backgroundMark x1="64543" y1="24760" x2="63897" y2="22843"/>
                          <a14:backgroundMark x1="64174" y1="40096" x2="64728" y2="22364"/>
                          <a14:backgroundMark x1="50600" y1="60543" x2="50785" y2="44728"/>
                          <a14:backgroundMark x1="63897" y1="38818" x2="63897" y2="38818"/>
                          <a14:backgroundMark x1="64912" y1="37220" x2="64912" y2="37220"/>
                          <a14:backgroundMark x1="64912" y1="33866" x2="65743" y2="40256"/>
                          <a14:backgroundMark x1="65005" y1="22524" x2="65189" y2="31150"/>
                          <a14:backgroundMark x1="51339" y1="24441" x2="51339" y2="24441"/>
                          <a14:backgroundMark x1="60665" y1="23163" x2="43583" y2="22843"/>
                          <a14:backgroundMark x1="50785" y1="64856" x2="50785" y2="64856"/>
                          <a14:backgroundMark x1="62696" y1="56390" x2="62696" y2="56390"/>
                          <a14:backgroundMark x1="62696" y1="55431" x2="62696" y2="55431"/>
                          <a14:backgroundMark x1="62604" y1="54792" x2="62604" y2="547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45" t="21399" r="35051" b="29736"/>
            <a:stretch/>
          </p:blipFill>
          <p:spPr>
            <a:xfrm>
              <a:off x="120102" y="999150"/>
              <a:ext cx="4894460" cy="4850031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5327388-3E07-4609-AFD6-FA89E9375EC6}"/>
              </a:ext>
            </a:extLst>
          </p:cNvPr>
          <p:cNvGrpSpPr/>
          <p:nvPr/>
        </p:nvGrpSpPr>
        <p:grpSpPr>
          <a:xfrm>
            <a:off x="404359" y="1467335"/>
            <a:ext cx="1167641" cy="1241722"/>
            <a:chOff x="-2518557" y="606686"/>
            <a:chExt cx="5376383" cy="5717487"/>
          </a:xfrm>
        </p:grpSpPr>
        <p:grpSp>
          <p:nvGrpSpPr>
            <p:cNvPr id="186" name="Groupe 185">
              <a:extLst>
                <a:ext uri="{FF2B5EF4-FFF2-40B4-BE49-F238E27FC236}">
                  <a16:creationId xmlns:a16="http://schemas.microsoft.com/office/drawing/2014/main" id="{1C296065-5EFB-40E2-93AB-95595677F57C}"/>
                </a:ext>
              </a:extLst>
            </p:cNvPr>
            <p:cNvGrpSpPr/>
            <p:nvPr/>
          </p:nvGrpSpPr>
          <p:grpSpPr>
            <a:xfrm>
              <a:off x="-2518557" y="646424"/>
              <a:ext cx="5269887" cy="5677749"/>
              <a:chOff x="-26580" y="106173"/>
              <a:chExt cx="5330458" cy="5743008"/>
            </a:xfrm>
          </p:grpSpPr>
          <p:sp>
            <p:nvSpPr>
              <p:cNvPr id="187" name="Ellipse 186">
                <a:extLst>
                  <a:ext uri="{FF2B5EF4-FFF2-40B4-BE49-F238E27FC236}">
                    <a16:creationId xmlns:a16="http://schemas.microsoft.com/office/drawing/2014/main" id="{7AFCF5A3-80A4-45AB-8230-71EC8C319D7F}"/>
                  </a:ext>
                </a:extLst>
              </p:cNvPr>
              <p:cNvSpPr/>
              <p:nvPr/>
            </p:nvSpPr>
            <p:spPr>
              <a:xfrm>
                <a:off x="-26580" y="106173"/>
                <a:ext cx="5330458" cy="5330458"/>
              </a:xfrm>
              <a:custGeom>
                <a:avLst/>
                <a:gdLst>
                  <a:gd name="connsiteX0" fmla="*/ 0 w 5330458"/>
                  <a:gd name="connsiteY0" fmla="*/ 2665229 h 5330458"/>
                  <a:gd name="connsiteX1" fmla="*/ 2665229 w 5330458"/>
                  <a:gd name="connsiteY1" fmla="*/ 0 h 5330458"/>
                  <a:gd name="connsiteX2" fmla="*/ 5330458 w 5330458"/>
                  <a:gd name="connsiteY2" fmla="*/ 2665229 h 5330458"/>
                  <a:gd name="connsiteX3" fmla="*/ 2665229 w 5330458"/>
                  <a:gd name="connsiteY3" fmla="*/ 5330458 h 5330458"/>
                  <a:gd name="connsiteX4" fmla="*/ 0 w 5330458"/>
                  <a:gd name="connsiteY4" fmla="*/ 2665229 h 533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30458" h="5330458" fill="none" extrusionOk="0">
                    <a:moveTo>
                      <a:pt x="0" y="2665229"/>
                    </a:moveTo>
                    <a:cubicBezTo>
                      <a:pt x="216142" y="1373894"/>
                      <a:pt x="1062729" y="-163697"/>
                      <a:pt x="2665229" y="0"/>
                    </a:cubicBezTo>
                    <a:cubicBezTo>
                      <a:pt x="3784371" y="22154"/>
                      <a:pt x="5255626" y="1495666"/>
                      <a:pt x="5330458" y="2665229"/>
                    </a:cubicBezTo>
                    <a:cubicBezTo>
                      <a:pt x="5331616" y="3792272"/>
                      <a:pt x="3999826" y="5377468"/>
                      <a:pt x="2665229" y="5330458"/>
                    </a:cubicBezTo>
                    <a:cubicBezTo>
                      <a:pt x="1096936" y="5205821"/>
                      <a:pt x="85844" y="4089047"/>
                      <a:pt x="0" y="2665229"/>
                    </a:cubicBezTo>
                    <a:close/>
                  </a:path>
                  <a:path w="5330458" h="5330458" stroke="0" extrusionOk="0">
                    <a:moveTo>
                      <a:pt x="0" y="2665229"/>
                    </a:moveTo>
                    <a:cubicBezTo>
                      <a:pt x="-119884" y="972196"/>
                      <a:pt x="1338404" y="-64726"/>
                      <a:pt x="2665229" y="0"/>
                    </a:cubicBezTo>
                    <a:cubicBezTo>
                      <a:pt x="4266803" y="274763"/>
                      <a:pt x="5108514" y="1296742"/>
                      <a:pt x="5330458" y="2665229"/>
                    </a:cubicBezTo>
                    <a:cubicBezTo>
                      <a:pt x="5208488" y="4031352"/>
                      <a:pt x="4305841" y="5267778"/>
                      <a:pt x="2665229" y="5330458"/>
                    </a:cubicBezTo>
                    <a:cubicBezTo>
                      <a:pt x="985102" y="5113500"/>
                      <a:pt x="77260" y="4195738"/>
                      <a:pt x="0" y="2665229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3978248048">
                      <a:prstGeom prst="ellips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88" name="Image 187">
                <a:extLst>
                  <a:ext uri="{FF2B5EF4-FFF2-40B4-BE49-F238E27FC236}">
                    <a16:creationId xmlns:a16="http://schemas.microsoft.com/office/drawing/2014/main" id="{5072431D-9DA0-4964-B82A-4FC0BA00E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9904" b="91214" l="9972" r="89935">
                            <a14:foregroundMark x1="11634" y1="79393" x2="23269" y2="80032"/>
                            <a14:foregroundMark x1="23269" y1="80032" x2="39428" y2="78275"/>
                            <a14:foregroundMark x1="39428" y1="78275" x2="81810" y2="79233"/>
                            <a14:foregroundMark x1="81810" y1="79233" x2="86611" y2="79073"/>
                            <a14:foregroundMark x1="86611" y1="79073" x2="81071" y2="77316"/>
                            <a14:foregroundMark x1="18744" y1="89457" x2="31671" y2="89776"/>
                            <a14:foregroundMark x1="31671" y1="89776" x2="37027" y2="89617"/>
                            <a14:foregroundMark x1="37027" y1="89617" x2="48292" y2="89617"/>
                            <a14:foregroundMark x1="48292" y1="89617" x2="64728" y2="88978"/>
                            <a14:foregroundMark x1="64728" y1="88978" x2="80148" y2="91214"/>
                            <a14:foregroundMark x1="80148" y1="91214" x2="80886" y2="88019"/>
                            <a14:foregroundMark x1="55771" y1="43930" x2="57618" y2="54633"/>
                            <a14:foregroundMark x1="65524" y1="31129" x2="65651" y2="32588"/>
                            <a14:foregroundMark x1="64081" y1="14537" x2="64777" y2="22538"/>
                            <a14:foregroundMark x1="65651" y1="32588" x2="65318" y2="33711"/>
                            <a14:foregroundMark x1="66806" y1="36047" x2="75993" y2="35783"/>
                            <a14:foregroundMark x1="75993" y1="35783" x2="81071" y2="35942"/>
                            <a14:foregroundMark x1="81071" y1="35942" x2="80517" y2="17252"/>
                            <a14:foregroundMark x1="81810" y1="17891" x2="81440" y2="34984"/>
                            <a14:foregroundMark x1="81440" y1="34984" x2="76916" y2="38339"/>
                            <a14:foregroundMark x1="76916" y1="38339" x2="66851" y2="37380"/>
                            <a14:foregroundMark x1="82641" y1="37220" x2="76177" y2="37061"/>
                            <a14:foregroundMark x1="81810" y1="18051" x2="82641" y2="35304"/>
                            <a14:foregroundMark x1="82641" y1="35304" x2="82179" y2="36102"/>
                            <a14:foregroundMark x1="82641" y1="37380" x2="77839" y2="39297"/>
                            <a14:foregroundMark x1="77839" y1="39297" x2="73500" y2="37859"/>
                            <a14:foregroundMark x1="65559" y1="13099" x2="80332" y2="14856"/>
                            <a14:foregroundMark x1="80517" y1="13419" x2="63620" y2="14377"/>
                            <a14:foregroundMark x1="69806" y1="11821" x2="69621" y2="17252"/>
                            <a14:foregroundMark x1="66205" y1="11342" x2="67405" y2="16454"/>
                            <a14:foregroundMark x1="72669" y1="11502" x2="72853" y2="16773"/>
                            <a14:foregroundMark x1="75808" y1="11342" x2="76177" y2="16294"/>
                            <a14:foregroundMark x1="78855" y1="11182" x2="79501" y2="17572"/>
                            <a14:backgroundMark x1="37211" y1="44888" x2="38873" y2="28754"/>
                            <a14:backgroundMark x1="38873" y1="28754" x2="39889" y2="26198"/>
                            <a14:backgroundMark x1="50416" y1="53834" x2="50416" y2="53834"/>
                            <a14:backgroundMark x1="50970" y1="40575" x2="50970" y2="40575"/>
                            <a14:backgroundMark x1="47368" y1="43450" x2="52078" y2="42492"/>
                            <a14:backgroundMark x1="50693" y1="41534" x2="50416" y2="26198"/>
                            <a14:backgroundMark x1="40166" y1="23802" x2="50046" y2="24121"/>
                            <a14:backgroundMark x1="50046" y1="24121" x2="50970" y2="26198"/>
                            <a14:backgroundMark x1="62235" y1="42013" x2="64451" y2="25559"/>
                            <a14:backgroundMark x1="64451" y1="25559" x2="62789" y2="23802"/>
                            <a14:backgroundMark x1="63897" y1="41534" x2="64543" y2="24760"/>
                            <a14:backgroundMark x1="64543" y1="24760" x2="63897" y2="22843"/>
                            <a14:backgroundMark x1="64174" y1="40096" x2="64728" y2="22364"/>
                            <a14:backgroundMark x1="50600" y1="60543" x2="50785" y2="44728"/>
                            <a14:backgroundMark x1="63897" y1="38818" x2="63897" y2="38818"/>
                            <a14:backgroundMark x1="64912" y1="37220" x2="64912" y2="37220"/>
                            <a14:backgroundMark x1="64912" y1="33866" x2="65743" y2="40256"/>
                            <a14:backgroundMark x1="65005" y1="22524" x2="65189" y2="31150"/>
                            <a14:backgroundMark x1="51339" y1="24441" x2="51339" y2="24441"/>
                            <a14:backgroundMark x1="60665" y1="23163" x2="43583" y2="22843"/>
                            <a14:backgroundMark x1="50785" y1="64856" x2="50785" y2="64856"/>
                            <a14:backgroundMark x1="62696" y1="56390" x2="62696" y2="56390"/>
                            <a14:backgroundMark x1="62696" y1="55431" x2="62696" y2="55431"/>
                            <a14:backgroundMark x1="62604" y1="54792" x2="62604" y2="547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36" t="21399" r="35051" b="29736"/>
              <a:stretch/>
            </p:blipFill>
            <p:spPr>
              <a:xfrm>
                <a:off x="2556807" y="999150"/>
                <a:ext cx="2457755" cy="4850031"/>
              </a:xfrm>
              <a:prstGeom prst="rect">
                <a:avLst/>
              </a:prstGeom>
            </p:spPr>
          </p:pic>
        </p:grpSp>
        <p:pic>
          <p:nvPicPr>
            <p:cNvPr id="184" name="Image 183">
              <a:extLst>
                <a:ext uri="{FF2B5EF4-FFF2-40B4-BE49-F238E27FC236}">
                  <a16:creationId xmlns:a16="http://schemas.microsoft.com/office/drawing/2014/main" id="{731F03B4-EC76-44F3-B450-F389CE192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1963" y1="58367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3306" y1="56086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foregroundMark x1="24374" y1="37073" x2="24374" y2="37073"/>
                          <a14:foregroundMark x1="21779" y1="34472" x2="21779" y2="34472"/>
                          <a14:foregroundMark x1="13160" y1="40813" x2="13160" y2="40813"/>
                          <a14:foregroundMark x1="12604" y1="45691" x2="12604" y2="45691"/>
                          <a14:foregroundMark x1="12419" y1="44228" x2="12419" y2="44228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  <a14:backgroundMark x1="16867" y1="47480" x2="15292" y2="43089"/>
                          <a14:backgroundMark x1="15292" y1="43089" x2="16589" y2="41789"/>
                          <a14:backgroundMark x1="21872" y1="32846" x2="21872" y2="32846"/>
                          <a14:backgroundMark x1="11863" y1="26667" x2="15477" y2="19024"/>
                          <a14:backgroundMark x1="15477" y1="19024" x2="16867" y2="17398"/>
                          <a14:backgroundMark x1="17516" y1="15122" x2="22892" y2="10407"/>
                          <a14:backgroundMark x1="22892" y1="10407" x2="31789" y2="8780"/>
                          <a14:backgroundMark x1="31789" y1="8780" x2="21965" y2="10732"/>
                          <a14:backgroundMark x1="21965" y1="10732" x2="19092" y2="12683"/>
                          <a14:backgroundMark x1="19092" y1="12683" x2="29472" y2="8130"/>
                          <a14:backgroundMark x1="29472" y1="8130" x2="29935" y2="8130"/>
                          <a14:backgroundMark x1="30399" y1="8455" x2="33272" y2="8293"/>
                          <a14:backgroundMark x1="33272" y1="8293" x2="31789" y2="8780"/>
                          <a14:backgroundMark x1="11029" y1="30894" x2="11029" y2="28455"/>
                          <a14:backgroundMark x1="31511" y1="56260" x2="35774" y2="46341"/>
                          <a14:backgroundMark x1="35774" y1="46341" x2="38369" y2="43252"/>
                          <a14:backgroundMark x1="38369" y1="43252" x2="39018" y2="37886"/>
                          <a14:backgroundMark x1="39018" y1="37886" x2="38925" y2="26341"/>
                          <a14:backgroundMark x1="38925" y1="26341" x2="37627" y2="21138"/>
                          <a14:backgroundMark x1="37627" y1="21138" x2="35218" y2="25366"/>
                          <a14:backgroundMark x1="35218" y1="25366" x2="34940" y2="39837"/>
                          <a14:backgroundMark x1="34940" y1="39837" x2="33457" y2="45528"/>
                          <a14:backgroundMark x1="33457" y1="45528" x2="35125" y2="46992"/>
                          <a14:backgroundMark x1="35774" y1="41789" x2="37998" y2="28130"/>
                          <a14:backgroundMark x1="37257" y1="41626" x2="37257" y2="23089"/>
                          <a14:backgroundMark x1="38925" y1="37724" x2="35496" y2="26179"/>
                          <a14:backgroundMark x1="35496" y1="26179" x2="35589" y2="22276"/>
                          <a14:backgroundMark x1="36608" y1="26179" x2="36979" y2="26829"/>
                          <a14:backgroundMark x1="40686" y1="24553" x2="40037" y2="28455"/>
                          <a14:backgroundMark x1="40408" y1="27480" x2="35032" y2="16585"/>
                          <a14:backgroundMark x1="36145" y1="22276" x2="33642" y2="17073"/>
                          <a14:backgroundMark x1="35959" y1="19675" x2="34847" y2="19350"/>
                          <a14:backgroundMark x1="35681" y1="36098" x2="37813" y2="32520"/>
                          <a14:backgroundMark x1="37813" y1="32520" x2="37164" y2="33008"/>
                          <a14:backgroundMark x1="37813" y1="39512" x2="35125" y2="37886"/>
                          <a14:backgroundMark x1="35125" y1="37886" x2="34754" y2="37886"/>
                          <a14:backgroundMark x1="39110" y1="40000" x2="37627" y2="36098"/>
                          <a14:backgroundMark x1="34569" y1="41626" x2="34291" y2="38049"/>
                          <a14:backgroundMark x1="31511" y1="56585" x2="33920" y2="53333"/>
                          <a14:backgroundMark x1="33920" y1="53333" x2="34013" y2="52846"/>
                          <a14:backgroundMark x1="31603" y1="57073" x2="33920" y2="54309"/>
                          <a14:backgroundMark x1="33920" y1="54309" x2="34291" y2="54146"/>
                          <a14:backgroundMark x1="33086" y1="55285" x2="33735" y2="50894"/>
                          <a14:backgroundMark x1="33642" y1="51870" x2="33364" y2="56098"/>
                          <a14:backgroundMark x1="35681" y1="38862" x2="33457" y2="41789"/>
                          <a14:backgroundMark x1="11399" y1="29593" x2="10936" y2="29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1" t="5623" r="58810" b="41111"/>
            <a:stretch/>
          </p:blipFill>
          <p:spPr>
            <a:xfrm rot="21439164">
              <a:off x="-2446352" y="606686"/>
              <a:ext cx="5304178" cy="5307799"/>
            </a:xfrm>
            <a:prstGeom prst="ellipse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5421B2B-4868-4CB9-A54A-24953EFA7D3F}"/>
              </a:ext>
            </a:extLst>
          </p:cNvPr>
          <p:cNvGrpSpPr/>
          <p:nvPr/>
        </p:nvGrpSpPr>
        <p:grpSpPr>
          <a:xfrm>
            <a:off x="6187328" y="1441027"/>
            <a:ext cx="5846771" cy="4855328"/>
            <a:chOff x="6187328" y="1441027"/>
            <a:chExt cx="5846771" cy="48553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B2A9563-2517-4B44-8730-96925151C893}"/>
                </a:ext>
              </a:extLst>
            </p:cNvPr>
            <p:cNvSpPr/>
            <p:nvPr/>
          </p:nvSpPr>
          <p:spPr>
            <a:xfrm>
              <a:off x="6187328" y="1901818"/>
              <a:ext cx="5846771" cy="4394537"/>
            </a:xfrm>
            <a:prstGeom prst="rect">
              <a:avLst/>
            </a:prstGeom>
            <a:solidFill>
              <a:srgbClr val="FFFFFF">
                <a:alpha val="8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DF49ACB-BA8E-43D8-A731-F44C4CA3BE5B}"/>
                </a:ext>
              </a:extLst>
            </p:cNvPr>
            <p:cNvSpPr/>
            <p:nvPr/>
          </p:nvSpPr>
          <p:spPr>
            <a:xfrm>
              <a:off x="10771794" y="1441027"/>
              <a:ext cx="1157110" cy="460791"/>
            </a:xfrm>
            <a:prstGeom prst="rect">
              <a:avLst/>
            </a:prstGeom>
            <a:solidFill>
              <a:srgbClr val="FFFFFF">
                <a:alpha val="8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5129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dirty="0"/>
              <a:t>Ce dispositif est porté à la fois par Mikael LE GALL (BDD) et Olivier VIMARD (BDR).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Conquête des salariés - 1ère vidéo">
            <a:hlinkClick r:id="" action="ppaction://media"/>
            <a:extLst>
              <a:ext uri="{FF2B5EF4-FFF2-40B4-BE49-F238E27FC236}">
                <a16:creationId xmlns:a16="http://schemas.microsoft.com/office/drawing/2014/main" id="{DA21ED1D-635A-4C9D-8372-75263EF62746}"/>
              </a:ext>
            </a:extLst>
          </p:cNvPr>
          <p:cNvPicPr>
            <a:picLocks noGrp="1" noChangeAspect="1"/>
          </p:cNvPicPr>
          <p:nvPr>
            <p:ph idx="17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6106" y="1279994"/>
            <a:ext cx="8639175" cy="4859337"/>
          </a:xfrm>
        </p:spPr>
      </p:pic>
    </p:spTree>
    <p:extLst>
      <p:ext uri="{BB962C8B-B14F-4D97-AF65-F5344CB8AC3E}">
        <p14:creationId xmlns:p14="http://schemas.microsoft.com/office/powerpoint/2010/main" val="352694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B8B62E-E762-4A39-8F92-C29877037FEC}"/>
              </a:ext>
            </a:extLst>
          </p:cNvPr>
          <p:cNvSpPr/>
          <p:nvPr/>
        </p:nvSpPr>
        <p:spPr>
          <a:xfrm>
            <a:off x="3589362" y="2292864"/>
            <a:ext cx="4012442" cy="43188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</a:pPr>
            <a:r>
              <a:rPr lang="fr-FR" dirty="0"/>
              <a:t>Le dispositif</a:t>
            </a:r>
          </a:p>
          <a:p>
            <a:pPr>
              <a:lnSpc>
                <a:spcPct val="200000"/>
              </a:lnSpc>
            </a:pPr>
            <a:r>
              <a:rPr lang="fr-FR" dirty="0"/>
              <a:t>Boite à outils</a:t>
            </a:r>
          </a:p>
          <a:p>
            <a:pPr>
              <a:lnSpc>
                <a:spcPct val="200000"/>
              </a:lnSpc>
            </a:pPr>
            <a:r>
              <a:rPr lang="fr-FR" dirty="0"/>
              <a:t>Définition d’une stratégie de conquête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5" name="Picture 2" descr="Personnes debout ensemble en forme de flèche">
            <a:extLst>
              <a:ext uri="{FF2B5EF4-FFF2-40B4-BE49-F238E27FC236}">
                <a16:creationId xmlns:a16="http://schemas.microsoft.com/office/drawing/2014/main" id="{AC226FC1-43F6-46F4-B893-130AB5CD3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04" y="2738557"/>
            <a:ext cx="4361414" cy="43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28F4FA9-5FA4-404C-B2DE-5DEE7828B3B5}"/>
              </a:ext>
            </a:extLst>
          </p:cNvPr>
          <p:cNvGrpSpPr/>
          <p:nvPr/>
        </p:nvGrpSpPr>
        <p:grpSpPr>
          <a:xfrm>
            <a:off x="8701950" y="4338178"/>
            <a:ext cx="2578332" cy="2519822"/>
            <a:chOff x="-2307527" y="2436955"/>
            <a:chExt cx="2122271" cy="207410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D62127-CE28-4C82-B016-8BBD9921B2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EC0EF0A-2611-48E7-B702-82AB1CC77AFA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89593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E47FABD-3E95-4918-909D-7FF1CE6FE668}"/>
              </a:ext>
            </a:extLst>
          </p:cNvPr>
          <p:cNvSpPr/>
          <p:nvPr/>
        </p:nvSpPr>
        <p:spPr>
          <a:xfrm>
            <a:off x="9608347" y="1859273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C32579-DD11-4224-A20C-F3220F444C74}"/>
              </a:ext>
            </a:extLst>
          </p:cNvPr>
          <p:cNvSpPr/>
          <p:nvPr/>
        </p:nvSpPr>
        <p:spPr>
          <a:xfrm>
            <a:off x="7363752" y="1859273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17082-D7B2-44DE-8C2B-CEA3A57E1D77}"/>
              </a:ext>
            </a:extLst>
          </p:cNvPr>
          <p:cNvSpPr/>
          <p:nvPr/>
        </p:nvSpPr>
        <p:spPr>
          <a:xfrm>
            <a:off x="5085836" y="1859273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82707-F066-4339-84D1-2B6CF9C5EA95}"/>
              </a:ext>
            </a:extLst>
          </p:cNvPr>
          <p:cNvSpPr/>
          <p:nvPr/>
        </p:nvSpPr>
        <p:spPr>
          <a:xfrm>
            <a:off x="2741924" y="1860827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185E5F-607E-45B2-9A9D-50DE24B667AE}"/>
              </a:ext>
            </a:extLst>
          </p:cNvPr>
          <p:cNvSpPr/>
          <p:nvPr/>
        </p:nvSpPr>
        <p:spPr>
          <a:xfrm>
            <a:off x="442912" y="1860688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14F88294-D1E9-4E5A-900E-55ED27056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202" y="2153164"/>
            <a:ext cx="2845142" cy="2115870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B266EDD3-348E-417B-B887-F757E7CF6166}"/>
              </a:ext>
            </a:extLst>
          </p:cNvPr>
          <p:cNvGrpSpPr/>
          <p:nvPr/>
        </p:nvGrpSpPr>
        <p:grpSpPr>
          <a:xfrm>
            <a:off x="5286174" y="2497534"/>
            <a:ext cx="1838114" cy="1896454"/>
            <a:chOff x="437729" y="757756"/>
            <a:chExt cx="1566667" cy="161639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7D4FDCB-B16A-402C-961D-64E33C88F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516F5F-3F75-441D-ADDD-0B5500031FFB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Le dispositif de conquête des salariés se décompose en 5 étapes où chargés d’affaires et conseillers particuliers collaborent ensemble.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5E9F8C-E388-4988-86D7-EABFD9DA63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689189" y="2575257"/>
            <a:ext cx="1511695" cy="1495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E45BCA9-8CD3-4E9E-BF22-524609FEC597}"/>
              </a:ext>
            </a:extLst>
          </p:cNvPr>
          <p:cNvSpPr txBox="1"/>
          <p:nvPr/>
        </p:nvSpPr>
        <p:spPr>
          <a:xfrm>
            <a:off x="495194" y="4384702"/>
            <a:ext cx="1929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chargé d’affaires (pro / entreprise) informe son client des offres que 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avons pensé 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ses salariés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B163C39-20CD-4757-9B90-416ED040D693}"/>
              </a:ext>
            </a:extLst>
          </p:cNvPr>
          <p:cNvSpPr txBox="1"/>
          <p:nvPr/>
        </p:nvSpPr>
        <p:spPr>
          <a:xfrm>
            <a:off x="2898895" y="4440794"/>
            <a:ext cx="1705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chef d’entreprise informe ses salariés de l’ensemble des offres qui leur sont dédiées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4FBBFBB-5953-4244-AF45-45FA2D1B19EE}"/>
              </a:ext>
            </a:extLst>
          </p:cNvPr>
          <p:cNvSpPr txBox="1"/>
          <p:nvPr/>
        </p:nvSpPr>
        <p:spPr>
          <a:xfrm>
            <a:off x="5229485" y="4503228"/>
            <a:ext cx="1705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salarié effectue une demande de RDV auprès de la Caisse d’Epargne 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C081118-3AC7-4A3F-910E-D200CD4F34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7413787" y="2742520"/>
            <a:ext cx="2036775" cy="152846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31767130-F3A9-4D32-AA1D-5D64C45585FB}"/>
              </a:ext>
            </a:extLst>
          </p:cNvPr>
          <p:cNvSpPr txBox="1"/>
          <p:nvPr/>
        </p:nvSpPr>
        <p:spPr>
          <a:xfrm>
            <a:off x="7429748" y="4503227"/>
            <a:ext cx="1929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chargé de clientèle contacte le salarié prospect et lui fixe un RDV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99849D4-26D9-4E6F-8899-502B8AF3B594}"/>
              </a:ext>
            </a:extLst>
          </p:cNvPr>
          <p:cNvSpPr txBox="1"/>
          <p:nvPr/>
        </p:nvSpPr>
        <p:spPr>
          <a:xfrm>
            <a:off x="9744670" y="4533126"/>
            <a:ext cx="178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Lors de l’Entrée en Relation, le salarié client bénéficie de nos offres de bienvenue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B9174EC-7374-4AE3-AA3E-DFBBADF01FB0}"/>
              </a:ext>
            </a:extLst>
          </p:cNvPr>
          <p:cNvGrpSpPr/>
          <p:nvPr/>
        </p:nvGrpSpPr>
        <p:grpSpPr>
          <a:xfrm>
            <a:off x="2757885" y="2487408"/>
            <a:ext cx="1846631" cy="1953386"/>
            <a:chOff x="5886760" y="3199907"/>
            <a:chExt cx="1846631" cy="195338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9A43337-BC90-4201-85FE-1006306CF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221C649-F687-4730-9275-3CFFF5B9FBF7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773213-BD27-44C2-B7FC-FFFF0542E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40" name="Flèche : droite 39">
            <a:extLst>
              <a:ext uri="{FF2B5EF4-FFF2-40B4-BE49-F238E27FC236}">
                <a16:creationId xmlns:a16="http://schemas.microsoft.com/office/drawing/2014/main" id="{4A39050B-DC25-4BBC-9AB7-615A91692EE4}"/>
              </a:ext>
            </a:extLst>
          </p:cNvPr>
          <p:cNvSpPr/>
          <p:nvPr/>
        </p:nvSpPr>
        <p:spPr>
          <a:xfrm>
            <a:off x="434111" y="1637273"/>
            <a:ext cx="11314977" cy="48463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mber 2 icon">
            <a:extLst>
              <a:ext uri="{FF2B5EF4-FFF2-40B4-BE49-F238E27FC236}">
                <a16:creationId xmlns:a16="http://schemas.microsoft.com/office/drawing/2014/main" id="{DF14027A-66EA-41A8-AB24-4626C3ED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698" y="1668298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3 icon">
            <a:extLst>
              <a:ext uri="{FF2B5EF4-FFF2-40B4-BE49-F238E27FC236}">
                <a16:creationId xmlns:a16="http://schemas.microsoft.com/office/drawing/2014/main" id="{C2A983F3-878D-41F8-AE6C-BB5854B0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003" y="1638365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4 icon">
            <a:extLst>
              <a:ext uri="{FF2B5EF4-FFF2-40B4-BE49-F238E27FC236}">
                <a16:creationId xmlns:a16="http://schemas.microsoft.com/office/drawing/2014/main" id="{A66CC9C0-5B54-45C2-BEE3-44080456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74" y="1657665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5 icon">
            <a:extLst>
              <a:ext uri="{FF2B5EF4-FFF2-40B4-BE49-F238E27FC236}">
                <a16:creationId xmlns:a16="http://schemas.microsoft.com/office/drawing/2014/main" id="{376D606D-F7E3-4FB6-BE0F-1181C6F5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801" y="164821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umber 1 icon">
            <a:extLst>
              <a:ext uri="{FF2B5EF4-FFF2-40B4-BE49-F238E27FC236}">
                <a16:creationId xmlns:a16="http://schemas.microsoft.com/office/drawing/2014/main" id="{37E456BB-4818-4FBA-BE3A-EE02367B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92" y="1657665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8972E9-8467-4FF4-84B0-C30489C86C39}"/>
              </a:ext>
            </a:extLst>
          </p:cNvPr>
          <p:cNvSpPr/>
          <p:nvPr/>
        </p:nvSpPr>
        <p:spPr>
          <a:xfrm>
            <a:off x="6291567" y="2404850"/>
            <a:ext cx="779139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B3ED65-5CE1-4A81-9591-A2F3C0C4D5FF}"/>
              </a:ext>
            </a:extLst>
          </p:cNvPr>
          <p:cNvSpPr/>
          <p:nvPr/>
        </p:nvSpPr>
        <p:spPr>
          <a:xfrm>
            <a:off x="412539" y="5691116"/>
            <a:ext cx="11254724" cy="455106"/>
          </a:xfrm>
          <a:custGeom>
            <a:avLst/>
            <a:gdLst>
              <a:gd name="connsiteX0" fmla="*/ 0 w 11254724"/>
              <a:gd name="connsiteY0" fmla="*/ 0 h 455106"/>
              <a:gd name="connsiteX1" fmla="*/ 436948 w 11254724"/>
              <a:gd name="connsiteY1" fmla="*/ 0 h 455106"/>
              <a:gd name="connsiteX2" fmla="*/ 761349 w 11254724"/>
              <a:gd name="connsiteY2" fmla="*/ 0 h 455106"/>
              <a:gd name="connsiteX3" fmla="*/ 1085750 w 11254724"/>
              <a:gd name="connsiteY3" fmla="*/ 0 h 455106"/>
              <a:gd name="connsiteX4" fmla="*/ 1635245 w 11254724"/>
              <a:gd name="connsiteY4" fmla="*/ 0 h 455106"/>
              <a:gd name="connsiteX5" fmla="*/ 2522382 w 11254724"/>
              <a:gd name="connsiteY5" fmla="*/ 0 h 455106"/>
              <a:gd name="connsiteX6" fmla="*/ 3296972 w 11254724"/>
              <a:gd name="connsiteY6" fmla="*/ 0 h 455106"/>
              <a:gd name="connsiteX7" fmla="*/ 3959015 w 11254724"/>
              <a:gd name="connsiteY7" fmla="*/ 0 h 455106"/>
              <a:gd name="connsiteX8" fmla="*/ 4283416 w 11254724"/>
              <a:gd name="connsiteY8" fmla="*/ 0 h 455106"/>
              <a:gd name="connsiteX9" fmla="*/ 4720364 w 11254724"/>
              <a:gd name="connsiteY9" fmla="*/ 0 h 455106"/>
              <a:gd name="connsiteX10" fmla="*/ 5157312 w 11254724"/>
              <a:gd name="connsiteY10" fmla="*/ 0 h 455106"/>
              <a:gd name="connsiteX11" fmla="*/ 5706807 w 11254724"/>
              <a:gd name="connsiteY11" fmla="*/ 0 h 455106"/>
              <a:gd name="connsiteX12" fmla="*/ 6143755 w 11254724"/>
              <a:gd name="connsiteY12" fmla="*/ 0 h 455106"/>
              <a:gd name="connsiteX13" fmla="*/ 6468156 w 11254724"/>
              <a:gd name="connsiteY13" fmla="*/ 0 h 455106"/>
              <a:gd name="connsiteX14" fmla="*/ 7130199 w 11254724"/>
              <a:gd name="connsiteY14" fmla="*/ 0 h 455106"/>
              <a:gd name="connsiteX15" fmla="*/ 7904789 w 11254724"/>
              <a:gd name="connsiteY15" fmla="*/ 0 h 455106"/>
              <a:gd name="connsiteX16" fmla="*/ 8341737 w 11254724"/>
              <a:gd name="connsiteY16" fmla="*/ 0 h 455106"/>
              <a:gd name="connsiteX17" fmla="*/ 8666137 w 11254724"/>
              <a:gd name="connsiteY17" fmla="*/ 0 h 455106"/>
              <a:gd name="connsiteX18" fmla="*/ 9215633 w 11254724"/>
              <a:gd name="connsiteY18" fmla="*/ 0 h 455106"/>
              <a:gd name="connsiteX19" fmla="*/ 10102770 w 11254724"/>
              <a:gd name="connsiteY19" fmla="*/ 0 h 455106"/>
              <a:gd name="connsiteX20" fmla="*/ 11254724 w 11254724"/>
              <a:gd name="connsiteY20" fmla="*/ 0 h 455106"/>
              <a:gd name="connsiteX21" fmla="*/ 11254724 w 11254724"/>
              <a:gd name="connsiteY21" fmla="*/ 455106 h 455106"/>
              <a:gd name="connsiteX22" fmla="*/ 10817776 w 11254724"/>
              <a:gd name="connsiteY22" fmla="*/ 455106 h 455106"/>
              <a:gd name="connsiteX23" fmla="*/ 10268281 w 11254724"/>
              <a:gd name="connsiteY23" fmla="*/ 455106 h 455106"/>
              <a:gd name="connsiteX24" fmla="*/ 9831332 w 11254724"/>
              <a:gd name="connsiteY24" fmla="*/ 455106 h 455106"/>
              <a:gd name="connsiteX25" fmla="*/ 8944195 w 11254724"/>
              <a:gd name="connsiteY25" fmla="*/ 455106 h 455106"/>
              <a:gd name="connsiteX26" fmla="*/ 8394700 w 11254724"/>
              <a:gd name="connsiteY26" fmla="*/ 455106 h 455106"/>
              <a:gd name="connsiteX27" fmla="*/ 7845205 w 11254724"/>
              <a:gd name="connsiteY27" fmla="*/ 455106 h 455106"/>
              <a:gd name="connsiteX28" fmla="*/ 7183162 w 11254724"/>
              <a:gd name="connsiteY28" fmla="*/ 455106 h 455106"/>
              <a:gd name="connsiteX29" fmla="*/ 6858761 w 11254724"/>
              <a:gd name="connsiteY29" fmla="*/ 455106 h 455106"/>
              <a:gd name="connsiteX30" fmla="*/ 6196719 w 11254724"/>
              <a:gd name="connsiteY30" fmla="*/ 455106 h 455106"/>
              <a:gd name="connsiteX31" fmla="*/ 5647223 w 11254724"/>
              <a:gd name="connsiteY31" fmla="*/ 455106 h 455106"/>
              <a:gd name="connsiteX32" fmla="*/ 4760086 w 11254724"/>
              <a:gd name="connsiteY32" fmla="*/ 455106 h 455106"/>
              <a:gd name="connsiteX33" fmla="*/ 4098044 w 11254724"/>
              <a:gd name="connsiteY33" fmla="*/ 455106 h 455106"/>
              <a:gd name="connsiteX34" fmla="*/ 3210907 w 11254724"/>
              <a:gd name="connsiteY34" fmla="*/ 455106 h 455106"/>
              <a:gd name="connsiteX35" fmla="*/ 2323769 w 11254724"/>
              <a:gd name="connsiteY35" fmla="*/ 455106 h 455106"/>
              <a:gd name="connsiteX36" fmla="*/ 1436632 w 11254724"/>
              <a:gd name="connsiteY36" fmla="*/ 455106 h 455106"/>
              <a:gd name="connsiteX37" fmla="*/ 1112232 w 11254724"/>
              <a:gd name="connsiteY37" fmla="*/ 455106 h 455106"/>
              <a:gd name="connsiteX38" fmla="*/ 787831 w 11254724"/>
              <a:gd name="connsiteY38" fmla="*/ 455106 h 455106"/>
              <a:gd name="connsiteX39" fmla="*/ 0 w 11254724"/>
              <a:gd name="connsiteY39" fmla="*/ 455106 h 455106"/>
              <a:gd name="connsiteX40" fmla="*/ 0 w 11254724"/>
              <a:gd name="connsiteY40" fmla="*/ 0 h 455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54724" h="455106" fill="none" extrusionOk="0">
                <a:moveTo>
                  <a:pt x="0" y="0"/>
                </a:moveTo>
                <a:cubicBezTo>
                  <a:pt x="185759" y="-11921"/>
                  <a:pt x="296656" y="-1184"/>
                  <a:pt x="436948" y="0"/>
                </a:cubicBezTo>
                <a:cubicBezTo>
                  <a:pt x="577240" y="1184"/>
                  <a:pt x="682919" y="292"/>
                  <a:pt x="761349" y="0"/>
                </a:cubicBezTo>
                <a:cubicBezTo>
                  <a:pt x="839779" y="-292"/>
                  <a:pt x="934901" y="-8893"/>
                  <a:pt x="1085750" y="0"/>
                </a:cubicBezTo>
                <a:cubicBezTo>
                  <a:pt x="1236599" y="8893"/>
                  <a:pt x="1464250" y="-12305"/>
                  <a:pt x="1635245" y="0"/>
                </a:cubicBezTo>
                <a:cubicBezTo>
                  <a:pt x="1806241" y="12305"/>
                  <a:pt x="2166663" y="-8824"/>
                  <a:pt x="2522382" y="0"/>
                </a:cubicBezTo>
                <a:cubicBezTo>
                  <a:pt x="2878101" y="8824"/>
                  <a:pt x="2922131" y="17355"/>
                  <a:pt x="3296972" y="0"/>
                </a:cubicBezTo>
                <a:cubicBezTo>
                  <a:pt x="3671813" y="-17355"/>
                  <a:pt x="3697191" y="21440"/>
                  <a:pt x="3959015" y="0"/>
                </a:cubicBezTo>
                <a:cubicBezTo>
                  <a:pt x="4220839" y="-21440"/>
                  <a:pt x="4192720" y="-3880"/>
                  <a:pt x="4283416" y="0"/>
                </a:cubicBezTo>
                <a:cubicBezTo>
                  <a:pt x="4374112" y="3880"/>
                  <a:pt x="4602633" y="4173"/>
                  <a:pt x="4720364" y="0"/>
                </a:cubicBezTo>
                <a:cubicBezTo>
                  <a:pt x="4838095" y="-4173"/>
                  <a:pt x="4977879" y="-10925"/>
                  <a:pt x="5157312" y="0"/>
                </a:cubicBezTo>
                <a:cubicBezTo>
                  <a:pt x="5336745" y="10925"/>
                  <a:pt x="5500046" y="1354"/>
                  <a:pt x="5706807" y="0"/>
                </a:cubicBezTo>
                <a:cubicBezTo>
                  <a:pt x="5913569" y="-1354"/>
                  <a:pt x="6047356" y="21467"/>
                  <a:pt x="6143755" y="0"/>
                </a:cubicBezTo>
                <a:cubicBezTo>
                  <a:pt x="6240154" y="-21467"/>
                  <a:pt x="6345308" y="-11663"/>
                  <a:pt x="6468156" y="0"/>
                </a:cubicBezTo>
                <a:cubicBezTo>
                  <a:pt x="6591004" y="11663"/>
                  <a:pt x="6969317" y="18823"/>
                  <a:pt x="7130199" y="0"/>
                </a:cubicBezTo>
                <a:cubicBezTo>
                  <a:pt x="7291081" y="-18823"/>
                  <a:pt x="7670040" y="29037"/>
                  <a:pt x="7904789" y="0"/>
                </a:cubicBezTo>
                <a:cubicBezTo>
                  <a:pt x="8139538" y="-29037"/>
                  <a:pt x="8183375" y="2169"/>
                  <a:pt x="8341737" y="0"/>
                </a:cubicBezTo>
                <a:cubicBezTo>
                  <a:pt x="8500099" y="-2169"/>
                  <a:pt x="8598173" y="6259"/>
                  <a:pt x="8666137" y="0"/>
                </a:cubicBezTo>
                <a:cubicBezTo>
                  <a:pt x="8734101" y="-6259"/>
                  <a:pt x="8990738" y="-4457"/>
                  <a:pt x="9215633" y="0"/>
                </a:cubicBezTo>
                <a:cubicBezTo>
                  <a:pt x="9440528" y="4457"/>
                  <a:pt x="9773705" y="-16916"/>
                  <a:pt x="10102770" y="0"/>
                </a:cubicBezTo>
                <a:cubicBezTo>
                  <a:pt x="10431835" y="16916"/>
                  <a:pt x="10790646" y="-14588"/>
                  <a:pt x="11254724" y="0"/>
                </a:cubicBezTo>
                <a:cubicBezTo>
                  <a:pt x="11275740" y="121952"/>
                  <a:pt x="11255080" y="326066"/>
                  <a:pt x="11254724" y="455106"/>
                </a:cubicBezTo>
                <a:cubicBezTo>
                  <a:pt x="11132664" y="461616"/>
                  <a:pt x="10994351" y="457822"/>
                  <a:pt x="10817776" y="455106"/>
                </a:cubicBezTo>
                <a:cubicBezTo>
                  <a:pt x="10641201" y="452390"/>
                  <a:pt x="10414111" y="434025"/>
                  <a:pt x="10268281" y="455106"/>
                </a:cubicBezTo>
                <a:cubicBezTo>
                  <a:pt x="10122451" y="476187"/>
                  <a:pt x="9971533" y="440825"/>
                  <a:pt x="9831332" y="455106"/>
                </a:cubicBezTo>
                <a:cubicBezTo>
                  <a:pt x="9691131" y="469387"/>
                  <a:pt x="9143695" y="494940"/>
                  <a:pt x="8944195" y="455106"/>
                </a:cubicBezTo>
                <a:cubicBezTo>
                  <a:pt x="8744695" y="415272"/>
                  <a:pt x="8536212" y="444960"/>
                  <a:pt x="8394700" y="455106"/>
                </a:cubicBezTo>
                <a:cubicBezTo>
                  <a:pt x="8253189" y="465252"/>
                  <a:pt x="7999495" y="435027"/>
                  <a:pt x="7845205" y="455106"/>
                </a:cubicBezTo>
                <a:cubicBezTo>
                  <a:pt x="7690915" y="475185"/>
                  <a:pt x="7511992" y="445068"/>
                  <a:pt x="7183162" y="455106"/>
                </a:cubicBezTo>
                <a:cubicBezTo>
                  <a:pt x="6854332" y="465144"/>
                  <a:pt x="6981688" y="450697"/>
                  <a:pt x="6858761" y="455106"/>
                </a:cubicBezTo>
                <a:cubicBezTo>
                  <a:pt x="6735834" y="459515"/>
                  <a:pt x="6452709" y="454233"/>
                  <a:pt x="6196719" y="455106"/>
                </a:cubicBezTo>
                <a:cubicBezTo>
                  <a:pt x="5940729" y="455979"/>
                  <a:pt x="5777481" y="435943"/>
                  <a:pt x="5647223" y="455106"/>
                </a:cubicBezTo>
                <a:cubicBezTo>
                  <a:pt x="5516965" y="474269"/>
                  <a:pt x="5003824" y="432009"/>
                  <a:pt x="4760086" y="455106"/>
                </a:cubicBezTo>
                <a:cubicBezTo>
                  <a:pt x="4516348" y="478203"/>
                  <a:pt x="4244774" y="457311"/>
                  <a:pt x="4098044" y="455106"/>
                </a:cubicBezTo>
                <a:cubicBezTo>
                  <a:pt x="3951314" y="452901"/>
                  <a:pt x="3630713" y="448454"/>
                  <a:pt x="3210907" y="455106"/>
                </a:cubicBezTo>
                <a:cubicBezTo>
                  <a:pt x="2791101" y="461758"/>
                  <a:pt x="2524853" y="442305"/>
                  <a:pt x="2323769" y="455106"/>
                </a:cubicBezTo>
                <a:cubicBezTo>
                  <a:pt x="2122685" y="467907"/>
                  <a:pt x="1812726" y="498385"/>
                  <a:pt x="1436632" y="455106"/>
                </a:cubicBezTo>
                <a:cubicBezTo>
                  <a:pt x="1060538" y="411827"/>
                  <a:pt x="1261979" y="440719"/>
                  <a:pt x="1112232" y="455106"/>
                </a:cubicBezTo>
                <a:cubicBezTo>
                  <a:pt x="962485" y="469493"/>
                  <a:pt x="872750" y="449360"/>
                  <a:pt x="787831" y="455106"/>
                </a:cubicBezTo>
                <a:cubicBezTo>
                  <a:pt x="702912" y="460852"/>
                  <a:pt x="162729" y="430739"/>
                  <a:pt x="0" y="455106"/>
                </a:cubicBezTo>
                <a:cubicBezTo>
                  <a:pt x="1584" y="230323"/>
                  <a:pt x="-16927" y="149890"/>
                  <a:pt x="0" y="0"/>
                </a:cubicBezTo>
                <a:close/>
              </a:path>
              <a:path w="11254724" h="455106" stroke="0" extrusionOk="0">
                <a:moveTo>
                  <a:pt x="0" y="0"/>
                </a:moveTo>
                <a:cubicBezTo>
                  <a:pt x="214666" y="-9551"/>
                  <a:pt x="259380" y="11447"/>
                  <a:pt x="436948" y="0"/>
                </a:cubicBezTo>
                <a:cubicBezTo>
                  <a:pt x="614516" y="-11447"/>
                  <a:pt x="691476" y="-1932"/>
                  <a:pt x="761349" y="0"/>
                </a:cubicBezTo>
                <a:cubicBezTo>
                  <a:pt x="831222" y="1932"/>
                  <a:pt x="1182127" y="21609"/>
                  <a:pt x="1310844" y="0"/>
                </a:cubicBezTo>
                <a:cubicBezTo>
                  <a:pt x="1439561" y="-21609"/>
                  <a:pt x="1656881" y="15265"/>
                  <a:pt x="1972887" y="0"/>
                </a:cubicBezTo>
                <a:cubicBezTo>
                  <a:pt x="2288893" y="-15265"/>
                  <a:pt x="2381005" y="25261"/>
                  <a:pt x="2747477" y="0"/>
                </a:cubicBezTo>
                <a:cubicBezTo>
                  <a:pt x="3113949" y="-25261"/>
                  <a:pt x="3030213" y="-1693"/>
                  <a:pt x="3184425" y="0"/>
                </a:cubicBezTo>
                <a:cubicBezTo>
                  <a:pt x="3338637" y="1693"/>
                  <a:pt x="3485628" y="13023"/>
                  <a:pt x="3733920" y="0"/>
                </a:cubicBezTo>
                <a:cubicBezTo>
                  <a:pt x="3982212" y="-13023"/>
                  <a:pt x="4393464" y="31269"/>
                  <a:pt x="4621057" y="0"/>
                </a:cubicBezTo>
                <a:cubicBezTo>
                  <a:pt x="4848650" y="-31269"/>
                  <a:pt x="5063683" y="-10968"/>
                  <a:pt x="5395647" y="0"/>
                </a:cubicBezTo>
                <a:cubicBezTo>
                  <a:pt x="5727611" y="10968"/>
                  <a:pt x="5640858" y="12196"/>
                  <a:pt x="5720048" y="0"/>
                </a:cubicBezTo>
                <a:cubicBezTo>
                  <a:pt x="5799238" y="-12196"/>
                  <a:pt x="6031108" y="-11046"/>
                  <a:pt x="6156996" y="0"/>
                </a:cubicBezTo>
                <a:cubicBezTo>
                  <a:pt x="6282884" y="11046"/>
                  <a:pt x="6410484" y="-703"/>
                  <a:pt x="6481397" y="0"/>
                </a:cubicBezTo>
                <a:cubicBezTo>
                  <a:pt x="6552310" y="703"/>
                  <a:pt x="6983359" y="17240"/>
                  <a:pt x="7255987" y="0"/>
                </a:cubicBezTo>
                <a:cubicBezTo>
                  <a:pt x="7528615" y="-17240"/>
                  <a:pt x="7766046" y="-8467"/>
                  <a:pt x="8030577" y="0"/>
                </a:cubicBezTo>
                <a:cubicBezTo>
                  <a:pt x="8295108" y="8467"/>
                  <a:pt x="8263891" y="4398"/>
                  <a:pt x="8354977" y="0"/>
                </a:cubicBezTo>
                <a:cubicBezTo>
                  <a:pt x="8446063" y="-4398"/>
                  <a:pt x="8760457" y="-27200"/>
                  <a:pt x="9017020" y="0"/>
                </a:cubicBezTo>
                <a:cubicBezTo>
                  <a:pt x="9273583" y="27200"/>
                  <a:pt x="9441478" y="-26359"/>
                  <a:pt x="9566515" y="0"/>
                </a:cubicBezTo>
                <a:cubicBezTo>
                  <a:pt x="9691552" y="26359"/>
                  <a:pt x="9795680" y="-3284"/>
                  <a:pt x="9890916" y="0"/>
                </a:cubicBezTo>
                <a:cubicBezTo>
                  <a:pt x="9986152" y="3284"/>
                  <a:pt x="10957184" y="5199"/>
                  <a:pt x="11254724" y="0"/>
                </a:cubicBezTo>
                <a:cubicBezTo>
                  <a:pt x="11270853" y="163684"/>
                  <a:pt x="11269796" y="231791"/>
                  <a:pt x="11254724" y="455106"/>
                </a:cubicBezTo>
                <a:cubicBezTo>
                  <a:pt x="10952605" y="435718"/>
                  <a:pt x="10911168" y="483368"/>
                  <a:pt x="10592681" y="455106"/>
                </a:cubicBezTo>
                <a:cubicBezTo>
                  <a:pt x="10274194" y="426844"/>
                  <a:pt x="10098956" y="440959"/>
                  <a:pt x="9818092" y="455106"/>
                </a:cubicBezTo>
                <a:cubicBezTo>
                  <a:pt x="9537228" y="469253"/>
                  <a:pt x="9399624" y="452133"/>
                  <a:pt x="9156049" y="455106"/>
                </a:cubicBezTo>
                <a:cubicBezTo>
                  <a:pt x="8912474" y="458079"/>
                  <a:pt x="8812976" y="444908"/>
                  <a:pt x="8719101" y="455106"/>
                </a:cubicBezTo>
                <a:cubicBezTo>
                  <a:pt x="8625226" y="465304"/>
                  <a:pt x="8292500" y="477106"/>
                  <a:pt x="8169606" y="455106"/>
                </a:cubicBezTo>
                <a:cubicBezTo>
                  <a:pt x="8046713" y="433106"/>
                  <a:pt x="7826372" y="455337"/>
                  <a:pt x="7620110" y="455106"/>
                </a:cubicBezTo>
                <a:cubicBezTo>
                  <a:pt x="7413848" y="454875"/>
                  <a:pt x="7382474" y="446829"/>
                  <a:pt x="7183162" y="455106"/>
                </a:cubicBezTo>
                <a:cubicBezTo>
                  <a:pt x="6983850" y="463383"/>
                  <a:pt x="6960288" y="457132"/>
                  <a:pt x="6858761" y="455106"/>
                </a:cubicBezTo>
                <a:cubicBezTo>
                  <a:pt x="6757234" y="453080"/>
                  <a:pt x="6688399" y="455378"/>
                  <a:pt x="6534360" y="455106"/>
                </a:cubicBezTo>
                <a:cubicBezTo>
                  <a:pt x="6380321" y="454834"/>
                  <a:pt x="6304083" y="464727"/>
                  <a:pt x="6097412" y="455106"/>
                </a:cubicBezTo>
                <a:cubicBezTo>
                  <a:pt x="5890741" y="445485"/>
                  <a:pt x="5600030" y="426878"/>
                  <a:pt x="5435370" y="455106"/>
                </a:cubicBezTo>
                <a:cubicBezTo>
                  <a:pt x="5270710" y="483334"/>
                  <a:pt x="4964621" y="433769"/>
                  <a:pt x="4773327" y="455106"/>
                </a:cubicBezTo>
                <a:cubicBezTo>
                  <a:pt x="4582033" y="476443"/>
                  <a:pt x="4554389" y="469739"/>
                  <a:pt x="4336379" y="455106"/>
                </a:cubicBezTo>
                <a:cubicBezTo>
                  <a:pt x="4118369" y="440473"/>
                  <a:pt x="3838105" y="451069"/>
                  <a:pt x="3674336" y="455106"/>
                </a:cubicBezTo>
                <a:cubicBezTo>
                  <a:pt x="3510567" y="459143"/>
                  <a:pt x="3060222" y="464009"/>
                  <a:pt x="2899747" y="455106"/>
                </a:cubicBezTo>
                <a:cubicBezTo>
                  <a:pt x="2739272" y="446203"/>
                  <a:pt x="2261670" y="453921"/>
                  <a:pt x="2012609" y="455106"/>
                </a:cubicBezTo>
                <a:cubicBezTo>
                  <a:pt x="1763548" y="456291"/>
                  <a:pt x="1672291" y="470259"/>
                  <a:pt x="1575661" y="455106"/>
                </a:cubicBezTo>
                <a:cubicBezTo>
                  <a:pt x="1479031" y="439953"/>
                  <a:pt x="1244177" y="454791"/>
                  <a:pt x="1138713" y="455106"/>
                </a:cubicBezTo>
                <a:cubicBezTo>
                  <a:pt x="1033249" y="455421"/>
                  <a:pt x="302402" y="511202"/>
                  <a:pt x="0" y="455106"/>
                </a:cubicBezTo>
                <a:cubicBezTo>
                  <a:pt x="16577" y="239183"/>
                  <a:pt x="-2902" y="11820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Détails de ces 5 étapes dans les slides suivants</a:t>
            </a:r>
          </a:p>
        </p:txBody>
      </p:sp>
    </p:spTree>
    <p:extLst>
      <p:ext uri="{BB962C8B-B14F-4D97-AF65-F5344CB8AC3E}">
        <p14:creationId xmlns:p14="http://schemas.microsoft.com/office/powerpoint/2010/main" val="14153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8" grpId="0" animBg="1"/>
      <p:bldP spid="47" grpId="0" animBg="1"/>
      <p:bldP spid="46" grpId="0" animBg="1"/>
      <p:bldP spid="39" grpId="0" animBg="1"/>
      <p:bldP spid="11" grpId="0"/>
      <p:bldP spid="27" grpId="0"/>
      <p:bldP spid="31" grpId="0"/>
      <p:bldP spid="36" grpId="0"/>
      <p:bldP spid="37" grpId="0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E47FABD-3E95-4918-909D-7FF1CE6FE668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C32579-DD11-4224-A20C-F3220F444C74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17082-D7B2-44DE-8C2B-CEA3A57E1D77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82707-F066-4339-84D1-2B6CF9C5EA95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185E5F-607E-45B2-9A9D-50DE24B667AE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14F88294-D1E9-4E5A-900E-55ED27056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B266EDD3-348E-417B-B887-F757E7CF6166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7D4FDCB-B16A-402C-961D-64E33C88F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516F5F-3F75-441D-ADDD-0B5500031FFB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419307" cy="720000"/>
          </a:xfrm>
        </p:spPr>
        <p:txBody>
          <a:bodyPr/>
          <a:lstStyle/>
          <a:p>
            <a:r>
              <a:rPr lang="fr-FR" dirty="0"/>
              <a:t>Le chargé d’affaires informe son client (dirigeant / chef d’entreprise) des offres que nous avons pensées pour ses salariés.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5E9F8C-E388-4988-86D7-EABFD9DA63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C081118-3AC7-4A3F-910E-D200CD4F34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B9174EC-7374-4AE3-AA3E-DFBBADF01FB0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9A43337-BC90-4201-85FE-1006306CF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221C649-F687-4730-9275-3CFFF5B9FBF7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773213-BD27-44C2-B7FC-FFFF0542E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pic>
        <p:nvPicPr>
          <p:cNvPr id="1034" name="Picture 10" descr="Number 1 icon">
            <a:extLst>
              <a:ext uri="{FF2B5EF4-FFF2-40B4-BE49-F238E27FC236}">
                <a16:creationId xmlns:a16="http://schemas.microsoft.com/office/drawing/2014/main" id="{37E456BB-4818-4FBA-BE3A-EE02367B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C275549-5BEB-4BDD-8F93-06CA3D657586}"/>
              </a:ext>
            </a:extLst>
          </p:cNvPr>
          <p:cNvSpPr txBox="1">
            <a:spLocks/>
          </p:cNvSpPr>
          <p:nvPr/>
        </p:nvSpPr>
        <p:spPr>
          <a:xfrm>
            <a:off x="695325" y="1375143"/>
            <a:ext cx="9657235" cy="487352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Lors d’un RDV commercial, le chargé d’affaires explique le dispositif à son client en mettant en avant les avantages pour l’entreprise et pour les salariés. </a:t>
            </a:r>
          </a:p>
          <a:p>
            <a:r>
              <a:rPr lang="fr-FR" dirty="0">
                <a:sym typeface="Wingdings" panose="05000000000000000000" pitchFamily="2" charset="2"/>
              </a:rPr>
              <a:t>Il peut être seul ou accompagné d’un DA, GC, voire d’un DT…</a:t>
            </a:r>
          </a:p>
          <a:p>
            <a:endParaRPr lang="fr-FR" sz="5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56" name="Bulle narrative : rectangle à coins arrondis 55">
            <a:extLst>
              <a:ext uri="{FF2B5EF4-FFF2-40B4-BE49-F238E27FC236}">
                <a16:creationId xmlns:a16="http://schemas.microsoft.com/office/drawing/2014/main" id="{9BE72275-2566-4640-B13D-38F784F0F394}"/>
              </a:ext>
            </a:extLst>
          </p:cNvPr>
          <p:cNvSpPr/>
          <p:nvPr/>
        </p:nvSpPr>
        <p:spPr>
          <a:xfrm>
            <a:off x="2769963" y="5406092"/>
            <a:ext cx="2317756" cy="846144"/>
          </a:xfrm>
          <a:prstGeom prst="wedgeRoundRectCallout">
            <a:avLst>
              <a:gd name="adj1" fmla="val -65417"/>
              <a:gd name="adj2" fmla="val -5237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…vous différencier des autres employeurs via un dispositif innovant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BE7BCF-0FF1-4CA9-B8DF-EE14EDD72C20}"/>
              </a:ext>
            </a:extLst>
          </p:cNvPr>
          <p:cNvSpPr/>
          <p:nvPr/>
        </p:nvSpPr>
        <p:spPr>
          <a:xfrm>
            <a:off x="11312263" y="1658551"/>
            <a:ext cx="914400" cy="4795793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mber 2 icon">
            <a:extLst>
              <a:ext uri="{FF2B5EF4-FFF2-40B4-BE49-F238E27FC236}">
                <a16:creationId xmlns:a16="http://schemas.microsoft.com/office/drawing/2014/main" id="{DF14027A-66EA-41A8-AB24-4626C3ED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3 icon">
            <a:extLst>
              <a:ext uri="{FF2B5EF4-FFF2-40B4-BE49-F238E27FC236}">
                <a16:creationId xmlns:a16="http://schemas.microsoft.com/office/drawing/2014/main" id="{C2A983F3-878D-41F8-AE6C-BB5854B0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4 icon">
            <a:extLst>
              <a:ext uri="{FF2B5EF4-FFF2-40B4-BE49-F238E27FC236}">
                <a16:creationId xmlns:a16="http://schemas.microsoft.com/office/drawing/2014/main" id="{A66CC9C0-5B54-45C2-BEE3-44080456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5 icon">
            <a:extLst>
              <a:ext uri="{FF2B5EF4-FFF2-40B4-BE49-F238E27FC236}">
                <a16:creationId xmlns:a16="http://schemas.microsoft.com/office/drawing/2014/main" id="{376D606D-F7E3-4FB6-BE0F-1181C6F5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7F7D66AD-7EB4-4545-ACF1-9D73693483AE}"/>
              </a:ext>
            </a:extLst>
          </p:cNvPr>
          <p:cNvGrpSpPr/>
          <p:nvPr/>
        </p:nvGrpSpPr>
        <p:grpSpPr>
          <a:xfrm flipH="1">
            <a:off x="1488188" y="4160500"/>
            <a:ext cx="1250410" cy="2403921"/>
            <a:chOff x="9072160" y="3931833"/>
            <a:chExt cx="1296042" cy="2403921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B986EFD9-5925-423B-89C0-C63915D4B6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852" b="95062" l="3917" r="93000">
                          <a14:foregroundMark x1="2333" y1="11883" x2="5250" y2="5710"/>
                          <a14:foregroundMark x1="5250" y1="5710" x2="9667" y2="3549"/>
                          <a14:foregroundMark x1="9667" y1="3549" x2="14000" y2="5710"/>
                          <a14:foregroundMark x1="14000" y1="5710" x2="16167" y2="12654"/>
                          <a14:foregroundMark x1="16167" y1="12654" x2="16667" y2="20679"/>
                          <a14:foregroundMark x1="16667" y1="20679" x2="13917" y2="27315"/>
                          <a14:foregroundMark x1="13917" y1="27315" x2="10000" y2="30401"/>
                          <a14:foregroundMark x1="10000" y1="30401" x2="5500" y2="28241"/>
                          <a14:foregroundMark x1="5500" y1="28241" x2="2917" y2="22068"/>
                          <a14:foregroundMark x1="2917" y1="22068" x2="1583" y2="14506"/>
                          <a14:foregroundMark x1="1583" y1="14506" x2="4000" y2="7253"/>
                          <a14:foregroundMark x1="4000" y1="7253" x2="7917" y2="3395"/>
                          <a14:foregroundMark x1="7917" y1="3395" x2="12500" y2="4938"/>
                          <a14:foregroundMark x1="12500" y1="4938" x2="15583" y2="10185"/>
                          <a14:foregroundMark x1="15583" y1="10185" x2="16500" y2="17901"/>
                          <a14:foregroundMark x1="16500" y1="17901" x2="13667" y2="24383"/>
                          <a14:foregroundMark x1="13667" y1="24383" x2="9917" y2="28549"/>
                          <a14:foregroundMark x1="9917" y1="28549" x2="5417" y2="24228"/>
                          <a14:foregroundMark x1="5417" y1="24228" x2="3333" y2="16975"/>
                          <a14:foregroundMark x1="3333" y1="16975" x2="7667" y2="12500"/>
                          <a14:foregroundMark x1="7667" y1="12500" x2="9833" y2="19599"/>
                          <a14:foregroundMark x1="9833" y1="19599" x2="5917" y2="15278"/>
                          <a14:foregroundMark x1="5917" y1="15278" x2="12500" y2="9259"/>
                          <a14:foregroundMark x1="12500" y1="9259" x2="14750" y2="16821"/>
                          <a14:foregroundMark x1="14750" y1="16821" x2="9417" y2="19136"/>
                          <a14:foregroundMark x1="9417" y1="19136" x2="13833" y2="14815"/>
                          <a14:foregroundMark x1="13833" y1="14815" x2="12833" y2="24537"/>
                          <a14:foregroundMark x1="12833" y1="24537" x2="6250" y2="24691"/>
                          <a14:foregroundMark x1="6250" y1="24691" x2="5000" y2="15278"/>
                          <a14:foregroundMark x1="5000" y1="15278" x2="6917" y2="8179"/>
                          <a14:foregroundMark x1="6917" y1="8179" x2="11333" y2="5864"/>
                          <a14:foregroundMark x1="11333" y1="5864" x2="15000" y2="9722"/>
                          <a14:foregroundMark x1="15000" y1="9722" x2="8083" y2="13889"/>
                          <a14:foregroundMark x1="8083" y1="13889" x2="9333" y2="16049"/>
                          <a14:foregroundMark x1="13167" y1="4167" x2="8333" y2="2160"/>
                          <a14:foregroundMark x1="8333" y1="2160" x2="4583" y2="5864"/>
                          <a14:foregroundMark x1="4583" y1="5864" x2="1917" y2="12037"/>
                          <a14:foregroundMark x1="1917" y1="12037" x2="1417" y2="20370"/>
                          <a14:foregroundMark x1="1417" y1="20370" x2="3917" y2="26852"/>
                          <a14:foregroundMark x1="3917" y1="26852" x2="6083" y2="27778"/>
                          <a14:foregroundMark x1="13500" y1="4321" x2="9500" y2="2006"/>
                          <a14:foregroundMark x1="9500" y1="2006" x2="5833" y2="4938"/>
                          <a14:foregroundMark x1="27667" y1="16204" x2="42250" y2="18210"/>
                          <a14:foregroundMark x1="42250" y1="18210" x2="52250" y2="17593"/>
                          <a14:foregroundMark x1="52250" y1="17593" x2="75250" y2="19753"/>
                          <a14:foregroundMark x1="75250" y1="19753" x2="69500" y2="15741"/>
                          <a14:foregroundMark x1="69500" y1="15741" x2="27583" y2="18827"/>
                          <a14:foregroundMark x1="27583" y1="18827" x2="42833" y2="20833"/>
                          <a14:foregroundMark x1="42833" y1="20833" x2="52083" y2="20370"/>
                          <a14:foregroundMark x1="52083" y1="20370" x2="72667" y2="21451"/>
                          <a14:foregroundMark x1="72667" y1="21451" x2="28583" y2="19136"/>
                          <a14:foregroundMark x1="44167" y1="53241" x2="54333" y2="72377"/>
                          <a14:foregroundMark x1="54333" y1="72377" x2="57000" y2="79167"/>
                          <a14:foregroundMark x1="57000" y1="79167" x2="57833" y2="84414"/>
                          <a14:foregroundMark x1="62500" y1="79167" x2="57250" y2="59568"/>
                          <a14:foregroundMark x1="57250" y1="47222" x2="49083" y2="64352"/>
                          <a14:foregroundMark x1="63750" y1="63117" x2="59500" y2="60031"/>
                          <a14:foregroundMark x1="83833" y1="95216" x2="85583" y2="90586"/>
                          <a14:foregroundMark x1="89167" y1="95216" x2="90500" y2="89352"/>
                          <a14:foregroundMark x1="93083" y1="62809" x2="93000" y2="46451"/>
                          <a14:foregroundMark x1="93000" y1="46451" x2="92917" y2="46296"/>
                          <a14:foregroundMark x1="75500" y1="33796" x2="78000" y2="37963"/>
                          <a14:foregroundMark x1="89000" y1="20370" x2="87333" y2="294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77"/>
            <a:stretch/>
          </p:blipFill>
          <p:spPr>
            <a:xfrm>
              <a:off x="9178571" y="3931833"/>
              <a:ext cx="1189631" cy="2403921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0E90552-8016-4FCE-A83A-B76B838597BD}"/>
                </a:ext>
              </a:extLst>
            </p:cNvPr>
            <p:cNvSpPr/>
            <p:nvPr/>
          </p:nvSpPr>
          <p:spPr>
            <a:xfrm>
              <a:off x="9072160" y="4111179"/>
              <a:ext cx="461872" cy="463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1" name="Bulle narrative : rectangle à coins arrondis 50">
            <a:extLst>
              <a:ext uri="{FF2B5EF4-FFF2-40B4-BE49-F238E27FC236}">
                <a16:creationId xmlns:a16="http://schemas.microsoft.com/office/drawing/2014/main" id="{D3920AFF-405A-4F4F-A06B-F782960AD02A}"/>
              </a:ext>
            </a:extLst>
          </p:cNvPr>
          <p:cNvSpPr/>
          <p:nvPr/>
        </p:nvSpPr>
        <p:spPr>
          <a:xfrm>
            <a:off x="2723567" y="2642678"/>
            <a:ext cx="1931852" cy="1475320"/>
          </a:xfrm>
          <a:prstGeom prst="wedgeRoundRectCallout">
            <a:avLst>
              <a:gd name="adj1" fmla="val -66701"/>
              <a:gd name="adj2" fmla="val 6361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Parce que l’entreprise et l’humain sont intimement liés, nous avons pensé à un dispositif inédit pour vos salariés.  </a:t>
            </a:r>
          </a:p>
        </p:txBody>
      </p:sp>
      <p:sp>
        <p:nvSpPr>
          <p:cNvPr id="57" name="Bulle narrative : rectangle à coins arrondis 56">
            <a:extLst>
              <a:ext uri="{FF2B5EF4-FFF2-40B4-BE49-F238E27FC236}">
                <a16:creationId xmlns:a16="http://schemas.microsoft.com/office/drawing/2014/main" id="{47B9D616-3A42-482F-AAF9-191C5B24BE6E}"/>
              </a:ext>
            </a:extLst>
          </p:cNvPr>
          <p:cNvSpPr/>
          <p:nvPr/>
        </p:nvSpPr>
        <p:spPr>
          <a:xfrm>
            <a:off x="1102864" y="2660785"/>
            <a:ext cx="1434426" cy="1247715"/>
          </a:xfrm>
          <a:prstGeom prst="wedgeRoundRectCallout">
            <a:avLst>
              <a:gd name="adj1" fmla="val -2824"/>
              <a:gd name="adj2" fmla="val 8310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…accompagner les projets de vos salariés…</a:t>
            </a:r>
          </a:p>
        </p:txBody>
      </p:sp>
      <p:sp>
        <p:nvSpPr>
          <p:cNvPr id="55" name="Bulle narrative : rectangle à coins arrondis 54">
            <a:extLst>
              <a:ext uri="{FF2B5EF4-FFF2-40B4-BE49-F238E27FC236}">
                <a16:creationId xmlns:a16="http://schemas.microsoft.com/office/drawing/2014/main" id="{DCC75242-B4E1-46F3-8EE8-476477EFCC2D}"/>
              </a:ext>
            </a:extLst>
          </p:cNvPr>
          <p:cNvSpPr/>
          <p:nvPr/>
        </p:nvSpPr>
        <p:spPr>
          <a:xfrm>
            <a:off x="2936229" y="4336621"/>
            <a:ext cx="2317756" cy="877642"/>
          </a:xfrm>
          <a:prstGeom prst="wedgeRoundRectCallout">
            <a:avLst>
              <a:gd name="adj1" fmla="val -71020"/>
              <a:gd name="adj2" fmla="val -1600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Développer la qualité de vie au travail de votre équipe…</a:t>
            </a:r>
          </a:p>
        </p:txBody>
      </p:sp>
      <p:pic>
        <p:nvPicPr>
          <p:cNvPr id="2056" name="Picture 8" descr="Feuilles de papier d’un cahier ou d’un bloc-notes">
            <a:extLst>
              <a:ext uri="{FF2B5EF4-FFF2-40B4-BE49-F238E27FC236}">
                <a16:creationId xmlns:a16="http://schemas.microsoft.com/office/drawing/2014/main" id="{9BEB66EB-8C4D-4EDE-9B5B-6EA952BBD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clrChange>
              <a:clrFrom>
                <a:srgbClr val="659AC6"/>
              </a:clrFrom>
              <a:clrTo>
                <a:srgbClr val="659AC6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5" t="10414" r="34701" b="9168"/>
          <a:stretch/>
        </p:blipFill>
        <p:spPr bwMode="auto">
          <a:xfrm>
            <a:off x="6938017" y="2279363"/>
            <a:ext cx="3132839" cy="390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tes papier. Vue de dessus Jeu d’autocollants de note">
            <a:extLst>
              <a:ext uri="{FF2B5EF4-FFF2-40B4-BE49-F238E27FC236}">
                <a16:creationId xmlns:a16="http://schemas.microsoft.com/office/drawing/2014/main" id="{3F03818A-27A1-4327-BBC1-358C3DFDF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7" t="50605" r="2114" b="2973"/>
          <a:stretch/>
        </p:blipFill>
        <p:spPr bwMode="auto">
          <a:xfrm rot="21273608">
            <a:off x="8852409" y="2280499"/>
            <a:ext cx="1591857" cy="166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701D9D-D81F-43E4-8B2F-F0FC5AA70A2F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79" b="10727"/>
          <a:stretch/>
        </p:blipFill>
        <p:spPr>
          <a:xfrm>
            <a:off x="9323724" y="2704171"/>
            <a:ext cx="499737" cy="268903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926D32D8-F9C8-43F6-8695-4B64B877E8AA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t="9820" r="41459" b="907"/>
          <a:stretch/>
        </p:blipFill>
        <p:spPr>
          <a:xfrm>
            <a:off x="9205432" y="2961999"/>
            <a:ext cx="866483" cy="268903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DDC77355-063D-405A-BABA-E2A98CD4FB57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4" t="-3884" b="-1"/>
          <a:stretch/>
        </p:blipFill>
        <p:spPr>
          <a:xfrm>
            <a:off x="9196328" y="3151821"/>
            <a:ext cx="978098" cy="31291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141E497-13B9-4539-9087-CE8DCD74F717}"/>
              </a:ext>
            </a:extLst>
          </p:cNvPr>
          <p:cNvSpPr txBox="1"/>
          <p:nvPr/>
        </p:nvSpPr>
        <p:spPr>
          <a:xfrm>
            <a:off x="7388798" y="3212203"/>
            <a:ext cx="25342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Démarcher   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 l’entreprise      avec la </a:t>
            </a:r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présence d’un collaborateur     </a:t>
            </a:r>
          </a:p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de l’agence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permet   </a:t>
            </a:r>
          </a:p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d’optimiser l’action 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  et </a:t>
            </a:r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d’initier les  </a:t>
            </a:r>
          </a:p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premiers contacts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!  </a:t>
            </a:r>
          </a:p>
        </p:txBody>
      </p:sp>
    </p:spTree>
    <p:extLst>
      <p:ext uri="{BB962C8B-B14F-4D97-AF65-F5344CB8AC3E}">
        <p14:creationId xmlns:p14="http://schemas.microsoft.com/office/powerpoint/2010/main" val="3300018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" grpId="0" animBg="1"/>
      <p:bldP spid="51" grpId="0" animBg="1"/>
      <p:bldP spid="57" grpId="0" animBg="1"/>
      <p:bldP spid="55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B70B86-AE54-477E-8EE5-BD59F2578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56" b="89837" l="9886" r="97338">
                        <a14:foregroundMark x1="97338" y1="59350" x2="68441" y2="650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93" y="3509615"/>
            <a:ext cx="1749842" cy="163673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631670" cy="720000"/>
          </a:xfrm>
        </p:spPr>
        <p:txBody>
          <a:bodyPr>
            <a:normAutofit/>
          </a:bodyPr>
          <a:lstStyle/>
          <a:p>
            <a:r>
              <a:rPr lang="fr-FR" dirty="0"/>
              <a:t>Les salariés des entreprises qui adhèreront au dispositif peuvent bénéficier d’offres commerciales avantageuses et exclusives.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2D3129-D9CE-42E7-B506-294B6567FDB9}"/>
              </a:ext>
            </a:extLst>
          </p:cNvPr>
          <p:cNvSpPr/>
          <p:nvPr/>
        </p:nvSpPr>
        <p:spPr>
          <a:xfrm>
            <a:off x="673671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49E0E6-A25C-4579-A2C2-F7A5D5CDC9A6}"/>
              </a:ext>
            </a:extLst>
          </p:cNvPr>
          <p:cNvSpPr/>
          <p:nvPr/>
        </p:nvSpPr>
        <p:spPr>
          <a:xfrm>
            <a:off x="3265383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548130-1D75-4377-83D0-D650A02B06A0}"/>
              </a:ext>
            </a:extLst>
          </p:cNvPr>
          <p:cNvSpPr/>
          <p:nvPr/>
        </p:nvSpPr>
        <p:spPr>
          <a:xfrm>
            <a:off x="5927440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D303DD1-9208-4684-A862-0B698ABA4325}"/>
              </a:ext>
            </a:extLst>
          </p:cNvPr>
          <p:cNvSpPr txBox="1"/>
          <p:nvPr/>
        </p:nvSpPr>
        <p:spPr>
          <a:xfrm>
            <a:off x="927027" y="1991128"/>
            <a:ext cx="1929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Prime de Bienvenue lors de l’Entrée en Relation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A113DA-1C8B-49CE-97AC-F8482A6FA0F7}"/>
              </a:ext>
            </a:extLst>
          </p:cNvPr>
          <p:cNvSpPr txBox="1"/>
          <p:nvPr/>
        </p:nvSpPr>
        <p:spPr>
          <a:xfrm>
            <a:off x="6053363" y="2163549"/>
            <a:ext cx="2119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solutions de financements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7D4B66-6605-4918-A8AD-E0E22C73459A}"/>
              </a:ext>
            </a:extLst>
          </p:cNvPr>
          <p:cNvSpPr txBox="1"/>
          <p:nvPr/>
        </p:nvSpPr>
        <p:spPr>
          <a:xfrm>
            <a:off x="8811141" y="2155899"/>
            <a:ext cx="192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Rendez-vous Experts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A06852-01EA-4685-B9ED-8DF09A4132C9}"/>
              </a:ext>
            </a:extLst>
          </p:cNvPr>
          <p:cNvSpPr txBox="1"/>
          <p:nvPr/>
        </p:nvSpPr>
        <p:spPr>
          <a:xfrm>
            <a:off x="3499730" y="2040342"/>
            <a:ext cx="1929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carte Visa Premier à 1 € pendant 6 mois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8A5AA0-B5D7-4506-AD2B-FE0547F73BE9}"/>
              </a:ext>
            </a:extLst>
          </p:cNvPr>
          <p:cNvSpPr/>
          <p:nvPr/>
        </p:nvSpPr>
        <p:spPr>
          <a:xfrm>
            <a:off x="8575427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EFC7DB6-CC25-4CF7-9129-1F3317351130}"/>
              </a:ext>
            </a:extLst>
          </p:cNvPr>
          <p:cNvGrpSpPr/>
          <p:nvPr/>
        </p:nvGrpSpPr>
        <p:grpSpPr>
          <a:xfrm>
            <a:off x="673671" y="1480963"/>
            <a:ext cx="2401088" cy="3659811"/>
            <a:chOff x="2039664" y="3651751"/>
            <a:chExt cx="2401088" cy="365981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4358D48-2698-4986-B70F-AA9C40890717}"/>
                </a:ext>
              </a:extLst>
            </p:cNvPr>
            <p:cNvSpPr/>
            <p:nvPr/>
          </p:nvSpPr>
          <p:spPr>
            <a:xfrm>
              <a:off x="2039664" y="3651751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3C5F3077-291A-43AE-BC53-13CBA0148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1025" y="5985558"/>
              <a:ext cx="1445890" cy="1246219"/>
            </a:xfrm>
            <a:prstGeom prst="rect">
              <a:avLst/>
            </a:prstGeom>
          </p:spPr>
        </p:pic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5EA7904E-E32F-4974-B9CE-204ED4F9BC6D}"/>
                </a:ext>
              </a:extLst>
            </p:cNvPr>
            <p:cNvSpPr txBox="1"/>
            <p:nvPr/>
          </p:nvSpPr>
          <p:spPr>
            <a:xfrm>
              <a:off x="2320591" y="3879271"/>
              <a:ext cx="1918211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accent4">
                      <a:lumMod val="75000"/>
                    </a:schemeClr>
                  </a:solidFill>
                </a:rPr>
                <a:t>Prime de Bienvenue</a:t>
              </a:r>
            </a:p>
            <a:p>
              <a:pPr algn="ctr"/>
              <a:endPara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80 € </a:t>
              </a: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versés sur le compte de dépôt que le client a ouvert, sous condition de mise en place d’une mobilité bancaire de                     3 organismes minimum. La prime de Bienvenue est versée sous 3 mois. 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3CF8780-71EC-433D-9137-2F698DFF9695}"/>
              </a:ext>
            </a:extLst>
          </p:cNvPr>
          <p:cNvGrpSpPr/>
          <p:nvPr/>
        </p:nvGrpSpPr>
        <p:grpSpPr>
          <a:xfrm>
            <a:off x="3264015" y="1480963"/>
            <a:ext cx="2401088" cy="3659811"/>
            <a:chOff x="7978809" y="6623490"/>
            <a:chExt cx="2401088" cy="365981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DF4EB0-79A5-4342-A6D5-F79834543F63}"/>
                </a:ext>
              </a:extLst>
            </p:cNvPr>
            <p:cNvSpPr/>
            <p:nvPr/>
          </p:nvSpPr>
          <p:spPr>
            <a:xfrm>
              <a:off x="7978809" y="6623490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15212BC-412C-4F3C-931E-5038A5A514E0}"/>
                </a:ext>
              </a:extLst>
            </p:cNvPr>
            <p:cNvSpPr/>
            <p:nvPr/>
          </p:nvSpPr>
          <p:spPr>
            <a:xfrm>
              <a:off x="8214524" y="6960512"/>
              <a:ext cx="1981239" cy="1461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accent4">
                      <a:lumMod val="75000"/>
                    </a:schemeClr>
                  </a:solidFill>
                </a:rPr>
                <a:t>Offre Bancarisation</a:t>
              </a:r>
            </a:p>
            <a:p>
              <a:pPr algn="ctr"/>
              <a:endParaRPr lang="fr-FR" sz="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 </a:t>
              </a: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Visa Premier est à 1 € par mois pendant </a:t>
              </a:r>
            </a:p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 mois,</a:t>
              </a: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valable pour toute nouvelle souscription d’une Formule Confort individuelle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1DCED712-89C0-40EE-8356-402E6EA1A9BF}"/>
              </a:ext>
            </a:extLst>
          </p:cNvPr>
          <p:cNvGrpSpPr/>
          <p:nvPr/>
        </p:nvGrpSpPr>
        <p:grpSpPr>
          <a:xfrm>
            <a:off x="8581518" y="1488403"/>
            <a:ext cx="2401088" cy="3659811"/>
            <a:chOff x="6810973" y="8738534"/>
            <a:chExt cx="2401088" cy="365981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91F6F46-2A1F-4FF7-ACF3-C4E880EFBFC2}"/>
                </a:ext>
              </a:extLst>
            </p:cNvPr>
            <p:cNvSpPr/>
            <p:nvPr/>
          </p:nvSpPr>
          <p:spPr>
            <a:xfrm>
              <a:off x="6810973" y="8738534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C7A1F7C-CD85-4BF7-9D57-12E019A03358}"/>
                </a:ext>
              </a:extLst>
            </p:cNvPr>
            <p:cNvSpPr/>
            <p:nvPr/>
          </p:nvSpPr>
          <p:spPr>
            <a:xfrm>
              <a:off x="6976562" y="8879693"/>
              <a:ext cx="2198642" cy="1554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accent4">
                      <a:lumMod val="75000"/>
                    </a:schemeClr>
                  </a:solidFill>
                </a:rPr>
                <a:t>Rendez-vous experts</a:t>
              </a:r>
            </a:p>
            <a:p>
              <a:endParaRPr lang="fr-FR" sz="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Bilan assurances et prévoyance</a:t>
              </a: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Conseils personnalisés en termes d’épargne et de retraite</a:t>
              </a: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Bilan patrimonial gratuit</a:t>
              </a:r>
            </a:p>
            <a:p>
              <a:pPr marL="171450" indent="-171450">
                <a:buFontTx/>
                <a:buChar char="-"/>
              </a:pPr>
              <a:endPara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931015E-059D-491C-B501-BB57D998427C}"/>
              </a:ext>
            </a:extLst>
          </p:cNvPr>
          <p:cNvGrpSpPr/>
          <p:nvPr/>
        </p:nvGrpSpPr>
        <p:grpSpPr>
          <a:xfrm>
            <a:off x="5936140" y="1480963"/>
            <a:ext cx="2401088" cy="3659811"/>
            <a:chOff x="6810973" y="8738534"/>
            <a:chExt cx="2401088" cy="365981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4D97B47-4C0A-466B-91B4-22512BE720B6}"/>
                </a:ext>
              </a:extLst>
            </p:cNvPr>
            <p:cNvSpPr/>
            <p:nvPr/>
          </p:nvSpPr>
          <p:spPr>
            <a:xfrm>
              <a:off x="6810973" y="8738534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18697B7-07CB-459F-B065-DDD7FC2A8C8C}"/>
                </a:ext>
              </a:extLst>
            </p:cNvPr>
            <p:cNvSpPr/>
            <p:nvPr/>
          </p:nvSpPr>
          <p:spPr>
            <a:xfrm>
              <a:off x="6928196" y="8871837"/>
              <a:ext cx="2198642" cy="1554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accent4">
                      <a:lumMod val="75000"/>
                    </a:schemeClr>
                  </a:solidFill>
                </a:rPr>
                <a:t>Offre Crédit</a:t>
              </a:r>
            </a:p>
            <a:p>
              <a:endParaRPr lang="fr-FR" sz="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Crédit consommation </a:t>
              </a:r>
              <a:r>
                <a:rPr lang="fr-F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partenariat bienvenue</a:t>
              </a: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jusqu’à 5.000 € (conditions de taux disponibles dans le book des offres)</a:t>
              </a: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Crédit immobilier à conditions préférentielles</a:t>
              </a: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5355C06-F691-4DD0-8DD4-744FD170A47F}"/>
              </a:ext>
            </a:extLst>
          </p:cNvPr>
          <p:cNvGrpSpPr/>
          <p:nvPr/>
        </p:nvGrpSpPr>
        <p:grpSpPr>
          <a:xfrm>
            <a:off x="8673653" y="3088356"/>
            <a:ext cx="2713301" cy="2182733"/>
            <a:chOff x="4044988" y="4479007"/>
            <a:chExt cx="2713301" cy="2182733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633263D-2C91-4544-A63E-392882568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742" b="94194" l="8942" r="89640">
                          <a14:foregroundMark x1="26718" y1="18387" x2="35769" y2="25968"/>
                          <a14:foregroundMark x1="28135" y1="25323" x2="32824" y2="17097"/>
                          <a14:foregroundMark x1="38931" y1="7903" x2="43511" y2="12419"/>
                          <a14:foregroundMark x1="43511" y1="12419" x2="41221" y2="12903"/>
                          <a14:foregroundMark x1="43511" y1="25484" x2="48092" y2="30161"/>
                          <a14:foregroundMark x1="48092" y1="30161" x2="50600" y2="22903"/>
                          <a14:foregroundMark x1="50600" y1="22903" x2="45256" y2="20484"/>
                          <a14:foregroundMark x1="45256" y1="20484" x2="46783" y2="23871"/>
                          <a14:foregroundMark x1="11501" y1="36879" x2="9160" y2="35968"/>
                          <a14:foregroundMark x1="67939" y1="34677" x2="70992" y2="42581"/>
                          <a14:foregroundMark x1="70992" y1="42581" x2="71756" y2="51129"/>
                          <a14:foregroundMark x1="71756" y1="51129" x2="71647" y2="51613"/>
                          <a14:foregroundMark x1="76554" y1="42097" x2="72301" y2="35484"/>
                          <a14:foregroundMark x1="72301" y1="35484" x2="70120" y2="35161"/>
                          <a14:foregroundMark x1="68484" y1="56290" x2="67612" y2="63226"/>
                          <a14:foregroundMark x1="76118" y1="49839" x2="75027" y2="63387"/>
                          <a14:foregroundMark x1="65758" y1="93710" x2="50382" y2="92581"/>
                          <a14:foregroundMark x1="71756" y1="88871" x2="71538" y2="76129"/>
                          <a14:foregroundMark x1="68593" y1="94194" x2="68920" y2="90968"/>
                          <a14:foregroundMark x1="76150" y1="91774" x2="74482" y2="90323"/>
                          <a14:foregroundMark x1="78190" y1="93548" x2="76150" y2="91774"/>
                          <a14:foregroundMark x1="75791" y1="39032" x2="73937" y2="37419"/>
                          <a14:foregroundMark x1="75463" y1="94032" x2="74373" y2="91452"/>
                          <a14:foregroundMark x1="77426" y1="92581" x2="73828" y2="89677"/>
                          <a14:foregroundMark x1="68702" y1="90484" x2="71429" y2="89839"/>
                          <a14:foregroundMark x1="23555" y1="46935" x2="25518" y2="48871"/>
                          <a14:foregroundMark x1="24427" y1="51935" x2="24755" y2="61613"/>
                          <a14:foregroundMark x1="24100" y1="55000" x2="23664" y2="55000"/>
                          <a14:foregroundMark x1="35442" y1="65323" x2="41767" y2="65000"/>
                          <a14:foregroundMark x1="41767" y1="65000" x2="66957" y2="66613"/>
                          <a14:foregroundMark x1="36096" y1="34032" x2="37841" y2="56452"/>
                          <a14:foregroundMark x1="38931" y1="50484" x2="36859" y2="48387"/>
                          <a14:foregroundMark x1="36641" y1="48387" x2="34896" y2="51290"/>
                          <a14:foregroundMark x1="38604" y1="89194" x2="39258" y2="76129"/>
                          <a14:foregroundMark x1="44166" y1="89355" x2="39586" y2="89194"/>
                          <a14:foregroundMark x1="41876" y1="93871" x2="41985" y2="90484"/>
                          <a14:foregroundMark x1="67721" y1="49516" x2="67612" y2="61613"/>
                          <a14:backgroundMark x1="76772" y1="94355" x2="76533" y2="93680"/>
                          <a14:backgroundMark x1="25954" y1="38065" x2="11887" y2="44355"/>
                          <a14:backgroundMark x1="23010" y1="38387" x2="12214" y2="3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54"/>
            <a:stretch/>
          </p:blipFill>
          <p:spPr>
            <a:xfrm>
              <a:off x="4044988" y="4479007"/>
              <a:ext cx="2713301" cy="2182733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288E163-809C-4FA8-8967-AA058802DEC1}"/>
                </a:ext>
              </a:extLst>
            </p:cNvPr>
            <p:cNvSpPr/>
            <p:nvPr/>
          </p:nvSpPr>
          <p:spPr>
            <a:xfrm>
              <a:off x="4044988" y="5148775"/>
              <a:ext cx="420173" cy="3094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139BAEB3-051D-4AC6-AA78-39D4DF2557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02" b="95327" l="9934" r="89972">
                        <a14:foregroundMark x1="14853" y1="11215" x2="28571" y2="30374"/>
                        <a14:foregroundMark x1="46547" y1="19159" x2="48155" y2="27570"/>
                        <a14:foregroundMark x1="48155" y1="27570" x2="53453" y2="26324"/>
                        <a14:foregroundMark x1="53453" y1="26324" x2="50237" y2="19470"/>
                        <a14:foregroundMark x1="50237" y1="19470" x2="49290" y2="28816"/>
                        <a14:foregroundMark x1="49290" y1="28816" x2="49953" y2="25857"/>
                        <a14:foregroundMark x1="63671" y1="11215" x2="69158" y2="9657"/>
                        <a14:foregroundMark x1="69158" y1="9657" x2="69726" y2="20093"/>
                        <a14:foregroundMark x1="69726" y1="20093" x2="64806" y2="24299"/>
                        <a14:foregroundMark x1="64806" y1="24299" x2="61022" y2="18536"/>
                        <a14:foregroundMark x1="61022" y1="18536" x2="64428" y2="13240"/>
                        <a14:foregroundMark x1="64428" y1="13240" x2="69442" y2="14798"/>
                        <a14:foregroundMark x1="69442" y1="14798" x2="63955" y2="18847"/>
                        <a14:foregroundMark x1="63955" y1="18847" x2="65374" y2="16355"/>
                        <a14:foregroundMark x1="75307" y1="30685" x2="78146" y2="23676"/>
                        <a14:foregroundMark x1="78146" y1="23676" x2="83160" y2="22741"/>
                        <a14:foregroundMark x1="83160" y1="22741" x2="85809" y2="29283"/>
                        <a14:foregroundMark x1="85809" y1="29283" x2="80795" y2="33801"/>
                        <a14:foregroundMark x1="80795" y1="33801" x2="82592" y2="26168"/>
                        <a14:foregroundMark x1="82592" y1="26168" x2="81835" y2="35670"/>
                        <a14:foregroundMark x1="81835" y1="35670" x2="78808" y2="33022"/>
                        <a14:foregroundMark x1="70104" y1="28972" x2="62062" y2="28816"/>
                        <a14:foregroundMark x1="69726" y1="27259" x2="62062" y2="28193"/>
                        <a14:foregroundMark x1="54210" y1="36916" x2="48912" y2="36449"/>
                        <a14:foregroundMark x1="48912" y1="36449" x2="53926" y2="37850"/>
                        <a14:foregroundMark x1="53926" y1="37850" x2="46547" y2="37072"/>
                        <a14:foregroundMark x1="76254" y1="43614" x2="81835" y2="43302"/>
                        <a14:foregroundMark x1="81835" y1="43302" x2="75781" y2="43925"/>
                        <a14:foregroundMark x1="75781" y1="43925" x2="80795" y2="42835"/>
                        <a14:foregroundMark x1="80795" y1="42835" x2="83917" y2="42991"/>
                        <a14:foregroundMark x1="14948" y1="21340" x2="17881" y2="24143"/>
                        <a14:foregroundMark x1="84484" y1="44548" x2="84484" y2="44548"/>
                        <a14:foregroundMark x1="77105" y1="44860" x2="77105" y2="44860"/>
                        <a14:foregroundMark x1="84957" y1="42679" x2="84957" y2="42679"/>
                        <a14:foregroundMark x1="84011" y1="42212" x2="84011" y2="42212"/>
                        <a14:foregroundMark x1="63482" y1="37383" x2="66982" y2="52648"/>
                        <a14:foregroundMark x1="66982" y1="52648" x2="66036" y2="50779"/>
                        <a14:foregroundMark x1="69726" y1="40966" x2="65374" y2="37072"/>
                        <a14:foregroundMark x1="65374" y1="37072" x2="63482" y2="37539"/>
                        <a14:foregroundMark x1="70482" y1="51246" x2="69347" y2="64486"/>
                        <a14:foregroundMark x1="70577" y1="51246" x2="70956" y2="59346"/>
                        <a14:foregroundMark x1="70956" y1="59346" x2="70293" y2="60748"/>
                        <a14:foregroundMark x1="62819" y1="52025" x2="62819" y2="60903"/>
                        <a14:foregroundMark x1="62819" y1="60903" x2="62819" y2="54517"/>
                        <a14:foregroundMark x1="63103" y1="59502" x2="63103" y2="64486"/>
                        <a14:foregroundMark x1="38127" y1="38006" x2="34248" y2="42523"/>
                        <a14:foregroundMark x1="34248" y1="42523" x2="36897" y2="49533"/>
                        <a14:foregroundMark x1="36897" y1="49533" x2="36045" y2="56231"/>
                        <a14:foregroundMark x1="35856" y1="50312" x2="34910" y2="53271"/>
                        <a14:foregroundMark x1="38221" y1="52492" x2="36235" y2="50156"/>
                        <a14:foregroundMark x1="47682" y1="67134" x2="44465" y2="64330"/>
                        <a14:foregroundMark x1="38110" y1="82866" x2="38127" y2="82399"/>
                        <a14:foregroundMark x1="37843" y1="90187" x2="37945" y2="87383"/>
                        <a14:foregroundMark x1="38127" y1="82399" x2="35762" y2="79595"/>
                        <a14:foregroundMark x1="24503" y1="49377" x2="26585" y2="50935"/>
                        <a14:foregroundMark x1="25449" y1="53894" x2="25639" y2="63084"/>
                        <a14:foregroundMark x1="25071" y1="57165" x2="24693" y2="57165"/>
                        <a14:foregroundMark x1="32167" y1="60592" x2="31883" y2="63084"/>
                        <a14:foregroundMark x1="44844" y1="94548" x2="43425" y2="89097"/>
                        <a14:foregroundMark x1="66131" y1="90187" x2="66131" y2="77570"/>
                        <a14:foregroundMark x1="69442" y1="80374" x2="67171" y2="79595"/>
                        <a14:foregroundMark x1="69959" y1="92906" x2="66982" y2="90966"/>
                        <a14:foregroundMark x1="71523" y1="93925" x2="70417" y2="93204"/>
                        <a14:foregroundMark x1="66982" y1="90966" x2="66982" y2="90966"/>
                        <a14:foregroundMark x1="63955" y1="94548" x2="64333" y2="91121"/>
                        <a14:foregroundMark x1="43046" y1="90810" x2="39924" y2="90810"/>
                        <a14:foregroundMark x1="71050" y1="47040" x2="68685" y2="40343"/>
                        <a14:foregroundMark x1="40019" y1="94704" x2="40303" y2="91121"/>
                        <a14:foregroundMark x1="71334" y1="93302" x2="68212" y2="91121"/>
                        <a14:foregroundMark x1="48628" y1="67134" x2="35194" y2="67601"/>
                        <a14:backgroundMark x1="41249" y1="71184" x2="46641" y2="71651"/>
                        <a14:backgroundMark x1="36897" y1="82866" x2="36897" y2="87383"/>
                        <a14:backgroundMark x1="41911" y1="92056" x2="41816" y2="92835"/>
                        <a14:backgroundMark x1="40114" y1="92056" x2="38884" y2="92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767" y="3200619"/>
            <a:ext cx="3354432" cy="203741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AF729775-7696-4FB5-9833-4D8B6B0F514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52" b="95062" l="3917" r="93000">
                        <a14:foregroundMark x1="2333" y1="11883" x2="5250" y2="5710"/>
                        <a14:foregroundMark x1="5250" y1="5710" x2="9667" y2="3549"/>
                        <a14:foregroundMark x1="9667" y1="3549" x2="14000" y2="5710"/>
                        <a14:foregroundMark x1="14000" y1="5710" x2="16167" y2="12654"/>
                        <a14:foregroundMark x1="16167" y1="12654" x2="16667" y2="20679"/>
                        <a14:foregroundMark x1="16667" y1="20679" x2="13917" y2="27315"/>
                        <a14:foregroundMark x1="13917" y1="27315" x2="10000" y2="30401"/>
                        <a14:foregroundMark x1="10000" y1="30401" x2="5500" y2="28241"/>
                        <a14:foregroundMark x1="5500" y1="28241" x2="2917" y2="22068"/>
                        <a14:foregroundMark x1="2917" y1="22068" x2="1583" y2="14506"/>
                        <a14:foregroundMark x1="1583" y1="14506" x2="4000" y2="7253"/>
                        <a14:foregroundMark x1="4000" y1="7253" x2="7917" y2="3395"/>
                        <a14:foregroundMark x1="7917" y1="3395" x2="12500" y2="4938"/>
                        <a14:foregroundMark x1="12500" y1="4938" x2="15583" y2="10185"/>
                        <a14:foregroundMark x1="15583" y1="10185" x2="16500" y2="17901"/>
                        <a14:foregroundMark x1="16500" y1="17901" x2="13667" y2="24383"/>
                        <a14:foregroundMark x1="13667" y1="24383" x2="9917" y2="28549"/>
                        <a14:foregroundMark x1="9917" y1="28549" x2="5417" y2="24228"/>
                        <a14:foregroundMark x1="5417" y1="24228" x2="3333" y2="16975"/>
                        <a14:foregroundMark x1="3333" y1="16975" x2="7667" y2="12500"/>
                        <a14:foregroundMark x1="7667" y1="12500" x2="9833" y2="19599"/>
                        <a14:foregroundMark x1="9833" y1="19599" x2="5917" y2="15278"/>
                        <a14:foregroundMark x1="5917" y1="15278" x2="12500" y2="9259"/>
                        <a14:foregroundMark x1="12500" y1="9259" x2="14750" y2="16821"/>
                        <a14:foregroundMark x1="14750" y1="16821" x2="9417" y2="19136"/>
                        <a14:foregroundMark x1="9417" y1="19136" x2="13833" y2="14815"/>
                        <a14:foregroundMark x1="13833" y1="14815" x2="12833" y2="24537"/>
                        <a14:foregroundMark x1="12833" y1="24537" x2="6250" y2="24691"/>
                        <a14:foregroundMark x1="6250" y1="24691" x2="5000" y2="15278"/>
                        <a14:foregroundMark x1="5000" y1="15278" x2="6917" y2="8179"/>
                        <a14:foregroundMark x1="6917" y1="8179" x2="11333" y2="5864"/>
                        <a14:foregroundMark x1="11333" y1="5864" x2="15000" y2="9722"/>
                        <a14:foregroundMark x1="15000" y1="9722" x2="8083" y2="13889"/>
                        <a14:foregroundMark x1="8083" y1="13889" x2="9333" y2="16049"/>
                        <a14:foregroundMark x1="13167" y1="4167" x2="8333" y2="2160"/>
                        <a14:foregroundMark x1="8333" y1="2160" x2="4583" y2="5864"/>
                        <a14:foregroundMark x1="4583" y1="5864" x2="1917" y2="12037"/>
                        <a14:foregroundMark x1="1917" y1="12037" x2="1417" y2="20370"/>
                        <a14:foregroundMark x1="1417" y1="20370" x2="3917" y2="26852"/>
                        <a14:foregroundMark x1="3917" y1="26852" x2="6083" y2="27778"/>
                        <a14:foregroundMark x1="13500" y1="4321" x2="9500" y2="2006"/>
                        <a14:foregroundMark x1="9500" y1="2006" x2="5833" y2="4938"/>
                        <a14:foregroundMark x1="27667" y1="16204" x2="42250" y2="18210"/>
                        <a14:foregroundMark x1="42250" y1="18210" x2="52250" y2="17593"/>
                        <a14:foregroundMark x1="52250" y1="17593" x2="75250" y2="19753"/>
                        <a14:foregroundMark x1="75250" y1="19753" x2="69500" y2="15741"/>
                        <a14:foregroundMark x1="69500" y1="15741" x2="27583" y2="18827"/>
                        <a14:foregroundMark x1="27583" y1="18827" x2="42833" y2="20833"/>
                        <a14:foregroundMark x1="42833" y1="20833" x2="52083" y2="20370"/>
                        <a14:foregroundMark x1="52083" y1="20370" x2="72667" y2="21451"/>
                        <a14:foregroundMark x1="72667" y1="21451" x2="28583" y2="19136"/>
                        <a14:foregroundMark x1="44167" y1="53241" x2="54333" y2="72377"/>
                        <a14:foregroundMark x1="54333" y1="72377" x2="57000" y2="79167"/>
                        <a14:foregroundMark x1="57000" y1="79167" x2="57833" y2="84414"/>
                        <a14:foregroundMark x1="62500" y1="79167" x2="57250" y2="59568"/>
                        <a14:foregroundMark x1="57250" y1="47222" x2="49083" y2="64352"/>
                        <a14:foregroundMark x1="63750" y1="63117" x2="59500" y2="60031"/>
                        <a14:foregroundMark x1="83833" y1="95216" x2="85583" y2="90586"/>
                        <a14:foregroundMark x1="89167" y1="95216" x2="90500" y2="89352"/>
                        <a14:foregroundMark x1="93083" y1="62809" x2="93000" y2="46451"/>
                        <a14:foregroundMark x1="93000" y1="46451" x2="92917" y2="46296"/>
                        <a14:foregroundMark x1="75500" y1="33796" x2="78000" y2="37963"/>
                        <a14:foregroundMark x1="89000" y1="20370" x2="87333" y2="29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77"/>
          <a:stretch/>
        </p:blipFill>
        <p:spPr>
          <a:xfrm>
            <a:off x="4295207" y="3395622"/>
            <a:ext cx="903290" cy="18253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02C89E-E811-4778-94E9-E25CA0E4CCD1}"/>
              </a:ext>
            </a:extLst>
          </p:cNvPr>
          <p:cNvSpPr/>
          <p:nvPr/>
        </p:nvSpPr>
        <p:spPr>
          <a:xfrm>
            <a:off x="4242944" y="3570766"/>
            <a:ext cx="291390" cy="307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CB2897-2869-4AB7-A16C-34DD2C6CA2F8}"/>
              </a:ext>
            </a:extLst>
          </p:cNvPr>
          <p:cNvSpPr/>
          <p:nvPr/>
        </p:nvSpPr>
        <p:spPr>
          <a:xfrm>
            <a:off x="4235784" y="3563026"/>
            <a:ext cx="350130" cy="30730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1C517E7-6E71-49C6-998B-D9D4EA2126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3245">
            <a:off x="4064631" y="3754575"/>
            <a:ext cx="458413" cy="29572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BCF4D21-2478-4A5E-AE55-203B68E32D0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52" b="95062" l="3917" r="93000">
                        <a14:foregroundMark x1="2333" y1="11883" x2="5250" y2="5710"/>
                        <a14:foregroundMark x1="5250" y1="5710" x2="9667" y2="3549"/>
                        <a14:foregroundMark x1="9667" y1="3549" x2="14000" y2="5710"/>
                        <a14:foregroundMark x1="14000" y1="5710" x2="16167" y2="12654"/>
                        <a14:foregroundMark x1="16167" y1="12654" x2="16667" y2="20679"/>
                        <a14:foregroundMark x1="16667" y1="20679" x2="13917" y2="27315"/>
                        <a14:foregroundMark x1="13917" y1="27315" x2="10000" y2="30401"/>
                        <a14:foregroundMark x1="10000" y1="30401" x2="5500" y2="28241"/>
                        <a14:foregroundMark x1="5500" y1="28241" x2="2917" y2="22068"/>
                        <a14:foregroundMark x1="2917" y1="22068" x2="1583" y2="14506"/>
                        <a14:foregroundMark x1="1583" y1="14506" x2="4000" y2="7253"/>
                        <a14:foregroundMark x1="4000" y1="7253" x2="7917" y2="3395"/>
                        <a14:foregroundMark x1="7917" y1="3395" x2="12500" y2="4938"/>
                        <a14:foregroundMark x1="12500" y1="4938" x2="15583" y2="10185"/>
                        <a14:foregroundMark x1="15583" y1="10185" x2="16500" y2="17901"/>
                        <a14:foregroundMark x1="16500" y1="17901" x2="13667" y2="24383"/>
                        <a14:foregroundMark x1="13667" y1="24383" x2="9917" y2="28549"/>
                        <a14:foregroundMark x1="9917" y1="28549" x2="5417" y2="24228"/>
                        <a14:foregroundMark x1="5417" y1="24228" x2="3333" y2="16975"/>
                        <a14:foregroundMark x1="3333" y1="16975" x2="7667" y2="12500"/>
                        <a14:foregroundMark x1="7667" y1="12500" x2="9833" y2="19599"/>
                        <a14:foregroundMark x1="9833" y1="19599" x2="5917" y2="15278"/>
                        <a14:foregroundMark x1="5917" y1="15278" x2="12500" y2="9259"/>
                        <a14:foregroundMark x1="12500" y1="9259" x2="14750" y2="16821"/>
                        <a14:foregroundMark x1="14750" y1="16821" x2="9417" y2="19136"/>
                        <a14:foregroundMark x1="9417" y1="19136" x2="13833" y2="14815"/>
                        <a14:foregroundMark x1="13833" y1="14815" x2="12833" y2="24537"/>
                        <a14:foregroundMark x1="12833" y1="24537" x2="6250" y2="24691"/>
                        <a14:foregroundMark x1="6250" y1="24691" x2="5000" y2="15278"/>
                        <a14:foregroundMark x1="5000" y1="15278" x2="6917" y2="8179"/>
                        <a14:foregroundMark x1="6917" y1="8179" x2="11333" y2="5864"/>
                        <a14:foregroundMark x1="11333" y1="5864" x2="15000" y2="9722"/>
                        <a14:foregroundMark x1="15000" y1="9722" x2="8083" y2="13889"/>
                        <a14:foregroundMark x1="8083" y1="13889" x2="9333" y2="16049"/>
                        <a14:foregroundMark x1="13167" y1="4167" x2="8333" y2="2160"/>
                        <a14:foregroundMark x1="8333" y1="2160" x2="4583" y2="5864"/>
                        <a14:foregroundMark x1="4583" y1="5864" x2="1917" y2="12037"/>
                        <a14:foregroundMark x1="1917" y1="12037" x2="1417" y2="20370"/>
                        <a14:foregroundMark x1="1417" y1="20370" x2="3917" y2="26852"/>
                        <a14:foregroundMark x1="3917" y1="26852" x2="6083" y2="27778"/>
                        <a14:foregroundMark x1="13500" y1="4321" x2="9500" y2="2006"/>
                        <a14:foregroundMark x1="9500" y1="2006" x2="5833" y2="4938"/>
                        <a14:foregroundMark x1="27667" y1="16204" x2="42250" y2="18210"/>
                        <a14:foregroundMark x1="42250" y1="18210" x2="52250" y2="17593"/>
                        <a14:foregroundMark x1="52250" y1="17593" x2="75250" y2="19753"/>
                        <a14:foregroundMark x1="75250" y1="19753" x2="69500" y2="15741"/>
                        <a14:foregroundMark x1="69500" y1="15741" x2="27583" y2="18827"/>
                        <a14:foregroundMark x1="27583" y1="18827" x2="42833" y2="20833"/>
                        <a14:foregroundMark x1="42833" y1="20833" x2="52083" y2="20370"/>
                        <a14:foregroundMark x1="52083" y1="20370" x2="72667" y2="21451"/>
                        <a14:foregroundMark x1="72667" y1="21451" x2="28583" y2="19136"/>
                        <a14:foregroundMark x1="44167" y1="53241" x2="54333" y2="72377"/>
                        <a14:foregroundMark x1="54333" y1="72377" x2="57000" y2="79167"/>
                        <a14:foregroundMark x1="57000" y1="79167" x2="57833" y2="84414"/>
                        <a14:foregroundMark x1="62500" y1="79167" x2="57250" y2="59568"/>
                        <a14:foregroundMark x1="57250" y1="47222" x2="49083" y2="64352"/>
                        <a14:foregroundMark x1="63750" y1="63117" x2="59500" y2="60031"/>
                        <a14:foregroundMark x1="83833" y1="95216" x2="85583" y2="90586"/>
                        <a14:foregroundMark x1="89167" y1="95216" x2="90500" y2="89352"/>
                        <a14:foregroundMark x1="93083" y1="62809" x2="93000" y2="46451"/>
                        <a14:foregroundMark x1="93000" y1="46451" x2="92917" y2="46296"/>
                        <a14:foregroundMark x1="75500" y1="33796" x2="78000" y2="37963"/>
                        <a14:foregroundMark x1="89000" y1="20370" x2="87333" y2="29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77" t="27678"/>
          <a:stretch/>
        </p:blipFill>
        <p:spPr>
          <a:xfrm>
            <a:off x="4286621" y="3900816"/>
            <a:ext cx="903290" cy="132011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E029D72-AE19-4166-83EA-A471907271F0}"/>
              </a:ext>
            </a:extLst>
          </p:cNvPr>
          <p:cNvSpPr/>
          <p:nvPr/>
        </p:nvSpPr>
        <p:spPr>
          <a:xfrm>
            <a:off x="2096368" y="4445409"/>
            <a:ext cx="119869" cy="12483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space réservé du contenu 10">
            <a:extLst>
              <a:ext uri="{FF2B5EF4-FFF2-40B4-BE49-F238E27FC236}">
                <a16:creationId xmlns:a16="http://schemas.microsoft.com/office/drawing/2014/main" id="{82DC7190-C4AC-4ACA-B535-7CCA7C822FC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4" y="5309850"/>
            <a:ext cx="10388159" cy="894765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Ces offres sont réservées aux salariés des entreprises </a:t>
            </a:r>
          </a:p>
          <a:p>
            <a:pPr marL="0" indent="0" algn="ctr">
              <a:buNone/>
            </a:pPr>
            <a:r>
              <a:rPr lang="fr-FR" b="1" dirty="0"/>
              <a:t>et associations clientes de la CEGEE ayant adhéré au dispositif. </a:t>
            </a:r>
          </a:p>
          <a:p>
            <a:pPr marL="0" indent="0" algn="ctr">
              <a:buNone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Offres susceptibles d’évolution</a:t>
            </a:r>
            <a:endParaRPr lang="fr-FR" dirty="0"/>
          </a:p>
          <a:p>
            <a:endParaRPr lang="fr-FR" sz="8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871ABCF-C1E6-466D-8FB3-874D684ACDFA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A4874E0C-ED6C-4FC8-B1D2-8F4E21C4D09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FAC4189B-53C3-4B77-BA40-983E710E46C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FE19C309-20AA-4081-B79D-96F3AE8A51F2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2D32752-A1BA-491C-831D-D96B0D809A03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B40FE3-34A7-41A9-A46E-3BF2568CFE2C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BB72CF8A-6360-4BBE-99C8-B3FB7FBE6003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B7370D28-1872-4FD0-A1EB-03CC8EAFEE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1A4E26-CB71-4B5B-97F6-7E1007E4E40B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9" name="Image 78">
            <a:extLst>
              <a:ext uri="{FF2B5EF4-FFF2-40B4-BE49-F238E27FC236}">
                <a16:creationId xmlns:a16="http://schemas.microsoft.com/office/drawing/2014/main" id="{E80FCCB3-5D4E-4862-89B5-171E008201FE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80" name="Groupe 79">
            <a:extLst>
              <a:ext uri="{FF2B5EF4-FFF2-40B4-BE49-F238E27FC236}">
                <a16:creationId xmlns:a16="http://schemas.microsoft.com/office/drawing/2014/main" id="{F5BA3E03-A09C-446D-A57F-BCBD1F99101B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BE08F250-F940-4C4C-A421-73E7DA6F9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048AF5E2-E6BE-4177-80C0-FC9651BF026A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9D714190-C71F-45B4-8986-C6B6B89EF0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DCCBE2B0-C5B2-4AC7-ADED-37E7DCC32D00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8" name="Picture 10" descr="Number 1 icon">
            <a:extLst>
              <a:ext uri="{FF2B5EF4-FFF2-40B4-BE49-F238E27FC236}">
                <a16:creationId xmlns:a16="http://schemas.microsoft.com/office/drawing/2014/main" id="{B9D94587-FC23-46F8-AEBB-67B8745D2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9383BB4A-6CC5-4DD3-BADA-9DDCAD5A65CA}"/>
              </a:ext>
            </a:extLst>
          </p:cNvPr>
          <p:cNvSpPr/>
          <p:nvPr/>
        </p:nvSpPr>
        <p:spPr>
          <a:xfrm>
            <a:off x="11312263" y="1669185"/>
            <a:ext cx="914400" cy="478516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9" name="Picture 8" descr="Number 5 icon">
            <a:extLst>
              <a:ext uri="{FF2B5EF4-FFF2-40B4-BE49-F238E27FC236}">
                <a16:creationId xmlns:a16="http://schemas.microsoft.com/office/drawing/2014/main" id="{E4AF34F1-30E9-4702-A875-65FE260CF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Number 2 icon">
            <a:extLst>
              <a:ext uri="{FF2B5EF4-FFF2-40B4-BE49-F238E27FC236}">
                <a16:creationId xmlns:a16="http://schemas.microsoft.com/office/drawing/2014/main" id="{280ACAD6-2735-40BB-948E-73CEFDC6F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Number 3 icon">
            <a:extLst>
              <a:ext uri="{FF2B5EF4-FFF2-40B4-BE49-F238E27FC236}">
                <a16:creationId xmlns:a16="http://schemas.microsoft.com/office/drawing/2014/main" id="{2AD9150C-6BFF-4D6B-8BA0-83FD2B978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6" descr="Number 4 icon">
            <a:extLst>
              <a:ext uri="{FF2B5EF4-FFF2-40B4-BE49-F238E27FC236}">
                <a16:creationId xmlns:a16="http://schemas.microsoft.com/office/drawing/2014/main" id="{6869672B-37A7-4247-BD57-3B82EAECE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78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EAD8A0-D4F5-4DD9-A0AC-2997974C89A9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Si besoin, une pochette, explicative de l’action peut-être remise au dirigeant.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3BD968-564D-41D3-B1D4-75831E3DE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76791"/>
            <a:ext cx="4553261" cy="454281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6" descr="fleche-rouge - Tous Perfect">
            <a:extLst>
              <a:ext uri="{FF2B5EF4-FFF2-40B4-BE49-F238E27FC236}">
                <a16:creationId xmlns:a16="http://schemas.microsoft.com/office/drawing/2014/main" id="{D63D8462-2E7F-4C2A-9CE8-B93D205B1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H="1">
            <a:off x="5086231" y="3184677"/>
            <a:ext cx="1292970" cy="121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9518CBA-FC83-4A9A-A636-9BA784591B24}"/>
              </a:ext>
            </a:extLst>
          </p:cNvPr>
          <p:cNvSpPr txBox="1"/>
          <p:nvPr/>
        </p:nvSpPr>
        <p:spPr>
          <a:xfrm rot="20784276">
            <a:off x="1526030" y="2670819"/>
            <a:ext cx="4123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Une pochette d’information a été créée spécifiquement pour les dirigeants des entreprises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AB41027-21DC-4823-BE07-72815FE3A2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11A2D3A7-8610-4A7A-811C-97FEBEF92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07BC92-5EE3-4CDA-BB4C-6F0A7AC77A58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63788F9-82E7-4699-9AE8-35FE4070F37E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618E9F8-DE12-4E1E-95F7-545BA4E77E26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37C1D1-4255-4C6F-B2B7-02A7FA802F6E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57428F68-575D-4677-8C6E-EE29BB6C99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75D43842-3276-4600-9634-85C75280F6EB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2D032A61-6AA3-4832-B50E-2967960703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D6E5B78-18F0-4F62-B767-BAA5CC05E5C8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5" name="Image 44">
            <a:extLst>
              <a:ext uri="{FF2B5EF4-FFF2-40B4-BE49-F238E27FC236}">
                <a16:creationId xmlns:a16="http://schemas.microsoft.com/office/drawing/2014/main" id="{768F7ED6-1522-47C6-9D31-0EB164083A1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A5C79FCA-D3BC-4E56-98E5-AF3A9FEA35F4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E864C509-5998-47E3-BBAC-8314B43F0D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E613FC08-A30E-41FF-844A-5E2982D9BA78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B5B79058-6202-4B13-9362-235964948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23D1CC1-7023-4E8A-82AB-93F738613A39}"/>
              </a:ext>
            </a:extLst>
          </p:cNvPr>
          <p:cNvSpPr/>
          <p:nvPr/>
        </p:nvSpPr>
        <p:spPr>
          <a:xfrm>
            <a:off x="11312263" y="1669185"/>
            <a:ext cx="914400" cy="478516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Picture 2" descr="Number 2 icon">
            <a:extLst>
              <a:ext uri="{FF2B5EF4-FFF2-40B4-BE49-F238E27FC236}">
                <a16:creationId xmlns:a16="http://schemas.microsoft.com/office/drawing/2014/main" id="{23B57F1E-CDAC-4BE7-A879-6FB92F000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Number 3 icon">
            <a:extLst>
              <a:ext uri="{FF2B5EF4-FFF2-40B4-BE49-F238E27FC236}">
                <a16:creationId xmlns:a16="http://schemas.microsoft.com/office/drawing/2014/main" id="{EF4A0DE5-C972-4621-AC4F-D805F2BD4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" descr="Number 4 icon">
            <a:extLst>
              <a:ext uri="{FF2B5EF4-FFF2-40B4-BE49-F238E27FC236}">
                <a16:creationId xmlns:a16="http://schemas.microsoft.com/office/drawing/2014/main" id="{F81F3F8D-7B99-454E-98CB-0ABDE7A21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Number 5 icon">
            <a:extLst>
              <a:ext uri="{FF2B5EF4-FFF2-40B4-BE49-F238E27FC236}">
                <a16:creationId xmlns:a16="http://schemas.microsoft.com/office/drawing/2014/main" id="{02D6C52F-E24D-4DCD-B6FF-3A9A40228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A60DCAD-6571-41AE-AA86-63519C464D47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Picture 10" descr="Number 1 icon">
            <a:extLst>
              <a:ext uri="{FF2B5EF4-FFF2-40B4-BE49-F238E27FC236}">
                <a16:creationId xmlns:a16="http://schemas.microsoft.com/office/drawing/2014/main" id="{52FDEE05-21E5-4FB2-9569-73F4BB13A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857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A05D0E-4E69-4033-AFD5-FFDA6F121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1" y="1450543"/>
            <a:ext cx="9978055" cy="4621963"/>
          </a:xfrm>
          <a:prstGeom prst="rect">
            <a:avLst/>
          </a:prstGeom>
        </p:spPr>
      </p:pic>
      <p:pic>
        <p:nvPicPr>
          <p:cNvPr id="9" name="Picture 6" descr="fleche-rouge - Tous Perfect">
            <a:extLst>
              <a:ext uri="{FF2B5EF4-FFF2-40B4-BE49-F238E27FC236}">
                <a16:creationId xmlns:a16="http://schemas.microsoft.com/office/drawing/2014/main" id="{DC089ECF-5887-4B32-BBD4-402512F8E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05334">
            <a:off x="6448605" y="3503192"/>
            <a:ext cx="1014600" cy="97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5A5FEBD-8AA4-457B-8EB8-6C92C2496AE3}"/>
              </a:ext>
            </a:extLst>
          </p:cNvPr>
          <p:cNvSpPr txBox="1"/>
          <p:nvPr/>
        </p:nvSpPr>
        <p:spPr>
          <a:xfrm rot="752589">
            <a:off x="6459360" y="2613325"/>
            <a:ext cx="35149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Bradley Hand ITC" panose="03070402050302030203" pitchFamily="66" charset="0"/>
              </a:rPr>
              <a:t>Message à l’attention des dirigeants, co-signé par Olivier VIMARD et Mikaël LE GALL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50445F3-4696-4B88-85E1-4F9F5F842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8" y="1510702"/>
            <a:ext cx="4555436" cy="4544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237506-269A-4252-ADF2-0790CD0A5F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6" b="94118" l="5263" r="96241">
                        <a14:foregroundMark x1="77096" y1="95883" x2="76427" y2="95871"/>
                        <a14:foregroundMark x1="91729" y1="96146" x2="79452" y2="95925"/>
                        <a14:foregroundMark x1="23836" y1="87964" x2="15038" y2="81542"/>
                        <a14:foregroundMark x1="15038" y1="81542" x2="46617" y2="86613"/>
                        <a14:foregroundMark x1="46617" y1="86613" x2="57143" y2="67748"/>
                        <a14:foregroundMark x1="57143" y1="67748" x2="45113" y2="59026"/>
                        <a14:foregroundMark x1="45113" y1="59026" x2="42105" y2="22718"/>
                        <a14:foregroundMark x1="9023" y1="406" x2="48872" y2="12373"/>
                        <a14:foregroundMark x1="96992" y1="811" x2="97744" y2="92901"/>
                        <a14:foregroundMark x1="97744" y1="92901" x2="94737" y2="92495"/>
                        <a14:foregroundMark x1="22556" y1="86613" x2="6015" y2="68154"/>
                        <a14:foregroundMark x1="6015" y1="68154" x2="11278" y2="1014"/>
                        <a14:foregroundMark x1="91729" y1="96349" x2="58647" y2="94118"/>
                        <a14:foregroundMark x1="58647" y1="94118" x2="29323" y2="88844"/>
                        <a14:foregroundMark x1="29323" y1="88844" x2="14286" y2="80527"/>
                        <a14:foregroundMark x1="14286" y1="80527" x2="12782" y2="78093"/>
                        <a14:backgroundMark x1="14286" y1="86815" x2="32331" y2="94726"/>
                        <a14:backgroundMark x1="60575" y1="97051" x2="61490" y2="97126"/>
                        <a14:backgroundMark x1="32331" y1="94726" x2="44644" y2="95739"/>
                        <a14:backgroundMark x1="51509" y1="94998" x2="28571" y2="93103"/>
                        <a14:backgroundMark x1="62254" y1="95885" x2="61587" y2="95830"/>
                        <a14:backgroundMark x1="61693" y1="95610" x2="61167" y2="95585"/>
                        <a14:backgroundMark x1="21805" y1="88235" x2="27068" y2="90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78" r="7627"/>
          <a:stretch/>
        </p:blipFill>
        <p:spPr>
          <a:xfrm>
            <a:off x="10033457" y="1525882"/>
            <a:ext cx="877726" cy="46667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5AFBBF0-55A1-46AC-AE82-5750CD6E0E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364" l="630" r="99580">
                        <a14:foregroundMark x1="99580" y1="3636" x2="43908" y2="0"/>
                        <a14:foregroundMark x1="1681" y1="2727" x2="71639" y2="53636"/>
                        <a14:foregroundMark x1="97529" y1="44395" x2="98109" y2="909"/>
                        <a14:foregroundMark x1="96849" y1="95455" x2="96857" y2="94827"/>
                        <a14:foregroundMark x1="98109" y1="909" x2="97899" y2="0"/>
                        <a14:foregroundMark x1="630" y1="3636" x2="2428" y2="27946"/>
                        <a14:foregroundMark x1="3992" y1="49091" x2="7253" y2="64916"/>
                        <a14:foregroundMark x1="15366" y1="90736" x2="18487" y2="96364"/>
                        <a14:foregroundMark x1="16807" y1="98182" x2="14827" y2="93081"/>
                        <a14:foregroundMark x1="2151" y1="28492" x2="630" y2="3636"/>
                        <a14:foregroundMark x1="1261" y1="14545" x2="4832" y2="60909"/>
                        <a14:foregroundMark x1="4832" y1="60909" x2="16807" y2="95455"/>
                        <a14:foregroundMark x1="1261" y1="17273" x2="4832" y2="59091"/>
                        <a14:foregroundMark x1="4832" y1="59091" x2="12185" y2="90000"/>
                        <a14:foregroundMark x1="12185" y1="90000" x2="15336" y2="93636"/>
                        <a14:foregroundMark x1="15546" y1="93636" x2="16176" y2="96364"/>
                        <a14:foregroundMark x1="16387" y1="96364" x2="16387" y2="96364"/>
                        <a14:foregroundMark x1="840" y1="11818" x2="4412" y2="54545"/>
                        <a14:foregroundMark x1="4412" y1="54545" x2="11555" y2="87273"/>
                        <a14:foregroundMark x1="11555" y1="87273" x2="16807" y2="93636"/>
                        <a14:foregroundMark x1="5672" y1="77273" x2="3992" y2="48182"/>
                        <a14:backgroundMark x1="99370" y1="44545" x2="99160" y2="92727"/>
                        <a14:backgroundMark x1="99160" y1="92727" x2="98529" y2="98182"/>
                        <a14:backgroundMark x1="8642" y1="96493" x2="6723" y2="95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6"/>
          <a:stretch/>
        </p:blipFill>
        <p:spPr>
          <a:xfrm rot="10800000">
            <a:off x="6268269" y="5164404"/>
            <a:ext cx="4635764" cy="92773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1110B89-738A-49F9-8459-351B086A758F}"/>
              </a:ext>
            </a:extLst>
          </p:cNvPr>
          <p:cNvSpPr/>
          <p:nvPr/>
        </p:nvSpPr>
        <p:spPr>
          <a:xfrm>
            <a:off x="11235559" y="1068682"/>
            <a:ext cx="1808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EEC0FD4-FD0B-46AF-B84F-D9A2305C779D}"/>
              </a:ext>
            </a:extLst>
          </p:cNvPr>
          <p:cNvCxnSpPr>
            <a:cxnSpLocks/>
          </p:cNvCxnSpPr>
          <p:nvPr/>
        </p:nvCxnSpPr>
        <p:spPr>
          <a:xfrm>
            <a:off x="6370965" y="5164404"/>
            <a:ext cx="386576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917B415-79C5-4348-889F-AEAB536F58DF}"/>
              </a:ext>
            </a:extLst>
          </p:cNvPr>
          <p:cNvSpPr/>
          <p:nvPr/>
        </p:nvSpPr>
        <p:spPr>
          <a:xfrm>
            <a:off x="1683968" y="1999349"/>
            <a:ext cx="2199649" cy="402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2F2C30-02DE-4775-9361-7D50E2071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56" y="1705630"/>
            <a:ext cx="4612136" cy="426420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E5AD20F-253C-40FF-85C4-A6D688A1A06F}"/>
              </a:ext>
            </a:extLst>
          </p:cNvPr>
          <p:cNvSpPr txBox="1"/>
          <p:nvPr/>
        </p:nvSpPr>
        <p:spPr>
          <a:xfrm rot="20784276">
            <a:off x="4550468" y="1203318"/>
            <a:ext cx="144519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Bradley Hand ITC" panose="03070402050302030203" pitchFamily="66" charset="0"/>
              </a:rPr>
              <a:t>Flyers pour les salariés</a:t>
            </a:r>
          </a:p>
        </p:txBody>
      </p:sp>
      <p:pic>
        <p:nvPicPr>
          <p:cNvPr id="20" name="Picture 6" descr="fleche-rouge - Tous Perfect">
            <a:extLst>
              <a:ext uri="{FF2B5EF4-FFF2-40B4-BE49-F238E27FC236}">
                <a16:creationId xmlns:a16="http://schemas.microsoft.com/office/drawing/2014/main" id="{D7021629-17F7-4051-88AA-F5E390E6A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2087">
            <a:off x="5920821" y="1620765"/>
            <a:ext cx="921896" cy="69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D467236-7951-4447-9385-B0A2C47D3F7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sp>
        <p:nvSpPr>
          <p:cNvPr id="44" name="Espace réservé du texte 5">
            <a:extLst>
              <a:ext uri="{FF2B5EF4-FFF2-40B4-BE49-F238E27FC236}">
                <a16:creationId xmlns:a16="http://schemas.microsoft.com/office/drawing/2014/main" id="{1F6BCD09-88A0-4E39-9363-413F32DB03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99459" cy="720000"/>
          </a:xfrm>
        </p:spPr>
        <p:txBody>
          <a:bodyPr/>
          <a:lstStyle/>
          <a:p>
            <a:r>
              <a:rPr lang="fr-FR" dirty="0"/>
              <a:t>Un message co-écrit par la BDR (O. VIMARD) et la BDD (M. LE GALL), valorise le dirigeant d’entreprise. 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8862899-B1CA-4E8E-A564-9D770D121087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162EB72-9996-4184-89F4-D63D2D0E0019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8D7A8F2-EDAB-4D96-9CE7-0A8571B448FA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B3DEBA2-793E-44D3-98BD-3ACAE38F6889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500A8883-E645-483B-81EB-E5874E4AAC9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AA0A8F2A-B116-4FBF-A8F4-102AD37DAF63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2B87E15C-65A3-4376-9473-FE0D0C117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9557B45-B3B6-4B14-B788-9A82F9E577AC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053FF426-C061-4697-AA60-DED49330C30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55A05FAC-A9A7-4A55-BD29-2D1CE573FA33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E45126A-5BCE-46FF-8FC8-7CBBBDAA2B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C9B0A940-6A48-4154-937F-6CD47F267B30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89CC4355-57CD-4A46-84EF-67E71A7185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9CA038F1-436B-486A-BD2C-60D153445A29}"/>
              </a:ext>
            </a:extLst>
          </p:cNvPr>
          <p:cNvSpPr/>
          <p:nvPr/>
        </p:nvSpPr>
        <p:spPr>
          <a:xfrm>
            <a:off x="11312263" y="1669185"/>
            <a:ext cx="914400" cy="478516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0" name="Picture 2" descr="Number 2 icon">
            <a:extLst>
              <a:ext uri="{FF2B5EF4-FFF2-40B4-BE49-F238E27FC236}">
                <a16:creationId xmlns:a16="http://schemas.microsoft.com/office/drawing/2014/main" id="{41059DBF-C572-4A00-B957-3E2A22AC6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Number 3 icon">
            <a:extLst>
              <a:ext uri="{FF2B5EF4-FFF2-40B4-BE49-F238E27FC236}">
                <a16:creationId xmlns:a16="http://schemas.microsoft.com/office/drawing/2014/main" id="{7C2FC084-3445-4C2F-A7AE-32CD0C27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" descr="Number 4 icon">
            <a:extLst>
              <a:ext uri="{FF2B5EF4-FFF2-40B4-BE49-F238E27FC236}">
                <a16:creationId xmlns:a16="http://schemas.microsoft.com/office/drawing/2014/main" id="{1AF2AE63-2EF7-4F6C-8589-E5E181E92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Number 5 icon">
            <a:extLst>
              <a:ext uri="{FF2B5EF4-FFF2-40B4-BE49-F238E27FC236}">
                <a16:creationId xmlns:a16="http://schemas.microsoft.com/office/drawing/2014/main" id="{88BB40C0-55DC-40A4-AA9C-524A4F2AB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557C33B-2993-4A62-80B5-BD6C791CAF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72737B-CAC3-44E2-9C4E-5E6967EC2E97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3" name="Picture 10" descr="Number 1 icon">
            <a:extLst>
              <a:ext uri="{FF2B5EF4-FFF2-40B4-BE49-F238E27FC236}">
                <a16:creationId xmlns:a16="http://schemas.microsoft.com/office/drawing/2014/main" id="{E3746A44-88E1-46C0-84AD-9A9551259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087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C0DA0250-C8CF-47E2-BA5E-28164D9A2982}"/>
              </a:ext>
            </a:extLst>
          </p:cNvPr>
          <p:cNvSpPr txBox="1">
            <a:spLocks/>
          </p:cNvSpPr>
          <p:nvPr/>
        </p:nvSpPr>
        <p:spPr>
          <a:xfrm>
            <a:off x="695325" y="464147"/>
            <a:ext cx="10399459" cy="7200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Pour vos contacts à distance ou pour notre engagement développement durable, vous avez la possibilité de substituer la pochette papier par sa version numérique.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10B89-738A-49F9-8459-351B086A758F}"/>
              </a:ext>
            </a:extLst>
          </p:cNvPr>
          <p:cNvSpPr/>
          <p:nvPr/>
        </p:nvSpPr>
        <p:spPr>
          <a:xfrm>
            <a:off x="11235559" y="1068682"/>
            <a:ext cx="1808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5AD20F-253C-40FF-85C4-A6D688A1A06F}"/>
              </a:ext>
            </a:extLst>
          </p:cNvPr>
          <p:cNvSpPr txBox="1"/>
          <p:nvPr/>
        </p:nvSpPr>
        <p:spPr>
          <a:xfrm rot="20784276">
            <a:off x="4578628" y="1735927"/>
            <a:ext cx="1694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Bradley Hand ITC" panose="03070402050302030203" pitchFamily="66" charset="0"/>
              </a:rPr>
              <a:t>Flyers pour les salariés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59F85E-50CC-497A-81C1-072ED247E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06" y="1388108"/>
            <a:ext cx="4822053" cy="4782119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6450D3D-CEA8-448B-8E01-9AF3ACCAAAF3}"/>
              </a:ext>
            </a:extLst>
          </p:cNvPr>
          <p:cNvCxnSpPr>
            <a:cxnSpLocks/>
          </p:cNvCxnSpPr>
          <p:nvPr/>
        </p:nvCxnSpPr>
        <p:spPr>
          <a:xfrm>
            <a:off x="1173706" y="1388108"/>
            <a:ext cx="4822054" cy="0"/>
          </a:xfrm>
          <a:prstGeom prst="line">
            <a:avLst/>
          </a:prstGeom>
          <a:ln>
            <a:solidFill>
              <a:srgbClr val="918F8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Image 25">
            <a:extLst>
              <a:ext uri="{FF2B5EF4-FFF2-40B4-BE49-F238E27FC236}">
                <a16:creationId xmlns:a16="http://schemas.microsoft.com/office/drawing/2014/main" id="{18C556BD-B576-4C29-A4E4-40C0005214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A102D42A-4DD2-41EF-8886-4000571198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F8050E9-EB4A-4820-9995-AB4373B6BDBA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81A25F9-2FAE-4F8C-B4A4-D24AA1047AC2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605B16A-67D4-42D4-9414-3985279354C0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8D7AC79-794D-4598-A525-CF246EA44EBA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E0E0AAEF-4DA6-4F4E-8CB1-FDC25E0A23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4EB77EAD-288E-4504-B293-44A67298C3C0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FD33713B-41C6-4357-BE7D-37F347100E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7BC40EB-2570-46AB-B1FD-07A52366763F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DC25342E-6F43-407A-9993-E29235D058D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525AD53B-98FF-4BD4-9ABD-B171B9555E60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BB66BB17-4BC6-41C2-BB60-396F320F3A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56B5C05-0002-45AE-958D-4700CEAC8E69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8CE919BA-C2D7-4313-BFAD-D8E62B30E6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276F771F-A189-4529-9A49-DC69E76E5C13}"/>
              </a:ext>
            </a:extLst>
          </p:cNvPr>
          <p:cNvSpPr/>
          <p:nvPr/>
        </p:nvSpPr>
        <p:spPr>
          <a:xfrm>
            <a:off x="11312263" y="1633890"/>
            <a:ext cx="914400" cy="483108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3" name="Picture 2" descr="Number 2 icon">
            <a:extLst>
              <a:ext uri="{FF2B5EF4-FFF2-40B4-BE49-F238E27FC236}">
                <a16:creationId xmlns:a16="http://schemas.microsoft.com/office/drawing/2014/main" id="{F356A762-8E39-4421-89F8-A7364A125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Number 3 icon">
            <a:extLst>
              <a:ext uri="{FF2B5EF4-FFF2-40B4-BE49-F238E27FC236}">
                <a16:creationId xmlns:a16="http://schemas.microsoft.com/office/drawing/2014/main" id="{51024CAA-C220-4F51-8774-667D7201A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Number 4 icon">
            <a:extLst>
              <a:ext uri="{FF2B5EF4-FFF2-40B4-BE49-F238E27FC236}">
                <a16:creationId xmlns:a16="http://schemas.microsoft.com/office/drawing/2014/main" id="{DBF83801-A78C-41DC-8974-6C604F0CB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Number 5 icon">
            <a:extLst>
              <a:ext uri="{FF2B5EF4-FFF2-40B4-BE49-F238E27FC236}">
                <a16:creationId xmlns:a16="http://schemas.microsoft.com/office/drawing/2014/main" id="{780136EE-769D-4DA3-B02D-A0155A91F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CFADCD-44FE-429E-B5EF-F048135F1143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Picture 10" descr="Number 1 icon">
            <a:extLst>
              <a:ext uri="{FF2B5EF4-FFF2-40B4-BE49-F238E27FC236}">
                <a16:creationId xmlns:a16="http://schemas.microsoft.com/office/drawing/2014/main" id="{76E1D74C-18F5-475E-B13F-B608F5FE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CA48DEC-4EBF-4D9D-B915-F24E97C12261}"/>
              </a:ext>
            </a:extLst>
          </p:cNvPr>
          <p:cNvGrpSpPr/>
          <p:nvPr/>
        </p:nvGrpSpPr>
        <p:grpSpPr>
          <a:xfrm>
            <a:off x="7581014" y="3761174"/>
            <a:ext cx="3020202" cy="3020202"/>
            <a:chOff x="6608448" y="2916200"/>
            <a:chExt cx="3992768" cy="3992768"/>
          </a:xfrm>
        </p:grpSpPr>
        <p:pic>
          <p:nvPicPr>
            <p:cNvPr id="3074" name="Picture 2" descr="Icône de l’ordinateur">
              <a:extLst>
                <a:ext uri="{FF2B5EF4-FFF2-40B4-BE49-F238E27FC236}">
                  <a16:creationId xmlns:a16="http://schemas.microsoft.com/office/drawing/2014/main" id="{BEB4198C-05A1-4DEE-9742-22D7A09D4A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8448" y="2916200"/>
              <a:ext cx="3992768" cy="3992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BC65A38-7F46-43B2-8D1C-BEB6781123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522" r="49216" b="24081"/>
            <a:stretch/>
          </p:blipFill>
          <p:spPr>
            <a:xfrm>
              <a:off x="6987972" y="3566876"/>
              <a:ext cx="3218929" cy="2051799"/>
            </a:xfrm>
            <a:prstGeom prst="rect">
              <a:avLst/>
            </a:prstGeom>
          </p:spPr>
        </p:pic>
      </p:grpSp>
      <p:sp>
        <p:nvSpPr>
          <p:cNvPr id="34" name="Espace réservé du contenu 8">
            <a:extLst>
              <a:ext uri="{FF2B5EF4-FFF2-40B4-BE49-F238E27FC236}">
                <a16:creationId xmlns:a16="http://schemas.microsoft.com/office/drawing/2014/main" id="{9416F3A5-4A15-4890-8E9D-70AA5E7FB2C8}"/>
              </a:ext>
            </a:extLst>
          </p:cNvPr>
          <p:cNvSpPr txBox="1">
            <a:spLocks/>
          </p:cNvSpPr>
          <p:nvPr/>
        </p:nvSpPr>
        <p:spPr>
          <a:xfrm>
            <a:off x="6243985" y="1546713"/>
            <a:ext cx="4650576" cy="1987994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Retrouvez la version numérique du message de la pochette dirigeant dans  </a:t>
            </a:r>
            <a:r>
              <a:rPr lang="fr-FR" dirty="0">
                <a:solidFill>
                  <a:schemeClr val="bg1"/>
                </a:solidFill>
                <a:sym typeface="Wingdings" panose="05000000000000000000" pitchFamily="2" charset="2"/>
              </a:rPr>
              <a:t>rubrique d         </a:t>
            </a:r>
            <a:r>
              <a:rPr lang="fr-FR" dirty="0">
                <a:sym typeface="Wingdings" panose="05000000000000000000" pitchFamily="2" charset="2"/>
              </a:rPr>
              <a:t>&gt; Partenariats Synergies                                       &gt; Conquête des salariés et adhérents des entreprises et associations partenaires de la CEGEE                                                                &gt; </a:t>
            </a:r>
            <a:r>
              <a:rPr lang="fr-FR" dirty="0">
                <a:sym typeface="Wingdings" panose="05000000000000000000" pitchFamily="2" charset="2"/>
                <a:hlinkClick r:id="rId22"/>
              </a:rPr>
              <a:t>Email version digitale – pochette dirigeant</a:t>
            </a:r>
            <a:r>
              <a:rPr lang="fr-FR" dirty="0">
                <a:sym typeface="Wingdings" panose="05000000000000000000" pitchFamily="2" charset="2"/>
              </a:rPr>
              <a:t>. </a:t>
            </a:r>
          </a:p>
          <a:p>
            <a:r>
              <a:rPr lang="fr-FR" dirty="0">
                <a:sym typeface="Wingdings" panose="05000000000000000000" pitchFamily="2" charset="2"/>
              </a:rPr>
              <a:t>Personnalisez-le et envoyez-le au dirigeant. </a:t>
            </a:r>
          </a:p>
          <a:p>
            <a:endParaRPr lang="fr-FR" sz="5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pic>
        <p:nvPicPr>
          <p:cNvPr id="35" name="Image 34">
            <a:hlinkClick r:id="rId23"/>
            <a:extLst>
              <a:ext uri="{FF2B5EF4-FFF2-40B4-BE49-F238E27FC236}">
                <a16:creationId xmlns:a16="http://schemas.microsoft.com/office/drawing/2014/main" id="{4F126735-5871-44B0-97AE-B391A345B556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713" y="1861568"/>
            <a:ext cx="1084297" cy="205359"/>
          </a:xfrm>
          <a:prstGeom prst="rect">
            <a:avLst/>
          </a:prstGeom>
        </p:spPr>
      </p:pic>
      <p:pic>
        <p:nvPicPr>
          <p:cNvPr id="57" name="Picture 6" descr="fleche-rouge - Tous Perfect">
            <a:extLst>
              <a:ext uri="{FF2B5EF4-FFF2-40B4-BE49-F238E27FC236}">
                <a16:creationId xmlns:a16="http://schemas.microsoft.com/office/drawing/2014/main" id="{A24D79C4-014B-4ACE-8995-6C306F19B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44" flipV="1">
            <a:off x="7214946" y="3723525"/>
            <a:ext cx="792230" cy="83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958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E47FABD-3E95-4918-909D-7FF1CE6FE668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C32579-DD11-4224-A20C-F3220F444C74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17082-D7B2-44DE-8C2B-CEA3A57E1D77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82707-F066-4339-84D1-2B6CF9C5EA95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185E5F-607E-45B2-9A9D-50DE24B667AE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14F88294-D1E9-4E5A-900E-55ED27056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B266EDD3-348E-417B-B887-F757E7CF6166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7D4FDCB-B16A-402C-961D-64E33C88F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516F5F-3F75-441D-ADDD-0B5500031FFB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99459" cy="720000"/>
          </a:xfrm>
        </p:spPr>
        <p:txBody>
          <a:bodyPr>
            <a:normAutofit/>
          </a:bodyPr>
          <a:lstStyle/>
          <a:p>
            <a:r>
              <a:rPr lang="fr-FR" dirty="0"/>
              <a:t>Si le dirigeant est d’accord pour intégrer son entreprise au dispositif, il lui suffit d’exprimer son accord verbalement.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5E9F8C-E388-4988-86D7-EABFD9DA63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C081118-3AC7-4A3F-910E-D200CD4F34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B9174EC-7374-4AE3-AA3E-DFBBADF01FB0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9A43337-BC90-4201-85FE-1006306CF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221C649-F687-4730-9275-3CFFF5B9FBF7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773213-BD27-44C2-B7FC-FFFF0542E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pic>
        <p:nvPicPr>
          <p:cNvPr id="1034" name="Picture 10" descr="Number 1 icon">
            <a:extLst>
              <a:ext uri="{FF2B5EF4-FFF2-40B4-BE49-F238E27FC236}">
                <a16:creationId xmlns:a16="http://schemas.microsoft.com/office/drawing/2014/main" id="{37E456BB-4818-4FBA-BE3A-EE02367B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BE7BCF-0FF1-4CA9-B8DF-EE14EDD72C20}"/>
              </a:ext>
            </a:extLst>
          </p:cNvPr>
          <p:cNvSpPr/>
          <p:nvPr/>
        </p:nvSpPr>
        <p:spPr>
          <a:xfrm>
            <a:off x="11312263" y="1658552"/>
            <a:ext cx="914400" cy="478516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mber 2 icon">
            <a:extLst>
              <a:ext uri="{FF2B5EF4-FFF2-40B4-BE49-F238E27FC236}">
                <a16:creationId xmlns:a16="http://schemas.microsoft.com/office/drawing/2014/main" id="{DF14027A-66EA-41A8-AB24-4626C3ED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3 icon">
            <a:extLst>
              <a:ext uri="{FF2B5EF4-FFF2-40B4-BE49-F238E27FC236}">
                <a16:creationId xmlns:a16="http://schemas.microsoft.com/office/drawing/2014/main" id="{C2A983F3-878D-41F8-AE6C-BB5854B0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4 icon">
            <a:extLst>
              <a:ext uri="{FF2B5EF4-FFF2-40B4-BE49-F238E27FC236}">
                <a16:creationId xmlns:a16="http://schemas.microsoft.com/office/drawing/2014/main" id="{A66CC9C0-5B54-45C2-BEE3-44080456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5 icon">
            <a:extLst>
              <a:ext uri="{FF2B5EF4-FFF2-40B4-BE49-F238E27FC236}">
                <a16:creationId xmlns:a16="http://schemas.microsoft.com/office/drawing/2014/main" id="{376D606D-F7E3-4FB6-BE0F-1181C6F5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DC0780-E60F-47C1-B8EC-B6B374002B9E}"/>
              </a:ext>
            </a:extLst>
          </p:cNvPr>
          <p:cNvGrpSpPr/>
          <p:nvPr/>
        </p:nvGrpSpPr>
        <p:grpSpPr>
          <a:xfrm>
            <a:off x="2796358" y="3396422"/>
            <a:ext cx="4279411" cy="3262700"/>
            <a:chOff x="6646375" y="2795564"/>
            <a:chExt cx="4322097" cy="3295245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7F06B59F-32F9-4ECA-91DF-8D49B78660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2964" b="94072" l="2645" r="90000">
                          <a14:foregroundMark x1="3802" y1="4056" x2="8347" y2="3120"/>
                          <a14:foregroundMark x1="8347" y1="3120" x2="13306" y2="5460"/>
                          <a14:foregroundMark x1="13306" y1="5460" x2="16033" y2="11544"/>
                          <a14:foregroundMark x1="16033" y1="11544" x2="14793" y2="20437"/>
                          <a14:foregroundMark x1="14793" y1="20437" x2="11736" y2="26677"/>
                          <a14:foregroundMark x1="11736" y1="26677" x2="7521" y2="29953"/>
                          <a14:foregroundMark x1="7521" y1="29953" x2="4215" y2="25117"/>
                          <a14:foregroundMark x1="4215" y1="25117" x2="1736" y2="18253"/>
                          <a14:foregroundMark x1="1736" y1="18253" x2="3884" y2="10608"/>
                          <a14:foregroundMark x1="3884" y1="10608" x2="9421" y2="5772"/>
                          <a14:foregroundMark x1="9421" y1="5772" x2="13719" y2="11076"/>
                          <a14:foregroundMark x1="13719" y1="11076" x2="15207" y2="20905"/>
                          <a14:foregroundMark x1="15207" y1="20905" x2="10413" y2="27769"/>
                          <a14:foregroundMark x1="10413" y1="27769" x2="4380" y2="24181"/>
                          <a14:foregroundMark x1="4380" y1="24181" x2="5041" y2="14821"/>
                          <a14:foregroundMark x1="5041" y1="14821" x2="10083" y2="10764"/>
                          <a14:foregroundMark x1="10083" y1="10764" x2="12066" y2="18877"/>
                          <a14:foregroundMark x1="12066" y1="18877" x2="7686" y2="23713"/>
                          <a14:foregroundMark x1="7686" y1="23713" x2="4959" y2="15913"/>
                          <a14:foregroundMark x1="4959" y1="15913" x2="11074" y2="14821"/>
                          <a14:foregroundMark x1="11074" y1="14821" x2="10165" y2="18565"/>
                          <a14:foregroundMark x1="1901" y1="15913" x2="2149" y2="7956"/>
                          <a14:foregroundMark x1="2149" y1="7956" x2="5950" y2="4212"/>
                          <a14:foregroundMark x1="5950" y1="4212" x2="10331" y2="3276"/>
                          <a14:foregroundMark x1="10331" y1="3276" x2="12893" y2="4524"/>
                          <a14:foregroundMark x1="15537" y1="9516" x2="16446" y2="17473"/>
                          <a14:foregroundMark x1="16446" y1="17473" x2="14215" y2="24805"/>
                          <a14:foregroundMark x1="14215" y1="24805" x2="10909" y2="29641"/>
                          <a14:foregroundMark x1="10909" y1="29641" x2="5785" y2="30109"/>
                          <a14:foregroundMark x1="5785" y1="30109" x2="2893" y2="23713"/>
                          <a14:foregroundMark x1="2893" y1="23713" x2="2645" y2="19033"/>
                          <a14:foregroundMark x1="16612" y1="18877" x2="14132" y2="25585"/>
                          <a14:foregroundMark x1="14132" y1="25585" x2="10744" y2="29797"/>
                          <a14:foregroundMark x1="45455" y1="36037" x2="44463" y2="72075"/>
                          <a14:foregroundMark x1="44463" y1="72075" x2="43719" y2="76443"/>
                          <a14:foregroundMark x1="48678" y1="94072" x2="47521" y2="90796"/>
                          <a14:foregroundMark x1="53884" y1="93760" x2="49669" y2="78159"/>
                          <a14:foregroundMark x1="49669" y1="78159" x2="49587" y2="76755"/>
                          <a14:foregroundMark x1="59669" y1="66771" x2="47521" y2="67083"/>
                          <a14:foregroundMark x1="64545" y1="59438" x2="55950" y2="52106"/>
                          <a14:foregroundMark x1="55950" y1="52106" x2="53967" y2="48674"/>
                          <a14:foregroundMark x1="55702" y1="49454" x2="60661" y2="48830"/>
                          <a14:foregroundMark x1="60661" y1="48830" x2="64628" y2="49454"/>
                          <a14:foregroundMark x1="34380" y1="66927" x2="41405" y2="65055"/>
                          <a14:foregroundMark x1="34215" y1="66147" x2="34132" y2="67083"/>
                          <a14:foregroundMark x1="36942" y1="49298" x2="35702" y2="50390"/>
                          <a14:foregroundMark x1="37851" y1="52418" x2="35289" y2="52574"/>
                          <a14:foregroundMark x1="36529" y1="53354" x2="36612" y2="64119"/>
                          <a14:foregroundMark x1="37355" y1="56474" x2="36364" y2="57410"/>
                          <a14:foregroundMark x1="68926" y1="33541" x2="68926" y2="33541"/>
                          <a14:foregroundMark x1="70413" y1="33541" x2="70413" y2="33541"/>
                          <a14:foregroundMark x1="72066" y1="33853" x2="72066" y2="33853"/>
                          <a14:foregroundMark x1="73636" y1="33853" x2="73636" y2="33853"/>
                          <a14:foregroundMark x1="75950" y1="33541" x2="75950" y2="33541"/>
                          <a14:foregroundMark x1="77355" y1="33853" x2="77355" y2="33853"/>
                          <a14:foregroundMark x1="79256" y1="33541" x2="79256" y2="33541"/>
                          <a14:foregroundMark x1="71653" y1="40718" x2="71653" y2="40718"/>
                          <a14:foregroundMark x1="73719" y1="39470" x2="73719" y2="39470"/>
                          <a14:foregroundMark x1="75950" y1="41342" x2="75950" y2="41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25" t="29746" r="17980"/>
            <a:stretch/>
          </p:blipFill>
          <p:spPr>
            <a:xfrm>
              <a:off x="6646375" y="2847361"/>
              <a:ext cx="4322097" cy="3243448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8EC74EC-9BE3-4EE5-8FBE-D090FFBC3CD6}"/>
                </a:ext>
              </a:extLst>
            </p:cNvPr>
            <p:cNvSpPr/>
            <p:nvPr/>
          </p:nvSpPr>
          <p:spPr>
            <a:xfrm>
              <a:off x="9590314" y="2795564"/>
              <a:ext cx="1306472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3986A79-FB48-4FBA-8EEF-C5CA0A4D75AA}"/>
                </a:ext>
              </a:extLst>
            </p:cNvPr>
            <p:cNvSpPr/>
            <p:nvPr/>
          </p:nvSpPr>
          <p:spPr>
            <a:xfrm>
              <a:off x="9372600" y="3271200"/>
              <a:ext cx="280492" cy="2525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351AA8B-815A-4B59-A8AA-B699BAA55F4B}"/>
                </a:ext>
              </a:extLst>
            </p:cNvPr>
            <p:cNvSpPr/>
            <p:nvPr/>
          </p:nvSpPr>
          <p:spPr>
            <a:xfrm>
              <a:off x="8499226" y="3513414"/>
              <a:ext cx="1101974" cy="742900"/>
            </a:xfrm>
            <a:prstGeom prst="roundRect">
              <a:avLst>
                <a:gd name="adj" fmla="val 8334"/>
              </a:avLst>
            </a:prstGeom>
            <a:solidFill>
              <a:srgbClr val="A4A5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7A974398-1EDC-4CE8-BEB2-21CACE59CEFA}"/>
                </a:ext>
              </a:extLst>
            </p:cNvPr>
            <p:cNvSpPr/>
            <p:nvPr/>
          </p:nvSpPr>
          <p:spPr>
            <a:xfrm>
              <a:off x="8553566" y="3576625"/>
              <a:ext cx="984856" cy="608396"/>
            </a:xfrm>
            <a:prstGeom prst="roundRect">
              <a:avLst>
                <a:gd name="adj" fmla="val 833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C8B265-8646-45E3-97BE-627CF7C55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7451" y="3576626"/>
              <a:ext cx="980971" cy="608396"/>
            </a:xfrm>
            <a:prstGeom prst="roundRect">
              <a:avLst>
                <a:gd name="adj" fmla="val 10274"/>
              </a:avLst>
            </a:prstGeom>
          </p:spPr>
        </p:pic>
      </p:grpSp>
      <p:sp>
        <p:nvSpPr>
          <p:cNvPr id="59" name="Espace réservé du contenu 8">
            <a:extLst>
              <a:ext uri="{FF2B5EF4-FFF2-40B4-BE49-F238E27FC236}">
                <a16:creationId xmlns:a16="http://schemas.microsoft.com/office/drawing/2014/main" id="{57008B4F-811F-4031-9341-2A5D9E7FE17E}"/>
              </a:ext>
            </a:extLst>
          </p:cNvPr>
          <p:cNvSpPr txBox="1">
            <a:spLocks/>
          </p:cNvSpPr>
          <p:nvPr/>
        </p:nvSpPr>
        <p:spPr>
          <a:xfrm>
            <a:off x="715266" y="1607717"/>
            <a:ext cx="9895763" cy="150499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Dès qu’un client pro est informé du dispositif et exprime son accord, </a:t>
            </a:r>
            <a:r>
              <a:rPr lang="fr-FR" b="1" dirty="0">
                <a:sym typeface="Wingdings" panose="05000000000000000000" pitchFamily="2" charset="2"/>
              </a:rPr>
              <a:t>le chargé d’affaires complète le </a:t>
            </a:r>
            <a:r>
              <a:rPr lang="fr-FR" b="1" dirty="0">
                <a:sym typeface="Wingdings" panose="05000000000000000000" pitchFamily="2" charset="2"/>
                <a:hlinkClick r:id="rId22"/>
              </a:rPr>
              <a:t>Formulaire d’adhésion Entreprise Partenaire « Offres à l’attention des salariés »</a:t>
            </a:r>
            <a:r>
              <a:rPr lang="fr-FR" b="1" dirty="0">
                <a:sym typeface="Wingdings" panose="05000000000000000000" pitchFamily="2" charset="2"/>
              </a:rPr>
              <a:t> - lien également disponible dans                     . </a:t>
            </a:r>
          </a:p>
          <a:p>
            <a:endParaRPr lang="fr-FR" sz="500" b="1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Cette seule action permet d’intégrer l’entreprise dans notre dispositif. 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pic>
        <p:nvPicPr>
          <p:cNvPr id="53" name="Image 52">
            <a:hlinkClick r:id="rId23"/>
            <a:extLst>
              <a:ext uri="{FF2B5EF4-FFF2-40B4-BE49-F238E27FC236}">
                <a16:creationId xmlns:a16="http://schemas.microsoft.com/office/drawing/2014/main" id="{3FDBC2B5-12FD-4022-B393-091713AB15E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224" y="2156713"/>
            <a:ext cx="1084297" cy="205359"/>
          </a:xfrm>
          <a:prstGeom prst="rect">
            <a:avLst/>
          </a:prstGeom>
        </p:spPr>
      </p:pic>
      <p:pic>
        <p:nvPicPr>
          <p:cNvPr id="76" name="Picture 8" descr="Feuilles de papier d’un cahier ou d’un bloc-notes">
            <a:extLst>
              <a:ext uri="{FF2B5EF4-FFF2-40B4-BE49-F238E27FC236}">
                <a16:creationId xmlns:a16="http://schemas.microsoft.com/office/drawing/2014/main" id="{9FD89178-8B2C-40C6-B2F7-CF6405315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clrChange>
              <a:clrFrom>
                <a:srgbClr val="659AC6"/>
              </a:clrFrom>
              <a:clrTo>
                <a:srgbClr val="659AC6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5" t="10414" r="34701" b="9168"/>
          <a:stretch/>
        </p:blipFill>
        <p:spPr bwMode="auto">
          <a:xfrm>
            <a:off x="7519935" y="2899354"/>
            <a:ext cx="2958614" cy="321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Notes papier. Vue de dessus Jeu d’autocollants de note">
            <a:extLst>
              <a:ext uri="{FF2B5EF4-FFF2-40B4-BE49-F238E27FC236}">
                <a16:creationId xmlns:a16="http://schemas.microsoft.com/office/drawing/2014/main" id="{92D3681B-7B2F-487F-9B53-B39E41FA1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7" t="50605" r="2114" b="2973"/>
          <a:stretch/>
        </p:blipFill>
        <p:spPr bwMode="auto">
          <a:xfrm rot="21273608">
            <a:off x="9260102" y="2900489"/>
            <a:ext cx="1591857" cy="166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81C6D4E2-0F4A-46B3-8D0A-292D54EFEAD7}"/>
              </a:ext>
            </a:extLst>
          </p:cNvPr>
          <p:cNvSpPr txBox="1"/>
          <p:nvPr/>
        </p:nvSpPr>
        <p:spPr>
          <a:xfrm>
            <a:off x="7830322" y="3962810"/>
            <a:ext cx="22104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Aucune convention de partenariat n’est à faire signer par l’entreprise !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98F41A-59E7-48CE-ADC8-77BC18041B3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4962">
            <a:off x="9479312" y="3418983"/>
            <a:ext cx="1032937" cy="186778"/>
          </a:xfrm>
          <a:prstGeom prst="rect">
            <a:avLst/>
          </a:prstGeom>
        </p:spPr>
      </p:pic>
      <p:grpSp>
        <p:nvGrpSpPr>
          <p:cNvPr id="82" name="Graphique 1830">
            <a:extLst>
              <a:ext uri="{FF2B5EF4-FFF2-40B4-BE49-F238E27FC236}">
                <a16:creationId xmlns:a16="http://schemas.microsoft.com/office/drawing/2014/main" id="{67766D68-20C5-4281-9B2C-C6E7EA3C9B32}"/>
              </a:ext>
            </a:extLst>
          </p:cNvPr>
          <p:cNvGrpSpPr/>
          <p:nvPr/>
        </p:nvGrpSpPr>
        <p:grpSpPr>
          <a:xfrm>
            <a:off x="9851940" y="3685829"/>
            <a:ext cx="396900" cy="359935"/>
            <a:chOff x="10483925" y="2904391"/>
            <a:chExt cx="396900" cy="359934"/>
          </a:xfrm>
          <a:noFill/>
        </p:grpSpPr>
        <p:grpSp>
          <p:nvGrpSpPr>
            <p:cNvPr id="83" name="Graphique 1830">
              <a:extLst>
                <a:ext uri="{FF2B5EF4-FFF2-40B4-BE49-F238E27FC236}">
                  <a16:creationId xmlns:a16="http://schemas.microsoft.com/office/drawing/2014/main" id="{9984D81E-60D4-4E67-A3A1-273C9CE3D33E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454F93C2-1155-4129-8266-27991D66A56F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 fill="none" extrusionOk="0">
                    <a:moveTo>
                      <a:pt x="0" y="173531"/>
                    </a:moveTo>
                    <a:cubicBezTo>
                      <a:pt x="-10177" y="157639"/>
                      <a:pt x="86175" y="134534"/>
                      <a:pt x="53531" y="12177"/>
                    </a:cubicBezTo>
                    <a:cubicBezTo>
                      <a:pt x="52002" y="4392"/>
                      <a:pt x="59109" y="376"/>
                      <a:pt x="64770" y="176"/>
                    </a:cubicBezTo>
                    <a:cubicBezTo>
                      <a:pt x="75973" y="6060"/>
                      <a:pt x="102602" y="15380"/>
                      <a:pt x="104394" y="42848"/>
                    </a:cubicBezTo>
                    <a:cubicBezTo>
                      <a:pt x="105120" y="92103"/>
                      <a:pt x="114875" y="121816"/>
                      <a:pt x="153067" y="122191"/>
                    </a:cubicBezTo>
                    <a:cubicBezTo>
                      <a:pt x="191833" y="112380"/>
                      <a:pt x="219265" y="105428"/>
                      <a:pt x="219265" y="105427"/>
                    </a:cubicBezTo>
                  </a:path>
                  <a:path w="219265" h="173530" stroke="0" extrusionOk="0">
                    <a:moveTo>
                      <a:pt x="0" y="173531"/>
                    </a:moveTo>
                    <a:cubicBezTo>
                      <a:pt x="-2263" y="168552"/>
                      <a:pt x="77579" y="146371"/>
                      <a:pt x="53531" y="12177"/>
                    </a:cubicBezTo>
                    <a:cubicBezTo>
                      <a:pt x="52153" y="5805"/>
                      <a:pt x="58364" y="-1440"/>
                      <a:pt x="64770" y="176"/>
                    </a:cubicBezTo>
                    <a:cubicBezTo>
                      <a:pt x="79998" y="465"/>
                      <a:pt x="96732" y="9252"/>
                      <a:pt x="104394" y="42848"/>
                    </a:cubicBezTo>
                    <a:cubicBezTo>
                      <a:pt x="110298" y="93514"/>
                      <a:pt x="116048" y="130001"/>
                      <a:pt x="153067" y="122191"/>
                    </a:cubicBezTo>
                    <a:cubicBezTo>
                      <a:pt x="191834" y="112379"/>
                      <a:pt x="219266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47432080">
                      <a:custGeom>
                        <a:avLst/>
                        <a:gdLst>
                          <a:gd name="connsiteX0" fmla="*/ 0 w 219265"/>
                          <a:gd name="connsiteY0" fmla="*/ 173531 h 173530"/>
                          <a:gd name="connsiteX1" fmla="*/ 53531 w 219265"/>
                          <a:gd name="connsiteY1" fmla="*/ 12177 h 173530"/>
                          <a:gd name="connsiteX2" fmla="*/ 64770 w 219265"/>
                          <a:gd name="connsiteY2" fmla="*/ 176 h 173530"/>
                          <a:gd name="connsiteX3" fmla="*/ 104394 w 219265"/>
                          <a:gd name="connsiteY3" fmla="*/ 42848 h 173530"/>
                          <a:gd name="connsiteX4" fmla="*/ 153067 w 219265"/>
                          <a:gd name="connsiteY4" fmla="*/ 122191 h 173530"/>
                          <a:gd name="connsiteX5" fmla="*/ 219265 w 219265"/>
                          <a:gd name="connsiteY5" fmla="*/ 105427 h 1735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19265" h="173530">
                            <a:moveTo>
                              <a:pt x="0" y="173531"/>
                            </a:moveTo>
                            <a:cubicBezTo>
                              <a:pt x="0" y="173531"/>
                              <a:pt x="84392" y="144956"/>
                              <a:pt x="53531" y="12177"/>
                            </a:cubicBezTo>
                            <a:cubicBezTo>
                              <a:pt x="51911" y="5319"/>
                              <a:pt x="57817" y="-1158"/>
                              <a:pt x="64770" y="176"/>
                            </a:cubicBezTo>
                            <a:cubicBezTo>
                              <a:pt x="79057" y="2843"/>
                              <a:pt x="99536" y="12177"/>
                              <a:pt x="104394" y="42848"/>
                            </a:cubicBezTo>
                            <a:cubicBezTo>
                              <a:pt x="112109" y="91330"/>
                              <a:pt x="114300" y="132002"/>
                              <a:pt x="153067" y="122191"/>
                            </a:cubicBezTo>
                            <a:cubicBezTo>
                              <a:pt x="191834" y="112380"/>
                              <a:pt x="219265" y="105427"/>
                              <a:pt x="219265" y="105427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347DDB18-A0A1-4EF5-9E99-7970197A4AFE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 fill="none" extrusionOk="0">
                    <a:moveTo>
                      <a:pt x="0" y="805"/>
                    </a:moveTo>
                    <a:cubicBezTo>
                      <a:pt x="12996" y="-6083"/>
                      <a:pt x="26922" y="6623"/>
                      <a:pt x="31337" y="19474"/>
                    </a:cubicBezTo>
                    <a:cubicBezTo>
                      <a:pt x="35081" y="29775"/>
                      <a:pt x="26693" y="47810"/>
                      <a:pt x="12668" y="50811"/>
                    </a:cubicBezTo>
                  </a:path>
                  <a:path w="32142" h="50811" stroke="0" extrusionOk="0">
                    <a:moveTo>
                      <a:pt x="0" y="805"/>
                    </a:moveTo>
                    <a:cubicBezTo>
                      <a:pt x="11990" y="-570"/>
                      <a:pt x="31132" y="5248"/>
                      <a:pt x="31337" y="19474"/>
                    </a:cubicBezTo>
                    <a:cubicBezTo>
                      <a:pt x="36035" y="33875"/>
                      <a:pt x="26412" y="48268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7915076">
                      <a:custGeom>
                        <a:avLst/>
                        <a:gdLst>
                          <a:gd name="connsiteX0" fmla="*/ 0 w 32142"/>
                          <a:gd name="connsiteY0" fmla="*/ 805 h 50811"/>
                          <a:gd name="connsiteX1" fmla="*/ 31337 w 32142"/>
                          <a:gd name="connsiteY1" fmla="*/ 19474 h 50811"/>
                          <a:gd name="connsiteX2" fmla="*/ 12668 w 32142"/>
                          <a:gd name="connsiteY2" fmla="*/ 50811 h 50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2142" h="50811">
                            <a:moveTo>
                              <a:pt x="0" y="805"/>
                            </a:moveTo>
                            <a:cubicBezTo>
                              <a:pt x="13811" y="-2719"/>
                              <a:pt x="27908" y="5663"/>
                              <a:pt x="31337" y="19474"/>
                            </a:cubicBezTo>
                            <a:cubicBezTo>
                              <a:pt x="34862" y="33285"/>
                              <a:pt x="26479" y="47382"/>
                              <a:pt x="12668" y="50811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9583D1C-0590-480C-8C82-51BEA2F78A7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 fill="none" extrusionOk="0">
                    <a:moveTo>
                      <a:pt x="0" y="755"/>
                    </a:moveTo>
                    <a:cubicBezTo>
                      <a:pt x="10144" y="-4123"/>
                      <a:pt x="28664" y="8607"/>
                      <a:pt x="30290" y="18853"/>
                    </a:cubicBezTo>
                    <a:cubicBezTo>
                      <a:pt x="35297" y="29988"/>
                      <a:pt x="25105" y="45000"/>
                      <a:pt x="12192" y="49142"/>
                    </a:cubicBezTo>
                  </a:path>
                  <a:path w="31044" h="49142" stroke="0" extrusionOk="0">
                    <a:moveTo>
                      <a:pt x="0" y="755"/>
                    </a:moveTo>
                    <a:cubicBezTo>
                      <a:pt x="16436" y="-751"/>
                      <a:pt x="26109" y="7198"/>
                      <a:pt x="30290" y="18853"/>
                    </a:cubicBezTo>
                    <a:cubicBezTo>
                      <a:pt x="34344" y="33373"/>
                      <a:pt x="25935" y="48572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422455336">
                      <a:custGeom>
                        <a:avLst/>
                        <a:gdLst>
                          <a:gd name="connsiteX0" fmla="*/ 0 w 31044"/>
                          <a:gd name="connsiteY0" fmla="*/ 755 h 49142"/>
                          <a:gd name="connsiteX1" fmla="*/ 30290 w 31044"/>
                          <a:gd name="connsiteY1" fmla="*/ 18853 h 49142"/>
                          <a:gd name="connsiteX2" fmla="*/ 12192 w 31044"/>
                          <a:gd name="connsiteY2" fmla="*/ 49142 h 491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1044" h="49142">
                            <a:moveTo>
                              <a:pt x="0" y="755"/>
                            </a:moveTo>
                            <a:cubicBezTo>
                              <a:pt x="13335" y="-2578"/>
                              <a:pt x="26956" y="5423"/>
                              <a:pt x="30290" y="18853"/>
                            </a:cubicBezTo>
                            <a:cubicBezTo>
                              <a:pt x="33623" y="32283"/>
                              <a:pt x="25622" y="45809"/>
                              <a:pt x="12192" y="4914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64D3D0A4-F975-43ED-82D3-1445C7AB137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 fill="none" extrusionOk="0">
                    <a:moveTo>
                      <a:pt x="0" y="732"/>
                    </a:moveTo>
                    <a:cubicBezTo>
                      <a:pt x="9920" y="-2615"/>
                      <a:pt x="29857" y="5056"/>
                      <a:pt x="29242" y="18163"/>
                    </a:cubicBezTo>
                    <a:cubicBezTo>
                      <a:pt x="34785" y="30539"/>
                      <a:pt x="25334" y="43863"/>
                      <a:pt x="11811" y="47405"/>
                    </a:cubicBezTo>
                  </a:path>
                  <a:path w="29973" h="47404" stroke="0" extrusionOk="0">
                    <a:moveTo>
                      <a:pt x="0" y="732"/>
                    </a:moveTo>
                    <a:cubicBezTo>
                      <a:pt x="12596" y="-3819"/>
                      <a:pt x="26741" y="3162"/>
                      <a:pt x="29242" y="18163"/>
                    </a:cubicBezTo>
                    <a:cubicBezTo>
                      <a:pt x="30672" y="30147"/>
                      <a:pt x="26225" y="43537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9873246">
                      <a:custGeom>
                        <a:avLst/>
                        <a:gdLst>
                          <a:gd name="connsiteX0" fmla="*/ 0 w 29973"/>
                          <a:gd name="connsiteY0" fmla="*/ 732 h 47404"/>
                          <a:gd name="connsiteX1" fmla="*/ 29242 w 29973"/>
                          <a:gd name="connsiteY1" fmla="*/ 18163 h 47404"/>
                          <a:gd name="connsiteX2" fmla="*/ 11811 w 29973"/>
                          <a:gd name="connsiteY2" fmla="*/ 47405 h 474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9973" h="47404">
                            <a:moveTo>
                              <a:pt x="0" y="732"/>
                            </a:moveTo>
                            <a:cubicBezTo>
                              <a:pt x="12859" y="-2506"/>
                              <a:pt x="26003" y="5304"/>
                              <a:pt x="29242" y="18163"/>
                            </a:cubicBezTo>
                            <a:cubicBezTo>
                              <a:pt x="32480" y="31022"/>
                              <a:pt x="24670" y="44166"/>
                              <a:pt x="11811" y="4740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48144B04-C5F7-42FA-8DB0-162098F04C5A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 fill="none" extrusionOk="0">
                    <a:moveTo>
                      <a:pt x="45625" y="11430"/>
                    </a:moveTo>
                    <a:cubicBezTo>
                      <a:pt x="24539" y="11766"/>
                      <a:pt x="11217" y="8606"/>
                      <a:pt x="0" y="0"/>
                    </a:cubicBezTo>
                  </a:path>
                  <a:path w="45624" h="11430" stroke="0" extrusionOk="0">
                    <a:moveTo>
                      <a:pt x="45625" y="11430"/>
                    </a:moveTo>
                    <a:cubicBezTo>
                      <a:pt x="28882" y="9325"/>
                      <a:pt x="12339" y="8310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06266097">
                      <a:custGeom>
                        <a:avLst/>
                        <a:gdLst>
                          <a:gd name="connsiteX0" fmla="*/ 45625 w 45624"/>
                          <a:gd name="connsiteY0" fmla="*/ 11430 h 11430"/>
                          <a:gd name="connsiteX1" fmla="*/ 0 w 45624"/>
                          <a:gd name="connsiteY1" fmla="*/ 0 h 114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5624" h="11430">
                            <a:moveTo>
                              <a:pt x="45625" y="11430"/>
                            </a:moveTo>
                            <a:cubicBezTo>
                              <a:pt x="28385" y="10382"/>
                              <a:pt x="12573" y="6953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603D1ECA-0EA5-4CD5-ACA5-2850659AF44F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 fill="none" extrusionOk="0">
                    <a:moveTo>
                      <a:pt x="112109" y="697"/>
                    </a:moveTo>
                    <a:cubicBezTo>
                      <a:pt x="124419" y="-3005"/>
                      <a:pt x="133750" y="2633"/>
                      <a:pt x="139065" y="16699"/>
                    </a:cubicBezTo>
                    <a:cubicBezTo>
                      <a:pt x="142003" y="30882"/>
                      <a:pt x="136256" y="40176"/>
                      <a:pt x="123063" y="43655"/>
                    </a:cubicBezTo>
                    <a:cubicBezTo>
                      <a:pt x="110997" y="35904"/>
                      <a:pt x="62065" y="72243"/>
                      <a:pt x="0" y="71468"/>
                    </a:cubicBezTo>
                  </a:path>
                  <a:path w="139762" h="71467" stroke="0" extrusionOk="0">
                    <a:moveTo>
                      <a:pt x="112109" y="697"/>
                    </a:moveTo>
                    <a:cubicBezTo>
                      <a:pt x="121137" y="-3624"/>
                      <a:pt x="136603" y="4783"/>
                      <a:pt x="139065" y="16699"/>
                    </a:cubicBezTo>
                    <a:cubicBezTo>
                      <a:pt x="141526" y="28395"/>
                      <a:pt x="134471" y="42182"/>
                      <a:pt x="123063" y="43655"/>
                    </a:cubicBezTo>
                    <a:cubicBezTo>
                      <a:pt x="136307" y="51869"/>
                      <a:pt x="53350" y="64517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45491253">
                      <a:custGeom>
                        <a:avLst/>
                        <a:gdLst>
                          <a:gd name="connsiteX0" fmla="*/ 112109 w 139762"/>
                          <a:gd name="connsiteY0" fmla="*/ 697 h 71467"/>
                          <a:gd name="connsiteX1" fmla="*/ 139065 w 139762"/>
                          <a:gd name="connsiteY1" fmla="*/ 16699 h 71467"/>
                          <a:gd name="connsiteX2" fmla="*/ 123063 w 139762"/>
                          <a:gd name="connsiteY2" fmla="*/ 43655 h 71467"/>
                          <a:gd name="connsiteX3" fmla="*/ 0 w 139762"/>
                          <a:gd name="connsiteY3" fmla="*/ 71468 h 714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9762" h="71467">
                            <a:moveTo>
                              <a:pt x="112109" y="697"/>
                            </a:moveTo>
                            <a:cubicBezTo>
                              <a:pt x="124015" y="-2351"/>
                              <a:pt x="136017" y="4888"/>
                              <a:pt x="139065" y="16699"/>
                            </a:cubicBezTo>
                            <a:cubicBezTo>
                              <a:pt x="142113" y="28605"/>
                              <a:pt x="134874" y="40607"/>
                              <a:pt x="123063" y="43655"/>
                            </a:cubicBezTo>
                            <a:cubicBezTo>
                              <a:pt x="123063" y="43655"/>
                              <a:pt x="59912" y="66896"/>
                              <a:pt x="0" y="7146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8017385F-E18D-4BE9-A97B-79477A01435A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 fill="none" extrusionOk="0">
                    <a:moveTo>
                      <a:pt x="0" y="0"/>
                    </a:moveTo>
                    <a:cubicBezTo>
                      <a:pt x="16472" y="34893"/>
                      <a:pt x="14471" y="75844"/>
                      <a:pt x="31052" y="122682"/>
                    </a:cubicBezTo>
                    <a:cubicBezTo>
                      <a:pt x="22161" y="126625"/>
                      <a:pt x="8580" y="124907"/>
                      <a:pt x="3905" y="129540"/>
                    </a:cubicBezTo>
                  </a:path>
                  <a:path w="31051" h="129540" stroke="0" extrusionOk="0">
                    <a:moveTo>
                      <a:pt x="0" y="0"/>
                    </a:moveTo>
                    <a:cubicBezTo>
                      <a:pt x="19405" y="37821"/>
                      <a:pt x="21397" y="89337"/>
                      <a:pt x="31052" y="122682"/>
                    </a:cubicBezTo>
                    <a:cubicBezTo>
                      <a:pt x="18856" y="127912"/>
                      <a:pt x="12994" y="124804"/>
                      <a:pt x="3905" y="12954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75368423">
                      <a:custGeom>
                        <a:avLst/>
                        <a:gdLst>
                          <a:gd name="connsiteX0" fmla="*/ 0 w 31051"/>
                          <a:gd name="connsiteY0" fmla="*/ 0 h 129540"/>
                          <a:gd name="connsiteX1" fmla="*/ 31052 w 31051"/>
                          <a:gd name="connsiteY1" fmla="*/ 122682 h 129540"/>
                          <a:gd name="connsiteX2" fmla="*/ 3905 w 31051"/>
                          <a:gd name="connsiteY2" fmla="*/ 129540 h 1295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1051" h="129540">
                            <a:moveTo>
                              <a:pt x="0" y="0"/>
                            </a:moveTo>
                            <a:lnTo>
                              <a:pt x="31052" y="122682"/>
                            </a:lnTo>
                            <a:lnTo>
                              <a:pt x="3905" y="12954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22766A66-E829-4963-997A-02FA30AEE1C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 fill="none" extrusionOk="0">
                    <a:moveTo>
                      <a:pt x="0" y="8287"/>
                    </a:moveTo>
                    <a:cubicBezTo>
                      <a:pt x="13082" y="3979"/>
                      <a:pt x="20459" y="5340"/>
                      <a:pt x="32671" y="0"/>
                    </a:cubicBezTo>
                    <a:cubicBezTo>
                      <a:pt x="38059" y="9892"/>
                      <a:pt x="33693" y="15204"/>
                      <a:pt x="39148" y="25622"/>
                    </a:cubicBezTo>
                  </a:path>
                  <a:path w="39147" h="25622" stroke="0" extrusionOk="0">
                    <a:moveTo>
                      <a:pt x="0" y="8287"/>
                    </a:moveTo>
                    <a:cubicBezTo>
                      <a:pt x="6501" y="4702"/>
                      <a:pt x="17230" y="7271"/>
                      <a:pt x="32671" y="0"/>
                    </a:cubicBezTo>
                    <a:cubicBezTo>
                      <a:pt x="37292" y="8931"/>
                      <a:pt x="35215" y="19871"/>
                      <a:pt x="39148" y="2562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26981986">
                      <a:custGeom>
                        <a:avLst/>
                        <a:gdLst>
                          <a:gd name="connsiteX0" fmla="*/ 0 w 39147"/>
                          <a:gd name="connsiteY0" fmla="*/ 8287 h 25622"/>
                          <a:gd name="connsiteX1" fmla="*/ 32671 w 39147"/>
                          <a:gd name="connsiteY1" fmla="*/ 0 h 25622"/>
                          <a:gd name="connsiteX2" fmla="*/ 39148 w 39147"/>
                          <a:gd name="connsiteY2" fmla="*/ 25622 h 256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147" h="25622">
                            <a:moveTo>
                              <a:pt x="0" y="8287"/>
                            </a:moveTo>
                            <a:lnTo>
                              <a:pt x="32671" y="0"/>
                            </a:lnTo>
                            <a:lnTo>
                              <a:pt x="39148" y="2562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396F6DD-AF1C-44F5-B067-C5EE62104D1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 fill="none" extrusionOk="0">
                    <a:moveTo>
                      <a:pt x="0" y="18002"/>
                    </a:moveTo>
                    <a:cubicBezTo>
                      <a:pt x="19495" y="7132"/>
                      <a:pt x="52765" y="11553"/>
                      <a:pt x="66389" y="0"/>
                    </a:cubicBezTo>
                    <a:cubicBezTo>
                      <a:pt x="83559" y="54048"/>
                      <a:pt x="83546" y="116796"/>
                      <a:pt x="117443" y="201644"/>
                    </a:cubicBezTo>
                    <a:cubicBezTo>
                      <a:pt x="111288" y="205153"/>
                      <a:pt x="103529" y="203825"/>
                      <a:pt x="93440" y="207740"/>
                    </a:cubicBezTo>
                  </a:path>
                  <a:path w="117443" h="207740" stroke="0" extrusionOk="0">
                    <a:moveTo>
                      <a:pt x="0" y="18002"/>
                    </a:moveTo>
                    <a:cubicBezTo>
                      <a:pt x="26975" y="10107"/>
                      <a:pt x="51051" y="9688"/>
                      <a:pt x="66389" y="0"/>
                    </a:cubicBezTo>
                    <a:cubicBezTo>
                      <a:pt x="97557" y="89672"/>
                      <a:pt x="96270" y="135820"/>
                      <a:pt x="117443" y="201644"/>
                    </a:cubicBezTo>
                    <a:cubicBezTo>
                      <a:pt x="109970" y="204218"/>
                      <a:pt x="102929" y="203405"/>
                      <a:pt x="93440" y="20774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95736959">
                      <a:custGeom>
                        <a:avLst/>
                        <a:gdLst>
                          <a:gd name="connsiteX0" fmla="*/ 0 w 117443"/>
                          <a:gd name="connsiteY0" fmla="*/ 18002 h 207740"/>
                          <a:gd name="connsiteX1" fmla="*/ 66389 w 117443"/>
                          <a:gd name="connsiteY1" fmla="*/ 0 h 207740"/>
                          <a:gd name="connsiteX2" fmla="*/ 117443 w 117443"/>
                          <a:gd name="connsiteY2" fmla="*/ 201644 h 207740"/>
                          <a:gd name="connsiteX3" fmla="*/ 93440 w 117443"/>
                          <a:gd name="connsiteY3" fmla="*/ 207740 h 2077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7443" h="207740">
                            <a:moveTo>
                              <a:pt x="0" y="18002"/>
                            </a:moveTo>
                            <a:lnTo>
                              <a:pt x="66389" y="0"/>
                            </a:lnTo>
                            <a:lnTo>
                              <a:pt x="117443" y="201644"/>
                            </a:lnTo>
                            <a:lnTo>
                              <a:pt x="93440" y="20774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D70328B6-AD29-4948-AA36-DEAC783956F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 fill="none" extrusionOk="0">
                    <a:moveTo>
                      <a:pt x="9239" y="0"/>
                    </a:moveTo>
                    <a:cubicBezTo>
                      <a:pt x="7145" y="961"/>
                      <a:pt x="2941" y="705"/>
                      <a:pt x="0" y="2286"/>
                    </a:cubicBezTo>
                  </a:path>
                  <a:path w="9239" h="2285" stroke="0" extrusionOk="0">
                    <a:moveTo>
                      <a:pt x="9239" y="0"/>
                    </a:moveTo>
                    <a:cubicBezTo>
                      <a:pt x="6034" y="1009"/>
                      <a:pt x="1604" y="729"/>
                      <a:pt x="0" y="228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85549742">
                      <a:custGeom>
                        <a:avLst/>
                        <a:gdLst>
                          <a:gd name="connsiteX0" fmla="*/ 9239 w 9239"/>
                          <a:gd name="connsiteY0" fmla="*/ 0 h 2285"/>
                          <a:gd name="connsiteX1" fmla="*/ 0 w 9239"/>
                          <a:gd name="connsiteY1" fmla="*/ 2286 h 2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239" h="2285">
                            <a:moveTo>
                              <a:pt x="9239" y="0"/>
                            </a:moveTo>
                            <a:lnTo>
                              <a:pt x="0" y="2286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6A685FA9-918F-46AB-8B6C-721BD623B94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 fill="none" extrusionOk="0">
                    <a:moveTo>
                      <a:pt x="43244" y="0"/>
                    </a:moveTo>
                    <a:cubicBezTo>
                      <a:pt x="31269" y="8264"/>
                      <a:pt x="13917" y="6723"/>
                      <a:pt x="0" y="10858"/>
                    </a:cubicBezTo>
                  </a:path>
                  <a:path w="43243" h="10858" stroke="0" extrusionOk="0">
                    <a:moveTo>
                      <a:pt x="43244" y="0"/>
                    </a:moveTo>
                    <a:cubicBezTo>
                      <a:pt x="22702" y="7441"/>
                      <a:pt x="15104" y="5223"/>
                      <a:pt x="0" y="1085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35127353">
                      <a:custGeom>
                        <a:avLst/>
                        <a:gdLst>
                          <a:gd name="connsiteX0" fmla="*/ 43244 w 43243"/>
                          <a:gd name="connsiteY0" fmla="*/ 0 h 10858"/>
                          <a:gd name="connsiteX1" fmla="*/ 0 w 43243"/>
                          <a:gd name="connsiteY1" fmla="*/ 10858 h 108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3243" h="10858">
                            <a:moveTo>
                              <a:pt x="43244" y="0"/>
                            </a:moveTo>
                            <a:lnTo>
                              <a:pt x="0" y="1085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79BDF456-2559-4E76-B433-0E773C0AA673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 fill="none" extrusionOk="0">
                    <a:moveTo>
                      <a:pt x="27146" y="0"/>
                    </a:moveTo>
                    <a:cubicBezTo>
                      <a:pt x="19725" y="2460"/>
                      <a:pt x="11187" y="2622"/>
                      <a:pt x="0" y="6858"/>
                    </a:cubicBezTo>
                  </a:path>
                  <a:path w="27146" h="6858" stroke="0" extrusionOk="0">
                    <a:moveTo>
                      <a:pt x="27146" y="0"/>
                    </a:moveTo>
                    <a:cubicBezTo>
                      <a:pt x="15228" y="4373"/>
                      <a:pt x="7361" y="4545"/>
                      <a:pt x="0" y="685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49370121">
                      <a:custGeom>
                        <a:avLst/>
                        <a:gdLst>
                          <a:gd name="connsiteX0" fmla="*/ 27146 w 27146"/>
                          <a:gd name="connsiteY0" fmla="*/ 0 h 6858"/>
                          <a:gd name="connsiteX1" fmla="*/ 0 w 27146"/>
                          <a:gd name="connsiteY1" fmla="*/ 6858 h 68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146" h="6858">
                            <a:moveTo>
                              <a:pt x="27146" y="0"/>
                            </a:moveTo>
                            <a:lnTo>
                              <a:pt x="0" y="685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118F39E0-B135-4A44-BDDC-9C8EC29433F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 fill="none" extrusionOk="0">
                    <a:moveTo>
                      <a:pt x="37243" y="0"/>
                    </a:moveTo>
                    <a:cubicBezTo>
                      <a:pt x="22284" y="5531"/>
                      <a:pt x="13121" y="1931"/>
                      <a:pt x="0" y="9430"/>
                    </a:cubicBezTo>
                  </a:path>
                  <a:path w="37242" h="9429" stroke="0" extrusionOk="0">
                    <a:moveTo>
                      <a:pt x="37243" y="0"/>
                    </a:moveTo>
                    <a:cubicBezTo>
                      <a:pt x="25697" y="3488"/>
                      <a:pt x="9326" y="2634"/>
                      <a:pt x="0" y="943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1752954">
                      <a:custGeom>
                        <a:avLst/>
                        <a:gdLst>
                          <a:gd name="connsiteX0" fmla="*/ 37243 w 37242"/>
                          <a:gd name="connsiteY0" fmla="*/ 0 h 9429"/>
                          <a:gd name="connsiteX1" fmla="*/ 0 w 37242"/>
                          <a:gd name="connsiteY1" fmla="*/ 9430 h 94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7242" h="9429">
                            <a:moveTo>
                              <a:pt x="37243" y="0"/>
                            </a:moveTo>
                            <a:lnTo>
                              <a:pt x="0" y="943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97627E8B-353E-43F3-9E33-0AC7DC1C08B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 fill="none" extrusionOk="0">
                  <a:moveTo>
                    <a:pt x="0" y="0"/>
                  </a:moveTo>
                  <a:cubicBezTo>
                    <a:pt x="-282" y="1671"/>
                    <a:pt x="10838" y="9628"/>
                    <a:pt x="0" y="17812"/>
                  </a:cubicBezTo>
                </a:path>
                <a:path w="3809" h="17811" stroke="0" extrusionOk="0">
                  <a:moveTo>
                    <a:pt x="0" y="0"/>
                  </a:moveTo>
                  <a:cubicBezTo>
                    <a:pt x="37" y="369"/>
                    <a:pt x="10170" y="12971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53141392">
                    <a:custGeom>
                      <a:avLst/>
                      <a:gdLst>
                        <a:gd name="connsiteX0" fmla="*/ 0 w 3809"/>
                        <a:gd name="connsiteY0" fmla="*/ 0 h 17811"/>
                        <a:gd name="connsiteX1" fmla="*/ 0 w 3809"/>
                        <a:gd name="connsiteY1" fmla="*/ 17812 h 1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809" h="17811">
                          <a:moveTo>
                            <a:pt x="0" y="0"/>
                          </a:moveTo>
                          <a:cubicBezTo>
                            <a:pt x="0" y="0"/>
                            <a:pt x="8572" y="9906"/>
                            <a:pt x="0" y="178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A0D44BEA-0BAF-4EA1-A671-D4C4E2526C73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 fill="none" extrusionOk="0">
                  <a:moveTo>
                    <a:pt x="0" y="0"/>
                  </a:moveTo>
                  <a:cubicBezTo>
                    <a:pt x="948" y="-559"/>
                    <a:pt x="7049" y="11266"/>
                    <a:pt x="0" y="17812"/>
                  </a:cubicBezTo>
                </a:path>
                <a:path w="3809" h="17811" stroke="0" extrusionOk="0">
                  <a:moveTo>
                    <a:pt x="0" y="0"/>
                  </a:moveTo>
                  <a:cubicBezTo>
                    <a:pt x="-1269" y="-2620"/>
                    <a:pt x="8930" y="9891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69802077">
                    <a:custGeom>
                      <a:avLst/>
                      <a:gdLst>
                        <a:gd name="connsiteX0" fmla="*/ 0 w 3809"/>
                        <a:gd name="connsiteY0" fmla="*/ 0 h 17811"/>
                        <a:gd name="connsiteX1" fmla="*/ 0 w 3809"/>
                        <a:gd name="connsiteY1" fmla="*/ 17812 h 1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809" h="17811">
                          <a:moveTo>
                            <a:pt x="0" y="0"/>
                          </a:moveTo>
                          <a:cubicBezTo>
                            <a:pt x="0" y="0"/>
                            <a:pt x="8572" y="9906"/>
                            <a:pt x="0" y="178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F10E8F95-723F-4727-9888-312F6C4B748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 fill="none" extrusionOk="0">
                  <a:moveTo>
                    <a:pt x="0" y="0"/>
                  </a:moveTo>
                  <a:cubicBezTo>
                    <a:pt x="-656" y="162"/>
                    <a:pt x="10755" y="8159"/>
                    <a:pt x="0" y="17812"/>
                  </a:cubicBezTo>
                </a:path>
                <a:path w="3809" h="17811" stroke="0" extrusionOk="0">
                  <a:moveTo>
                    <a:pt x="0" y="0"/>
                  </a:moveTo>
                  <a:cubicBezTo>
                    <a:pt x="2586" y="-1470"/>
                    <a:pt x="7801" y="7484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02723049">
                    <a:custGeom>
                      <a:avLst/>
                      <a:gdLst>
                        <a:gd name="connsiteX0" fmla="*/ 0 w 3809"/>
                        <a:gd name="connsiteY0" fmla="*/ 0 h 17811"/>
                        <a:gd name="connsiteX1" fmla="*/ 0 w 3809"/>
                        <a:gd name="connsiteY1" fmla="*/ 17812 h 1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809" h="17811">
                          <a:moveTo>
                            <a:pt x="0" y="0"/>
                          </a:moveTo>
                          <a:cubicBezTo>
                            <a:pt x="0" y="0"/>
                            <a:pt x="8572" y="9906"/>
                            <a:pt x="0" y="178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212647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370469" cy="720000"/>
          </a:xfrm>
        </p:spPr>
        <p:txBody>
          <a:bodyPr/>
          <a:lstStyle/>
          <a:p>
            <a:r>
              <a:rPr lang="fr-FR" dirty="0"/>
              <a:t>A son tour, le dirigeant d’entreprise diffuse ces offres auprès de ses employés, il peut le faire en leur distribuant les flyers prévus à cet effet.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D4CC2C54-F802-402E-BC87-D37F8E1C052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5037391" cy="4860000"/>
          </a:xfrm>
        </p:spPr>
        <p:txBody>
          <a:bodyPr/>
          <a:lstStyle/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1E2ABE-AC1E-4AD9-BBCA-DD54181D029E}"/>
              </a:ext>
            </a:extLst>
          </p:cNvPr>
          <p:cNvSpPr txBox="1"/>
          <p:nvPr/>
        </p:nvSpPr>
        <p:spPr>
          <a:xfrm rot="20784276">
            <a:off x="233735" y="2078092"/>
            <a:ext cx="2800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Flyer à l’attention des salariés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7E9AC3-925C-40A1-BF46-B14BEDDB236D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D83E7AF-521F-43E0-9641-B5FC243062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A47B8C96-B9CC-43E3-A29D-0B82808F0C03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8A96CBE1-EF32-4677-885C-DC6B8FAE1F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1D5A73D-3E02-484A-998A-871BAF071E62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5F4B5934-BA5E-4655-83EE-969CBB14C1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8A901833-2A59-4A5F-9B50-562991129722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A9F61CB-F47D-404B-9A4B-8EC2A6287728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C9A5400-015E-4C93-8EFC-90E904373D0A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0E57F8B4-FF22-4636-A8A2-697F9F1A7D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BF68D805-BD86-41FE-A47F-8FFF4626C094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5912A87E-D522-4A4D-B878-EC7961F3CC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194E176-6F3C-493F-8695-F04D399C0A69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8C24AC3C-870F-4988-A616-88658FA6E75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DC9A424D-4541-4F74-B658-A0DB89D4E9F9}"/>
              </a:ext>
            </a:extLst>
          </p:cNvPr>
          <p:cNvSpPr/>
          <p:nvPr/>
        </p:nvSpPr>
        <p:spPr>
          <a:xfrm>
            <a:off x="11325554" y="2839027"/>
            <a:ext cx="914400" cy="361531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C41FE5-F9DD-439B-9081-B643C3DC2BB7}"/>
              </a:ext>
            </a:extLst>
          </p:cNvPr>
          <p:cNvSpPr/>
          <p:nvPr/>
        </p:nvSpPr>
        <p:spPr>
          <a:xfrm>
            <a:off x="11338475" y="467930"/>
            <a:ext cx="914400" cy="1182632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" name="Picture 10" descr="Number 1 icon">
            <a:extLst>
              <a:ext uri="{FF2B5EF4-FFF2-40B4-BE49-F238E27FC236}">
                <a16:creationId xmlns:a16="http://schemas.microsoft.com/office/drawing/2014/main" id="{D0DF918C-FB9E-4D36-92ED-3CC640F99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Number 3 icon">
            <a:extLst>
              <a:ext uri="{FF2B5EF4-FFF2-40B4-BE49-F238E27FC236}">
                <a16:creationId xmlns:a16="http://schemas.microsoft.com/office/drawing/2014/main" id="{41D1F580-6E05-4ACC-B5A5-26C42107E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Number 4 icon">
            <a:extLst>
              <a:ext uri="{FF2B5EF4-FFF2-40B4-BE49-F238E27FC236}">
                <a16:creationId xmlns:a16="http://schemas.microsoft.com/office/drawing/2014/main" id="{E056DBA5-6B5A-47C6-8362-F2401626E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8" descr="Number 5 icon">
            <a:extLst>
              <a:ext uri="{FF2B5EF4-FFF2-40B4-BE49-F238E27FC236}">
                <a16:creationId xmlns:a16="http://schemas.microsoft.com/office/drawing/2014/main" id="{CF30AA70-97FC-4163-ABB5-7A03FB7F1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EB4EC32-6BF1-4805-9D6E-52747993F77B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Picture 2" descr="Number 2 icon">
            <a:extLst>
              <a:ext uri="{FF2B5EF4-FFF2-40B4-BE49-F238E27FC236}">
                <a16:creationId xmlns:a16="http://schemas.microsoft.com/office/drawing/2014/main" id="{89844DA8-5A4E-42B2-A1DE-702C73059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space réservé du texte 7">
            <a:extLst>
              <a:ext uri="{FF2B5EF4-FFF2-40B4-BE49-F238E27FC236}">
                <a16:creationId xmlns:a16="http://schemas.microsoft.com/office/drawing/2014/main" id="{58C684B4-5D58-4817-8805-9142651EF8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E493BD-5254-1814-5832-60CC64F830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00000" y="1440000"/>
            <a:ext cx="3691778" cy="5220000"/>
          </a:xfrm>
          <a:prstGeom prst="rect">
            <a:avLst/>
          </a:prstGeom>
        </p:spPr>
      </p:pic>
      <p:pic>
        <p:nvPicPr>
          <p:cNvPr id="10" name="Picture 6" descr="fleche-rouge - Tous Perfect">
            <a:extLst>
              <a:ext uri="{FF2B5EF4-FFF2-40B4-BE49-F238E27FC236}">
                <a16:creationId xmlns:a16="http://schemas.microsoft.com/office/drawing/2014/main" id="{663160DB-97DF-9236-116F-459188386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H="1">
            <a:off x="1474716" y="2618350"/>
            <a:ext cx="1292970" cy="121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F19604-4317-6CEB-FF72-9896C9B326E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40000" y="1440000"/>
            <a:ext cx="3709563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33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59EC385-6719-5A18-0F8A-616595CDB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123"/>
          <a:stretch/>
        </p:blipFill>
        <p:spPr>
          <a:xfrm>
            <a:off x="6411509" y="2585640"/>
            <a:ext cx="3709563" cy="1716197"/>
          </a:xfrm>
          <a:prstGeom prst="rect">
            <a:avLst/>
          </a:prstGeom>
        </p:spPr>
      </p:pic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D21FBAF-8B5E-4512-89EE-4F09CE2176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425462" cy="720000"/>
          </a:xfrm>
        </p:spPr>
        <p:txBody>
          <a:bodyPr/>
          <a:lstStyle/>
          <a:p>
            <a:r>
              <a:rPr lang="fr-FR" dirty="0"/>
              <a:t>Tout comme pour la pochette dirigeant, il existe une version numérique des flyers.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2B1FED-C752-4517-B163-F8577DC75685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7A6302E6-F403-4FC5-B3CD-90EA95F89D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9AEA93AF-2E71-4E5C-9C48-C008B6237856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28E141D7-FDFD-4F37-B9E9-3D7ED8178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E22BA2A-B863-4508-A6EE-2EB7721BCE79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221471C4-FC65-4AA5-AAE6-E7CA6F1EA1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CF07A7DA-15A1-47D5-9821-91E5B5A380C9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E6CFD7D-AC79-4EB6-A1B1-E1EA292847EC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EA23390-8CF8-420B-827D-3488F7634BB0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4826B87E-D069-49CB-A43F-126DF7268A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2" name="Groupe 51">
            <a:extLst>
              <a:ext uri="{FF2B5EF4-FFF2-40B4-BE49-F238E27FC236}">
                <a16:creationId xmlns:a16="http://schemas.microsoft.com/office/drawing/2014/main" id="{959431CA-16F0-4253-BE81-7DC328AD5DBA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554D105F-7B78-4FA0-890F-35DBE3F23C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688AF60-0303-4B8A-9320-5A299BCC2D9A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5" name="Image 54">
            <a:extLst>
              <a:ext uri="{FF2B5EF4-FFF2-40B4-BE49-F238E27FC236}">
                <a16:creationId xmlns:a16="http://schemas.microsoft.com/office/drawing/2014/main" id="{D7795089-C4C1-4B48-B801-05518B68882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DD985BEA-88CB-4428-8E4C-268B55864622}"/>
              </a:ext>
            </a:extLst>
          </p:cNvPr>
          <p:cNvSpPr/>
          <p:nvPr/>
        </p:nvSpPr>
        <p:spPr>
          <a:xfrm>
            <a:off x="11312263" y="2839027"/>
            <a:ext cx="914400" cy="361531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3DAB995-93A9-4AD9-AA03-A0BCBCB07331}"/>
              </a:ext>
            </a:extLst>
          </p:cNvPr>
          <p:cNvSpPr/>
          <p:nvPr/>
        </p:nvSpPr>
        <p:spPr>
          <a:xfrm>
            <a:off x="11325063" y="474972"/>
            <a:ext cx="914400" cy="1174954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8" name="Picture 10" descr="Number 1 icon">
            <a:extLst>
              <a:ext uri="{FF2B5EF4-FFF2-40B4-BE49-F238E27FC236}">
                <a16:creationId xmlns:a16="http://schemas.microsoft.com/office/drawing/2014/main" id="{A01526BB-9184-4C13-AE99-E758288B4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Number 3 icon">
            <a:extLst>
              <a:ext uri="{FF2B5EF4-FFF2-40B4-BE49-F238E27FC236}">
                <a16:creationId xmlns:a16="http://schemas.microsoft.com/office/drawing/2014/main" id="{64912F97-C9C6-4CB1-A9CE-3401EB8F6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Number 4 icon">
            <a:extLst>
              <a:ext uri="{FF2B5EF4-FFF2-40B4-BE49-F238E27FC236}">
                <a16:creationId xmlns:a16="http://schemas.microsoft.com/office/drawing/2014/main" id="{F7C8ECA0-3407-4C2C-A8C6-6123B7E59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" descr="Number 5 icon">
            <a:extLst>
              <a:ext uri="{FF2B5EF4-FFF2-40B4-BE49-F238E27FC236}">
                <a16:creationId xmlns:a16="http://schemas.microsoft.com/office/drawing/2014/main" id="{45E79F98-6539-49D5-A7B3-B4FD33772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Espace réservé du texte 7">
            <a:extLst>
              <a:ext uri="{FF2B5EF4-FFF2-40B4-BE49-F238E27FC236}">
                <a16:creationId xmlns:a16="http://schemas.microsoft.com/office/drawing/2014/main" id="{684F0694-E18F-469B-AC8D-BF10856E7A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851D61-8D1B-439A-8842-CB77ED7A4124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Picture 2" descr="Number 2 icon">
            <a:extLst>
              <a:ext uri="{FF2B5EF4-FFF2-40B4-BE49-F238E27FC236}">
                <a16:creationId xmlns:a16="http://schemas.microsoft.com/office/drawing/2014/main" id="{C902402A-CE7E-4740-AE34-BC66ADD8D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C9B9657-A52B-4318-211F-5AB2AB7304CB}"/>
              </a:ext>
            </a:extLst>
          </p:cNvPr>
          <p:cNvSpPr txBox="1">
            <a:spLocks/>
          </p:cNvSpPr>
          <p:nvPr/>
        </p:nvSpPr>
        <p:spPr>
          <a:xfrm>
            <a:off x="720000" y="1547999"/>
            <a:ext cx="4950734" cy="429148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Retrouvez la version numérique des flyers dans</a:t>
            </a:r>
          </a:p>
          <a:p>
            <a:endParaRPr lang="fr-FR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</a:rPr>
              <a:t>Partenariats Synergies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</a:rPr>
              <a:t>Conquête des salariés et adhérents des entreprises et associations partenaires de la CEGEE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>
                <a:sym typeface="Wingdings" panose="05000000000000000000" pitchFamily="2" charset="2"/>
                <a:hlinkClick r:id="rId20"/>
              </a:rPr>
              <a:t>Email + PDF Info dirigeant pour ses salariés</a:t>
            </a:r>
            <a:r>
              <a:rPr lang="fr-FR" dirty="0">
                <a:sym typeface="Wingdings" panose="05000000000000000000" pitchFamily="2" charset="2"/>
              </a:rPr>
              <a:t>.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Vous pouvez envoyer par email le PDF des offres                                                               commerciales au dirigeant qui pourra à son tour le router à ses salariés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/>
              <a:t>Le salarié peut effectuer sa demande de prise de rendez-vous en scannant le QR-code (au dos du flyer ou sur la seconde page du support numérique)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BF0164A-444C-3F39-AD04-54D4F45D4AF4}"/>
              </a:ext>
            </a:extLst>
          </p:cNvPr>
          <p:cNvSpPr txBox="1"/>
          <p:nvPr/>
        </p:nvSpPr>
        <p:spPr>
          <a:xfrm rot="198240">
            <a:off x="6786107" y="4864781"/>
            <a:ext cx="3612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Bradley Hand ITC" panose="03070402050302030203" pitchFamily="66" charset="0"/>
              </a:rPr>
              <a:t>Le scan du QR-code renvoie vers le formulaire de prise de RDV</a:t>
            </a:r>
          </a:p>
        </p:txBody>
      </p:sp>
      <p:pic>
        <p:nvPicPr>
          <p:cNvPr id="10" name="Picture 2" descr="Le Cercle Tracé à La Main Dans Le Vecteur Illustration de ...">
            <a:extLst>
              <a:ext uri="{FF2B5EF4-FFF2-40B4-BE49-F238E27FC236}">
                <a16:creationId xmlns:a16="http://schemas.microsoft.com/office/drawing/2014/main" id="{17C05821-316A-BCB3-C841-F203602734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0" b="67507"/>
          <a:stretch/>
        </p:blipFill>
        <p:spPr bwMode="auto">
          <a:xfrm>
            <a:off x="8304273" y="2126219"/>
            <a:ext cx="2053935" cy="207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02CD5EF-B389-290A-C045-7E6D31377930}"/>
              </a:ext>
            </a:extLst>
          </p:cNvPr>
          <p:cNvCxnSpPr>
            <a:cxnSpLocks/>
          </p:cNvCxnSpPr>
          <p:nvPr/>
        </p:nvCxnSpPr>
        <p:spPr>
          <a:xfrm flipH="1">
            <a:off x="8464990" y="3850988"/>
            <a:ext cx="756651" cy="1021404"/>
          </a:xfrm>
          <a:prstGeom prst="straightConnector1">
            <a:avLst/>
          </a:prstGeom>
          <a:ln w="28575">
            <a:solidFill>
              <a:srgbClr val="C0B9AE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hlinkClick r:id="rId22"/>
            <a:extLst>
              <a:ext uri="{FF2B5EF4-FFF2-40B4-BE49-F238E27FC236}">
                <a16:creationId xmlns:a16="http://schemas.microsoft.com/office/drawing/2014/main" id="{20B0594E-6A89-56F3-F86B-F2C6D2D922F0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60" y="1914679"/>
            <a:ext cx="1629996" cy="3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7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DB26BA6-320D-4AA5-AFB7-B0CE390F1E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" r="15005"/>
          <a:stretch/>
        </p:blipFill>
        <p:spPr>
          <a:xfrm>
            <a:off x="1334581" y="1514727"/>
            <a:ext cx="3515199" cy="478650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271597" cy="720000"/>
          </a:xfrm>
        </p:spPr>
        <p:txBody>
          <a:bodyPr/>
          <a:lstStyle/>
          <a:p>
            <a:r>
              <a:rPr lang="fr-FR" dirty="0"/>
              <a:t>Puis, il suffit au salarié de compléter le formulaire lié au QR-code pour valider sa demande de prise de rendez-vous.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C7EF33-198C-4C66-8DB2-78A45B6E89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" r="9726"/>
          <a:stretch/>
        </p:blipFill>
        <p:spPr>
          <a:xfrm>
            <a:off x="1334580" y="1514615"/>
            <a:ext cx="3515199" cy="4774365"/>
          </a:xfrm>
          <a:prstGeom prst="rect">
            <a:avLst/>
          </a:prstGeom>
        </p:spPr>
      </p:pic>
      <p:pic>
        <p:nvPicPr>
          <p:cNvPr id="2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C9AEE456-FBA1-4241-9B68-7C9B9615EF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2284816" y="5780291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4DD582-1006-4109-906A-B3E4E1CF1B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8" r="23364" b="30382"/>
          <a:stretch/>
        </p:blipFill>
        <p:spPr>
          <a:xfrm>
            <a:off x="1334579" y="1530111"/>
            <a:ext cx="3518574" cy="47743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E96B5C-E1CA-40F2-87F4-3843B9AF51B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9992">
            <a:off x="394111" y="1915436"/>
            <a:ext cx="585292" cy="551847"/>
          </a:xfrm>
          <a:prstGeom prst="rect">
            <a:avLst/>
          </a:prstGeom>
        </p:spPr>
      </p:pic>
      <p:pic>
        <p:nvPicPr>
          <p:cNvPr id="33" name="Picture 6" descr="fleche-rouge - Tous Perfect">
            <a:extLst>
              <a:ext uri="{FF2B5EF4-FFF2-40B4-BE49-F238E27FC236}">
                <a16:creationId xmlns:a16="http://schemas.microsoft.com/office/drawing/2014/main" id="{D94BF5CB-BD8B-48F5-ADD5-BFFED1B5D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H="1">
            <a:off x="869972" y="2110147"/>
            <a:ext cx="662217" cy="6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Espace réservé du texte 7">
            <a:extLst>
              <a:ext uri="{FF2B5EF4-FFF2-40B4-BE49-F238E27FC236}">
                <a16:creationId xmlns:a16="http://schemas.microsoft.com/office/drawing/2014/main" id="{E7CA4E13-0013-400E-941B-D2731ACA81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4405D4C-BEA0-4F89-A9A3-04F9FDA3DF7B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5277A8-45C1-4485-A709-ECD839946AF1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BA3C308-FD1B-4AEA-AB8D-6B91A43FD8F5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19F2C1D-0C02-4746-B68E-9139301A1A26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0071CAEC-1BA3-422C-98AE-F0D46F0687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B71218F7-1783-4797-B888-7E40D81BD61C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CAABAC39-9206-4C5A-B66E-EEC5DEF73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F55382E-E4AA-4774-AEA6-891B6177135C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2" name="Image 51">
            <a:extLst>
              <a:ext uri="{FF2B5EF4-FFF2-40B4-BE49-F238E27FC236}">
                <a16:creationId xmlns:a16="http://schemas.microsoft.com/office/drawing/2014/main" id="{55E42AF6-A975-4B59-811C-FCC9072A2C1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91D5A7E3-8633-41F3-AAF9-1A2C07CC481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56FF7F15-AEFB-4B01-B880-63E83A5DF00C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55013035-F43F-4E9A-91DB-BD5924206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48E9DF08-1F50-42FA-BE8E-491070CA61FB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520A3879-5836-4F25-8103-C3497A9B4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1109E712-CBDE-4C2A-8D6D-06F5D5481C33}"/>
              </a:ext>
            </a:extLst>
          </p:cNvPr>
          <p:cNvSpPr/>
          <p:nvPr/>
        </p:nvSpPr>
        <p:spPr>
          <a:xfrm>
            <a:off x="11339202" y="4048451"/>
            <a:ext cx="914400" cy="2405894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48EEBA-EB8D-4CE3-AC3F-E9356B8B36B4}"/>
              </a:ext>
            </a:extLst>
          </p:cNvPr>
          <p:cNvSpPr/>
          <p:nvPr/>
        </p:nvSpPr>
        <p:spPr>
          <a:xfrm>
            <a:off x="11339202" y="468734"/>
            <a:ext cx="914400" cy="2377199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861F804-85BD-4EC4-9C88-A1F3C1FB513A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5" name="Picture 2" descr="Number 2 icon">
            <a:extLst>
              <a:ext uri="{FF2B5EF4-FFF2-40B4-BE49-F238E27FC236}">
                <a16:creationId xmlns:a16="http://schemas.microsoft.com/office/drawing/2014/main" id="{5FCBD289-015A-41E0-9C52-1A93FD23D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Number 3 icon">
            <a:extLst>
              <a:ext uri="{FF2B5EF4-FFF2-40B4-BE49-F238E27FC236}">
                <a16:creationId xmlns:a16="http://schemas.microsoft.com/office/drawing/2014/main" id="{24034BB6-28E3-487B-8CA8-8651FA7CF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Number 4 icon">
            <a:extLst>
              <a:ext uri="{FF2B5EF4-FFF2-40B4-BE49-F238E27FC236}">
                <a16:creationId xmlns:a16="http://schemas.microsoft.com/office/drawing/2014/main" id="{352BFA73-A734-41F0-A98B-6E55002A7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8" descr="Number 5 icon">
            <a:extLst>
              <a:ext uri="{FF2B5EF4-FFF2-40B4-BE49-F238E27FC236}">
                <a16:creationId xmlns:a16="http://schemas.microsoft.com/office/drawing/2014/main" id="{6648F2F3-CA56-4069-AC24-ACF440166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0" descr="Number 1 icon">
            <a:extLst>
              <a:ext uri="{FF2B5EF4-FFF2-40B4-BE49-F238E27FC236}">
                <a16:creationId xmlns:a16="http://schemas.microsoft.com/office/drawing/2014/main" id="{0820BCB2-2C71-473E-854E-0CA9D76B6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CE6E474A-7184-4C17-B657-E62503ED4E48}"/>
              </a:ext>
            </a:extLst>
          </p:cNvPr>
          <p:cNvGrpSpPr/>
          <p:nvPr/>
        </p:nvGrpSpPr>
        <p:grpSpPr>
          <a:xfrm>
            <a:off x="5727860" y="2638807"/>
            <a:ext cx="4287496" cy="2010171"/>
            <a:chOff x="7333814" y="4422683"/>
            <a:chExt cx="4287496" cy="201017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F61430-E4F1-4773-9DEA-ECF640209745}"/>
                </a:ext>
              </a:extLst>
            </p:cNvPr>
            <p:cNvSpPr/>
            <p:nvPr/>
          </p:nvSpPr>
          <p:spPr>
            <a:xfrm>
              <a:off x="7333814" y="4891678"/>
              <a:ext cx="4287496" cy="15411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Dès que le salarié complète le formulaire, un email est automatiquement envoyé à l’équipe Partenariat de la CEGEE. </a:t>
              </a:r>
            </a:p>
          </p:txBody>
        </p:sp>
        <p:pic>
          <p:nvPicPr>
            <p:cNvPr id="23" name="Picture 4" descr="Mail icon">
              <a:extLst>
                <a:ext uri="{FF2B5EF4-FFF2-40B4-BE49-F238E27FC236}">
                  <a16:creationId xmlns:a16="http://schemas.microsoft.com/office/drawing/2014/main" id="{7131F1C0-246D-4328-8ADE-5837DC85DD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340220">
              <a:off x="8971855" y="4422683"/>
              <a:ext cx="682327" cy="682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653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7393FBBD-1897-40DF-84FC-5DA3AA92EA4E}"/>
              </a:ext>
            </a:extLst>
          </p:cNvPr>
          <p:cNvSpPr txBox="1">
            <a:spLocks/>
          </p:cNvSpPr>
          <p:nvPr/>
        </p:nvSpPr>
        <p:spPr>
          <a:xfrm>
            <a:off x="653640" y="1480531"/>
            <a:ext cx="10220028" cy="80724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Les demandes de contact sont envoyées par email aux collaborateurs de l’agence concernée. 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24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5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0" y="464147"/>
            <a:ext cx="10986893" cy="720000"/>
          </a:xfrm>
        </p:spPr>
        <p:txBody>
          <a:bodyPr/>
          <a:lstStyle/>
          <a:p>
            <a:r>
              <a:rPr lang="fr-FR" dirty="0"/>
              <a:t>Dès que le salarié a effectué sa demande de RDV, l’équipe Partenariat (marketing)                informe l’agence la plus proche du domicile du client.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C95B15-60A8-4332-9A24-475CD80DFEAD}"/>
              </a:ext>
            </a:extLst>
          </p:cNvPr>
          <p:cNvGrpSpPr/>
          <p:nvPr/>
        </p:nvGrpSpPr>
        <p:grpSpPr>
          <a:xfrm>
            <a:off x="1036430" y="2199822"/>
            <a:ext cx="8612896" cy="3815063"/>
            <a:chOff x="775633" y="2615736"/>
            <a:chExt cx="8327910" cy="368882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2B68BE-C8D5-49B7-B24E-A783B4BD8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634" y="2615736"/>
              <a:ext cx="8327909" cy="368882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B8CA0D3-7F81-471D-BB06-572235C558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375" t="14259" b="82495"/>
            <a:stretch/>
          </p:blipFill>
          <p:spPr>
            <a:xfrm>
              <a:off x="8218714" y="3135085"/>
              <a:ext cx="884829" cy="119742"/>
            </a:xfrm>
            <a:prstGeom prst="rect">
              <a:avLst/>
            </a:prstGeom>
            <a:effectLst/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9549D88-2105-497B-A3B2-6E848FC1CD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82" r="78073" b="78158"/>
            <a:stretch/>
          </p:blipFill>
          <p:spPr>
            <a:xfrm>
              <a:off x="775633" y="2895600"/>
              <a:ext cx="1826053" cy="533400"/>
            </a:xfrm>
            <a:prstGeom prst="rect">
              <a:avLst/>
            </a:prstGeom>
            <a:effectLst/>
          </p:spPr>
        </p:pic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1E1D61FF-669F-40B9-B4B3-C6E9D9CB0836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3532165-61CF-4EBB-B09B-6676B58A119A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65AF620-52AA-4A17-A04C-F071A6622612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5CD964C5-5920-49FA-8B27-91CB248D41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FC158890-C6E6-4033-BE50-7F01FF20800C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B0252FF9-8610-4085-B5F9-CB738E219F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6BFD872-C6AF-4F05-817C-C99867C48D91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9A1BE79C-E132-463C-BF0E-4963D0FEC0C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D05D111-FB79-449D-82A8-CB3203B41B1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53" name="Groupe 52">
            <a:extLst>
              <a:ext uri="{FF2B5EF4-FFF2-40B4-BE49-F238E27FC236}">
                <a16:creationId xmlns:a16="http://schemas.microsoft.com/office/drawing/2014/main" id="{B3C8A389-D640-4000-99E5-F550B0A2C457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AC615029-4AFB-443F-8088-15884B98D9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90BFB48D-E675-49DF-8ED7-8B396DD8467F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A6ED0A7-7862-4B41-B6E6-E14980B440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241F4DE4-330A-4F2C-B1DE-2DD8D27AA122}"/>
              </a:ext>
            </a:extLst>
          </p:cNvPr>
          <p:cNvSpPr/>
          <p:nvPr/>
        </p:nvSpPr>
        <p:spPr>
          <a:xfrm>
            <a:off x="11339202" y="5260615"/>
            <a:ext cx="914400" cy="119373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102D26C-C828-410C-A2A3-A3099E04A585}"/>
              </a:ext>
            </a:extLst>
          </p:cNvPr>
          <p:cNvSpPr/>
          <p:nvPr/>
        </p:nvSpPr>
        <p:spPr>
          <a:xfrm>
            <a:off x="11339202" y="468734"/>
            <a:ext cx="914400" cy="358337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1A12C91-B402-4164-9171-DC761F4EBBED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0" name="Picture 2" descr="Number 2 icon">
            <a:extLst>
              <a:ext uri="{FF2B5EF4-FFF2-40B4-BE49-F238E27FC236}">
                <a16:creationId xmlns:a16="http://schemas.microsoft.com/office/drawing/2014/main" id="{358F565A-2A14-4F5A-8D5C-90DB4A149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Number 3 icon">
            <a:extLst>
              <a:ext uri="{FF2B5EF4-FFF2-40B4-BE49-F238E27FC236}">
                <a16:creationId xmlns:a16="http://schemas.microsoft.com/office/drawing/2014/main" id="{1CA06AC8-44C1-4430-BB0D-5DB41CA60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Number 5 icon">
            <a:extLst>
              <a:ext uri="{FF2B5EF4-FFF2-40B4-BE49-F238E27FC236}">
                <a16:creationId xmlns:a16="http://schemas.microsoft.com/office/drawing/2014/main" id="{5D9B39B0-F01E-4F1A-BD8F-DFE21A3D1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0" descr="Number 1 icon">
            <a:extLst>
              <a:ext uri="{FF2B5EF4-FFF2-40B4-BE49-F238E27FC236}">
                <a16:creationId xmlns:a16="http://schemas.microsoft.com/office/drawing/2014/main" id="{7128E267-D598-4D2E-B632-D65064B2D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2794B0E4-DF34-4BAB-A0FF-DE0C13B499A2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2" name="Picture 6" descr="Number 4 icon">
            <a:extLst>
              <a:ext uri="{FF2B5EF4-FFF2-40B4-BE49-F238E27FC236}">
                <a16:creationId xmlns:a16="http://schemas.microsoft.com/office/drawing/2014/main" id="{F5BFAD51-DAC8-4F7D-8E01-722C51845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Mail icon">
            <a:extLst>
              <a:ext uri="{FF2B5EF4-FFF2-40B4-BE49-F238E27FC236}">
                <a16:creationId xmlns:a16="http://schemas.microsoft.com/office/drawing/2014/main" id="{2F870ACF-E6CB-4FA9-8834-749518998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860" y="3427289"/>
            <a:ext cx="1790443" cy="179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B371C1F7-49F4-4E99-8237-2EADC55FDF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FC31FC-10C0-42E8-930C-5EF123C3860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5521606"/>
            <a:ext cx="1920063" cy="15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2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Espace réservé du contenu 8">
            <a:extLst>
              <a:ext uri="{FF2B5EF4-FFF2-40B4-BE49-F238E27FC236}">
                <a16:creationId xmlns:a16="http://schemas.microsoft.com/office/drawing/2014/main" id="{8D8D08E7-F652-47EC-A0BF-34A99A7F6A51}"/>
              </a:ext>
            </a:extLst>
          </p:cNvPr>
          <p:cNvSpPr txBox="1">
            <a:spLocks/>
          </p:cNvSpPr>
          <p:nvPr/>
        </p:nvSpPr>
        <p:spPr>
          <a:xfrm>
            <a:off x="653640" y="1480531"/>
            <a:ext cx="10220028" cy="80724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La réactivité est un gage de réussite de ce dispositif. </a:t>
            </a:r>
          </a:p>
          <a:p>
            <a:r>
              <a:rPr lang="fr-FR" dirty="0">
                <a:sym typeface="Wingdings" panose="05000000000000000000" pitchFamily="2" charset="2"/>
              </a:rPr>
              <a:t>L’agence traite cette demande de RDV en priorité et </a:t>
            </a:r>
            <a:r>
              <a:rPr lang="fr-FR" b="1" dirty="0">
                <a:sym typeface="Wingdings" panose="05000000000000000000" pitchFamily="2" charset="2"/>
              </a:rPr>
              <a:t>contacte le client sous 24 h</a:t>
            </a:r>
            <a:r>
              <a:rPr lang="fr-FR" dirty="0">
                <a:sym typeface="Wingdings" panose="05000000000000000000" pitchFamily="2" charset="2"/>
              </a:rPr>
              <a:t>. 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24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5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342706" cy="720000"/>
          </a:xfrm>
        </p:spPr>
        <p:txBody>
          <a:bodyPr/>
          <a:lstStyle/>
          <a:p>
            <a:r>
              <a:rPr lang="fr-FR" dirty="0"/>
              <a:t>Le conseiller Part contacte le prospect afin de lui fixer un Rendez-vous et identifier ses besoins.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10B89-738A-49F9-8459-351B086A758F}"/>
              </a:ext>
            </a:extLst>
          </p:cNvPr>
          <p:cNvSpPr/>
          <p:nvPr/>
        </p:nvSpPr>
        <p:spPr>
          <a:xfrm>
            <a:off x="11235559" y="1068682"/>
            <a:ext cx="1808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A6FB0FE-E7C6-4950-9619-24AADBA3E0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89" b="94464" l="8764" r="95203">
                        <a14:foregroundMark x1="34317" y1="13322" x2="25923" y2="58304"/>
                        <a14:foregroundMark x1="25923" y1="58304" x2="27675" y2="69031"/>
                        <a14:foregroundMark x1="27675" y1="69031" x2="32934" y2="71972"/>
                        <a14:foregroundMark x1="32934" y1="71972" x2="30996" y2="62630"/>
                        <a14:foregroundMark x1="30996" y1="62630" x2="17159" y2="54152"/>
                        <a14:foregroundMark x1="17159" y1="54152" x2="8579" y2="42907"/>
                        <a14:foregroundMark x1="8579" y1="42907" x2="10793" y2="24913"/>
                        <a14:foregroundMark x1="10793" y1="24913" x2="14945" y2="16782"/>
                        <a14:foregroundMark x1="14945" y1="16782" x2="25369" y2="10208"/>
                        <a14:foregroundMark x1="25369" y1="10208" x2="31365" y2="9689"/>
                        <a14:foregroundMark x1="31365" y1="9689" x2="35701" y2="17820"/>
                        <a14:foregroundMark x1="35701" y1="17820" x2="39391" y2="38754"/>
                        <a14:foregroundMark x1="39391" y1="38754" x2="37177" y2="53287"/>
                        <a14:foregroundMark x1="37177" y1="53287" x2="32103" y2="59343"/>
                        <a14:foregroundMark x1="32103" y1="59343" x2="19649" y2="62457"/>
                        <a14:foregroundMark x1="19649" y1="62457" x2="17989" y2="48789"/>
                        <a14:foregroundMark x1="17989" y1="48789" x2="21494" y2="36678"/>
                        <a14:foregroundMark x1="21494" y1="36678" x2="27860" y2="36851"/>
                        <a14:foregroundMark x1="27860" y1="36851" x2="30904" y2="48962"/>
                        <a14:foregroundMark x1="30904" y1="48962" x2="26384" y2="51557"/>
                        <a14:foregroundMark x1="26384" y1="51557" x2="23432" y2="38581"/>
                        <a14:foregroundMark x1="23432" y1="38581" x2="28782" y2="34948"/>
                        <a14:foregroundMark x1="28782" y1="34948" x2="26661" y2="48616"/>
                        <a14:foregroundMark x1="26661" y1="48616" x2="20295" y2="39965"/>
                        <a14:foregroundMark x1="20295" y1="39965" x2="23893" y2="27509"/>
                        <a14:foregroundMark x1="23893" y1="27509" x2="30535" y2="40311"/>
                        <a14:foregroundMark x1="30535" y1="40311" x2="22325" y2="41349"/>
                        <a14:foregroundMark x1="22325" y1="41349" x2="24354" y2="31834"/>
                        <a14:foregroundMark x1="24354" y1="31834" x2="28229" y2="37543"/>
                        <a14:foregroundMark x1="35517" y1="80796" x2="35886" y2="94464"/>
                        <a14:foregroundMark x1="23155" y1="92388" x2="25092" y2="79585"/>
                        <a14:foregroundMark x1="28967" y1="16436" x2="13561" y2="30104"/>
                        <a14:foregroundMark x1="13561" y1="30104" x2="11255" y2="34429"/>
                        <a14:foregroundMark x1="23432" y1="77336" x2="15221" y2="67128"/>
                        <a14:foregroundMark x1="15221" y1="67128" x2="9594" y2="52422"/>
                        <a14:foregroundMark x1="9594" y1="52422" x2="8856" y2="41349"/>
                        <a14:foregroundMark x1="26384" y1="75779" x2="31458" y2="76471"/>
                        <a14:foregroundMark x1="31458" y1="76471" x2="34225" y2="73529"/>
                        <a14:foregroundMark x1="35978" y1="71453" x2="44280" y2="48270"/>
                        <a14:foregroundMark x1="44280" y1="48270" x2="44280" y2="45848"/>
                        <a14:foregroundMark x1="52399" y1="45848" x2="78690" y2="50173"/>
                        <a14:foregroundMark x1="78690" y1="50173" x2="78782" y2="50173"/>
                        <a14:foregroundMark x1="78321" y1="45156" x2="72694" y2="48270"/>
                        <a14:foregroundMark x1="72694" y1="48270" x2="52768" y2="51903"/>
                        <a14:foregroundMark x1="52399" y1="46540" x2="54151" y2="49308"/>
                        <a14:foregroundMark x1="51292" y1="37716" x2="91052" y2="38927"/>
                        <a14:foregroundMark x1="91052" y1="38927" x2="95203" y2="38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0001"/>
          <a:stretch/>
        </p:blipFill>
        <p:spPr>
          <a:xfrm>
            <a:off x="8646970" y="1111352"/>
            <a:ext cx="949225" cy="1012273"/>
          </a:xfrm>
          <a:prstGeom prst="rect">
            <a:avLst/>
          </a:prstGeom>
        </p:spPr>
      </p:pic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FC5984A8-24F1-4A37-960F-DA739BCB441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05631" y="2115878"/>
            <a:ext cx="10980738" cy="2514105"/>
          </a:xfrm>
        </p:spPr>
        <p:txBody>
          <a:bodyPr/>
          <a:lstStyle/>
          <a:p>
            <a:pPr lvl="2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F9DEA92A-B273-42D0-806D-7EC8113B9B2A}"/>
              </a:ext>
            </a:extLst>
          </p:cNvPr>
          <p:cNvSpPr/>
          <p:nvPr/>
        </p:nvSpPr>
        <p:spPr>
          <a:xfrm>
            <a:off x="473423" y="3773498"/>
            <a:ext cx="2733676" cy="1010300"/>
          </a:xfrm>
          <a:prstGeom prst="wedgeRoundRectCallout">
            <a:avLst>
              <a:gd name="adj1" fmla="val 78072"/>
              <a:gd name="adj2" fmla="val -3669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En tant que salarié de l’entreprise XXX, j’ai le plaisir de pouvoir vous faire bénéficier d’un dispositif inédit.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8526331-A342-46B7-8F10-47B10EA792AD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2444E-426D-45B2-B5EA-1E743707A12A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355FA7-013E-4F14-A91D-A446832F8355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E33FA560-A0CB-49E6-AB2B-90EF8E90D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CB022080-05DB-4E5B-8346-5F543C5ED129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32A5712-89BA-4E83-84AA-37DA6D960A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A613E92-DD2F-4702-B9FE-F1F31791113A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8" name="Image 57">
            <a:extLst>
              <a:ext uri="{FF2B5EF4-FFF2-40B4-BE49-F238E27FC236}">
                <a16:creationId xmlns:a16="http://schemas.microsoft.com/office/drawing/2014/main" id="{7E4C5045-346C-4ED0-B563-889A67ABF8D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2802CA9-E9F5-49F9-AEF8-F011E389FFD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EB7577A8-465A-4A2E-BC73-73AF8F31A3FD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A97D77E2-B978-4895-B1E1-7318FCEE7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71F76C01-6E39-45C5-AFBE-A030F068819C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E3085B6C-F5A7-4974-AD22-79E1129A7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AA0FD-A84F-46CD-A11E-0CF2344D0235}"/>
              </a:ext>
            </a:extLst>
          </p:cNvPr>
          <p:cNvSpPr/>
          <p:nvPr/>
        </p:nvSpPr>
        <p:spPr>
          <a:xfrm>
            <a:off x="11339202" y="5260615"/>
            <a:ext cx="914400" cy="119373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55BDC01-FA94-4F60-904C-6CDB66349E7D}"/>
              </a:ext>
            </a:extLst>
          </p:cNvPr>
          <p:cNvSpPr/>
          <p:nvPr/>
        </p:nvSpPr>
        <p:spPr>
          <a:xfrm>
            <a:off x="11339202" y="468734"/>
            <a:ext cx="914400" cy="358337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75EBCA9-1EA2-48CD-B852-E94015BF2ED4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7" name="Picture 2" descr="Number 2 icon">
            <a:extLst>
              <a:ext uri="{FF2B5EF4-FFF2-40B4-BE49-F238E27FC236}">
                <a16:creationId xmlns:a16="http://schemas.microsoft.com/office/drawing/2014/main" id="{E983A433-9B3B-400F-B926-A27F50FEA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Number 3 icon">
            <a:extLst>
              <a:ext uri="{FF2B5EF4-FFF2-40B4-BE49-F238E27FC236}">
                <a16:creationId xmlns:a16="http://schemas.microsoft.com/office/drawing/2014/main" id="{96739A7B-752E-4978-A933-B784E5E0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8" descr="Number 5 icon">
            <a:extLst>
              <a:ext uri="{FF2B5EF4-FFF2-40B4-BE49-F238E27FC236}">
                <a16:creationId xmlns:a16="http://schemas.microsoft.com/office/drawing/2014/main" id="{6742507E-959D-430E-A6CB-E091494C2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Number 1 icon">
            <a:extLst>
              <a:ext uri="{FF2B5EF4-FFF2-40B4-BE49-F238E27FC236}">
                <a16:creationId xmlns:a16="http://schemas.microsoft.com/office/drawing/2014/main" id="{35476A38-DF91-49A5-819C-D1EE5D2A6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3F79F11-C7FB-4EFF-AFA7-6AC4DDDBFD67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2" name="Picture 6" descr="Number 4 icon">
            <a:extLst>
              <a:ext uri="{FF2B5EF4-FFF2-40B4-BE49-F238E27FC236}">
                <a16:creationId xmlns:a16="http://schemas.microsoft.com/office/drawing/2014/main" id="{6540A0F1-47D8-4B1F-BB1B-4CFF5645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Espace réservé du texte 7">
            <a:extLst>
              <a:ext uri="{FF2B5EF4-FFF2-40B4-BE49-F238E27FC236}">
                <a16:creationId xmlns:a16="http://schemas.microsoft.com/office/drawing/2014/main" id="{DC071362-CD21-47FF-BF55-7D18AD7964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B8F0EE90-6C73-440B-BF3F-441675D622D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605" b="93785" l="4286" r="90000">
                        <a14:foregroundMark x1="4603" y1="22316" x2="24762" y2="26271"/>
                        <a14:foregroundMark x1="4286" y1="33616" x2="4286" y2="33616"/>
                        <a14:foregroundMark x1="7460" y1="32768" x2="7460" y2="32768"/>
                        <a14:foregroundMark x1="9365" y1="32768" x2="9365" y2="32768"/>
                        <a14:foregroundMark x1="12063" y1="32768" x2="12063" y2="32768"/>
                        <a14:foregroundMark x1="13968" y1="32768" x2="13968" y2="32768"/>
                        <a14:foregroundMark x1="16508" y1="32768" x2="16508" y2="32768"/>
                        <a14:foregroundMark x1="21587" y1="32768" x2="21587" y2="32768"/>
                        <a14:foregroundMark x1="23968" y1="33616" x2="23968" y2="33616"/>
                        <a14:foregroundMark x1="26984" y1="33333" x2="26984" y2="33333"/>
                        <a14:foregroundMark x1="62381" y1="13277" x2="65238" y2="20056"/>
                        <a14:foregroundMark x1="65238" y1="20056" x2="62063" y2="25706"/>
                        <a14:foregroundMark x1="62063" y1="25706" x2="56508" y2="27966"/>
                        <a14:foregroundMark x1="56508" y1="27966" x2="56032" y2="18927"/>
                        <a14:foregroundMark x1="56032" y1="18927" x2="60635" y2="16667"/>
                        <a14:foregroundMark x1="60635" y1="16667" x2="61746" y2="25141"/>
                        <a14:foregroundMark x1="61746" y1="25141" x2="61905" y2="23446"/>
                        <a14:foregroundMark x1="74603" y1="28814" x2="79841" y2="29379"/>
                        <a14:foregroundMark x1="79841" y1="29379" x2="82063" y2="36441"/>
                        <a14:foregroundMark x1="82063" y1="36441" x2="76984" y2="39831"/>
                        <a14:foregroundMark x1="76984" y1="39831" x2="75873" y2="31921"/>
                        <a14:foregroundMark x1="75873" y1="31921" x2="80476" y2="33051"/>
                        <a14:foregroundMark x1="80476" y1="33051" x2="77778" y2="39548"/>
                        <a14:foregroundMark x1="77778" y1="39548" x2="77302" y2="35311"/>
                        <a14:foregroundMark x1="78730" y1="63277" x2="83492" y2="62994"/>
                        <a14:foregroundMark x1="83492" y1="62994" x2="86190" y2="69492"/>
                        <a14:foregroundMark x1="86190" y1="69492" x2="81587" y2="72034"/>
                        <a14:foregroundMark x1="81587" y1="72034" x2="84127" y2="65254"/>
                        <a14:foregroundMark x1="84127" y1="65254" x2="84127" y2="73446"/>
                        <a14:foregroundMark x1="84127" y1="73446" x2="79365" y2="73446"/>
                        <a14:foregroundMark x1="79365" y1="73446" x2="80476" y2="64689"/>
                        <a14:foregroundMark x1="80476" y1="64689" x2="79841" y2="69209"/>
                        <a14:foregroundMark x1="85079" y1="81638" x2="85079" y2="81638"/>
                        <a14:foregroundMark x1="85714" y1="81638" x2="85714" y2="81638"/>
                        <a14:foregroundMark x1="73175" y1="48023" x2="73175" y2="48023"/>
                        <a14:foregroundMark x1="75873" y1="47458" x2="75873" y2="47458"/>
                        <a14:foregroundMark x1="79524" y1="48023" x2="79524" y2="48023"/>
                        <a14:foregroundMark x1="80635" y1="48305" x2="80635" y2="48305"/>
                        <a14:foregroundMark x1="83333" y1="48305" x2="83333" y2="48305"/>
                        <a14:foregroundMark x1="79206" y1="49435" x2="79206" y2="49435"/>
                        <a14:foregroundMark x1="75873" y1="47458" x2="75873" y2="47458"/>
                        <a14:foregroundMark x1="76984" y1="47458" x2="76984" y2="47458"/>
                        <a14:foregroundMark x1="78413" y1="47458" x2="78413" y2="47458"/>
                        <a14:foregroundMark x1="53651" y1="33616" x2="53651" y2="33616"/>
                        <a14:foregroundMark x1="54603" y1="32486" x2="54603" y2="32486"/>
                        <a14:foregroundMark x1="57619" y1="32203" x2="57619" y2="32203"/>
                        <a14:foregroundMark x1="58095" y1="35311" x2="58095" y2="35311"/>
                        <a14:foregroundMark x1="60317" y1="34181" x2="60317" y2="34181"/>
                        <a14:foregroundMark x1="59206" y1="33051" x2="59206" y2="33051"/>
                        <a14:foregroundMark x1="62540" y1="33333" x2="62540" y2="33333"/>
                        <a14:foregroundMark x1="64921" y1="33898" x2="64921" y2="33898"/>
                        <a14:foregroundMark x1="67302" y1="33333" x2="67302" y2="33333"/>
                        <a14:foregroundMark x1="66667" y1="34463" x2="66667" y2="34463"/>
                        <a14:foregroundMark x1="73175" y1="49435" x2="73175" y2="49435"/>
                        <a14:foregroundMark x1="29524" y1="33616" x2="29524" y2="33616"/>
                        <a14:foregroundMark x1="41111" y1="34746" x2="43333" y2="43785"/>
                        <a14:foregroundMark x1="43333" y1="43785" x2="43651" y2="51695"/>
                        <a14:foregroundMark x1="43651" y1="51695" x2="42540" y2="52825"/>
                        <a14:foregroundMark x1="42222" y1="48588" x2="41111" y2="53955"/>
                        <a14:foregroundMark x1="45556" y1="42090" x2="48413" y2="49718"/>
                        <a14:foregroundMark x1="39365" y1="41808" x2="40794" y2="40960"/>
                        <a14:foregroundMark x1="29524" y1="36158" x2="29524" y2="36158"/>
                        <a14:foregroundMark x1="31429" y1="34181" x2="31429" y2="34181"/>
                        <a14:foregroundMark x1="30952" y1="33051" x2="30952" y2="33051"/>
                        <a14:foregroundMark x1="30794" y1="48023" x2="32222" y2="49435"/>
                        <a14:foregroundMark x1="30952" y1="55650" x2="31429" y2="55367"/>
                        <a14:foregroundMark x1="31270" y1="52542" x2="31111" y2="63559"/>
                        <a14:foregroundMark x1="41587" y1="67514" x2="46349" y2="66667"/>
                        <a14:foregroundMark x1="46349" y1="66667" x2="68413" y2="67797"/>
                        <a14:foregroundMark x1="40952" y1="96893" x2="31429" y2="93785"/>
                        <a14:foregroundMark x1="31429" y1="93785" x2="28889" y2="91243"/>
                        <a14:foregroundMark x1="78889" y1="82486" x2="78889" y2="82486"/>
                        <a14:foregroundMark x1="79206" y1="80791" x2="79206" y2="80791"/>
                        <a14:foregroundMark x1="79206" y1="84181" x2="79206" y2="84181"/>
                        <a14:foregroundMark x1="80635" y1="82203" x2="80635" y2="82203"/>
                        <a14:foregroundMark x1="80159" y1="81921" x2="80159" y2="81921"/>
                        <a14:foregroundMark x1="80794" y1="81921" x2="80794" y2="81921"/>
                        <a14:foregroundMark x1="81746" y1="84181" x2="81746" y2="84181"/>
                        <a14:foregroundMark x1="82222" y1="81921" x2="82222" y2="81921"/>
                        <a14:foregroundMark x1="84286" y1="83898" x2="84286" y2="83898"/>
                        <a14:foregroundMark x1="74921" y1="48870" x2="74921" y2="48870"/>
                        <a14:foregroundMark x1="76190" y1="49718" x2="76190" y2="49718"/>
                        <a14:foregroundMark x1="55556" y1="34181" x2="55556" y2="34181"/>
                        <a14:foregroundMark x1="18730" y1="34746" x2="18730" y2="34746"/>
                        <a14:foregroundMark x1="18095" y1="35593" x2="18095" y2="35593"/>
                        <a14:foregroundMark x1="80317" y1="48870" x2="80317" y2="48870"/>
                        <a14:foregroundMark x1="67778" y1="35028" x2="67778" y2="35028"/>
                        <a14:foregroundMark x1="82063" y1="47458" x2="82063" y2="47458"/>
                        <a14:backgroundMark x1="79365" y1="79661" x2="83968" y2="80226"/>
                        <a14:backgroundMark x1="83968" y1="80226" x2="85556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19" t="31043" r="29044"/>
          <a:stretch/>
        </p:blipFill>
        <p:spPr>
          <a:xfrm>
            <a:off x="3323783" y="3532694"/>
            <a:ext cx="3486620" cy="29537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4FF672-ABEA-4982-AE13-DCB29483A983}"/>
              </a:ext>
            </a:extLst>
          </p:cNvPr>
          <p:cNvSpPr/>
          <p:nvPr/>
        </p:nvSpPr>
        <p:spPr>
          <a:xfrm>
            <a:off x="3122651" y="3380338"/>
            <a:ext cx="914400" cy="536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D537F44-10C7-43E3-8133-907B20A6C294}"/>
              </a:ext>
            </a:extLst>
          </p:cNvPr>
          <p:cNvSpPr/>
          <p:nvPr/>
        </p:nvSpPr>
        <p:spPr>
          <a:xfrm>
            <a:off x="5279624" y="3479440"/>
            <a:ext cx="1487793" cy="38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97918C1-2C53-4552-BCE0-D56CA2527FE5}"/>
              </a:ext>
            </a:extLst>
          </p:cNvPr>
          <p:cNvGrpSpPr/>
          <p:nvPr/>
        </p:nvGrpSpPr>
        <p:grpSpPr>
          <a:xfrm>
            <a:off x="5395929" y="3140232"/>
            <a:ext cx="916970" cy="874011"/>
            <a:chOff x="3429155" y="2658683"/>
            <a:chExt cx="916970" cy="874011"/>
          </a:xfrm>
        </p:grpSpPr>
        <p:sp>
          <p:nvSpPr>
            <p:cNvPr id="3" name="Bulle narrative : ronde 2">
              <a:extLst>
                <a:ext uri="{FF2B5EF4-FFF2-40B4-BE49-F238E27FC236}">
                  <a16:creationId xmlns:a16="http://schemas.microsoft.com/office/drawing/2014/main" id="{B3F3ABAB-AB74-4F47-A22E-32027B3E1466}"/>
                </a:ext>
              </a:extLst>
            </p:cNvPr>
            <p:cNvSpPr/>
            <p:nvPr/>
          </p:nvSpPr>
          <p:spPr>
            <a:xfrm>
              <a:off x="3431726" y="2725449"/>
              <a:ext cx="914399" cy="807245"/>
            </a:xfrm>
            <a:prstGeom prst="wedgeEllipseCallout">
              <a:avLst>
                <a:gd name="adj1" fmla="val -77412"/>
                <a:gd name="adj2" fmla="val 3913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6" name="Image 75">
              <a:extLst>
                <a:ext uri="{FF2B5EF4-FFF2-40B4-BE49-F238E27FC236}">
                  <a16:creationId xmlns:a16="http://schemas.microsoft.com/office/drawing/2014/main" id="{4ABDBAD5-3FEE-4DEF-9791-CCD1BA057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31" y1="75610" x2="18165" y2="92033"/>
                          <a14:foregroundMark x1="18258" y1="68618" x2="18243" y2="72358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foregroundMark x1="17331" y1="94797" x2="17331" y2="94797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  <a14:backgroundMark x1="17053" y1="15772" x2="10287" y2="31545"/>
                          <a14:backgroundMark x1="16775" y1="70081" x2="10473" y2="56260"/>
                          <a14:backgroundMark x1="10473" y1="56260" x2="10287" y2="55610"/>
                          <a14:backgroundMark x1="20760" y1="75285" x2="20760" y2="75285"/>
                          <a14:backgroundMark x1="19833" y1="73496" x2="19833" y2="73496"/>
                          <a14:backgroundMark x1="27804" y1="77561" x2="27804" y2="77561"/>
                          <a14:backgroundMark x1="24745" y1="77073" x2="29008" y2="77886"/>
                          <a14:backgroundMark x1="14272" y1="66504" x2="11585" y2="58699"/>
                          <a14:backgroundMark x1="12790" y1="63252" x2="12234" y2="61789"/>
                          <a14:backgroundMark x1="20204" y1="74959" x2="20575" y2="74797"/>
                          <a14:backgroundMark x1="19184" y1="73333" x2="19184" y2="73333"/>
                          <a14:backgroundMark x1="19184" y1="72358" x2="19184" y2="75610"/>
                          <a14:backgroundMark x1="23262" y1="75610" x2="23262" y2="78862"/>
                          <a14:backgroundMark x1="28916" y1="77886" x2="28916" y2="79675"/>
                          <a14:backgroundMark x1="15014" y1="44065" x2="15014" y2="440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6" t="16936" r="71001" b="53211"/>
            <a:stretch/>
          </p:blipFill>
          <p:spPr>
            <a:xfrm>
              <a:off x="3429155" y="2658683"/>
              <a:ext cx="914399" cy="870998"/>
            </a:xfrm>
            <a:prstGeom prst="ellipse">
              <a:avLst/>
            </a:prstGeom>
            <a:ln>
              <a:noFill/>
              <a:prstDash val="dash"/>
            </a:ln>
          </p:spPr>
        </p:pic>
      </p:grp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3DC39D01-E33B-4B58-A7B5-271FBA80E026}"/>
              </a:ext>
            </a:extLst>
          </p:cNvPr>
          <p:cNvSpPr/>
          <p:nvPr/>
        </p:nvSpPr>
        <p:spPr>
          <a:xfrm>
            <a:off x="531765" y="5016203"/>
            <a:ext cx="2733676" cy="807394"/>
          </a:xfrm>
          <a:prstGeom prst="wedgeRoundRectCallout">
            <a:avLst>
              <a:gd name="adj1" fmla="val 75607"/>
              <a:gd name="adj2" fmla="val -4203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J’ai le plaisir de vous contacter suite à votre demande de Rendez-vous… </a:t>
            </a:r>
          </a:p>
        </p:txBody>
      </p:sp>
      <p:sp>
        <p:nvSpPr>
          <p:cNvPr id="29" name="Bulle narrative : rectangle à coins arrondis 28">
            <a:extLst>
              <a:ext uri="{FF2B5EF4-FFF2-40B4-BE49-F238E27FC236}">
                <a16:creationId xmlns:a16="http://schemas.microsoft.com/office/drawing/2014/main" id="{764E603A-19B6-460C-B552-302754F25B80}"/>
              </a:ext>
            </a:extLst>
          </p:cNvPr>
          <p:cNvSpPr/>
          <p:nvPr/>
        </p:nvSpPr>
        <p:spPr>
          <a:xfrm>
            <a:off x="887895" y="2657218"/>
            <a:ext cx="3395477" cy="921479"/>
          </a:xfrm>
          <a:prstGeom prst="wedgeRoundRectCallout">
            <a:avLst>
              <a:gd name="adj1" fmla="val 42383"/>
              <a:gd name="adj2" fmla="val 6346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J’ai le plaisir de pouvoir vous présenter nos offres privilégiées, spécialement pensées pour les salariés de votre entreprise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0FB52-91B2-4F9D-BBB4-B42AEA42C08A}"/>
              </a:ext>
            </a:extLst>
          </p:cNvPr>
          <p:cNvGrpSpPr/>
          <p:nvPr/>
        </p:nvGrpSpPr>
        <p:grpSpPr>
          <a:xfrm>
            <a:off x="6977763" y="2426072"/>
            <a:ext cx="3874714" cy="3967781"/>
            <a:chOff x="6977763" y="2426072"/>
            <a:chExt cx="3874714" cy="3967781"/>
          </a:xfrm>
        </p:grpSpPr>
        <p:pic>
          <p:nvPicPr>
            <p:cNvPr id="80" name="Picture 8" descr="Feuilles de papier d’un cahier ou d’un bloc-notes">
              <a:extLst>
                <a:ext uri="{FF2B5EF4-FFF2-40B4-BE49-F238E27FC236}">
                  <a16:creationId xmlns:a16="http://schemas.microsoft.com/office/drawing/2014/main" id="{D1B35C72-A7B6-4DE4-A5CE-7B4B4C9A4F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clrChange>
                <a:clrFrom>
                  <a:srgbClr val="659AC6"/>
                </a:clrFrom>
                <a:clrTo>
                  <a:srgbClr val="659AC6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85" t="10414" r="34701" b="9168"/>
            <a:stretch/>
          </p:blipFill>
          <p:spPr bwMode="auto">
            <a:xfrm>
              <a:off x="6977763" y="2446021"/>
              <a:ext cx="3500786" cy="3947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Notes papier. Vue de dessus Jeu d’autocollants de note">
              <a:extLst>
                <a:ext uri="{FF2B5EF4-FFF2-40B4-BE49-F238E27FC236}">
                  <a16:creationId xmlns:a16="http://schemas.microsoft.com/office/drawing/2014/main" id="{18A1030A-3ACF-4E30-9D62-B0BDDCC42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17" t="50605" r="2114" b="2973"/>
            <a:stretch/>
          </p:blipFill>
          <p:spPr bwMode="auto">
            <a:xfrm rot="20967917">
              <a:off x="9260620" y="2426072"/>
              <a:ext cx="1591857" cy="1667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3451076E-0AD4-477A-A1A7-7529BDA185F3}"/>
                </a:ext>
              </a:extLst>
            </p:cNvPr>
            <p:cNvSpPr txBox="1"/>
            <p:nvPr/>
          </p:nvSpPr>
          <p:spPr>
            <a:xfrm>
              <a:off x="7432281" y="3295549"/>
              <a:ext cx="2810477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Si un                 prospect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se rend          directement en agence sans passer par la prise           de RDV en ligne</a:t>
              </a:r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, (pas de scan du QR-Code) : il convient de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contacter l’équipe partenariat </a:t>
              </a:r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: </a:t>
              </a:r>
              <a:r>
                <a:rPr lang="fr-FR" sz="1000" dirty="0">
                  <a:latin typeface="Cavolini" panose="03000502040302020204" pitchFamily="66" charset="0"/>
                  <a:cs typeface="Cavolini" panose="03000502040302020204" pitchFamily="66" charset="0"/>
                  <a:hlinkClick r:id="rId2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partenariat@cegee.caisse-epargne.fr</a:t>
              </a:r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. 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9747EC2-495C-4803-B28D-24AC14A7F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54406">
              <a:off x="9459041" y="3146812"/>
              <a:ext cx="1112788" cy="194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650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C7F856EA-2E59-4700-B9F1-E9518ADBE150}"/>
              </a:ext>
            </a:extLst>
          </p:cNvPr>
          <p:cNvGraphicFramePr>
            <a:graphicFrameLocks noGrp="1"/>
          </p:cNvGraphicFramePr>
          <p:nvPr>
            <p:ph idx="17"/>
            <p:extLst>
              <p:ext uri="{D42A27DB-BD31-4B8C-83A1-F6EECF244321}">
                <p14:modId xmlns:p14="http://schemas.microsoft.com/office/powerpoint/2010/main" val="2711137423"/>
              </p:ext>
            </p:extLst>
          </p:nvPr>
        </p:nvGraphicFramePr>
        <p:xfrm>
          <a:off x="715266" y="1332283"/>
          <a:ext cx="10077061" cy="4190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16453">
                  <a:extLst>
                    <a:ext uri="{9D8B030D-6E8A-4147-A177-3AD203B41FA5}">
                      <a16:colId xmlns:a16="http://schemas.microsoft.com/office/drawing/2014/main" val="1965201538"/>
                    </a:ext>
                  </a:extLst>
                </a:gridCol>
                <a:gridCol w="2075007">
                  <a:extLst>
                    <a:ext uri="{9D8B030D-6E8A-4147-A177-3AD203B41FA5}">
                      <a16:colId xmlns:a16="http://schemas.microsoft.com/office/drawing/2014/main" val="2359527846"/>
                    </a:ext>
                  </a:extLst>
                </a:gridCol>
                <a:gridCol w="5124893">
                  <a:extLst>
                    <a:ext uri="{9D8B030D-6E8A-4147-A177-3AD203B41FA5}">
                      <a16:colId xmlns:a16="http://schemas.microsoft.com/office/drawing/2014/main" val="3380954242"/>
                    </a:ext>
                  </a:extLst>
                </a:gridCol>
                <a:gridCol w="2360708">
                  <a:extLst>
                    <a:ext uri="{9D8B030D-6E8A-4147-A177-3AD203B41FA5}">
                      <a16:colId xmlns:a16="http://schemas.microsoft.com/office/drawing/2014/main" val="101080298"/>
                    </a:ext>
                  </a:extLst>
                </a:gridCol>
              </a:tblGrid>
              <a:tr h="289419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Offres commerciales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Eligibilité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Mode opératoire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6408564"/>
                  </a:ext>
                </a:extLst>
              </a:tr>
              <a:tr h="1413048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Offre de Bienvenue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80 € offerts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Réservée exclusivement : </a:t>
                      </a:r>
                    </a:p>
                    <a:p>
                      <a:pPr marL="285750" indent="-285750" algn="l">
                        <a:buClr>
                          <a:schemeClr val="accent4">
                            <a:lumMod val="75000"/>
                          </a:schemeClr>
                        </a:buClr>
                        <a:buFontTx/>
                        <a:buChar char="-"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Aux clients salariés d’une entreprise cliente de la CEGEE ayant adhéré au dispositif de partenariat</a:t>
                      </a:r>
                    </a:p>
                    <a:p>
                      <a:pPr marL="285750" indent="-285750" algn="l">
                        <a:buClr>
                          <a:schemeClr val="accent4">
                            <a:lumMod val="75000"/>
                          </a:schemeClr>
                        </a:buClr>
                        <a:buFontTx/>
                        <a:buChar char="-"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Aux adhérents d’entreprises ou d’associations ayant adhéré au dispositif de partenariat</a:t>
                      </a:r>
                    </a:p>
                    <a:p>
                      <a:pPr marL="285750" indent="-285750" algn="l">
                        <a:buClr>
                          <a:schemeClr val="accent4">
                            <a:lumMod val="75000"/>
                          </a:schemeClr>
                        </a:buClr>
                        <a:buFontTx/>
                        <a:buChar char="-"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Valable pour toute ouverture d’une Formule dans le cadre d’une entrée en relation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sym typeface="Wingdings" panose="05000000000000000000" pitchFamily="2" charset="2"/>
                        </a:rPr>
                        <a:t>OD « OF PART 80€ SALARIES ENTRP CLIENTE CEGEE »</a:t>
                      </a:r>
                      <a:endParaRPr lang="fr-FR" sz="1200" dirty="0"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sym typeface="Wingdings" panose="05000000000000000000" pitchFamily="2" charset="2"/>
                        </a:rPr>
                        <a:t>La prime est à verser dans un délai maximum de 3 mois. </a:t>
                      </a:r>
                      <a:endParaRPr lang="fr-F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2414043"/>
                  </a:ext>
                </a:extLst>
              </a:tr>
              <a:tr h="476690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Bon d’achat </a:t>
                      </a:r>
                      <a:r>
                        <a:rPr lang="fr-FR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Isifid</a:t>
                      </a:r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d’une valeur de 50 €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Tout client mettant en place une mobilité bancaire (minimum 3 organismes) bénéficie d’un bon d’achat de 50 €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Automatique lors de la mise en place de la mobilité bancaire.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014848"/>
                  </a:ext>
                </a:extLst>
              </a:tr>
              <a:tr h="1123731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Formule Confort avec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Visa Premier à 1 € / mois</a:t>
                      </a:r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pendant 6 mois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Réservée à toute ouverture de Formule (avec première souscription d’une carte bancaire). </a:t>
                      </a:r>
                    </a:p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 le client a 28 ans ou moins, privilégiez les offres Jeunes.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Après avoir créé la Formule, depuis la synthèse client, tapez le code transaction 0154. Cliquez sur Associer un profil tarifaire, sélectionnez « Partenariat BDR »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478886"/>
                  </a:ext>
                </a:extLst>
              </a:tr>
              <a:tr h="663963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Prêt Partenariat Bienvenue </a:t>
                      </a:r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5 000 €</a:t>
                      </a:r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à taux préférentiel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frais de dossier offerts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Réservée aux salariés ou adhérents d’entreprises ou associations partenaires de la CEGEE</a:t>
                      </a:r>
                    </a:p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Jusqu’à 5.000 € sur 60 mois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Izivente</a:t>
                      </a: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« Prêt Partenariat Bienvenue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9360122"/>
                  </a:ext>
                </a:extLst>
              </a:tr>
            </a:tbl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342706" cy="720000"/>
          </a:xfrm>
        </p:spPr>
        <p:txBody>
          <a:bodyPr/>
          <a:lstStyle/>
          <a:p>
            <a:r>
              <a:rPr lang="fr-FR" dirty="0"/>
              <a:t>Lors de l’entrée en relation, le conseiller a la main pour mettre en place toutes les offres commerciales.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10B89-738A-49F9-8459-351B086A758F}"/>
              </a:ext>
            </a:extLst>
          </p:cNvPr>
          <p:cNvSpPr/>
          <p:nvPr/>
        </p:nvSpPr>
        <p:spPr>
          <a:xfrm>
            <a:off x="11235559" y="1068682"/>
            <a:ext cx="1808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2444E-426D-45B2-B5EA-1E743707A12A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355FA7-013E-4F14-A91D-A446832F8355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E33FA560-A0CB-49E6-AB2B-90EF8E90DA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CB022080-05DB-4E5B-8346-5F543C5ED129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32A5712-89BA-4E83-84AA-37DA6D960A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A613E92-DD2F-4702-B9FE-F1F31791113A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8" name="Image 57">
            <a:extLst>
              <a:ext uri="{FF2B5EF4-FFF2-40B4-BE49-F238E27FC236}">
                <a16:creationId xmlns:a16="http://schemas.microsoft.com/office/drawing/2014/main" id="{7E4C5045-346C-4ED0-B563-889A67ABF8D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2802CA9-E9F5-49F9-AEF8-F011E389FF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EB7577A8-465A-4A2E-BC73-73AF8F31A3FD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A97D77E2-B978-4895-B1E1-7318FCEE7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71F76C01-6E39-45C5-AFBE-A030F068819C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E3085B6C-F5A7-4974-AD22-79E1129A7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C55BDC01-FA94-4F60-904C-6CDB66349E7D}"/>
              </a:ext>
            </a:extLst>
          </p:cNvPr>
          <p:cNvSpPr/>
          <p:nvPr/>
        </p:nvSpPr>
        <p:spPr>
          <a:xfrm>
            <a:off x="11339202" y="468733"/>
            <a:ext cx="914400" cy="4777109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75EBCA9-1EA2-48CD-B852-E94015BF2ED4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7" name="Picture 2" descr="Number 2 icon">
            <a:extLst>
              <a:ext uri="{FF2B5EF4-FFF2-40B4-BE49-F238E27FC236}">
                <a16:creationId xmlns:a16="http://schemas.microsoft.com/office/drawing/2014/main" id="{E983A433-9B3B-400F-B926-A27F50FEA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Number 3 icon">
            <a:extLst>
              <a:ext uri="{FF2B5EF4-FFF2-40B4-BE49-F238E27FC236}">
                <a16:creationId xmlns:a16="http://schemas.microsoft.com/office/drawing/2014/main" id="{96739A7B-752E-4978-A933-B784E5E0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Number 1 icon">
            <a:extLst>
              <a:ext uri="{FF2B5EF4-FFF2-40B4-BE49-F238E27FC236}">
                <a16:creationId xmlns:a16="http://schemas.microsoft.com/office/drawing/2014/main" id="{35476A38-DF91-49A5-819C-D1EE5D2A6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3F79F11-C7FB-4EFF-AFA7-6AC4DDDBFD67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2" name="Picture 6" descr="Number 4 icon">
            <a:extLst>
              <a:ext uri="{FF2B5EF4-FFF2-40B4-BE49-F238E27FC236}">
                <a16:creationId xmlns:a16="http://schemas.microsoft.com/office/drawing/2014/main" id="{6540A0F1-47D8-4B1F-BB1B-4CFF5645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Espace réservé du texte 7">
            <a:extLst>
              <a:ext uri="{FF2B5EF4-FFF2-40B4-BE49-F238E27FC236}">
                <a16:creationId xmlns:a16="http://schemas.microsoft.com/office/drawing/2014/main" id="{DC071362-CD21-47FF-BF55-7D18AD7964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8526331-A342-46B7-8F10-47B10EA792AD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9" name="Picture 8" descr="Number 5 icon">
            <a:extLst>
              <a:ext uri="{FF2B5EF4-FFF2-40B4-BE49-F238E27FC236}">
                <a16:creationId xmlns:a16="http://schemas.microsoft.com/office/drawing/2014/main" id="{6742507E-959D-430E-A6CB-E091494C2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aphique 1761">
            <a:extLst>
              <a:ext uri="{FF2B5EF4-FFF2-40B4-BE49-F238E27FC236}">
                <a16:creationId xmlns:a16="http://schemas.microsoft.com/office/drawing/2014/main" id="{39D96B31-2D25-48E5-9331-1C6271BDAB04}"/>
              </a:ext>
            </a:extLst>
          </p:cNvPr>
          <p:cNvGrpSpPr/>
          <p:nvPr/>
        </p:nvGrpSpPr>
        <p:grpSpPr>
          <a:xfrm>
            <a:off x="809160" y="3994627"/>
            <a:ext cx="313467" cy="233331"/>
            <a:chOff x="7441871" y="655382"/>
            <a:chExt cx="382651" cy="284829"/>
          </a:xfrm>
          <a:noFill/>
        </p:grpSpPr>
        <p:grpSp>
          <p:nvGrpSpPr>
            <p:cNvPr id="80" name="Graphique 1761">
              <a:extLst>
                <a:ext uri="{FF2B5EF4-FFF2-40B4-BE49-F238E27FC236}">
                  <a16:creationId xmlns:a16="http://schemas.microsoft.com/office/drawing/2014/main" id="{6E304638-428A-4BCC-9056-0B6D7DD4D165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82" name="Graphique 1761">
                <a:extLst>
                  <a:ext uri="{FF2B5EF4-FFF2-40B4-BE49-F238E27FC236}">
                    <a16:creationId xmlns:a16="http://schemas.microsoft.com/office/drawing/2014/main" id="{AB0B6063-6E57-4433-A342-EECC6121C084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51F9169C-5847-4623-91EC-45162DD287F5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>
                      <a:moveTo>
                        <a:pt x="70294" y="114681"/>
                      </a:moveTo>
                      <a:cubicBezTo>
                        <a:pt x="62865" y="115729"/>
                        <a:pt x="55150" y="112014"/>
                        <a:pt x="51626" y="104870"/>
                      </a:cubicBez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66D4A620-E4D0-4645-8795-0E33EAC06199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>
                      <a:moveTo>
                        <a:pt x="0" y="70803"/>
                      </a:moveTo>
                      <a:lnTo>
                        <a:pt x="139922" y="1842"/>
                      </a:lnTo>
                      <a:cubicBezTo>
                        <a:pt x="148780" y="-2540"/>
                        <a:pt x="159544" y="1175"/>
                        <a:pt x="163830" y="10033"/>
                      </a:cubicBezTo>
                      <a:lnTo>
                        <a:pt x="215455" y="114903"/>
                      </a:lnTo>
                      <a:cubicBezTo>
                        <a:pt x="219837" y="123762"/>
                        <a:pt x="216122" y="134525"/>
                        <a:pt x="207264" y="138811"/>
                      </a:cubicBezTo>
                      <a:lnTo>
                        <a:pt x="89916" y="196056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A853B140-B6FC-4D3E-B625-FB62F8EA8B58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>
                      <a:moveTo>
                        <a:pt x="0" y="77438"/>
                      </a:moveTo>
                      <a:lnTo>
                        <a:pt x="157258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250367EF-C393-4120-B7D4-8267C722508F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>
                      <a:moveTo>
                        <a:pt x="200692" y="0"/>
                      </a:moveTo>
                      <a:lnTo>
                        <a:pt x="0" y="9867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DDB52706-F639-405E-BBF6-DAAFB1BBCA16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>
                      <a:moveTo>
                        <a:pt x="0" y="12001"/>
                      </a:moveTo>
                      <a:lnTo>
                        <a:pt x="24384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08229594-C29F-4D65-BF57-9B7AEA75E517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>
                      <a:moveTo>
                        <a:pt x="0" y="23622"/>
                      </a:moveTo>
                      <a:lnTo>
                        <a:pt x="48197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D3AFE6BD-C80F-4369-9920-75C63A730CF2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912" h="21908">
                      <a:moveTo>
                        <a:pt x="0" y="0"/>
                      </a:moveTo>
                      <a:lnTo>
                        <a:pt x="49913" y="0"/>
                      </a:lnTo>
                      <a:lnTo>
                        <a:pt x="49913" y="21908"/>
                      </a:lnTo>
                      <a:lnTo>
                        <a:pt x="0" y="21908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898071FB-7A8E-456A-A7DD-18495B15F3C2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>
                    <a:moveTo>
                      <a:pt x="0" y="131636"/>
                    </a:moveTo>
                    <a:lnTo>
                      <a:pt x="40100" y="34290"/>
                    </a:lnTo>
                    <a:lnTo>
                      <a:pt x="104013" y="0"/>
                    </a:lnTo>
                    <a:lnTo>
                      <a:pt x="172974" y="38481"/>
                    </a:lnTo>
                    <a:cubicBezTo>
                      <a:pt x="172974" y="38481"/>
                      <a:pt x="149638" y="83249"/>
                      <a:pt x="78772" y="507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5F3B948-D3A5-4F5E-B1DF-CA446264AD4D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>
                    <a:moveTo>
                      <a:pt x="30766" y="571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6E4369DA-867C-4A2A-83FD-06D6A254D92F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>
                    <a:moveTo>
                      <a:pt x="78962" y="1334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C7C87D3B-5546-487C-916F-0FA841BDDD59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>
                    <a:moveTo>
                      <a:pt x="73819" y="43815"/>
                    </a:moveTo>
                    <a:lnTo>
                      <a:pt x="21907" y="43815"/>
                    </a:lnTo>
                    <a:cubicBezTo>
                      <a:pt x="9811" y="43815"/>
                      <a:pt x="0" y="33909"/>
                      <a:pt x="0" y="21907"/>
                    </a:cubicBezTo>
                    <a:lnTo>
                      <a:pt x="0" y="21907"/>
                    </a:lnTo>
                    <a:cubicBezTo>
                      <a:pt x="0" y="9811"/>
                      <a:pt x="9906" y="0"/>
                      <a:pt x="21907" y="0"/>
                    </a:cubicBezTo>
                    <a:lnTo>
                      <a:pt x="73819" y="0"/>
                    </a:lnTo>
                    <a:cubicBezTo>
                      <a:pt x="85916" y="0"/>
                      <a:pt x="95726" y="9906"/>
                      <a:pt x="95726" y="21907"/>
                    </a:cubicBezTo>
                    <a:lnTo>
                      <a:pt x="95726" y="21907"/>
                    </a:lnTo>
                    <a:cubicBezTo>
                      <a:pt x="95726" y="33909"/>
                      <a:pt x="85916" y="43815"/>
                      <a:pt x="73819" y="43815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005E00CF-8A23-409C-B92F-D7FF9DDA2D09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>
                    <a:moveTo>
                      <a:pt x="73819" y="43815"/>
                    </a:moveTo>
                    <a:lnTo>
                      <a:pt x="21907" y="43815"/>
                    </a:lnTo>
                    <a:cubicBezTo>
                      <a:pt x="9811" y="43815"/>
                      <a:pt x="0" y="33909"/>
                      <a:pt x="0" y="21907"/>
                    </a:cubicBezTo>
                    <a:lnTo>
                      <a:pt x="0" y="21907"/>
                    </a:lnTo>
                    <a:cubicBezTo>
                      <a:pt x="0" y="9811"/>
                      <a:pt x="9906" y="0"/>
                      <a:pt x="21907" y="0"/>
                    </a:cubicBezTo>
                    <a:lnTo>
                      <a:pt x="73819" y="0"/>
                    </a:lnTo>
                    <a:cubicBezTo>
                      <a:pt x="85916" y="0"/>
                      <a:pt x="95726" y="9906"/>
                      <a:pt x="95726" y="21907"/>
                    </a:cubicBezTo>
                    <a:lnTo>
                      <a:pt x="95726" y="21907"/>
                    </a:lnTo>
                    <a:cubicBezTo>
                      <a:pt x="95726" y="33909"/>
                      <a:pt x="85916" y="43815"/>
                      <a:pt x="73819" y="43815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15EBBF41-7F55-40B2-8AD8-8A7EC8F5634A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>
                  <a:moveTo>
                    <a:pt x="16478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37" name="Graphique 1849">
            <a:extLst>
              <a:ext uri="{FF2B5EF4-FFF2-40B4-BE49-F238E27FC236}">
                <a16:creationId xmlns:a16="http://schemas.microsoft.com/office/drawing/2014/main" id="{16D41E16-7F95-4672-996F-EE5E8962AC03}"/>
              </a:ext>
            </a:extLst>
          </p:cNvPr>
          <p:cNvGrpSpPr/>
          <p:nvPr/>
        </p:nvGrpSpPr>
        <p:grpSpPr>
          <a:xfrm>
            <a:off x="802273" y="4963412"/>
            <a:ext cx="291124" cy="311802"/>
            <a:chOff x="1762942" y="4450901"/>
            <a:chExt cx="355377" cy="380619"/>
          </a:xfrm>
          <a:noFill/>
        </p:grpSpPr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D84C3C7D-7EB8-448E-AA81-E487B61C21E8}"/>
                </a:ext>
              </a:extLst>
            </p:cNvPr>
            <p:cNvSpPr/>
            <p:nvPr/>
          </p:nvSpPr>
          <p:spPr>
            <a:xfrm>
              <a:off x="2076885" y="4566534"/>
              <a:ext cx="36290" cy="124682"/>
            </a:xfrm>
            <a:custGeom>
              <a:avLst/>
              <a:gdLst>
                <a:gd name="connsiteX0" fmla="*/ 3715 w 36290"/>
                <a:gd name="connsiteY0" fmla="*/ 124682 h 124682"/>
                <a:gd name="connsiteX1" fmla="*/ 36290 w 36290"/>
                <a:gd name="connsiteY1" fmla="*/ 88583 h 124682"/>
                <a:gd name="connsiteX2" fmla="*/ 36290 w 36290"/>
                <a:gd name="connsiteY2" fmla="*/ 36290 h 124682"/>
                <a:gd name="connsiteX3" fmla="*/ 0 w 36290"/>
                <a:gd name="connsiteY3" fmla="*/ 0 h 1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124682">
                  <a:moveTo>
                    <a:pt x="3715" y="124682"/>
                  </a:moveTo>
                  <a:cubicBezTo>
                    <a:pt x="21907" y="122777"/>
                    <a:pt x="36290" y="107347"/>
                    <a:pt x="36290" y="88583"/>
                  </a:cubicBezTo>
                  <a:lnTo>
                    <a:pt x="36290" y="36290"/>
                  </a:lnTo>
                  <a:cubicBezTo>
                    <a:pt x="36290" y="16383"/>
                    <a:pt x="20003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2E4B2130-D942-4E3D-BCF6-2DEB3586424B}"/>
                </a:ext>
              </a:extLst>
            </p:cNvPr>
            <p:cNvSpPr/>
            <p:nvPr/>
          </p:nvSpPr>
          <p:spPr>
            <a:xfrm>
              <a:off x="1972396" y="4566629"/>
              <a:ext cx="36290" cy="118014"/>
            </a:xfrm>
            <a:custGeom>
              <a:avLst/>
              <a:gdLst>
                <a:gd name="connsiteX0" fmla="*/ 15240 w 36290"/>
                <a:gd name="connsiteY0" fmla="*/ 118015 h 118014"/>
                <a:gd name="connsiteX1" fmla="*/ 0 w 36290"/>
                <a:gd name="connsiteY1" fmla="*/ 88583 h 118014"/>
                <a:gd name="connsiteX2" fmla="*/ 0 w 36290"/>
                <a:gd name="connsiteY2" fmla="*/ 36290 h 118014"/>
                <a:gd name="connsiteX3" fmla="*/ 36290 w 36290"/>
                <a:gd name="connsiteY3" fmla="*/ 0 h 1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118014">
                  <a:moveTo>
                    <a:pt x="15240" y="118015"/>
                  </a:moveTo>
                  <a:cubicBezTo>
                    <a:pt x="6001" y="111443"/>
                    <a:pt x="0" y="100679"/>
                    <a:pt x="0" y="88583"/>
                  </a:cubicBezTo>
                  <a:lnTo>
                    <a:pt x="0" y="36290"/>
                  </a:lnTo>
                  <a:cubicBezTo>
                    <a:pt x="0" y="16383"/>
                    <a:pt x="16288" y="0"/>
                    <a:pt x="3629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62CC7B5C-0CFE-4B45-AF48-234335399235}"/>
                </a:ext>
              </a:extLst>
            </p:cNvPr>
            <p:cNvSpPr/>
            <p:nvPr/>
          </p:nvSpPr>
          <p:spPr>
            <a:xfrm>
              <a:off x="1817901" y="4635305"/>
              <a:ext cx="43814" cy="36290"/>
            </a:xfrm>
            <a:custGeom>
              <a:avLst/>
              <a:gdLst>
                <a:gd name="connsiteX0" fmla="*/ 7525 w 43814"/>
                <a:gd name="connsiteY0" fmla="*/ 36290 h 36290"/>
                <a:gd name="connsiteX1" fmla="*/ 43815 w 43814"/>
                <a:gd name="connsiteY1" fmla="*/ 0 h 36290"/>
                <a:gd name="connsiteX2" fmla="*/ 0 w 43814"/>
                <a:gd name="connsiteY2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4" h="36290">
                  <a:moveTo>
                    <a:pt x="7525" y="36290"/>
                  </a:moveTo>
                  <a:cubicBezTo>
                    <a:pt x="27432" y="36290"/>
                    <a:pt x="43815" y="20002"/>
                    <a:pt x="43815" y="0"/>
                  </a:cubicBezTo>
                  <a:lnTo>
                    <a:pt x="0" y="0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602AC9D0-A77F-4D7D-83A7-4A6D99B4F2E2}"/>
                </a:ext>
              </a:extLst>
            </p:cNvPr>
            <p:cNvSpPr/>
            <p:nvPr/>
          </p:nvSpPr>
          <p:spPr>
            <a:xfrm>
              <a:off x="1762942" y="445090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846C2807-68A3-4A21-AE44-B2D1527667F2}"/>
                </a:ext>
              </a:extLst>
            </p:cNvPr>
            <p:cNvSpPr/>
            <p:nvPr/>
          </p:nvSpPr>
          <p:spPr>
            <a:xfrm>
              <a:off x="2004210" y="4621493"/>
              <a:ext cx="8858" cy="171449"/>
            </a:xfrm>
            <a:custGeom>
              <a:avLst/>
              <a:gdLst>
                <a:gd name="connsiteX0" fmla="*/ 8858 w 8858"/>
                <a:gd name="connsiteY0" fmla="*/ 171450 h 171449"/>
                <a:gd name="connsiteX1" fmla="*/ 0 w 8858"/>
                <a:gd name="connsiteY1" fmla="*/ 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8" h="171449">
                  <a:moveTo>
                    <a:pt x="8858" y="17145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C2A0E7AE-0D3A-4B50-A73B-ED51D15E2B59}"/>
                </a:ext>
              </a:extLst>
            </p:cNvPr>
            <p:cNvSpPr/>
            <p:nvPr/>
          </p:nvSpPr>
          <p:spPr>
            <a:xfrm>
              <a:off x="1994018" y="4632257"/>
              <a:ext cx="100965" cy="198786"/>
            </a:xfrm>
            <a:custGeom>
              <a:avLst/>
              <a:gdLst>
                <a:gd name="connsiteX0" fmla="*/ 87725 w 100965"/>
                <a:gd name="connsiteY0" fmla="*/ 0 h 198786"/>
                <a:gd name="connsiteX1" fmla="*/ 80010 w 100965"/>
                <a:gd name="connsiteY1" fmla="*/ 177832 h 198786"/>
                <a:gd name="connsiteX2" fmla="*/ 100965 w 100965"/>
                <a:gd name="connsiteY2" fmla="*/ 198787 h 198786"/>
                <a:gd name="connsiteX3" fmla="*/ 0 w 100965"/>
                <a:gd name="connsiteY3" fmla="*/ 198787 h 198786"/>
                <a:gd name="connsiteX4" fmla="*/ 19050 w 100965"/>
                <a:gd name="connsiteY4" fmla="*/ 178784 h 19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65" h="198786">
                  <a:moveTo>
                    <a:pt x="87725" y="0"/>
                  </a:moveTo>
                  <a:lnTo>
                    <a:pt x="80010" y="177832"/>
                  </a:lnTo>
                  <a:lnTo>
                    <a:pt x="100965" y="198787"/>
                  </a:lnTo>
                  <a:lnTo>
                    <a:pt x="0" y="198787"/>
                  </a:lnTo>
                  <a:lnTo>
                    <a:pt x="19050" y="178784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161BCDCE-827D-4E9C-ABFA-A0A0FFB713A6}"/>
                </a:ext>
              </a:extLst>
            </p:cNvPr>
            <p:cNvSpPr/>
            <p:nvPr/>
          </p:nvSpPr>
          <p:spPr>
            <a:xfrm>
              <a:off x="2014021" y="4810088"/>
              <a:ext cx="60007" cy="9525"/>
            </a:xfrm>
            <a:custGeom>
              <a:avLst/>
              <a:gdLst>
                <a:gd name="connsiteX0" fmla="*/ 60008 w 60007"/>
                <a:gd name="connsiteY0" fmla="*/ 0 h 9525"/>
                <a:gd name="connsiteX1" fmla="*/ 0 w 600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007" h="9525">
                  <a:moveTo>
                    <a:pt x="60008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77A9C90B-3D63-484C-9F7E-0ADC19B661D0}"/>
                </a:ext>
              </a:extLst>
            </p:cNvPr>
            <p:cNvSpPr/>
            <p:nvPr/>
          </p:nvSpPr>
          <p:spPr>
            <a:xfrm>
              <a:off x="2042405" y="4707695"/>
              <a:ext cx="9525" cy="9048"/>
            </a:xfrm>
            <a:custGeom>
              <a:avLst/>
              <a:gdLst>
                <a:gd name="connsiteX0" fmla="*/ 0 w 9525"/>
                <a:gd name="connsiteY0" fmla="*/ 9049 h 9048"/>
                <a:gd name="connsiteX1" fmla="*/ 0 w 9525"/>
                <a:gd name="connsiteY1" fmla="*/ 0 h 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048">
                  <a:moveTo>
                    <a:pt x="0" y="9049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38485AFF-CDE8-47F2-973A-9E701A4878DF}"/>
                </a:ext>
              </a:extLst>
            </p:cNvPr>
            <p:cNvSpPr/>
            <p:nvPr/>
          </p:nvSpPr>
          <p:spPr>
            <a:xfrm>
              <a:off x="2042405" y="4734269"/>
              <a:ext cx="9525" cy="94964"/>
            </a:xfrm>
            <a:custGeom>
              <a:avLst/>
              <a:gdLst>
                <a:gd name="connsiteX0" fmla="*/ 0 w 9525"/>
                <a:gd name="connsiteY0" fmla="*/ 94964 h 94964"/>
                <a:gd name="connsiteX1" fmla="*/ 0 w 9525"/>
                <a:gd name="connsiteY1" fmla="*/ 0 h 9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4964">
                  <a:moveTo>
                    <a:pt x="0" y="94964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EFDE556E-EBC9-48AF-8A9B-CA624AC34A7D}"/>
                </a:ext>
              </a:extLst>
            </p:cNvPr>
            <p:cNvSpPr/>
            <p:nvPr/>
          </p:nvSpPr>
          <p:spPr>
            <a:xfrm>
              <a:off x="2023355" y="4662070"/>
              <a:ext cx="41909" cy="9525"/>
            </a:xfrm>
            <a:custGeom>
              <a:avLst/>
              <a:gdLst>
                <a:gd name="connsiteX0" fmla="*/ 41910 w 41909"/>
                <a:gd name="connsiteY0" fmla="*/ 0 h 9525"/>
                <a:gd name="connsiteX1" fmla="*/ 0 w 4190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09" h="9525">
                  <a:moveTo>
                    <a:pt x="41910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D5FADE33-D18A-47B8-9E6B-3038DD0F0AD2}"/>
                </a:ext>
              </a:extLst>
            </p:cNvPr>
            <p:cNvSpPr/>
            <p:nvPr/>
          </p:nvSpPr>
          <p:spPr>
            <a:xfrm>
              <a:off x="1765799" y="4831520"/>
              <a:ext cx="9620" cy="9525"/>
            </a:xfrm>
            <a:custGeom>
              <a:avLst/>
              <a:gdLst>
                <a:gd name="connsiteX0" fmla="*/ 9620 w 9620"/>
                <a:gd name="connsiteY0" fmla="*/ 0 h 9525"/>
                <a:gd name="connsiteX1" fmla="*/ 0 w 96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20" h="9525">
                  <a:moveTo>
                    <a:pt x="9620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9D5144CC-CDCF-4C13-94A8-0A83732B6B40}"/>
                </a:ext>
              </a:extLst>
            </p:cNvPr>
            <p:cNvSpPr/>
            <p:nvPr/>
          </p:nvSpPr>
          <p:spPr>
            <a:xfrm>
              <a:off x="1793612" y="4831520"/>
              <a:ext cx="324707" cy="9525"/>
            </a:xfrm>
            <a:custGeom>
              <a:avLst/>
              <a:gdLst>
                <a:gd name="connsiteX0" fmla="*/ 324707 w 324707"/>
                <a:gd name="connsiteY0" fmla="*/ 0 h 9525"/>
                <a:gd name="connsiteX1" fmla="*/ 0 w 3247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707" h="9525">
                  <a:moveTo>
                    <a:pt x="324707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3DF8A74C-A56C-4CCB-8ECF-26B5DEC26DD3}"/>
                </a:ext>
              </a:extLst>
            </p:cNvPr>
            <p:cNvSpPr/>
            <p:nvPr/>
          </p:nvSpPr>
          <p:spPr>
            <a:xfrm>
              <a:off x="2009258" y="4502431"/>
              <a:ext cx="72199" cy="43338"/>
            </a:xfrm>
            <a:custGeom>
              <a:avLst/>
              <a:gdLst>
                <a:gd name="connsiteX0" fmla="*/ 0 w 72199"/>
                <a:gd name="connsiteY0" fmla="*/ 7239 h 43338"/>
                <a:gd name="connsiteX1" fmla="*/ 36100 w 72199"/>
                <a:gd name="connsiteY1" fmla="*/ 43339 h 43338"/>
                <a:gd name="connsiteX2" fmla="*/ 72199 w 72199"/>
                <a:gd name="connsiteY2" fmla="*/ 7239 h 43338"/>
                <a:gd name="connsiteX3" fmla="*/ 71438 w 72199"/>
                <a:gd name="connsiteY3" fmla="*/ 0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99" h="43338">
                  <a:moveTo>
                    <a:pt x="0" y="7239"/>
                  </a:moveTo>
                  <a:cubicBezTo>
                    <a:pt x="0" y="27146"/>
                    <a:pt x="16192" y="43339"/>
                    <a:pt x="36100" y="43339"/>
                  </a:cubicBezTo>
                  <a:cubicBezTo>
                    <a:pt x="56007" y="43339"/>
                    <a:pt x="72199" y="27146"/>
                    <a:pt x="72199" y="7239"/>
                  </a:cubicBezTo>
                  <a:cubicBezTo>
                    <a:pt x="72199" y="4763"/>
                    <a:pt x="71914" y="2286"/>
                    <a:pt x="71438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B46EC0A1-FB17-4D8F-9414-F2310E99533A}"/>
                </a:ext>
              </a:extLst>
            </p:cNvPr>
            <p:cNvSpPr/>
            <p:nvPr/>
          </p:nvSpPr>
          <p:spPr>
            <a:xfrm>
              <a:off x="2008548" y="4460426"/>
              <a:ext cx="72715" cy="41910"/>
            </a:xfrm>
            <a:custGeom>
              <a:avLst/>
              <a:gdLst>
                <a:gd name="connsiteX0" fmla="*/ 56240 w 72715"/>
                <a:gd name="connsiteY0" fmla="*/ 18574 h 41910"/>
                <a:gd name="connsiteX1" fmla="*/ 17569 w 72715"/>
                <a:gd name="connsiteY1" fmla="*/ 36767 h 41910"/>
                <a:gd name="connsiteX2" fmla="*/ 3091 w 72715"/>
                <a:gd name="connsiteY2" fmla="*/ 0 h 41910"/>
                <a:gd name="connsiteX3" fmla="*/ 47763 w 72715"/>
                <a:gd name="connsiteY3" fmla="*/ 1429 h 41910"/>
                <a:gd name="connsiteX4" fmla="*/ 71957 w 72715"/>
                <a:gd name="connsiteY4" fmla="*/ 41910 h 41910"/>
                <a:gd name="connsiteX5" fmla="*/ 54240 w 72715"/>
                <a:gd name="connsiteY5" fmla="*/ 24194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15" h="41910">
                  <a:moveTo>
                    <a:pt x="56240" y="18574"/>
                  </a:moveTo>
                  <a:cubicBezTo>
                    <a:pt x="56240" y="18574"/>
                    <a:pt x="45096" y="35814"/>
                    <a:pt x="17569" y="36767"/>
                  </a:cubicBezTo>
                  <a:cubicBezTo>
                    <a:pt x="-9958" y="37719"/>
                    <a:pt x="3091" y="0"/>
                    <a:pt x="3091" y="0"/>
                  </a:cubicBezTo>
                  <a:cubicBezTo>
                    <a:pt x="13378" y="22384"/>
                    <a:pt x="29189" y="953"/>
                    <a:pt x="47763" y="1429"/>
                  </a:cubicBezTo>
                  <a:cubicBezTo>
                    <a:pt x="79386" y="2191"/>
                    <a:pt x="71957" y="41910"/>
                    <a:pt x="71957" y="41910"/>
                  </a:cubicBezTo>
                  <a:cubicBezTo>
                    <a:pt x="71957" y="41910"/>
                    <a:pt x="65861" y="23717"/>
                    <a:pt x="54240" y="24194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B69E1658-165D-4386-9B30-9F850E0AB371}"/>
                </a:ext>
              </a:extLst>
            </p:cNvPr>
            <p:cNvSpPr/>
            <p:nvPr/>
          </p:nvSpPr>
          <p:spPr>
            <a:xfrm>
              <a:off x="2028880" y="4563296"/>
              <a:ext cx="28003" cy="79152"/>
            </a:xfrm>
            <a:custGeom>
              <a:avLst/>
              <a:gdLst>
                <a:gd name="connsiteX0" fmla="*/ 14478 w 28003"/>
                <a:gd name="connsiteY0" fmla="*/ 0 h 79152"/>
                <a:gd name="connsiteX1" fmla="*/ 28004 w 28003"/>
                <a:gd name="connsiteY1" fmla="*/ 61532 h 79152"/>
                <a:gd name="connsiteX2" fmla="*/ 14002 w 28003"/>
                <a:gd name="connsiteY2" fmla="*/ 79153 h 79152"/>
                <a:gd name="connsiteX3" fmla="*/ 0 w 28003"/>
                <a:gd name="connsiteY3" fmla="*/ 62389 h 7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79152">
                  <a:moveTo>
                    <a:pt x="14478" y="0"/>
                  </a:moveTo>
                  <a:lnTo>
                    <a:pt x="28004" y="61532"/>
                  </a:lnTo>
                  <a:lnTo>
                    <a:pt x="14002" y="79153"/>
                  </a:lnTo>
                  <a:lnTo>
                    <a:pt x="0" y="62389"/>
                  </a:lnTo>
                  <a:close/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BD88C09-6FCB-4E7D-A55B-F9A6DCA77F87}"/>
                </a:ext>
              </a:extLst>
            </p:cNvPr>
            <p:cNvSpPr/>
            <p:nvPr/>
          </p:nvSpPr>
          <p:spPr>
            <a:xfrm>
              <a:off x="1792278" y="4567010"/>
              <a:ext cx="36290" cy="104584"/>
            </a:xfrm>
            <a:custGeom>
              <a:avLst/>
              <a:gdLst>
                <a:gd name="connsiteX0" fmla="*/ 32576 w 36290"/>
                <a:gd name="connsiteY0" fmla="*/ 104585 h 104584"/>
                <a:gd name="connsiteX1" fmla="*/ 0 w 36290"/>
                <a:gd name="connsiteY1" fmla="*/ 68485 h 104584"/>
                <a:gd name="connsiteX2" fmla="*/ 0 w 36290"/>
                <a:gd name="connsiteY2" fmla="*/ 36290 h 104584"/>
                <a:gd name="connsiteX3" fmla="*/ 36290 w 36290"/>
                <a:gd name="connsiteY3" fmla="*/ 0 h 10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104584">
                  <a:moveTo>
                    <a:pt x="32576" y="104585"/>
                  </a:moveTo>
                  <a:cubicBezTo>
                    <a:pt x="14383" y="102680"/>
                    <a:pt x="0" y="87249"/>
                    <a:pt x="0" y="68485"/>
                  </a:cubicBezTo>
                  <a:lnTo>
                    <a:pt x="0" y="36290"/>
                  </a:lnTo>
                  <a:cubicBezTo>
                    <a:pt x="0" y="16383"/>
                    <a:pt x="16288" y="0"/>
                    <a:pt x="3629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467EDB89-7144-42A0-84F1-F8820716224E}"/>
                </a:ext>
              </a:extLst>
            </p:cNvPr>
            <p:cNvSpPr/>
            <p:nvPr/>
          </p:nvSpPr>
          <p:spPr>
            <a:xfrm>
              <a:off x="1897530" y="4566058"/>
              <a:ext cx="36290" cy="36290"/>
            </a:xfrm>
            <a:custGeom>
              <a:avLst/>
              <a:gdLst>
                <a:gd name="connsiteX0" fmla="*/ 36290 w 36290"/>
                <a:gd name="connsiteY0" fmla="*/ 36290 h 36290"/>
                <a:gd name="connsiteX1" fmla="*/ 0 w 36290"/>
                <a:gd name="connsiteY1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290" h="36290">
                  <a:moveTo>
                    <a:pt x="36290" y="36290"/>
                  </a:moveTo>
                  <a:cubicBezTo>
                    <a:pt x="36290" y="16383"/>
                    <a:pt x="20002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C65E33F0-8339-4730-8FE4-B44D0820156D}"/>
                </a:ext>
              </a:extLst>
            </p:cNvPr>
            <p:cNvSpPr/>
            <p:nvPr/>
          </p:nvSpPr>
          <p:spPr>
            <a:xfrm>
              <a:off x="1933915" y="4604253"/>
              <a:ext cx="22193" cy="33432"/>
            </a:xfrm>
            <a:custGeom>
              <a:avLst/>
              <a:gdLst>
                <a:gd name="connsiteX0" fmla="*/ 0 w 22193"/>
                <a:gd name="connsiteY0" fmla="*/ 0 h 33432"/>
                <a:gd name="connsiteX1" fmla="*/ 22193 w 22193"/>
                <a:gd name="connsiteY1" fmla="*/ 33433 h 3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193" h="33432">
                  <a:moveTo>
                    <a:pt x="0" y="0"/>
                  </a:moveTo>
                  <a:cubicBezTo>
                    <a:pt x="0" y="14954"/>
                    <a:pt x="9144" y="27908"/>
                    <a:pt x="22193" y="33433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3B25652B-EC0B-4EC9-9768-D99B7E4D27F3}"/>
                </a:ext>
              </a:extLst>
            </p:cNvPr>
            <p:cNvSpPr/>
            <p:nvPr/>
          </p:nvSpPr>
          <p:spPr>
            <a:xfrm>
              <a:off x="1762942" y="445090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A3503C43-EAA9-43BA-8DB1-7339603BD18F}"/>
                </a:ext>
              </a:extLst>
            </p:cNvPr>
            <p:cNvSpPr/>
            <p:nvPr/>
          </p:nvSpPr>
          <p:spPr>
            <a:xfrm>
              <a:off x="1901435" y="4603682"/>
              <a:ext cx="571" cy="11906"/>
            </a:xfrm>
            <a:custGeom>
              <a:avLst/>
              <a:gdLst>
                <a:gd name="connsiteX0" fmla="*/ 0 w 571"/>
                <a:gd name="connsiteY0" fmla="*/ 11906 h 11906"/>
                <a:gd name="connsiteX1" fmla="*/ 572 w 571"/>
                <a:gd name="connsiteY1" fmla="*/ 0 h 1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" h="11906">
                  <a:moveTo>
                    <a:pt x="0" y="11906"/>
                  </a:moveTo>
                  <a:lnTo>
                    <a:pt x="572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53019704-8C02-477D-BB34-78C045FDD629}"/>
                </a:ext>
              </a:extLst>
            </p:cNvPr>
            <p:cNvSpPr/>
            <p:nvPr/>
          </p:nvSpPr>
          <p:spPr>
            <a:xfrm>
              <a:off x="1810471" y="4634828"/>
              <a:ext cx="101060" cy="196691"/>
            </a:xfrm>
            <a:custGeom>
              <a:avLst/>
              <a:gdLst>
                <a:gd name="connsiteX0" fmla="*/ 13716 w 101060"/>
                <a:gd name="connsiteY0" fmla="*/ 39815 h 196691"/>
                <a:gd name="connsiteX1" fmla="*/ 20955 w 101060"/>
                <a:gd name="connsiteY1" fmla="*/ 175736 h 196691"/>
                <a:gd name="connsiteX2" fmla="*/ 0 w 101060"/>
                <a:gd name="connsiteY2" fmla="*/ 196691 h 196691"/>
                <a:gd name="connsiteX3" fmla="*/ 101060 w 101060"/>
                <a:gd name="connsiteY3" fmla="*/ 196691 h 196691"/>
                <a:gd name="connsiteX4" fmla="*/ 81915 w 101060"/>
                <a:gd name="connsiteY4" fmla="*/ 176689 h 196691"/>
                <a:gd name="connsiteX5" fmla="*/ 90107 w 101060"/>
                <a:gd name="connsiteY5" fmla="*/ 0 h 19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60" h="196691">
                  <a:moveTo>
                    <a:pt x="13716" y="39815"/>
                  </a:moveTo>
                  <a:lnTo>
                    <a:pt x="20955" y="175736"/>
                  </a:lnTo>
                  <a:lnTo>
                    <a:pt x="0" y="196691"/>
                  </a:lnTo>
                  <a:lnTo>
                    <a:pt x="101060" y="196691"/>
                  </a:lnTo>
                  <a:lnTo>
                    <a:pt x="81915" y="176689"/>
                  </a:lnTo>
                  <a:lnTo>
                    <a:pt x="90107" y="0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A94F89F6-6223-430A-8824-3677136DCEBC}"/>
                </a:ext>
              </a:extLst>
            </p:cNvPr>
            <p:cNvSpPr/>
            <p:nvPr/>
          </p:nvSpPr>
          <p:spPr>
            <a:xfrm>
              <a:off x="1831426" y="4810565"/>
              <a:ext cx="43719" cy="9525"/>
            </a:xfrm>
            <a:custGeom>
              <a:avLst/>
              <a:gdLst>
                <a:gd name="connsiteX0" fmla="*/ 0 w 43719"/>
                <a:gd name="connsiteY0" fmla="*/ 0 h 9525"/>
                <a:gd name="connsiteX1" fmla="*/ 43720 w 4371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719" h="9525">
                  <a:moveTo>
                    <a:pt x="0" y="0"/>
                  </a:moveTo>
                  <a:lnTo>
                    <a:pt x="4372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CB2D74DA-6BF3-4D4E-878C-EF5D291414BC}"/>
                </a:ext>
              </a:extLst>
            </p:cNvPr>
            <p:cNvSpPr/>
            <p:nvPr/>
          </p:nvSpPr>
          <p:spPr>
            <a:xfrm>
              <a:off x="1863049" y="4708171"/>
              <a:ext cx="9525" cy="121539"/>
            </a:xfrm>
            <a:custGeom>
              <a:avLst/>
              <a:gdLst>
                <a:gd name="connsiteX0" fmla="*/ 0 w 9525"/>
                <a:gd name="connsiteY0" fmla="*/ 121539 h 121539"/>
                <a:gd name="connsiteX1" fmla="*/ 0 w 9525"/>
                <a:gd name="connsiteY1" fmla="*/ 0 h 121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1539">
                  <a:moveTo>
                    <a:pt x="0" y="121539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6B01CBE2-1C2B-45BF-9DEF-EBF9A8EAB612}"/>
                </a:ext>
              </a:extLst>
            </p:cNvPr>
            <p:cNvSpPr/>
            <p:nvPr/>
          </p:nvSpPr>
          <p:spPr>
            <a:xfrm>
              <a:off x="1799708" y="4570820"/>
              <a:ext cx="84677" cy="63722"/>
            </a:xfrm>
            <a:custGeom>
              <a:avLst/>
              <a:gdLst>
                <a:gd name="connsiteX0" fmla="*/ 60389 w 84677"/>
                <a:gd name="connsiteY0" fmla="*/ 62293 h 63722"/>
                <a:gd name="connsiteX1" fmla="*/ 84677 w 84677"/>
                <a:gd name="connsiteY1" fmla="*/ 37909 h 63722"/>
                <a:gd name="connsiteX2" fmla="*/ 46768 w 84677"/>
                <a:gd name="connsiteY2" fmla="*/ 0 h 63722"/>
                <a:gd name="connsiteX3" fmla="*/ 0 w 84677"/>
                <a:gd name="connsiteY3" fmla="*/ 46768 h 63722"/>
                <a:gd name="connsiteX4" fmla="*/ 16955 w 84677"/>
                <a:gd name="connsiteY4" fmla="*/ 63722 h 6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77" h="63722">
                  <a:moveTo>
                    <a:pt x="60389" y="62293"/>
                  </a:moveTo>
                  <a:lnTo>
                    <a:pt x="84677" y="37909"/>
                  </a:lnTo>
                  <a:lnTo>
                    <a:pt x="46768" y="0"/>
                  </a:lnTo>
                  <a:lnTo>
                    <a:pt x="0" y="46768"/>
                  </a:lnTo>
                  <a:lnTo>
                    <a:pt x="16955" y="63722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62" name="Graphique 1849">
              <a:extLst>
                <a:ext uri="{FF2B5EF4-FFF2-40B4-BE49-F238E27FC236}">
                  <a16:creationId xmlns:a16="http://schemas.microsoft.com/office/drawing/2014/main" id="{66058757-6116-4CC5-BBCD-BF81AFB74806}"/>
                </a:ext>
              </a:extLst>
            </p:cNvPr>
            <p:cNvGrpSpPr/>
            <p:nvPr/>
          </p:nvGrpSpPr>
          <p:grpSpPr>
            <a:xfrm>
              <a:off x="1806852" y="4453747"/>
              <a:ext cx="105346" cy="93096"/>
              <a:chOff x="1806852" y="4453747"/>
              <a:chExt cx="105346" cy="93096"/>
            </a:xfrm>
            <a:noFill/>
          </p:grpSpPr>
          <p:sp>
            <p:nvSpPr>
              <p:cNvPr id="164" name="Forme libre : forme 163">
                <a:extLst>
                  <a:ext uri="{FF2B5EF4-FFF2-40B4-BE49-F238E27FC236}">
                    <a16:creationId xmlns:a16="http://schemas.microsoft.com/office/drawing/2014/main" id="{B5F8264D-BC67-480F-BE89-6F7D6D100E2F}"/>
                  </a:ext>
                </a:extLst>
              </p:cNvPr>
              <p:cNvSpPr/>
              <p:nvPr/>
            </p:nvSpPr>
            <p:spPr>
              <a:xfrm>
                <a:off x="1823693" y="4479666"/>
                <a:ext cx="72217" cy="66960"/>
              </a:xfrm>
              <a:custGeom>
                <a:avLst/>
                <a:gdLst>
                  <a:gd name="connsiteX0" fmla="*/ 67646 w 72217"/>
                  <a:gd name="connsiteY0" fmla="*/ 15716 h 66960"/>
                  <a:gd name="connsiteX1" fmla="*/ 72218 w 72217"/>
                  <a:gd name="connsiteY1" fmla="*/ 30861 h 66960"/>
                  <a:gd name="connsiteX2" fmla="*/ 36118 w 72217"/>
                  <a:gd name="connsiteY2" fmla="*/ 66961 h 66960"/>
                  <a:gd name="connsiteX3" fmla="*/ 18 w 72217"/>
                  <a:gd name="connsiteY3" fmla="*/ 30861 h 66960"/>
                  <a:gd name="connsiteX4" fmla="*/ 685 w 72217"/>
                  <a:gd name="connsiteY4" fmla="*/ 23622 h 66960"/>
                  <a:gd name="connsiteX5" fmla="*/ 49358 w 72217"/>
                  <a:gd name="connsiteY5" fmla="*/ 0 h 66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7" h="66960">
                    <a:moveTo>
                      <a:pt x="67646" y="15716"/>
                    </a:moveTo>
                    <a:cubicBezTo>
                      <a:pt x="70408" y="20860"/>
                      <a:pt x="72218" y="24670"/>
                      <a:pt x="72218" y="30861"/>
                    </a:cubicBezTo>
                    <a:cubicBezTo>
                      <a:pt x="72218" y="50768"/>
                      <a:pt x="56025" y="66961"/>
                      <a:pt x="36118" y="66961"/>
                    </a:cubicBezTo>
                    <a:cubicBezTo>
                      <a:pt x="16211" y="66961"/>
                      <a:pt x="18" y="50768"/>
                      <a:pt x="18" y="30861"/>
                    </a:cubicBezTo>
                    <a:cubicBezTo>
                      <a:pt x="-77" y="28385"/>
                      <a:pt x="209" y="25908"/>
                      <a:pt x="685" y="23622"/>
                    </a:cubicBezTo>
                    <a:cubicBezTo>
                      <a:pt x="685" y="23622"/>
                      <a:pt x="22688" y="26670"/>
                      <a:pt x="49358" y="0"/>
                    </a:cubicBezTo>
                  </a:path>
                </a:pathLst>
              </a:custGeom>
              <a:no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65" name="Forme libre : forme 164">
                <a:extLst>
                  <a:ext uri="{FF2B5EF4-FFF2-40B4-BE49-F238E27FC236}">
                    <a16:creationId xmlns:a16="http://schemas.microsoft.com/office/drawing/2014/main" id="{06D4C13A-5596-499B-A089-19A4B256B7E9}"/>
                  </a:ext>
                </a:extLst>
              </p:cNvPr>
              <p:cNvSpPr/>
              <p:nvPr/>
            </p:nvSpPr>
            <p:spPr>
              <a:xfrm>
                <a:off x="1806852" y="4477094"/>
                <a:ext cx="33242" cy="69748"/>
              </a:xfrm>
              <a:custGeom>
                <a:avLst/>
                <a:gdLst>
                  <a:gd name="connsiteX0" fmla="*/ 14383 w 33242"/>
                  <a:gd name="connsiteY0" fmla="*/ 0 h 69748"/>
                  <a:gd name="connsiteX1" fmla="*/ 8477 w 33242"/>
                  <a:gd name="connsiteY1" fmla="*/ 37338 h 69748"/>
                  <a:gd name="connsiteX2" fmla="*/ 0 w 33242"/>
                  <a:gd name="connsiteY2" fmla="*/ 61722 h 69748"/>
                  <a:gd name="connsiteX3" fmla="*/ 33242 w 33242"/>
                  <a:gd name="connsiteY3" fmla="*/ 65818 h 69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242" h="69748">
                    <a:moveTo>
                      <a:pt x="14383" y="0"/>
                    </a:moveTo>
                    <a:cubicBezTo>
                      <a:pt x="7906" y="12383"/>
                      <a:pt x="5810" y="27146"/>
                      <a:pt x="8477" y="37338"/>
                    </a:cubicBezTo>
                    <a:cubicBezTo>
                      <a:pt x="14002" y="58769"/>
                      <a:pt x="0" y="61722"/>
                      <a:pt x="0" y="61722"/>
                    </a:cubicBezTo>
                    <a:cubicBezTo>
                      <a:pt x="19241" y="76962"/>
                      <a:pt x="33242" y="65818"/>
                      <a:pt x="33242" y="65818"/>
                    </a:cubicBezTo>
                  </a:path>
                </a:pathLst>
              </a:custGeom>
              <a:no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66" name="Forme libre : forme 165">
                <a:extLst>
                  <a:ext uri="{FF2B5EF4-FFF2-40B4-BE49-F238E27FC236}">
                    <a16:creationId xmlns:a16="http://schemas.microsoft.com/office/drawing/2014/main" id="{D0B6F820-7039-4ABC-B863-FBBDD6ED40FE}"/>
                  </a:ext>
                </a:extLst>
              </p:cNvPr>
              <p:cNvSpPr/>
              <p:nvPr/>
            </p:nvSpPr>
            <p:spPr>
              <a:xfrm>
                <a:off x="1835522" y="4453747"/>
                <a:ext cx="76676" cy="93055"/>
              </a:xfrm>
              <a:custGeom>
                <a:avLst/>
                <a:gdLst>
                  <a:gd name="connsiteX0" fmla="*/ 43434 w 76676"/>
                  <a:gd name="connsiteY0" fmla="*/ 89165 h 93055"/>
                  <a:gd name="connsiteX1" fmla="*/ 76676 w 76676"/>
                  <a:gd name="connsiteY1" fmla="*/ 85070 h 93055"/>
                  <a:gd name="connsiteX2" fmla="*/ 68199 w 76676"/>
                  <a:gd name="connsiteY2" fmla="*/ 60686 h 93055"/>
                  <a:gd name="connsiteX3" fmla="*/ 23241 w 76676"/>
                  <a:gd name="connsiteY3" fmla="*/ 11 h 93055"/>
                  <a:gd name="connsiteX4" fmla="*/ 23146 w 76676"/>
                  <a:gd name="connsiteY4" fmla="*/ 11 h 93055"/>
                  <a:gd name="connsiteX5" fmla="*/ 0 w 76676"/>
                  <a:gd name="connsiteY5" fmla="*/ 6393 h 9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676" h="93055">
                    <a:moveTo>
                      <a:pt x="43434" y="89165"/>
                    </a:moveTo>
                    <a:cubicBezTo>
                      <a:pt x="43434" y="89165"/>
                      <a:pt x="57531" y="100214"/>
                      <a:pt x="76676" y="85070"/>
                    </a:cubicBezTo>
                    <a:cubicBezTo>
                      <a:pt x="76676" y="85070"/>
                      <a:pt x="62579" y="82117"/>
                      <a:pt x="68199" y="60686"/>
                    </a:cubicBezTo>
                    <a:cubicBezTo>
                      <a:pt x="73724" y="39254"/>
                      <a:pt x="57626" y="11"/>
                      <a:pt x="23241" y="11"/>
                    </a:cubicBezTo>
                    <a:lnTo>
                      <a:pt x="23146" y="11"/>
                    </a:lnTo>
                    <a:cubicBezTo>
                      <a:pt x="14383" y="-179"/>
                      <a:pt x="6191" y="2012"/>
                      <a:pt x="0" y="6393"/>
                    </a:cubicBezTo>
                  </a:path>
                </a:pathLst>
              </a:custGeom>
              <a:no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D5A09BB3-35F2-459D-B681-2FE89BBE6442}"/>
                </a:ext>
              </a:extLst>
            </p:cNvPr>
            <p:cNvSpPr/>
            <p:nvPr/>
          </p:nvSpPr>
          <p:spPr>
            <a:xfrm>
              <a:off x="1852762" y="4671690"/>
              <a:ext cx="45053" cy="9525"/>
            </a:xfrm>
            <a:custGeom>
              <a:avLst/>
              <a:gdLst>
                <a:gd name="connsiteX0" fmla="*/ 45053 w 45053"/>
                <a:gd name="connsiteY0" fmla="*/ 0 h 9525"/>
                <a:gd name="connsiteX1" fmla="*/ 0 w 4505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053" h="9525">
                  <a:moveTo>
                    <a:pt x="45053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95" name="Graphique 1772">
            <a:extLst>
              <a:ext uri="{FF2B5EF4-FFF2-40B4-BE49-F238E27FC236}">
                <a16:creationId xmlns:a16="http://schemas.microsoft.com/office/drawing/2014/main" id="{82CEB5BA-17D6-4B52-991B-FFEFFC08028B}"/>
              </a:ext>
            </a:extLst>
          </p:cNvPr>
          <p:cNvGrpSpPr/>
          <p:nvPr/>
        </p:nvGrpSpPr>
        <p:grpSpPr>
          <a:xfrm>
            <a:off x="830830" y="2185865"/>
            <a:ext cx="297942" cy="329016"/>
            <a:chOff x="2317430" y="1288782"/>
            <a:chExt cx="363699" cy="401630"/>
          </a:xfrm>
          <a:noFill/>
        </p:grpSpPr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33B68515-179F-4ABA-8545-5BBFE2E6E62B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97" name="Graphique 1772">
              <a:extLst>
                <a:ext uri="{FF2B5EF4-FFF2-40B4-BE49-F238E27FC236}">
                  <a16:creationId xmlns:a16="http://schemas.microsoft.com/office/drawing/2014/main" id="{2F80BBA9-8F3A-45F0-A05D-0B1EEB699100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17" name="Forme libre : forme 216">
                <a:extLst>
                  <a:ext uri="{FF2B5EF4-FFF2-40B4-BE49-F238E27FC236}">
                    <a16:creationId xmlns:a16="http://schemas.microsoft.com/office/drawing/2014/main" id="{5D4D9CA3-FA47-4F98-9ED4-8D51390EDF5A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8" name="Forme libre : forme 217">
                <a:extLst>
                  <a:ext uri="{FF2B5EF4-FFF2-40B4-BE49-F238E27FC236}">
                    <a16:creationId xmlns:a16="http://schemas.microsoft.com/office/drawing/2014/main" id="{B4134DDA-B5E9-4F57-9B6F-0C3108BA4DEF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BA2FD7DA-6C7B-4344-8AAE-FB8B9E4DB28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601457E1-8667-466A-8B72-ED2389FF53B3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E1F3B3AB-652E-4908-8ADB-D43DC1978424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391605AF-5340-410A-A80D-E5903D984D8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93B4FD5F-3A2E-42BC-942F-4490D2FA2EBE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03" name="Graphique 1772">
              <a:extLst>
                <a:ext uri="{FF2B5EF4-FFF2-40B4-BE49-F238E27FC236}">
                  <a16:creationId xmlns:a16="http://schemas.microsoft.com/office/drawing/2014/main" id="{D2EB2A30-225C-4E08-9A97-BA86EBD47231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14" name="Forme libre : forme 213">
                <a:extLst>
                  <a:ext uri="{FF2B5EF4-FFF2-40B4-BE49-F238E27FC236}">
                    <a16:creationId xmlns:a16="http://schemas.microsoft.com/office/drawing/2014/main" id="{F3D9BC4E-CBF1-47CE-91E3-65C96012C9EC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5" name="Forme libre : forme 214">
                <a:extLst>
                  <a:ext uri="{FF2B5EF4-FFF2-40B4-BE49-F238E27FC236}">
                    <a16:creationId xmlns:a16="http://schemas.microsoft.com/office/drawing/2014/main" id="{35FA202F-EE3A-42E5-841C-E5D606AA79E9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6" name="Forme libre : forme 215">
                <a:extLst>
                  <a:ext uri="{FF2B5EF4-FFF2-40B4-BE49-F238E27FC236}">
                    <a16:creationId xmlns:a16="http://schemas.microsoft.com/office/drawing/2014/main" id="{23B1ACB9-B66E-48DA-90B7-DED5766A64D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63FA7DEC-96A6-487F-A034-844868614FDC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02FA6A34-1585-428D-B9B7-91129C75FC7A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96EF91EF-AF58-4F47-A116-92D5EEAC0CBF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3C83A838-C023-4B84-8BC9-C4BCFDD059FB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10ED8283-52B8-4BE7-BF0C-2B573B84E58C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BB1B64E0-50F4-4B22-AADD-264E6C7037C6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C779C8B7-A78B-4918-8815-07269BE2CA43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2B4C6025-45E6-4E81-90DC-60CE7075D69C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CF825F0E-9D88-4D0C-9F9E-38FE407BCA42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61FB1494-49B1-46D1-AE8D-097237423126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219" name="Graphique 2">
            <a:extLst>
              <a:ext uri="{FF2B5EF4-FFF2-40B4-BE49-F238E27FC236}">
                <a16:creationId xmlns:a16="http://schemas.microsoft.com/office/drawing/2014/main" id="{72768758-2A84-449C-A216-5AD6C3EF8495}"/>
              </a:ext>
            </a:extLst>
          </p:cNvPr>
          <p:cNvGrpSpPr/>
          <p:nvPr/>
        </p:nvGrpSpPr>
        <p:grpSpPr>
          <a:xfrm>
            <a:off x="847994" y="3103791"/>
            <a:ext cx="262659" cy="300184"/>
            <a:chOff x="1184026" y="296326"/>
            <a:chExt cx="555828" cy="635238"/>
          </a:xfrm>
          <a:noFill/>
        </p:grpSpPr>
        <p:sp>
          <p:nvSpPr>
            <p:cNvPr id="220" name="Forme libre : forme 17">
              <a:extLst>
                <a:ext uri="{FF2B5EF4-FFF2-40B4-BE49-F238E27FC236}">
                  <a16:creationId xmlns:a16="http://schemas.microsoft.com/office/drawing/2014/main" id="{58B92005-17AB-4A51-B49C-446E988DFD7B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1" name="Forme libre : forme 18">
              <a:extLst>
                <a:ext uri="{FF2B5EF4-FFF2-40B4-BE49-F238E27FC236}">
                  <a16:creationId xmlns:a16="http://schemas.microsoft.com/office/drawing/2014/main" id="{201AA764-8C0D-44C5-A5C6-581DABBC7490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2" name="Forme libre : forme 19">
              <a:extLst>
                <a:ext uri="{FF2B5EF4-FFF2-40B4-BE49-F238E27FC236}">
                  <a16:creationId xmlns:a16="http://schemas.microsoft.com/office/drawing/2014/main" id="{73C313F2-8452-44D4-ABD0-1E2043276C04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3" name="Forme libre : forme 20">
              <a:extLst>
                <a:ext uri="{FF2B5EF4-FFF2-40B4-BE49-F238E27FC236}">
                  <a16:creationId xmlns:a16="http://schemas.microsoft.com/office/drawing/2014/main" id="{09C483C2-A626-4577-97FF-35C710709211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4" name="Forme libre : forme 21">
              <a:extLst>
                <a:ext uri="{FF2B5EF4-FFF2-40B4-BE49-F238E27FC236}">
                  <a16:creationId xmlns:a16="http://schemas.microsoft.com/office/drawing/2014/main" id="{E0798FD4-C9EE-43BC-8271-1EE7C95EB24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5" name="Forme libre : forme 22">
              <a:extLst>
                <a:ext uri="{FF2B5EF4-FFF2-40B4-BE49-F238E27FC236}">
                  <a16:creationId xmlns:a16="http://schemas.microsoft.com/office/drawing/2014/main" id="{12342470-5489-4F64-8711-6F4F01C5499F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6" name="Forme libre : forme 23">
              <a:extLst>
                <a:ext uri="{FF2B5EF4-FFF2-40B4-BE49-F238E27FC236}">
                  <a16:creationId xmlns:a16="http://schemas.microsoft.com/office/drawing/2014/main" id="{8B09585C-9162-4323-B555-C28C68451D00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7" name="Forme libre : forme 24">
              <a:extLst>
                <a:ext uri="{FF2B5EF4-FFF2-40B4-BE49-F238E27FC236}">
                  <a16:creationId xmlns:a16="http://schemas.microsoft.com/office/drawing/2014/main" id="{072025AB-7FE1-408F-96BC-88AAAF7BFEDC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230" name="Espace réservé du contenu 10">
            <a:extLst>
              <a:ext uri="{FF2B5EF4-FFF2-40B4-BE49-F238E27FC236}">
                <a16:creationId xmlns:a16="http://schemas.microsoft.com/office/drawing/2014/main" id="{68FBD642-60E7-4212-8B3B-706F2F21B948}"/>
              </a:ext>
            </a:extLst>
          </p:cNvPr>
          <p:cNvSpPr txBox="1">
            <a:spLocks/>
          </p:cNvSpPr>
          <p:nvPr/>
        </p:nvSpPr>
        <p:spPr>
          <a:xfrm>
            <a:off x="2379250" y="998369"/>
            <a:ext cx="11189112" cy="89476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3422935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B8B62E-E762-4A39-8F92-C29877037FEC}"/>
              </a:ext>
            </a:extLst>
          </p:cNvPr>
          <p:cNvSpPr/>
          <p:nvPr/>
        </p:nvSpPr>
        <p:spPr>
          <a:xfrm>
            <a:off x="3589362" y="3015673"/>
            <a:ext cx="3612627" cy="43188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</a:pPr>
            <a:r>
              <a:rPr lang="fr-FR" dirty="0"/>
              <a:t>Le dispositif</a:t>
            </a:r>
          </a:p>
          <a:p>
            <a:pPr>
              <a:lnSpc>
                <a:spcPct val="200000"/>
              </a:lnSpc>
            </a:pPr>
            <a:r>
              <a:rPr lang="fr-FR" dirty="0"/>
              <a:t>Boite à outils</a:t>
            </a:r>
          </a:p>
          <a:p>
            <a:pPr>
              <a:lnSpc>
                <a:spcPct val="200000"/>
              </a:lnSpc>
            </a:pPr>
            <a:r>
              <a:rPr lang="fr-FR" dirty="0"/>
              <a:t>Définition d’une stratégie de conquête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5" name="Picture 2" descr="Personnes debout ensemble en forme de flèche">
            <a:extLst>
              <a:ext uri="{FF2B5EF4-FFF2-40B4-BE49-F238E27FC236}">
                <a16:creationId xmlns:a16="http://schemas.microsoft.com/office/drawing/2014/main" id="{AC226FC1-43F6-46F4-B893-130AB5CD3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04" y="2738557"/>
            <a:ext cx="4361414" cy="43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28F4FA9-5FA4-404C-B2DE-5DEE7828B3B5}"/>
              </a:ext>
            </a:extLst>
          </p:cNvPr>
          <p:cNvGrpSpPr/>
          <p:nvPr/>
        </p:nvGrpSpPr>
        <p:grpSpPr>
          <a:xfrm>
            <a:off x="8701950" y="4338178"/>
            <a:ext cx="2578332" cy="2519822"/>
            <a:chOff x="-2307527" y="2436955"/>
            <a:chExt cx="2122271" cy="207410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D62127-CE28-4C82-B016-8BBD9921B2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EC0EF0A-2611-48E7-B702-82AB1CC77AFA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63705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B5082C-AD2F-4693-A483-EE44997E3407}"/>
              </a:ext>
            </a:extLst>
          </p:cNvPr>
          <p:cNvSpPr/>
          <p:nvPr/>
        </p:nvSpPr>
        <p:spPr>
          <a:xfrm>
            <a:off x="631526" y="1520464"/>
            <a:ext cx="6917587" cy="41147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BD1AB662-8EB5-45AE-BD33-B51F88568A9B}"/>
              </a:ext>
            </a:extLst>
          </p:cNvPr>
          <p:cNvSpPr txBox="1">
            <a:spLocks/>
          </p:cNvSpPr>
          <p:nvPr/>
        </p:nvSpPr>
        <p:spPr>
          <a:xfrm>
            <a:off x="783927" y="1689931"/>
            <a:ext cx="6480883" cy="59187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/>
              <a:t>Version Papier</a:t>
            </a:r>
            <a:r>
              <a:rPr lang="fr-FR" b="1" dirty="0"/>
              <a:t> : </a:t>
            </a:r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lvl="1" algn="ctr"/>
            <a:endParaRPr lang="fr-FR" sz="1100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852F02F6-0710-4CE3-8380-BFAAC497B6FF}"/>
              </a:ext>
            </a:extLst>
          </p:cNvPr>
          <p:cNvSpPr txBox="1">
            <a:spLocks/>
          </p:cNvSpPr>
          <p:nvPr/>
        </p:nvSpPr>
        <p:spPr>
          <a:xfrm>
            <a:off x="631526" y="4429586"/>
            <a:ext cx="2308639" cy="120567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u="sng" dirty="0"/>
              <a:t>Affiche Teasing QR Code </a:t>
            </a:r>
            <a:r>
              <a:rPr lang="fr-FR" sz="1200" dirty="0"/>
              <a:t>thermostatique à apposer dans les locaux de l’entreprise partenaire Format A3</a:t>
            </a:r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lvl="1" algn="ctr"/>
            <a:endParaRPr lang="fr-FR" sz="11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 dispositif de communication « papier » ou « digital » permet d’accompagner au mieux cette action.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Boite à outils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EFDCD1-8D9A-443A-B229-A7CBA801C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59" y="2255229"/>
            <a:ext cx="1465268" cy="20742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B3ABBF-BD2B-4BCB-B085-181761D56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76" y="2616609"/>
            <a:ext cx="1515894" cy="151241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E2A9302D-9018-4E31-A2BC-FDC570B590D8}"/>
              </a:ext>
            </a:extLst>
          </p:cNvPr>
          <p:cNvSpPr txBox="1">
            <a:spLocks/>
          </p:cNvSpPr>
          <p:nvPr/>
        </p:nvSpPr>
        <p:spPr>
          <a:xfrm>
            <a:off x="3166855" y="4433440"/>
            <a:ext cx="1856668" cy="120567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u="sng" dirty="0"/>
              <a:t>Pochettes pour les dirigeants </a:t>
            </a:r>
            <a:r>
              <a:rPr lang="fr-FR" sz="1200" dirty="0"/>
              <a:t>de grandes entreprises</a:t>
            </a:r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lvl="1" algn="ctr"/>
            <a:endParaRPr lang="fr-FR" sz="1100" dirty="0"/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7B10DCD4-BFAB-4AA1-A30D-CBD16DFC3C4F}"/>
              </a:ext>
            </a:extLst>
          </p:cNvPr>
          <p:cNvSpPr txBox="1">
            <a:spLocks/>
          </p:cNvSpPr>
          <p:nvPr/>
        </p:nvSpPr>
        <p:spPr>
          <a:xfrm>
            <a:off x="5329902" y="4429586"/>
            <a:ext cx="1856668" cy="1346013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u="sng" dirty="0"/>
              <a:t>Flyers à l’attention des salariés </a:t>
            </a:r>
            <a:r>
              <a:rPr lang="fr-FR" sz="1200" dirty="0"/>
              <a:t>avec QR-code pour prise de RDV</a:t>
            </a:r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  <a:p>
            <a:pPr lvl="1" algn="ctr"/>
            <a:endParaRPr lang="fr-FR" sz="11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954E29-63CF-4FAE-9728-159F1D311C9B}"/>
              </a:ext>
            </a:extLst>
          </p:cNvPr>
          <p:cNvSpPr/>
          <p:nvPr/>
        </p:nvSpPr>
        <p:spPr>
          <a:xfrm>
            <a:off x="7775803" y="1516609"/>
            <a:ext cx="3975154" cy="41147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085B285D-7F18-402E-BA8D-E607825B73E1}"/>
              </a:ext>
            </a:extLst>
          </p:cNvPr>
          <p:cNvSpPr txBox="1">
            <a:spLocks/>
          </p:cNvSpPr>
          <p:nvPr/>
        </p:nvSpPr>
        <p:spPr>
          <a:xfrm>
            <a:off x="7939661" y="1681333"/>
            <a:ext cx="3136446" cy="59187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/>
              <a:t>Version Numérique</a:t>
            </a:r>
            <a:r>
              <a:rPr lang="fr-FR" b="1" dirty="0"/>
              <a:t> :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sz="1100" b="1" dirty="0"/>
          </a:p>
          <a:p>
            <a:pPr marL="0" indent="0" algn="ctr">
              <a:buNone/>
            </a:pPr>
            <a:r>
              <a:rPr lang="fr-FR" dirty="0"/>
              <a:t>       </a:t>
            </a:r>
            <a:r>
              <a:rPr lang="fr-FR" b="1" dirty="0"/>
              <a:t>Accessible via  </a:t>
            </a:r>
            <a:r>
              <a:rPr lang="fr-FR" dirty="0">
                <a:solidFill>
                  <a:schemeClr val="bg1"/>
                </a:solidFill>
              </a:rPr>
              <a:t>Rubrique </a:t>
            </a:r>
            <a:r>
              <a:rPr lang="fr-FR" dirty="0"/>
              <a:t> 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pPr lvl="1"/>
            <a:endParaRPr lang="fr-FR" dirty="0"/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860EBC4C-AE37-4A20-BB0B-10453050D2FB}"/>
              </a:ext>
            </a:extLst>
          </p:cNvPr>
          <p:cNvSpPr txBox="1">
            <a:spLocks/>
          </p:cNvSpPr>
          <p:nvPr/>
        </p:nvSpPr>
        <p:spPr>
          <a:xfrm>
            <a:off x="7835986" y="2342699"/>
            <a:ext cx="3851174" cy="328870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anose="05020102010507070707" pitchFamily="18" charset="2"/>
              <a:buChar char="R"/>
            </a:pPr>
            <a:r>
              <a:rPr lang="fr-FR" sz="1400" dirty="0">
                <a:hlinkClick r:id="rId4" action="ppaction://hlinksldjump"/>
              </a:rPr>
              <a:t>Flyer à l’attention des salariés </a:t>
            </a:r>
            <a:endParaRPr lang="fr-FR" sz="1400" dirty="0">
              <a:hlinkClick r:id="rId5"/>
            </a:endParaRPr>
          </a:p>
          <a:p>
            <a:pPr>
              <a:buFont typeface="Wingdings 2" panose="05020102010507070707" pitchFamily="18" charset="2"/>
              <a:buChar char="R"/>
            </a:pPr>
            <a:endParaRPr lang="fr-FR" sz="1400" dirty="0">
              <a:hlinkClick r:id="rId5"/>
            </a:endParaRPr>
          </a:p>
          <a:p>
            <a:pPr>
              <a:buFont typeface="Wingdings 2" panose="05020102010507070707" pitchFamily="18" charset="2"/>
              <a:buChar char="R"/>
            </a:pPr>
            <a:r>
              <a:rPr lang="fr-FR" sz="1400" dirty="0">
                <a:hlinkClick r:id="rId6" action="ppaction://hlinksldjump"/>
              </a:rPr>
              <a:t>Pochette dirigeants</a:t>
            </a:r>
            <a:endParaRPr lang="fr-FR" sz="1400" dirty="0">
              <a:hlinkClick r:id="rId5"/>
            </a:endParaRPr>
          </a:p>
          <a:p>
            <a:pPr>
              <a:buFont typeface="Wingdings 2" panose="05020102010507070707" pitchFamily="18" charset="2"/>
              <a:buChar char="R"/>
            </a:pPr>
            <a:endParaRPr lang="fr-FR" sz="1400" dirty="0">
              <a:hlinkClick r:id="rId5"/>
            </a:endParaRPr>
          </a:p>
          <a:p>
            <a:pPr>
              <a:buFont typeface="Wingdings 2" panose="05020102010507070707" pitchFamily="18" charset="2"/>
              <a:buChar char="R"/>
            </a:pPr>
            <a:r>
              <a:rPr lang="fr-FR" sz="1400" dirty="0">
                <a:hlinkClick r:id="rId5"/>
              </a:rPr>
              <a:t>Page WEB dédiée aux offres de partenariat </a:t>
            </a:r>
            <a:endParaRPr lang="fr-FR" sz="1400" dirty="0">
              <a:highlight>
                <a:srgbClr val="FFFF00"/>
              </a:highlight>
            </a:endParaRPr>
          </a:p>
          <a:p>
            <a:pPr>
              <a:buFont typeface="Wingdings 2" panose="05020102010507070707" pitchFamily="18" charset="2"/>
              <a:buChar char="R"/>
            </a:pPr>
            <a:endParaRPr lang="fr-FR" sz="1400" dirty="0">
              <a:sym typeface="Wingdings" panose="05000000000000000000" pitchFamily="2" charset="2"/>
            </a:endParaRPr>
          </a:p>
          <a:p>
            <a:pPr>
              <a:buFont typeface="Wingdings 2" panose="05020102010507070707" pitchFamily="18" charset="2"/>
              <a:buChar char="R"/>
            </a:pPr>
            <a:r>
              <a:rPr lang="fr-FR" sz="1400" dirty="0">
                <a:sym typeface="Wingdings" panose="05000000000000000000" pitchFamily="2" charset="2"/>
                <a:hlinkClick r:id="rId7"/>
              </a:rPr>
              <a:t>Email</a:t>
            </a:r>
            <a:r>
              <a:rPr lang="fr-FR" sz="1400" dirty="0">
                <a:sym typeface="Wingdings" panose="05000000000000000000" pitchFamily="2" charset="2"/>
              </a:rPr>
              <a:t> + </a:t>
            </a:r>
            <a:r>
              <a:rPr lang="fr-FR" sz="1400" dirty="0">
                <a:sym typeface="Wingdings" panose="05000000000000000000" pitchFamily="2" charset="2"/>
                <a:hlinkClick r:id="rId8"/>
              </a:rPr>
              <a:t>support des offres en PDF</a:t>
            </a:r>
            <a:endParaRPr lang="fr-FR" sz="1400" dirty="0">
              <a:sym typeface="Wingdings" panose="05000000000000000000" pitchFamily="2" charset="2"/>
            </a:endParaRPr>
          </a:p>
          <a:p>
            <a:pPr>
              <a:buFont typeface="Wingdings 2" panose="05020102010507070707" pitchFamily="18" charset="2"/>
              <a:buChar char="R"/>
            </a:pPr>
            <a:endParaRPr lang="fr-FR" sz="1400" dirty="0">
              <a:sym typeface="Wingdings" panose="05000000000000000000" pitchFamily="2" charset="2"/>
            </a:endParaRPr>
          </a:p>
        </p:txBody>
      </p:sp>
      <p:pic>
        <p:nvPicPr>
          <p:cNvPr id="20" name="Image 19">
            <a:hlinkClick r:id="rId9"/>
            <a:extLst>
              <a:ext uri="{FF2B5EF4-FFF2-40B4-BE49-F238E27FC236}">
                <a16:creationId xmlns:a16="http://schemas.microsoft.com/office/drawing/2014/main" id="{00D92997-FCA1-4775-8BC8-8DBCBF1DF9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42" y="5796131"/>
            <a:ext cx="1427804" cy="270417"/>
          </a:xfrm>
          <a:prstGeom prst="rect">
            <a:avLst/>
          </a:prstGeom>
        </p:spPr>
      </p:pic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1D1A425F-7C03-4BB2-989C-B95DFD99B342}"/>
              </a:ext>
            </a:extLst>
          </p:cNvPr>
          <p:cNvSpPr txBox="1">
            <a:spLocks/>
          </p:cNvSpPr>
          <p:nvPr/>
        </p:nvSpPr>
        <p:spPr>
          <a:xfrm>
            <a:off x="631525" y="5565990"/>
            <a:ext cx="6917587" cy="59187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00" b="1" dirty="0"/>
          </a:p>
          <a:p>
            <a:pPr marL="0" indent="0" algn="ctr">
              <a:buNone/>
            </a:pPr>
            <a:r>
              <a:rPr lang="fr-FR" b="1" dirty="0"/>
              <a:t>Disponibles en agence &amp; dans les CAF.                                                En cas de rupture de stock, contactez </a:t>
            </a:r>
            <a:r>
              <a:rPr lang="fr-FR" b="1" dirty="0">
                <a:hlinkClick r:id="rId11"/>
              </a:rPr>
              <a:t>Valérie VALENTIN</a:t>
            </a:r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lvl="1" algn="ctr"/>
            <a:endParaRPr lang="fr-FR" b="1" dirty="0"/>
          </a:p>
        </p:txBody>
      </p:sp>
      <p:pic>
        <p:nvPicPr>
          <p:cNvPr id="23" name="Picture 6" descr="fleche-rouge - Tous Perfect">
            <a:extLst>
              <a:ext uri="{FF2B5EF4-FFF2-40B4-BE49-F238E27FC236}">
                <a16:creationId xmlns:a16="http://schemas.microsoft.com/office/drawing/2014/main" id="{481D4772-EEA5-45A5-A0EB-5197E84CC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20678" flipH="1">
            <a:off x="1162368" y="5291757"/>
            <a:ext cx="662217" cy="6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fleche-rouge - Tous Perfect">
            <a:extLst>
              <a:ext uri="{FF2B5EF4-FFF2-40B4-BE49-F238E27FC236}">
                <a16:creationId xmlns:a16="http://schemas.microsoft.com/office/drawing/2014/main" id="{ABE46313-6189-4DD2-837D-E1673178C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20678" flipH="1">
            <a:off x="7839550" y="5403475"/>
            <a:ext cx="662217" cy="6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42A793-BBBC-A658-3614-3C31DFD54D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114623">
            <a:off x="5959564" y="1871979"/>
            <a:ext cx="140709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EB1067-2B37-6CA3-358A-A91E28E41B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886155">
            <a:off x="5407932" y="2302333"/>
            <a:ext cx="1400328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65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Retrouvez tous les liens utiles à ce dispositif :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Boîte à outils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14E8CC93-0479-430E-B5F3-69D731933F7F}"/>
              </a:ext>
            </a:extLst>
          </p:cNvPr>
          <p:cNvSpPr/>
          <p:nvPr/>
        </p:nvSpPr>
        <p:spPr>
          <a:xfrm>
            <a:off x="695325" y="1360055"/>
            <a:ext cx="2635704" cy="40433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Retrouvez </a:t>
            </a:r>
          </a:p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toutes les infos utiles</a:t>
            </a:r>
          </a:p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Rubrique des Commerciaux</a:t>
            </a:r>
          </a:p>
          <a:p>
            <a:endParaRPr lang="fr-FR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Partenariats Synergies</a:t>
            </a:r>
          </a:p>
          <a:p>
            <a:endParaRPr lang="fr-FR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Offres à l’attention des salariés des entreprises clientes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C6F0C120-9307-457E-8B40-0CD938160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48" y="4390986"/>
            <a:ext cx="2309658" cy="598715"/>
          </a:xfrm>
          <a:prstGeom prst="rect">
            <a:avLst/>
          </a:prstGeom>
        </p:spPr>
      </p:pic>
      <p:sp>
        <p:nvSpPr>
          <p:cNvPr id="11" name="Rectangle 10">
            <a:hlinkClick r:id="rId4"/>
            <a:extLst>
              <a:ext uri="{FF2B5EF4-FFF2-40B4-BE49-F238E27FC236}">
                <a16:creationId xmlns:a16="http://schemas.microsoft.com/office/drawing/2014/main" id="{43EF7A2C-FFB0-4920-B708-4E56500ABC02}"/>
              </a:ext>
            </a:extLst>
          </p:cNvPr>
          <p:cNvSpPr/>
          <p:nvPr/>
        </p:nvSpPr>
        <p:spPr>
          <a:xfrm>
            <a:off x="4748083" y="1360055"/>
            <a:ext cx="2635704" cy="40433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Formulaire de Saisie des entreprises partenaires </a:t>
            </a:r>
          </a:p>
          <a:p>
            <a:pPr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(à compléter par le chargé Pro / BDR)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>
            <a:hlinkClick r:id="rId5"/>
            <a:extLst>
              <a:ext uri="{FF2B5EF4-FFF2-40B4-BE49-F238E27FC236}">
                <a16:creationId xmlns:a16="http://schemas.microsoft.com/office/drawing/2014/main" id="{1ECD4EF8-6029-471C-97E6-8E136A1BCCD5}"/>
              </a:ext>
            </a:extLst>
          </p:cNvPr>
          <p:cNvSpPr/>
          <p:nvPr/>
        </p:nvSpPr>
        <p:spPr>
          <a:xfrm>
            <a:off x="8661517" y="1360055"/>
            <a:ext cx="2635704" cy="40433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Liste des </a:t>
            </a:r>
          </a:p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entreprises partenaires</a:t>
            </a: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Image 4">
            <a:hlinkClick r:id="rId4"/>
            <a:extLst>
              <a:ext uri="{FF2B5EF4-FFF2-40B4-BE49-F238E27FC236}">
                <a16:creationId xmlns:a16="http://schemas.microsoft.com/office/drawing/2014/main" id="{EB1F1B8F-D068-48A1-9E14-CEA067052DB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86"/>
          <a:stretch/>
        </p:blipFill>
        <p:spPr>
          <a:xfrm>
            <a:off x="4987186" y="4385544"/>
            <a:ext cx="2157497" cy="604157"/>
          </a:xfrm>
          <a:prstGeom prst="rect">
            <a:avLst/>
          </a:prstGeom>
        </p:spPr>
      </p:pic>
      <p:pic>
        <p:nvPicPr>
          <p:cNvPr id="15" name="Picture 12" descr="Curseur de main avec bouton de clic. cliquez ici. Vecteur Premium">
            <a:hlinkClick r:id="rId2"/>
            <a:extLst>
              <a:ext uri="{FF2B5EF4-FFF2-40B4-BE49-F238E27FC236}">
                <a16:creationId xmlns:a16="http://schemas.microsoft.com/office/drawing/2014/main" id="{DABA6F77-C949-4613-A91E-A82BF60E6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660046" y="4989701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urseur de main avec bouton de clic. cliquez ici. Vecteur Premium">
            <a:hlinkClick r:id="rId9"/>
            <a:extLst>
              <a:ext uri="{FF2B5EF4-FFF2-40B4-BE49-F238E27FC236}">
                <a16:creationId xmlns:a16="http://schemas.microsoft.com/office/drawing/2014/main" id="{0B463745-2764-4DD4-BD64-96F2727DC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8672195" y="4999983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urseur de main avec bouton de clic. cliquez ici. Vecteur Premium">
            <a:hlinkClick r:id="rId4"/>
            <a:extLst>
              <a:ext uri="{FF2B5EF4-FFF2-40B4-BE49-F238E27FC236}">
                <a16:creationId xmlns:a16="http://schemas.microsoft.com/office/drawing/2014/main" id="{4039DE1F-B019-48B1-9BDD-FCA9C3AA98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4657230" y="4989701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hlinkClick r:id="rId9"/>
            <a:extLst>
              <a:ext uri="{FF2B5EF4-FFF2-40B4-BE49-F238E27FC236}">
                <a16:creationId xmlns:a16="http://schemas.microsoft.com/office/drawing/2014/main" id="{BEB9D6EF-D6F2-4E6D-B102-EB362CE978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540" y="4380824"/>
            <a:ext cx="2307771" cy="619159"/>
          </a:xfrm>
          <a:prstGeom prst="rect">
            <a:avLst/>
          </a:prstGeom>
        </p:spPr>
      </p:pic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D87601F4-2C32-4E61-A419-F7B9EA06D89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54468" y="5672938"/>
            <a:ext cx="11076621" cy="720000"/>
          </a:xfrm>
        </p:spPr>
        <p:txBody>
          <a:bodyPr/>
          <a:lstStyle/>
          <a:p>
            <a:r>
              <a:rPr lang="fr-FR" dirty="0">
                <a:sym typeface="Wingdings" panose="05000000000000000000" pitchFamily="2" charset="2"/>
              </a:rPr>
              <a:t>L’équipe Partenariat se tient à votre disposition pour vous accompagner, n’hésitez pas à nous contacter pour toute question, idée ou réalisation de projet : </a:t>
            </a:r>
            <a:r>
              <a:rPr lang="fr-FR" dirty="0">
                <a:sym typeface="Wingdings" panose="05000000000000000000" pitchFamily="2" charset="2"/>
                <a:hlinkClick r:id="rId11"/>
              </a:rPr>
              <a:t>partenariat@cegee.caisse-epargne.fr</a:t>
            </a: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b="1" dirty="0">
              <a:solidFill>
                <a:schemeClr val="accent4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7605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B8B62E-E762-4A39-8F92-C29877037FEC}"/>
              </a:ext>
            </a:extLst>
          </p:cNvPr>
          <p:cNvSpPr/>
          <p:nvPr/>
        </p:nvSpPr>
        <p:spPr>
          <a:xfrm>
            <a:off x="3589362" y="3712363"/>
            <a:ext cx="6669335" cy="43188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441328"/>
            <a:ext cx="7620201" cy="436141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dirty="0"/>
              <a:t>Contexte</a:t>
            </a:r>
          </a:p>
          <a:p>
            <a:pPr>
              <a:lnSpc>
                <a:spcPct val="200000"/>
              </a:lnSpc>
            </a:pPr>
            <a:r>
              <a:rPr lang="fr-FR" dirty="0"/>
              <a:t>Le dispositif</a:t>
            </a:r>
          </a:p>
          <a:p>
            <a:pPr>
              <a:lnSpc>
                <a:spcPct val="200000"/>
              </a:lnSpc>
            </a:pPr>
            <a:r>
              <a:rPr lang="fr-FR" dirty="0"/>
              <a:t>Boite à outils</a:t>
            </a:r>
          </a:p>
          <a:p>
            <a:pPr>
              <a:lnSpc>
                <a:spcPct val="200000"/>
              </a:lnSpc>
            </a:pPr>
            <a:r>
              <a:rPr lang="fr-FR" dirty="0"/>
              <a:t>Définition d’une stratégie de conquête</a:t>
            </a:r>
          </a:p>
          <a:p>
            <a:pPr>
              <a:lnSpc>
                <a:spcPct val="200000"/>
              </a:lnSpc>
            </a:pPr>
            <a:endParaRPr lang="fr-FR" dirty="0"/>
          </a:p>
          <a:p>
            <a:pPr marL="0" indent="0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  <a:p>
            <a:pPr>
              <a:lnSpc>
                <a:spcPct val="200000"/>
              </a:lnSpc>
            </a:pPr>
            <a:endParaRPr lang="fr-FR" dirty="0"/>
          </a:p>
        </p:txBody>
      </p:sp>
      <p:pic>
        <p:nvPicPr>
          <p:cNvPr id="5" name="Picture 2" descr="Personnes debout ensemble en forme de flèche">
            <a:extLst>
              <a:ext uri="{FF2B5EF4-FFF2-40B4-BE49-F238E27FC236}">
                <a16:creationId xmlns:a16="http://schemas.microsoft.com/office/drawing/2014/main" id="{AC226FC1-43F6-46F4-B893-130AB5CD3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04" y="2738557"/>
            <a:ext cx="4361414" cy="43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28F4FA9-5FA4-404C-B2DE-5DEE7828B3B5}"/>
              </a:ext>
            </a:extLst>
          </p:cNvPr>
          <p:cNvGrpSpPr/>
          <p:nvPr/>
        </p:nvGrpSpPr>
        <p:grpSpPr>
          <a:xfrm>
            <a:off x="8701950" y="4338178"/>
            <a:ext cx="2578332" cy="2519822"/>
            <a:chOff x="-2307527" y="2436955"/>
            <a:chExt cx="2122271" cy="207410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D62127-CE28-4C82-B016-8BBD9921B2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EC0EF0A-2611-48E7-B702-82AB1CC77AFA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80521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dirty="0"/>
              <a:t>Afin de dynamiser et de pérenniser ce dispositif, il est conseillé d’organiser des évènements (réguliers) avec les salariés des entreprises partenaires.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Définition d’un stratégie de conquête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3" name="Espace réservé du contenu 8">
            <a:extLst>
              <a:ext uri="{FF2B5EF4-FFF2-40B4-BE49-F238E27FC236}">
                <a16:creationId xmlns:a16="http://schemas.microsoft.com/office/drawing/2014/main" id="{AEB20B76-A57B-4791-854D-478E85EF9B5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4" y="1388669"/>
            <a:ext cx="11076621" cy="4860000"/>
          </a:xfrm>
        </p:spPr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Organisez des évènements dédiés « partenariats » :</a:t>
            </a:r>
          </a:p>
          <a:p>
            <a:pPr lvl="1"/>
            <a:r>
              <a:rPr lang="fr-FR" b="1" dirty="0"/>
              <a:t>Au sein de votre agence :</a:t>
            </a:r>
          </a:p>
          <a:p>
            <a:pPr lvl="2"/>
            <a:r>
              <a:rPr lang="fr-FR" dirty="0"/>
              <a:t>Conviez les salariés de l’entreprise dans votre agence et organisez des                                                                                                                                 réunions thématiques : retraite, épargne salariale, complémentaire santé… </a:t>
            </a:r>
          </a:p>
          <a:p>
            <a:pPr lvl="1"/>
            <a:r>
              <a:rPr lang="fr-FR" b="1" dirty="0"/>
              <a:t>Au sein de l’entreprise :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Organisez des petits déjeuner pour « marquer » le partenariat ;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Occupez un bureau dans l’entreprise, le temps d’une journée pour répondre                                                                                                                        aux questions des salariés ;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Animez des Ateliers des décodeurs afin d’apporter une information utile et                                                                                                             pédagogique aux salariés… </a:t>
            </a:r>
          </a:p>
          <a:p>
            <a:pPr lvl="2"/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pic>
        <p:nvPicPr>
          <p:cNvPr id="4102" name="Picture 6" descr="Illustration du concept de conférence publique">
            <a:extLst>
              <a:ext uri="{FF2B5EF4-FFF2-40B4-BE49-F238E27FC236}">
                <a16:creationId xmlns:a16="http://schemas.microsoft.com/office/drawing/2014/main" id="{16333CB8-DD30-4AC7-BCC6-EB79DBBE3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042" y="1388669"/>
            <a:ext cx="3911634" cy="260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llustration du concept du cocktail">
            <a:extLst>
              <a:ext uri="{FF2B5EF4-FFF2-40B4-BE49-F238E27FC236}">
                <a16:creationId xmlns:a16="http://schemas.microsoft.com/office/drawing/2014/main" id="{E1A28F18-028D-4BB3-B269-0897973E4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" y="4017735"/>
            <a:ext cx="2173762" cy="217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B1E578EB-9DA1-472A-89C5-B632882DB3E6}"/>
              </a:ext>
            </a:extLst>
          </p:cNvPr>
          <p:cNvSpPr txBox="1">
            <a:spLocks/>
          </p:cNvSpPr>
          <p:nvPr/>
        </p:nvSpPr>
        <p:spPr>
          <a:xfrm>
            <a:off x="3062176" y="4236185"/>
            <a:ext cx="8516679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Associez ces évènements à un moment convivial autour d’une collation : 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N’hésitez pas à </a:t>
            </a:r>
            <a:r>
              <a:rPr lang="fr-FR" b="1" dirty="0">
                <a:sym typeface="Wingdings" panose="05000000000000000000" pitchFamily="2" charset="2"/>
              </a:rPr>
              <a:t>vous fournir auprès d’un client pro </a:t>
            </a:r>
            <a:r>
              <a:rPr lang="fr-FR" dirty="0">
                <a:sym typeface="Wingdings" panose="05000000000000000000" pitchFamily="2" charset="2"/>
              </a:rPr>
              <a:t>(superette, traiteur, boulangerie…) pour l’achat de votre collation, afin d’optimiser les synergies. </a:t>
            </a:r>
          </a:p>
          <a:p>
            <a:pPr lvl="1"/>
            <a:r>
              <a:rPr lang="fr-FR" b="1" dirty="0">
                <a:sym typeface="Wingdings" panose="05000000000000000000" pitchFamily="2" charset="2"/>
              </a:rPr>
              <a:t>Le service marketing prend financièrement en charge la partie frais de bouche </a:t>
            </a:r>
            <a:r>
              <a:rPr lang="fr-FR" dirty="0">
                <a:sym typeface="Wingdings" panose="05000000000000000000" pitchFamily="2" charset="2"/>
              </a:rPr>
              <a:t>(dans la limite de 8 € / convive et 200 € / évènement). Dans tous les cas, merci de contacter le service partenariat (marketing) en amont de votre organisation. </a:t>
            </a: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64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dirty="0"/>
              <a:t>Ce dispositif ne pourra être optimal que grâce à la synergie de la BDD (part / pro) et de la BDR.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Définition d’un stratégie de conquête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3" name="Espace réservé du contenu 8">
            <a:extLst>
              <a:ext uri="{FF2B5EF4-FFF2-40B4-BE49-F238E27FC236}">
                <a16:creationId xmlns:a16="http://schemas.microsoft.com/office/drawing/2014/main" id="{AEB20B76-A57B-4791-854D-478E85EF9B5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4" y="1388669"/>
            <a:ext cx="11076621" cy="4860000"/>
          </a:xfrm>
        </p:spPr>
        <p:txBody>
          <a:bodyPr/>
          <a:lstStyle/>
          <a:p>
            <a:pPr lvl="1"/>
            <a:endParaRPr lang="fr-FR" b="1" dirty="0">
              <a:solidFill>
                <a:schemeClr val="accent4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pic>
        <p:nvPicPr>
          <p:cNvPr id="2" name="Conquête des salariés 2">
            <a:hlinkClick r:id="" action="ppaction://media"/>
            <a:extLst>
              <a:ext uri="{FF2B5EF4-FFF2-40B4-BE49-F238E27FC236}">
                <a16:creationId xmlns:a16="http://schemas.microsoft.com/office/drawing/2014/main" id="{21620D17-6D13-4DC0-9E13-77A1B5CF08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3951" y="1330114"/>
            <a:ext cx="8744098" cy="49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9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llustration pop art vectorielle d’un homme et d’une femme assis à une table de négociation vue de dessus">
            <a:extLst>
              <a:ext uri="{FF2B5EF4-FFF2-40B4-BE49-F238E27FC236}">
                <a16:creationId xmlns:a16="http://schemas.microsoft.com/office/drawing/2014/main" id="{6300798D-C076-453B-BBF8-FB757B704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7618"/>
            <a:ext cx="12192000" cy="777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8">
            <a:extLst>
              <a:ext uri="{FF2B5EF4-FFF2-40B4-BE49-F238E27FC236}">
                <a16:creationId xmlns:a16="http://schemas.microsoft.com/office/drawing/2014/main" id="{C1B10A43-D606-4834-8216-C70A93C8B777}"/>
              </a:ext>
            </a:extLst>
          </p:cNvPr>
          <p:cNvSpPr txBox="1">
            <a:spLocks/>
          </p:cNvSpPr>
          <p:nvPr/>
        </p:nvSpPr>
        <p:spPr>
          <a:xfrm>
            <a:off x="2218535" y="1226907"/>
            <a:ext cx="8204956" cy="37781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A vous de jouer ! </a:t>
            </a:r>
          </a:p>
          <a:p>
            <a:endParaRPr lang="fr-FR" sz="500" dirty="0">
              <a:sym typeface="Wingdings" panose="05000000000000000000" pitchFamily="2" charset="2"/>
            </a:endParaRPr>
          </a:p>
          <a:p>
            <a:pPr marL="342900" indent="-342900">
              <a:buFont typeface="Wingdings 2" panose="05020102010507070707" pitchFamily="18" charset="2"/>
              <a:buChar char="R"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Quelles entreprises </a:t>
            </a:r>
            <a:r>
              <a:rPr lang="fr-FR" dirty="0">
                <a:sym typeface="Wingdings" panose="05000000000000000000" pitchFamily="2" charset="2"/>
              </a:rPr>
              <a:t>clientes sont proches de votre agence ? Lesquelles souhaitez-vous démarcher ? </a:t>
            </a:r>
          </a:p>
          <a:p>
            <a:pPr marL="342900" indent="-342900">
              <a:buFont typeface="Wingdings 2" panose="05020102010507070707" pitchFamily="18" charset="2"/>
              <a:buChar char="R"/>
            </a:pPr>
            <a:endParaRPr lang="fr-FR" sz="500" dirty="0">
              <a:sym typeface="Wingdings" panose="05000000000000000000" pitchFamily="2" charset="2"/>
            </a:endParaRPr>
          </a:p>
          <a:p>
            <a:pPr marL="342900" indent="-342900">
              <a:buFont typeface="Wingdings 2" panose="05020102010507070707" pitchFamily="18" charset="2"/>
              <a:buChar char="R"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Qui</a:t>
            </a:r>
            <a:r>
              <a:rPr lang="fr-FR" dirty="0">
                <a:sym typeface="Wingdings" panose="05000000000000000000" pitchFamily="2" charset="2"/>
              </a:rPr>
              <a:t> les démarche (chargé pro en binôme avec DA, GC ?) </a:t>
            </a:r>
          </a:p>
          <a:p>
            <a:pPr marL="342900" indent="-342900">
              <a:buFont typeface="Wingdings 2" panose="05020102010507070707" pitchFamily="18" charset="2"/>
              <a:buChar char="R"/>
            </a:pPr>
            <a:endParaRPr lang="fr-FR" sz="500" dirty="0">
              <a:sym typeface="Wingdings" panose="05000000000000000000" pitchFamily="2" charset="2"/>
            </a:endParaRPr>
          </a:p>
          <a:p>
            <a:pPr marL="342900" indent="-342900">
              <a:buFont typeface="Wingdings 2" panose="05020102010507070707" pitchFamily="18" charset="2"/>
              <a:buChar char="R"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Quels évènements </a:t>
            </a:r>
            <a:r>
              <a:rPr lang="fr-FR" dirty="0">
                <a:sym typeface="Wingdings" panose="05000000000000000000" pitchFamily="2" charset="2"/>
              </a:rPr>
              <a:t>souhaitez-vous organiser pour dynamiser ces partenariats ? Où (à l’intérieur de l’entreprise, au sein de l’agence) ? Qui réalise ses animations (marché premium, PE…) ? </a:t>
            </a:r>
          </a:p>
          <a:p>
            <a:pPr marL="342900" indent="-342900">
              <a:buFont typeface="Wingdings 2" panose="05020102010507070707" pitchFamily="18" charset="2"/>
              <a:buChar char="R"/>
            </a:pPr>
            <a:endParaRPr lang="fr-FR" dirty="0">
              <a:sym typeface="Wingdings" panose="05000000000000000000" pitchFamily="2" charset="2"/>
            </a:endParaRPr>
          </a:p>
          <a:p>
            <a:pPr algn="ctr"/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8539C9-AA5A-462A-9A12-0FE1D3D663AE}"/>
              </a:ext>
            </a:extLst>
          </p:cNvPr>
          <p:cNvSpPr/>
          <p:nvPr/>
        </p:nvSpPr>
        <p:spPr>
          <a:xfrm>
            <a:off x="1397391" y="4716693"/>
            <a:ext cx="9397217" cy="914400"/>
          </a:xfrm>
          <a:custGeom>
            <a:avLst/>
            <a:gdLst>
              <a:gd name="connsiteX0" fmla="*/ 0 w 9397217"/>
              <a:gd name="connsiteY0" fmla="*/ 0 h 914400"/>
              <a:gd name="connsiteX1" fmla="*/ 389313 w 9397217"/>
              <a:gd name="connsiteY1" fmla="*/ 0 h 914400"/>
              <a:gd name="connsiteX2" fmla="*/ 1248487 w 9397217"/>
              <a:gd name="connsiteY2" fmla="*/ 0 h 914400"/>
              <a:gd name="connsiteX3" fmla="*/ 2107662 w 9397217"/>
              <a:gd name="connsiteY3" fmla="*/ 0 h 914400"/>
              <a:gd name="connsiteX4" fmla="*/ 2872863 w 9397217"/>
              <a:gd name="connsiteY4" fmla="*/ 0 h 914400"/>
              <a:gd name="connsiteX5" fmla="*/ 3544093 w 9397217"/>
              <a:gd name="connsiteY5" fmla="*/ 0 h 914400"/>
              <a:gd name="connsiteX6" fmla="*/ 3933407 w 9397217"/>
              <a:gd name="connsiteY6" fmla="*/ 0 h 914400"/>
              <a:gd name="connsiteX7" fmla="*/ 4322720 w 9397217"/>
              <a:gd name="connsiteY7" fmla="*/ 0 h 914400"/>
              <a:gd name="connsiteX8" fmla="*/ 4899977 w 9397217"/>
              <a:gd name="connsiteY8" fmla="*/ 0 h 914400"/>
              <a:gd name="connsiteX9" fmla="*/ 5759152 w 9397217"/>
              <a:gd name="connsiteY9" fmla="*/ 0 h 914400"/>
              <a:gd name="connsiteX10" fmla="*/ 6524354 w 9397217"/>
              <a:gd name="connsiteY10" fmla="*/ 0 h 914400"/>
              <a:gd name="connsiteX11" fmla="*/ 7195583 w 9397217"/>
              <a:gd name="connsiteY11" fmla="*/ 0 h 914400"/>
              <a:gd name="connsiteX12" fmla="*/ 7584897 w 9397217"/>
              <a:gd name="connsiteY12" fmla="*/ 0 h 914400"/>
              <a:gd name="connsiteX13" fmla="*/ 8068182 w 9397217"/>
              <a:gd name="connsiteY13" fmla="*/ 0 h 914400"/>
              <a:gd name="connsiteX14" fmla="*/ 8551467 w 9397217"/>
              <a:gd name="connsiteY14" fmla="*/ 0 h 914400"/>
              <a:gd name="connsiteX15" fmla="*/ 9397217 w 9397217"/>
              <a:gd name="connsiteY15" fmla="*/ 0 h 914400"/>
              <a:gd name="connsiteX16" fmla="*/ 9397217 w 9397217"/>
              <a:gd name="connsiteY16" fmla="*/ 438912 h 914400"/>
              <a:gd name="connsiteX17" fmla="*/ 9397217 w 9397217"/>
              <a:gd name="connsiteY17" fmla="*/ 914400 h 914400"/>
              <a:gd name="connsiteX18" fmla="*/ 8913932 w 9397217"/>
              <a:gd name="connsiteY18" fmla="*/ 914400 h 914400"/>
              <a:gd name="connsiteX19" fmla="*/ 8242702 w 9397217"/>
              <a:gd name="connsiteY19" fmla="*/ 914400 h 914400"/>
              <a:gd name="connsiteX20" fmla="*/ 7759416 w 9397217"/>
              <a:gd name="connsiteY20" fmla="*/ 914400 h 914400"/>
              <a:gd name="connsiteX21" fmla="*/ 6994214 w 9397217"/>
              <a:gd name="connsiteY21" fmla="*/ 914400 h 914400"/>
              <a:gd name="connsiteX22" fmla="*/ 6229012 w 9397217"/>
              <a:gd name="connsiteY22" fmla="*/ 914400 h 914400"/>
              <a:gd name="connsiteX23" fmla="*/ 5463810 w 9397217"/>
              <a:gd name="connsiteY23" fmla="*/ 914400 h 914400"/>
              <a:gd name="connsiteX24" fmla="*/ 4698609 w 9397217"/>
              <a:gd name="connsiteY24" fmla="*/ 914400 h 914400"/>
              <a:gd name="connsiteX25" fmla="*/ 4027379 w 9397217"/>
              <a:gd name="connsiteY25" fmla="*/ 914400 h 914400"/>
              <a:gd name="connsiteX26" fmla="*/ 3262177 w 9397217"/>
              <a:gd name="connsiteY26" fmla="*/ 914400 h 914400"/>
              <a:gd name="connsiteX27" fmla="*/ 2684919 w 9397217"/>
              <a:gd name="connsiteY27" fmla="*/ 914400 h 914400"/>
              <a:gd name="connsiteX28" fmla="*/ 2201634 w 9397217"/>
              <a:gd name="connsiteY28" fmla="*/ 914400 h 914400"/>
              <a:gd name="connsiteX29" fmla="*/ 1342460 w 9397217"/>
              <a:gd name="connsiteY29" fmla="*/ 914400 h 914400"/>
              <a:gd name="connsiteX30" fmla="*/ 765202 w 9397217"/>
              <a:gd name="connsiteY30" fmla="*/ 914400 h 914400"/>
              <a:gd name="connsiteX31" fmla="*/ 0 w 9397217"/>
              <a:gd name="connsiteY31" fmla="*/ 914400 h 914400"/>
              <a:gd name="connsiteX32" fmla="*/ 0 w 9397217"/>
              <a:gd name="connsiteY32" fmla="*/ 457200 h 914400"/>
              <a:gd name="connsiteX33" fmla="*/ 0 w 9397217"/>
              <a:gd name="connsiteY3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397217" h="914400" fill="none" extrusionOk="0">
                <a:moveTo>
                  <a:pt x="0" y="0"/>
                </a:moveTo>
                <a:cubicBezTo>
                  <a:pt x="126915" y="9612"/>
                  <a:pt x="281564" y="7808"/>
                  <a:pt x="389313" y="0"/>
                </a:cubicBezTo>
                <a:cubicBezTo>
                  <a:pt x="497062" y="-7808"/>
                  <a:pt x="834095" y="-7015"/>
                  <a:pt x="1248487" y="0"/>
                </a:cubicBezTo>
                <a:cubicBezTo>
                  <a:pt x="1662879" y="7015"/>
                  <a:pt x="1714827" y="-12923"/>
                  <a:pt x="2107662" y="0"/>
                </a:cubicBezTo>
                <a:cubicBezTo>
                  <a:pt x="2500497" y="12923"/>
                  <a:pt x="2596729" y="-33885"/>
                  <a:pt x="2872863" y="0"/>
                </a:cubicBezTo>
                <a:cubicBezTo>
                  <a:pt x="3148997" y="33885"/>
                  <a:pt x="3390818" y="-7397"/>
                  <a:pt x="3544093" y="0"/>
                </a:cubicBezTo>
                <a:cubicBezTo>
                  <a:pt x="3697368" y="7397"/>
                  <a:pt x="3821432" y="964"/>
                  <a:pt x="3933407" y="0"/>
                </a:cubicBezTo>
                <a:cubicBezTo>
                  <a:pt x="4045382" y="-964"/>
                  <a:pt x="4172988" y="14185"/>
                  <a:pt x="4322720" y="0"/>
                </a:cubicBezTo>
                <a:cubicBezTo>
                  <a:pt x="4472452" y="-14185"/>
                  <a:pt x="4669376" y="-5666"/>
                  <a:pt x="4899977" y="0"/>
                </a:cubicBezTo>
                <a:cubicBezTo>
                  <a:pt x="5130578" y="5666"/>
                  <a:pt x="5494603" y="-22569"/>
                  <a:pt x="5759152" y="0"/>
                </a:cubicBezTo>
                <a:cubicBezTo>
                  <a:pt x="6023702" y="22569"/>
                  <a:pt x="6351938" y="24860"/>
                  <a:pt x="6524354" y="0"/>
                </a:cubicBezTo>
                <a:cubicBezTo>
                  <a:pt x="6696770" y="-24860"/>
                  <a:pt x="6892721" y="-9903"/>
                  <a:pt x="7195583" y="0"/>
                </a:cubicBezTo>
                <a:cubicBezTo>
                  <a:pt x="7498445" y="9903"/>
                  <a:pt x="7475727" y="8797"/>
                  <a:pt x="7584897" y="0"/>
                </a:cubicBezTo>
                <a:cubicBezTo>
                  <a:pt x="7694067" y="-8797"/>
                  <a:pt x="7944697" y="-23964"/>
                  <a:pt x="8068182" y="0"/>
                </a:cubicBezTo>
                <a:cubicBezTo>
                  <a:pt x="8191668" y="23964"/>
                  <a:pt x="8394978" y="-23432"/>
                  <a:pt x="8551467" y="0"/>
                </a:cubicBezTo>
                <a:cubicBezTo>
                  <a:pt x="8707957" y="23432"/>
                  <a:pt x="9049894" y="-33296"/>
                  <a:pt x="9397217" y="0"/>
                </a:cubicBezTo>
                <a:cubicBezTo>
                  <a:pt x="9390983" y="163686"/>
                  <a:pt x="9381063" y="305281"/>
                  <a:pt x="9397217" y="438912"/>
                </a:cubicBezTo>
                <a:cubicBezTo>
                  <a:pt x="9413371" y="572543"/>
                  <a:pt x="9377527" y="699918"/>
                  <a:pt x="9397217" y="914400"/>
                </a:cubicBezTo>
                <a:cubicBezTo>
                  <a:pt x="9195426" y="899555"/>
                  <a:pt x="9146275" y="934818"/>
                  <a:pt x="8913932" y="914400"/>
                </a:cubicBezTo>
                <a:cubicBezTo>
                  <a:pt x="8681590" y="893982"/>
                  <a:pt x="8554583" y="895442"/>
                  <a:pt x="8242702" y="914400"/>
                </a:cubicBezTo>
                <a:cubicBezTo>
                  <a:pt x="7930821" y="933359"/>
                  <a:pt x="7857529" y="928761"/>
                  <a:pt x="7759416" y="914400"/>
                </a:cubicBezTo>
                <a:cubicBezTo>
                  <a:pt x="7661303" y="900039"/>
                  <a:pt x="7271835" y="916279"/>
                  <a:pt x="6994214" y="914400"/>
                </a:cubicBezTo>
                <a:cubicBezTo>
                  <a:pt x="6716593" y="912521"/>
                  <a:pt x="6385691" y="913883"/>
                  <a:pt x="6229012" y="914400"/>
                </a:cubicBezTo>
                <a:cubicBezTo>
                  <a:pt x="6072333" y="914917"/>
                  <a:pt x="5703673" y="889316"/>
                  <a:pt x="5463810" y="914400"/>
                </a:cubicBezTo>
                <a:cubicBezTo>
                  <a:pt x="5223947" y="939484"/>
                  <a:pt x="4997041" y="931573"/>
                  <a:pt x="4698609" y="914400"/>
                </a:cubicBezTo>
                <a:cubicBezTo>
                  <a:pt x="4400177" y="897227"/>
                  <a:pt x="4230605" y="900444"/>
                  <a:pt x="4027379" y="914400"/>
                </a:cubicBezTo>
                <a:cubicBezTo>
                  <a:pt x="3824153" y="928357"/>
                  <a:pt x="3629029" y="920282"/>
                  <a:pt x="3262177" y="914400"/>
                </a:cubicBezTo>
                <a:cubicBezTo>
                  <a:pt x="2895325" y="908518"/>
                  <a:pt x="2866938" y="912428"/>
                  <a:pt x="2684919" y="914400"/>
                </a:cubicBezTo>
                <a:cubicBezTo>
                  <a:pt x="2502900" y="916372"/>
                  <a:pt x="2440171" y="933070"/>
                  <a:pt x="2201634" y="914400"/>
                </a:cubicBezTo>
                <a:cubicBezTo>
                  <a:pt x="1963098" y="895730"/>
                  <a:pt x="1640818" y="921044"/>
                  <a:pt x="1342460" y="914400"/>
                </a:cubicBezTo>
                <a:cubicBezTo>
                  <a:pt x="1044102" y="907756"/>
                  <a:pt x="900340" y="902396"/>
                  <a:pt x="765202" y="914400"/>
                </a:cubicBezTo>
                <a:cubicBezTo>
                  <a:pt x="630064" y="926404"/>
                  <a:pt x="269130" y="889841"/>
                  <a:pt x="0" y="914400"/>
                </a:cubicBezTo>
                <a:cubicBezTo>
                  <a:pt x="-4911" y="692902"/>
                  <a:pt x="-9654" y="571213"/>
                  <a:pt x="0" y="457200"/>
                </a:cubicBezTo>
                <a:cubicBezTo>
                  <a:pt x="9654" y="343187"/>
                  <a:pt x="8631" y="106910"/>
                  <a:pt x="0" y="0"/>
                </a:cubicBezTo>
                <a:close/>
              </a:path>
              <a:path w="9397217" h="914400" stroke="0" extrusionOk="0">
                <a:moveTo>
                  <a:pt x="0" y="0"/>
                </a:moveTo>
                <a:cubicBezTo>
                  <a:pt x="241211" y="-10373"/>
                  <a:pt x="341621" y="-17655"/>
                  <a:pt x="483285" y="0"/>
                </a:cubicBezTo>
                <a:cubicBezTo>
                  <a:pt x="624950" y="17655"/>
                  <a:pt x="777033" y="-8550"/>
                  <a:pt x="872599" y="0"/>
                </a:cubicBezTo>
                <a:cubicBezTo>
                  <a:pt x="968165" y="8550"/>
                  <a:pt x="1171584" y="12226"/>
                  <a:pt x="1449856" y="0"/>
                </a:cubicBezTo>
                <a:cubicBezTo>
                  <a:pt x="1728128" y="-12226"/>
                  <a:pt x="1895771" y="-18087"/>
                  <a:pt x="2121086" y="0"/>
                </a:cubicBezTo>
                <a:cubicBezTo>
                  <a:pt x="2346401" y="18087"/>
                  <a:pt x="2553274" y="-1078"/>
                  <a:pt x="2886288" y="0"/>
                </a:cubicBezTo>
                <a:cubicBezTo>
                  <a:pt x="3219302" y="1078"/>
                  <a:pt x="3251171" y="3940"/>
                  <a:pt x="3369574" y="0"/>
                </a:cubicBezTo>
                <a:cubicBezTo>
                  <a:pt x="3487977" y="-3940"/>
                  <a:pt x="3785193" y="150"/>
                  <a:pt x="3946831" y="0"/>
                </a:cubicBezTo>
                <a:cubicBezTo>
                  <a:pt x="4108469" y="-150"/>
                  <a:pt x="4561907" y="-35035"/>
                  <a:pt x="4806005" y="0"/>
                </a:cubicBezTo>
                <a:cubicBezTo>
                  <a:pt x="5050103" y="35035"/>
                  <a:pt x="5200741" y="16575"/>
                  <a:pt x="5571207" y="0"/>
                </a:cubicBezTo>
                <a:cubicBezTo>
                  <a:pt x="5941673" y="-16575"/>
                  <a:pt x="5806330" y="6066"/>
                  <a:pt x="5960520" y="0"/>
                </a:cubicBezTo>
                <a:cubicBezTo>
                  <a:pt x="6114710" y="-6066"/>
                  <a:pt x="6290404" y="23351"/>
                  <a:pt x="6443806" y="0"/>
                </a:cubicBezTo>
                <a:cubicBezTo>
                  <a:pt x="6597208" y="-23351"/>
                  <a:pt x="6674596" y="7453"/>
                  <a:pt x="6833119" y="0"/>
                </a:cubicBezTo>
                <a:cubicBezTo>
                  <a:pt x="6991642" y="-7453"/>
                  <a:pt x="7332303" y="10511"/>
                  <a:pt x="7598321" y="0"/>
                </a:cubicBezTo>
                <a:cubicBezTo>
                  <a:pt x="7864339" y="-10511"/>
                  <a:pt x="8153631" y="33636"/>
                  <a:pt x="8363523" y="0"/>
                </a:cubicBezTo>
                <a:cubicBezTo>
                  <a:pt x="8573415" y="-33636"/>
                  <a:pt x="8652440" y="-7196"/>
                  <a:pt x="8752836" y="0"/>
                </a:cubicBezTo>
                <a:cubicBezTo>
                  <a:pt x="8853232" y="7196"/>
                  <a:pt x="9167099" y="5832"/>
                  <a:pt x="9397217" y="0"/>
                </a:cubicBezTo>
                <a:cubicBezTo>
                  <a:pt x="9386257" y="174038"/>
                  <a:pt x="9410876" y="257598"/>
                  <a:pt x="9397217" y="448056"/>
                </a:cubicBezTo>
                <a:cubicBezTo>
                  <a:pt x="9383558" y="638514"/>
                  <a:pt x="9391020" y="696523"/>
                  <a:pt x="9397217" y="914400"/>
                </a:cubicBezTo>
                <a:cubicBezTo>
                  <a:pt x="9233846" y="928216"/>
                  <a:pt x="8874979" y="947173"/>
                  <a:pt x="8725987" y="914400"/>
                </a:cubicBezTo>
                <a:cubicBezTo>
                  <a:pt x="8576995" y="881628"/>
                  <a:pt x="8449398" y="931810"/>
                  <a:pt x="8336674" y="914400"/>
                </a:cubicBezTo>
                <a:cubicBezTo>
                  <a:pt x="8223950" y="896990"/>
                  <a:pt x="7985145" y="888699"/>
                  <a:pt x="7665444" y="914400"/>
                </a:cubicBezTo>
                <a:cubicBezTo>
                  <a:pt x="7345743" y="940102"/>
                  <a:pt x="7088624" y="920520"/>
                  <a:pt x="6900242" y="914400"/>
                </a:cubicBezTo>
                <a:cubicBezTo>
                  <a:pt x="6711860" y="908280"/>
                  <a:pt x="6432053" y="919553"/>
                  <a:pt x="6229012" y="914400"/>
                </a:cubicBezTo>
                <a:cubicBezTo>
                  <a:pt x="6025971" y="909248"/>
                  <a:pt x="5961752" y="920812"/>
                  <a:pt x="5745727" y="914400"/>
                </a:cubicBezTo>
                <a:cubicBezTo>
                  <a:pt x="5529702" y="907988"/>
                  <a:pt x="5437805" y="931948"/>
                  <a:pt x="5168469" y="914400"/>
                </a:cubicBezTo>
                <a:cubicBezTo>
                  <a:pt x="4899133" y="896852"/>
                  <a:pt x="4746213" y="940683"/>
                  <a:pt x="4591212" y="914400"/>
                </a:cubicBezTo>
                <a:cubicBezTo>
                  <a:pt x="4436211" y="888117"/>
                  <a:pt x="4270235" y="895988"/>
                  <a:pt x="4107926" y="914400"/>
                </a:cubicBezTo>
                <a:cubicBezTo>
                  <a:pt x="3945617" y="932812"/>
                  <a:pt x="3879547" y="904450"/>
                  <a:pt x="3718613" y="914400"/>
                </a:cubicBezTo>
                <a:cubicBezTo>
                  <a:pt x="3557679" y="924350"/>
                  <a:pt x="3412730" y="904557"/>
                  <a:pt x="3329300" y="914400"/>
                </a:cubicBezTo>
                <a:cubicBezTo>
                  <a:pt x="3245870" y="924243"/>
                  <a:pt x="3082495" y="920966"/>
                  <a:pt x="2846014" y="914400"/>
                </a:cubicBezTo>
                <a:cubicBezTo>
                  <a:pt x="2609533" y="907834"/>
                  <a:pt x="2456695" y="891467"/>
                  <a:pt x="2174785" y="914400"/>
                </a:cubicBezTo>
                <a:cubicBezTo>
                  <a:pt x="1892875" y="937333"/>
                  <a:pt x="1676653" y="897291"/>
                  <a:pt x="1503555" y="914400"/>
                </a:cubicBezTo>
                <a:cubicBezTo>
                  <a:pt x="1330457" y="931510"/>
                  <a:pt x="1142602" y="907162"/>
                  <a:pt x="1020269" y="914400"/>
                </a:cubicBezTo>
                <a:cubicBezTo>
                  <a:pt x="897936" y="921638"/>
                  <a:pt x="470762" y="907167"/>
                  <a:pt x="0" y="914400"/>
                </a:cubicBezTo>
                <a:cubicBezTo>
                  <a:pt x="20804" y="787298"/>
                  <a:pt x="-21231" y="643645"/>
                  <a:pt x="0" y="448056"/>
                </a:cubicBezTo>
                <a:cubicBezTo>
                  <a:pt x="21231" y="252467"/>
                  <a:pt x="4011" y="206715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volini" panose="03000502040302020204" pitchFamily="66" charset="0"/>
                <a:cs typeface="Cavolini" panose="03000502040302020204" pitchFamily="66" charset="0"/>
              </a:rPr>
              <a:t>A l’issue de votre brainstorming, nous vous remercions de faire remonter votre plan d’action à votre DR et au </a:t>
            </a:r>
            <a:r>
              <a:rPr lang="fr-FR" dirty="0">
                <a:latin typeface="Cavolini" panose="03000502040302020204" pitchFamily="66" charset="0"/>
                <a:cs typeface="Cavolini" panose="03000502040302020204" pitchFamily="66" charset="0"/>
                <a:hlinkClick r:id="rId3"/>
              </a:rPr>
              <a:t>département marketing</a:t>
            </a:r>
            <a:r>
              <a:rPr lang="fr-FR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</a:p>
        </p:txBody>
      </p:sp>
      <p:pic>
        <p:nvPicPr>
          <p:cNvPr id="1026" name="Picture 2" descr="Mail icon">
            <a:hlinkClick r:id="rId3"/>
            <a:extLst>
              <a:ext uri="{FF2B5EF4-FFF2-40B4-BE49-F238E27FC236}">
                <a16:creationId xmlns:a16="http://schemas.microsoft.com/office/drawing/2014/main" id="{435E1FEB-D9B9-410B-BFA8-E35A74C46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691" y="4106759"/>
            <a:ext cx="1073834" cy="107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0154B5BA-B107-4780-A852-1362CFF551F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10402453" y="4914368"/>
            <a:ext cx="1095416" cy="1053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7173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ersonnes debout ensemble en forme de flèche">
            <a:extLst>
              <a:ext uri="{FF2B5EF4-FFF2-40B4-BE49-F238E27FC236}">
                <a16:creationId xmlns:a16="http://schemas.microsoft.com/office/drawing/2014/main" id="{56B69805-262C-415C-B084-C43A3637C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86" y="-559106"/>
            <a:ext cx="7563407" cy="756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66C22F2-CE93-4B13-AADF-110B43FBAEA6}"/>
              </a:ext>
            </a:extLst>
          </p:cNvPr>
          <p:cNvGrpSpPr/>
          <p:nvPr/>
        </p:nvGrpSpPr>
        <p:grpSpPr>
          <a:xfrm>
            <a:off x="3211286" y="1494777"/>
            <a:ext cx="5487760" cy="5363223"/>
            <a:chOff x="-2307527" y="2436955"/>
            <a:chExt cx="2122271" cy="207410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ED2C7AB-E69C-45A4-B5E2-41BD910158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F78404-F39F-4EF5-9266-26F270B00610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Picture 2" descr="Personnes debout ensemble en forme de flèche">
            <a:extLst>
              <a:ext uri="{FF2B5EF4-FFF2-40B4-BE49-F238E27FC236}">
                <a16:creationId xmlns:a16="http://schemas.microsoft.com/office/drawing/2014/main" id="{788901D3-C21F-4CA5-9293-E0A0925B0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0" t="50000" r="18192" b="36995"/>
          <a:stretch/>
        </p:blipFill>
        <p:spPr bwMode="auto">
          <a:xfrm>
            <a:off x="7665838" y="3222597"/>
            <a:ext cx="1112401" cy="98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082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10902</TotalTime>
  <Words>2277</Words>
  <Application>Microsoft Office PowerPoint</Application>
  <PresentationFormat>Grand écran</PresentationFormat>
  <Paragraphs>514</Paragraphs>
  <Slides>28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Bradley Hand ITC</vt:lpstr>
      <vt:lpstr>Cavolini</vt:lpstr>
      <vt:lpstr>Montserrat Black</vt:lpstr>
      <vt:lpstr>Wingdings</vt:lpstr>
      <vt:lpstr>Wingdings 2</vt:lpstr>
      <vt:lpstr>Thème Office</vt:lpstr>
      <vt:lpstr>A la conquête des  salariés des entreprises clientes CEGEE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LAURENT Thierry [CEGEE]</cp:lastModifiedBy>
  <cp:revision>518</cp:revision>
  <dcterms:created xsi:type="dcterms:W3CDTF">2020-06-24T09:20:11Z</dcterms:created>
  <dcterms:modified xsi:type="dcterms:W3CDTF">2023-12-18T16:27:48Z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2023-01-30T10:13:11Z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