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4"/>
    <p:sldMasterId id="2147483750" r:id="rId5"/>
  </p:sldMasterIdLst>
  <p:notesMasterIdLst>
    <p:notesMasterId r:id="rId45"/>
  </p:notesMasterIdLst>
  <p:handoutMasterIdLst>
    <p:handoutMasterId r:id="rId46"/>
  </p:handoutMasterIdLst>
  <p:sldIdLst>
    <p:sldId id="308" r:id="rId6"/>
    <p:sldId id="2134804932" r:id="rId7"/>
    <p:sldId id="2134804934" r:id="rId8"/>
    <p:sldId id="356" r:id="rId9"/>
    <p:sldId id="2134804952" r:id="rId10"/>
    <p:sldId id="1596" r:id="rId11"/>
    <p:sldId id="2134804935" r:id="rId12"/>
    <p:sldId id="2134804954" r:id="rId13"/>
    <p:sldId id="2134804957" r:id="rId14"/>
    <p:sldId id="2134804936" r:id="rId15"/>
    <p:sldId id="2134804930" r:id="rId16"/>
    <p:sldId id="2134804940" r:id="rId17"/>
    <p:sldId id="2134804941" r:id="rId18"/>
    <p:sldId id="2134804966" r:id="rId19"/>
    <p:sldId id="2134804967" r:id="rId20"/>
    <p:sldId id="328" r:id="rId21"/>
    <p:sldId id="2134804937" r:id="rId22"/>
    <p:sldId id="2134804974" r:id="rId23"/>
    <p:sldId id="2134804960" r:id="rId24"/>
    <p:sldId id="2134804976" r:id="rId25"/>
    <p:sldId id="2134804975" r:id="rId26"/>
    <p:sldId id="2134804938" r:id="rId27"/>
    <p:sldId id="2134804971" r:id="rId28"/>
    <p:sldId id="2134804939" r:id="rId29"/>
    <p:sldId id="2134804978" r:id="rId30"/>
    <p:sldId id="323" r:id="rId31"/>
    <p:sldId id="2134804942" r:id="rId32"/>
    <p:sldId id="2134804944" r:id="rId33"/>
    <p:sldId id="2134804946" r:id="rId34"/>
    <p:sldId id="2134804951" r:id="rId35"/>
    <p:sldId id="2134804943" r:id="rId36"/>
    <p:sldId id="2134804945" r:id="rId37"/>
    <p:sldId id="2134804947" r:id="rId38"/>
    <p:sldId id="2134804948" r:id="rId39"/>
    <p:sldId id="2134804949" r:id="rId40"/>
    <p:sldId id="2134804950" r:id="rId41"/>
    <p:sldId id="488" r:id="rId42"/>
    <p:sldId id="2134804977" r:id="rId43"/>
    <p:sldId id="272" r:id="rId4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BOT SALOMÉ (EXT)" initials="BS(" lastIdx="2" clrIdx="0">
    <p:extLst>
      <p:ext uri="{19B8F6BF-5375-455C-9EA6-DF929625EA0E}">
        <p15:presenceInfo xmlns:p15="http://schemas.microsoft.com/office/powerpoint/2012/main" userId="S::salome.barbot_ext@bpce.fr::ef76b2f9-3fb2-4067-8f42-f878051c21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CFD7"/>
    <a:srgbClr val="653D82"/>
    <a:srgbClr val="F9E8E8"/>
    <a:srgbClr val="D1EAE3"/>
    <a:srgbClr val="E2E2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0D7EB9-498F-4642-B87B-459F37698BFB}" v="28" dt="2022-05-30T07:29:40.366"/>
    <p1510:client id="{D9A7BFAD-F004-4AB2-A1BB-28B82D178751}" v="2" dt="2022-05-30T08:50:52.93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44" autoAdjust="0"/>
    <p:restoredTop sz="95097" autoAdjust="0"/>
  </p:normalViewPr>
  <p:slideViewPr>
    <p:cSldViewPr snapToGrid="0" showGuides="1">
      <p:cViewPr varScale="1">
        <p:scale>
          <a:sx n="68" d="100"/>
          <a:sy n="68" d="100"/>
        </p:scale>
        <p:origin x="1164" y="66"/>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D9A7BFAD-F004-4AB2-A1BB-28B82D178751}"/>
    <pc:docChg chg="custSel addSld modSld sldOrd">
      <pc:chgData name="ZINCK Yves [CEGEE]" userId="58ab786b-eff3-4fb5-b8c5-161f6b44608b" providerId="ADAL" clId="{D9A7BFAD-F004-4AB2-A1BB-28B82D178751}" dt="2022-05-30T08:51:12.374" v="67" actId="20577"/>
      <pc:docMkLst>
        <pc:docMk/>
      </pc:docMkLst>
      <pc:sldChg chg="addSp delSp modSp add mod ord">
        <pc:chgData name="ZINCK Yves [CEGEE]" userId="58ab786b-eff3-4fb5-b8c5-161f6b44608b" providerId="ADAL" clId="{D9A7BFAD-F004-4AB2-A1BB-28B82D178751}" dt="2022-05-30T08:51:12.374" v="67" actId="20577"/>
        <pc:sldMkLst>
          <pc:docMk/>
          <pc:sldMk cId="4086273716" sldId="2134804978"/>
        </pc:sldMkLst>
        <pc:spChg chg="mod">
          <ac:chgData name="ZINCK Yves [CEGEE]" userId="58ab786b-eff3-4fb5-b8c5-161f6b44608b" providerId="ADAL" clId="{D9A7BFAD-F004-4AB2-A1BB-28B82D178751}" dt="2022-05-30T08:50:32.201" v="37" actId="20577"/>
          <ac:spMkLst>
            <pc:docMk/>
            <pc:sldMk cId="4086273716" sldId="2134804978"/>
            <ac:spMk id="2" creationId="{7D6EDB4A-532F-4297-81C5-5F92FFB8F617}"/>
          </ac:spMkLst>
        </pc:spChg>
        <pc:spChg chg="del">
          <ac:chgData name="ZINCK Yves [CEGEE]" userId="58ab786b-eff3-4fb5-b8c5-161f6b44608b" providerId="ADAL" clId="{D9A7BFAD-F004-4AB2-A1BB-28B82D178751}" dt="2022-05-30T08:50:42.072" v="41" actId="478"/>
          <ac:spMkLst>
            <pc:docMk/>
            <pc:sldMk cId="4086273716" sldId="2134804978"/>
            <ac:spMk id="3" creationId="{DEE07EA6-41F2-44C3-BCBF-4FBAE71C5F58}"/>
          </ac:spMkLst>
        </pc:spChg>
        <pc:spChg chg="del mod">
          <ac:chgData name="ZINCK Yves [CEGEE]" userId="58ab786b-eff3-4fb5-b8c5-161f6b44608b" providerId="ADAL" clId="{D9A7BFAD-F004-4AB2-A1BB-28B82D178751}" dt="2022-05-30T08:50:37.053" v="40" actId="478"/>
          <ac:spMkLst>
            <pc:docMk/>
            <pc:sldMk cId="4086273716" sldId="2134804978"/>
            <ac:spMk id="6" creationId="{C4ED6F0C-BFE3-45DA-A1F2-97D9A9E1C3AC}"/>
          </ac:spMkLst>
        </pc:spChg>
        <pc:spChg chg="del">
          <ac:chgData name="ZINCK Yves [CEGEE]" userId="58ab786b-eff3-4fb5-b8c5-161f6b44608b" providerId="ADAL" clId="{D9A7BFAD-F004-4AB2-A1BB-28B82D178751}" dt="2022-05-30T08:50:35.118" v="38" actId="478"/>
          <ac:spMkLst>
            <pc:docMk/>
            <pc:sldMk cId="4086273716" sldId="2134804978"/>
            <ac:spMk id="7" creationId="{CA6F9D08-32F1-48E3-8783-C04B5DB8A021}"/>
          </ac:spMkLst>
        </pc:spChg>
        <pc:spChg chg="add del mod">
          <ac:chgData name="ZINCK Yves [CEGEE]" userId="58ab786b-eff3-4fb5-b8c5-161f6b44608b" providerId="ADAL" clId="{D9A7BFAD-F004-4AB2-A1BB-28B82D178751}" dt="2022-05-30T08:50:44.985" v="42" actId="478"/>
          <ac:spMkLst>
            <pc:docMk/>
            <pc:sldMk cId="4086273716" sldId="2134804978"/>
            <ac:spMk id="9" creationId="{D0FBF022-400F-4EEF-8AD2-8111B5899B66}"/>
          </ac:spMkLst>
        </pc:spChg>
        <pc:spChg chg="add mod">
          <ac:chgData name="ZINCK Yves [CEGEE]" userId="58ab786b-eff3-4fb5-b8c5-161f6b44608b" providerId="ADAL" clId="{D9A7BFAD-F004-4AB2-A1BB-28B82D178751}" dt="2022-05-30T08:51:12.374" v="67" actId="20577"/>
          <ac:spMkLst>
            <pc:docMk/>
            <pc:sldMk cId="4086273716" sldId="2134804978"/>
            <ac:spMk id="10" creationId="{D2591323-35FD-42E8-870C-6E11BAB2AAC4}"/>
          </ac:spMkLst>
        </pc:spChg>
        <pc:picChg chg="del">
          <ac:chgData name="ZINCK Yves [CEGEE]" userId="58ab786b-eff3-4fb5-b8c5-161f6b44608b" providerId="ADAL" clId="{D9A7BFAD-F004-4AB2-A1BB-28B82D178751}" dt="2022-05-30T08:50:47.416" v="43" actId="478"/>
          <ac:picMkLst>
            <pc:docMk/>
            <pc:sldMk cId="4086273716" sldId="2134804978"/>
            <ac:picMk id="5" creationId="{A5A54E99-64C1-40D6-AA4D-8ED4478937BA}"/>
          </ac:picMkLst>
        </pc:picChg>
      </pc:sldChg>
    </pc:docChg>
  </pc:docChgLst>
  <pc:docChgLst>
    <pc:chgData name="ZINCK Yves [CEGEE]" userId="58ab786b-eff3-4fb5-b8c5-161f6b44608b" providerId="ADAL" clId="{B820B8A2-DFA4-4D2C-B93D-884898759434}"/>
    <pc:docChg chg="undo custSel addSld delSld modSld sldOrd modMainMaster">
      <pc:chgData name="ZINCK Yves [CEGEE]" userId="58ab786b-eff3-4fb5-b8c5-161f6b44608b" providerId="ADAL" clId="{B820B8A2-DFA4-4D2C-B93D-884898759434}" dt="2022-05-04T13:45:06.211" v="171" actId="478"/>
      <pc:docMkLst>
        <pc:docMk/>
      </pc:docMkLst>
      <pc:sldChg chg="del">
        <pc:chgData name="ZINCK Yves [CEGEE]" userId="58ab786b-eff3-4fb5-b8c5-161f6b44608b" providerId="ADAL" clId="{B820B8A2-DFA4-4D2C-B93D-884898759434}" dt="2022-05-04T13:21:30.816" v="119" actId="47"/>
        <pc:sldMkLst>
          <pc:docMk/>
          <pc:sldMk cId="480371342" sldId="271"/>
        </pc:sldMkLst>
      </pc:sldChg>
      <pc:sldChg chg="modSp del mod">
        <pc:chgData name="ZINCK Yves [CEGEE]" userId="58ab786b-eff3-4fb5-b8c5-161f6b44608b" providerId="ADAL" clId="{B820B8A2-DFA4-4D2C-B93D-884898759434}" dt="2022-05-04T13:23:16.823" v="120" actId="47"/>
        <pc:sldMkLst>
          <pc:docMk/>
          <pc:sldMk cId="551189000" sldId="307"/>
        </pc:sldMkLst>
        <pc:spChg chg="mod">
          <ac:chgData name="ZINCK Yves [CEGEE]" userId="58ab786b-eff3-4fb5-b8c5-161f6b44608b" providerId="ADAL" clId="{B820B8A2-DFA4-4D2C-B93D-884898759434}" dt="2022-05-04T13:19:37.765" v="115" actId="20577"/>
          <ac:spMkLst>
            <pc:docMk/>
            <pc:sldMk cId="551189000" sldId="307"/>
            <ac:spMk id="3" creationId="{AC9E5945-562A-4F86-8939-9137C0B5A1D2}"/>
          </ac:spMkLst>
        </pc:spChg>
        <pc:spChg chg="mod">
          <ac:chgData name="ZINCK Yves [CEGEE]" userId="58ab786b-eff3-4fb5-b8c5-161f6b44608b" providerId="ADAL" clId="{B820B8A2-DFA4-4D2C-B93D-884898759434}" dt="2022-05-04T12:20:54.306" v="36" actId="20577"/>
          <ac:spMkLst>
            <pc:docMk/>
            <pc:sldMk cId="551189000" sldId="307"/>
            <ac:spMk id="5" creationId="{6031044F-DF51-400A-95A2-6A90D290AD9C}"/>
          </ac:spMkLst>
        </pc:spChg>
      </pc:sldChg>
      <pc:sldChg chg="addSp modSp">
        <pc:chgData name="ZINCK Yves [CEGEE]" userId="58ab786b-eff3-4fb5-b8c5-161f6b44608b" providerId="ADAL" clId="{B820B8A2-DFA4-4D2C-B93D-884898759434}" dt="2022-05-04T13:33:34.049" v="165"/>
        <pc:sldMkLst>
          <pc:docMk/>
          <pc:sldMk cId="2828155228" sldId="323"/>
        </pc:sldMkLst>
        <pc:spChg chg="add mod">
          <ac:chgData name="ZINCK Yves [CEGEE]" userId="58ab786b-eff3-4fb5-b8c5-161f6b44608b" providerId="ADAL" clId="{B820B8A2-DFA4-4D2C-B93D-884898759434}" dt="2022-05-04T13:33:34.049" v="165"/>
          <ac:spMkLst>
            <pc:docMk/>
            <pc:sldMk cId="2828155228" sldId="323"/>
            <ac:spMk id="8" creationId="{0A2395D3-0E28-4819-BF21-89A51F94613A}"/>
          </ac:spMkLst>
        </pc:spChg>
      </pc:sldChg>
      <pc:sldChg chg="addSp delSp modSp mod">
        <pc:chgData name="ZINCK Yves [CEGEE]" userId="58ab786b-eff3-4fb5-b8c5-161f6b44608b" providerId="ADAL" clId="{B820B8A2-DFA4-4D2C-B93D-884898759434}" dt="2022-05-04T13:33:06.042" v="161"/>
        <pc:sldMkLst>
          <pc:docMk/>
          <pc:sldMk cId="3858456524" sldId="328"/>
        </pc:sldMkLst>
        <pc:spChg chg="del">
          <ac:chgData name="ZINCK Yves [CEGEE]" userId="58ab786b-eff3-4fb5-b8c5-161f6b44608b" providerId="ADAL" clId="{B820B8A2-DFA4-4D2C-B93D-884898759434}" dt="2022-05-04T13:33:04.794" v="160" actId="478"/>
          <ac:spMkLst>
            <pc:docMk/>
            <pc:sldMk cId="3858456524" sldId="328"/>
            <ac:spMk id="2" creationId="{3EE5FB5D-42FE-49D3-ADE1-B9B061D9A911}"/>
          </ac:spMkLst>
        </pc:spChg>
        <pc:spChg chg="add mod">
          <ac:chgData name="ZINCK Yves [CEGEE]" userId="58ab786b-eff3-4fb5-b8c5-161f6b44608b" providerId="ADAL" clId="{B820B8A2-DFA4-4D2C-B93D-884898759434}" dt="2022-05-04T13:33:06.042" v="161"/>
          <ac:spMkLst>
            <pc:docMk/>
            <pc:sldMk cId="3858456524" sldId="328"/>
            <ac:spMk id="13" creationId="{4A77B4F3-C1C8-42AE-9FE5-BF91EA438420}"/>
          </ac:spMkLst>
        </pc:spChg>
      </pc:sldChg>
      <pc:sldChg chg="addSp modSp mod">
        <pc:chgData name="ZINCK Yves [CEGEE]" userId="58ab786b-eff3-4fb5-b8c5-161f6b44608b" providerId="ADAL" clId="{B820B8A2-DFA4-4D2C-B93D-884898759434}" dt="2022-05-04T13:32:10.257" v="154" actId="255"/>
        <pc:sldMkLst>
          <pc:docMk/>
          <pc:sldMk cId="3602873649" sldId="356"/>
        </pc:sldMkLst>
        <pc:spChg chg="add mod">
          <ac:chgData name="ZINCK Yves [CEGEE]" userId="58ab786b-eff3-4fb5-b8c5-161f6b44608b" providerId="ADAL" clId="{B820B8A2-DFA4-4D2C-B93D-884898759434}" dt="2022-05-04T13:32:10.257" v="154" actId="255"/>
          <ac:spMkLst>
            <pc:docMk/>
            <pc:sldMk cId="3602873649" sldId="356"/>
            <ac:spMk id="226" creationId="{FF173A6A-160C-4005-846F-937AAA71D7E1}"/>
          </ac:spMkLst>
        </pc:spChg>
      </pc:sldChg>
      <pc:sldChg chg="del">
        <pc:chgData name="ZINCK Yves [CEGEE]" userId="58ab786b-eff3-4fb5-b8c5-161f6b44608b" providerId="ADAL" clId="{B820B8A2-DFA4-4D2C-B93D-884898759434}" dt="2022-05-04T13:08:19.118" v="79" actId="47"/>
        <pc:sldMkLst>
          <pc:docMk/>
          <pc:sldMk cId="3738194804" sldId="382"/>
        </pc:sldMkLst>
      </pc:sldChg>
      <pc:sldChg chg="addSp delSp modSp mod">
        <pc:chgData name="ZINCK Yves [CEGEE]" userId="58ab786b-eff3-4fb5-b8c5-161f6b44608b" providerId="ADAL" clId="{B820B8A2-DFA4-4D2C-B93D-884898759434}" dt="2022-05-04T13:33:53.652" v="166"/>
        <pc:sldMkLst>
          <pc:docMk/>
          <pc:sldMk cId="1897720929" sldId="488"/>
        </pc:sldMkLst>
        <pc:spChg chg="mod">
          <ac:chgData name="ZINCK Yves [CEGEE]" userId="58ab786b-eff3-4fb5-b8c5-161f6b44608b" providerId="ADAL" clId="{B820B8A2-DFA4-4D2C-B93D-884898759434}" dt="2022-05-04T13:15:52.042" v="88" actId="20577"/>
          <ac:spMkLst>
            <pc:docMk/>
            <pc:sldMk cId="1897720929" sldId="488"/>
            <ac:spMk id="2" creationId="{00000000-0000-0000-0000-000000000000}"/>
          </ac:spMkLst>
        </pc:spChg>
        <pc:spChg chg="del">
          <ac:chgData name="ZINCK Yves [CEGEE]" userId="58ab786b-eff3-4fb5-b8c5-161f6b44608b" providerId="ADAL" clId="{B820B8A2-DFA4-4D2C-B93D-884898759434}" dt="2022-05-04T13:15:45.589" v="80" actId="478"/>
          <ac:spMkLst>
            <pc:docMk/>
            <pc:sldMk cId="1897720929" sldId="488"/>
            <ac:spMk id="4" creationId="{00000000-0000-0000-0000-000000000000}"/>
          </ac:spMkLst>
        </pc:spChg>
        <pc:spChg chg="add del mod">
          <ac:chgData name="ZINCK Yves [CEGEE]" userId="58ab786b-eff3-4fb5-b8c5-161f6b44608b" providerId="ADAL" clId="{B820B8A2-DFA4-4D2C-B93D-884898759434}" dt="2022-05-04T13:15:48.257" v="81" actId="478"/>
          <ac:spMkLst>
            <pc:docMk/>
            <pc:sldMk cId="1897720929" sldId="488"/>
            <ac:spMk id="5" creationId="{1F5009C7-0B35-40F2-B264-78734DD06079}"/>
          </ac:spMkLst>
        </pc:spChg>
        <pc:spChg chg="add mod">
          <ac:chgData name="ZINCK Yves [CEGEE]" userId="58ab786b-eff3-4fb5-b8c5-161f6b44608b" providerId="ADAL" clId="{B820B8A2-DFA4-4D2C-B93D-884898759434}" dt="2022-05-04T13:33:53.652" v="166"/>
          <ac:spMkLst>
            <pc:docMk/>
            <pc:sldMk cId="1897720929" sldId="488"/>
            <ac:spMk id="10" creationId="{9587A479-7ABA-4A9A-81A4-AB1402CEBA13}"/>
          </ac:spMkLst>
        </pc:spChg>
        <pc:spChg chg="mod">
          <ac:chgData name="ZINCK Yves [CEGEE]" userId="58ab786b-eff3-4fb5-b8c5-161f6b44608b" providerId="ADAL" clId="{B820B8A2-DFA4-4D2C-B93D-884898759434}" dt="2022-05-04T13:16:11.851" v="90" actId="12"/>
          <ac:spMkLst>
            <pc:docMk/>
            <pc:sldMk cId="1897720929" sldId="488"/>
            <ac:spMk id="22" creationId="{477D7FFB-F73E-4695-8EB3-BAB64CF78D36}"/>
          </ac:spMkLst>
        </pc:spChg>
      </pc:sldChg>
      <pc:sldChg chg="addSp modSp">
        <pc:chgData name="ZINCK Yves [CEGEE]" userId="58ab786b-eff3-4fb5-b8c5-161f6b44608b" providerId="ADAL" clId="{B820B8A2-DFA4-4D2C-B93D-884898759434}" dt="2022-05-04T13:32:32.888" v="156"/>
        <pc:sldMkLst>
          <pc:docMk/>
          <pc:sldMk cId="902972648" sldId="1596"/>
        </pc:sldMkLst>
        <pc:spChg chg="add mod">
          <ac:chgData name="ZINCK Yves [CEGEE]" userId="58ab786b-eff3-4fb5-b8c5-161f6b44608b" providerId="ADAL" clId="{B820B8A2-DFA4-4D2C-B93D-884898759434}" dt="2022-05-04T13:32:32.888" v="156"/>
          <ac:spMkLst>
            <pc:docMk/>
            <pc:sldMk cId="902972648" sldId="1596"/>
            <ac:spMk id="15" creationId="{54A49C77-6E1D-4974-86FC-AB54F66BD6AA}"/>
          </ac:spMkLst>
        </pc:spChg>
      </pc:sldChg>
      <pc:sldChg chg="del">
        <pc:chgData name="ZINCK Yves [CEGEE]" userId="58ab786b-eff3-4fb5-b8c5-161f6b44608b" providerId="ADAL" clId="{B820B8A2-DFA4-4D2C-B93D-884898759434}" dt="2022-05-04T12:34:31.624" v="74" actId="47"/>
        <pc:sldMkLst>
          <pc:docMk/>
          <pc:sldMk cId="4051194217" sldId="2974"/>
        </pc:sldMkLst>
      </pc:sldChg>
      <pc:sldChg chg="addSp delSp modSp mod">
        <pc:chgData name="ZINCK Yves [CEGEE]" userId="58ab786b-eff3-4fb5-b8c5-161f6b44608b" providerId="ADAL" clId="{B820B8A2-DFA4-4D2C-B93D-884898759434}" dt="2022-05-04T13:32:41.450" v="157"/>
        <pc:sldMkLst>
          <pc:docMk/>
          <pc:sldMk cId="4095438163" sldId="2134804930"/>
        </pc:sldMkLst>
        <pc:spChg chg="mod">
          <ac:chgData name="ZINCK Yves [CEGEE]" userId="58ab786b-eff3-4fb5-b8c5-161f6b44608b" providerId="ADAL" clId="{B820B8A2-DFA4-4D2C-B93D-884898759434}" dt="2022-05-04T12:32:42.917" v="72" actId="1036"/>
          <ac:spMkLst>
            <pc:docMk/>
            <pc:sldMk cId="4095438163" sldId="2134804930"/>
            <ac:spMk id="4" creationId="{86FF1747-FCDF-4AC3-8ED9-6A7D12341197}"/>
          </ac:spMkLst>
        </pc:spChg>
        <pc:spChg chg="del">
          <ac:chgData name="ZINCK Yves [CEGEE]" userId="58ab786b-eff3-4fb5-b8c5-161f6b44608b" providerId="ADAL" clId="{B820B8A2-DFA4-4D2C-B93D-884898759434}" dt="2022-05-04T12:30:47.734" v="47" actId="478"/>
          <ac:spMkLst>
            <pc:docMk/>
            <pc:sldMk cId="4095438163" sldId="2134804930"/>
            <ac:spMk id="23" creationId="{C8244982-C552-45E6-89BC-720EE31F3842}"/>
          </ac:spMkLst>
        </pc:spChg>
        <pc:spChg chg="del">
          <ac:chgData name="ZINCK Yves [CEGEE]" userId="58ab786b-eff3-4fb5-b8c5-161f6b44608b" providerId="ADAL" clId="{B820B8A2-DFA4-4D2C-B93D-884898759434}" dt="2022-05-04T12:30:47.734" v="47" actId="478"/>
          <ac:spMkLst>
            <pc:docMk/>
            <pc:sldMk cId="4095438163" sldId="2134804930"/>
            <ac:spMk id="24" creationId="{791362A3-D47C-4A01-8A63-FB1B66EC11A4}"/>
          </ac:spMkLst>
        </pc:spChg>
        <pc:spChg chg="add mod">
          <ac:chgData name="ZINCK Yves [CEGEE]" userId="58ab786b-eff3-4fb5-b8c5-161f6b44608b" providerId="ADAL" clId="{B820B8A2-DFA4-4D2C-B93D-884898759434}" dt="2022-05-04T13:32:41.450" v="157"/>
          <ac:spMkLst>
            <pc:docMk/>
            <pc:sldMk cId="4095438163" sldId="2134804930"/>
            <ac:spMk id="28" creationId="{6B8ADC71-C724-460B-BDE6-20F718A8AC9B}"/>
          </ac:spMkLst>
        </pc:spChg>
        <pc:grpChg chg="del">
          <ac:chgData name="ZINCK Yves [CEGEE]" userId="58ab786b-eff3-4fb5-b8c5-161f6b44608b" providerId="ADAL" clId="{B820B8A2-DFA4-4D2C-B93D-884898759434}" dt="2022-05-04T12:30:47.734" v="47" actId="478"/>
          <ac:grpSpMkLst>
            <pc:docMk/>
            <pc:sldMk cId="4095438163" sldId="2134804930"/>
            <ac:grpSpMk id="5" creationId="{2DC9A21F-7B84-4FAC-B8D6-6C199E498064}"/>
          </ac:grpSpMkLst>
        </pc:grpChg>
      </pc:sldChg>
      <pc:sldChg chg="delSp modSp mod">
        <pc:chgData name="ZINCK Yves [CEGEE]" userId="58ab786b-eff3-4fb5-b8c5-161f6b44608b" providerId="ADAL" clId="{B820B8A2-DFA4-4D2C-B93D-884898759434}" dt="2022-05-04T13:18:22.171" v="105" actId="1076"/>
        <pc:sldMkLst>
          <pc:docMk/>
          <pc:sldMk cId="511803864" sldId="2134804932"/>
        </pc:sldMkLst>
        <pc:spChg chg="mod">
          <ac:chgData name="ZINCK Yves [CEGEE]" userId="58ab786b-eff3-4fb5-b8c5-161f6b44608b" providerId="ADAL" clId="{B820B8A2-DFA4-4D2C-B93D-884898759434}" dt="2022-05-04T13:18:22.171" v="105" actId="1076"/>
          <ac:spMkLst>
            <pc:docMk/>
            <pc:sldMk cId="511803864" sldId="2134804932"/>
            <ac:spMk id="12" creationId="{1BACE795-68AC-4211-94E4-E2265CD019FA}"/>
          </ac:spMkLst>
        </pc:spChg>
        <pc:spChg chg="mod">
          <ac:chgData name="ZINCK Yves [CEGEE]" userId="58ab786b-eff3-4fb5-b8c5-161f6b44608b" providerId="ADAL" clId="{B820B8A2-DFA4-4D2C-B93D-884898759434}" dt="2022-05-04T13:18:22.171" v="105" actId="1076"/>
          <ac:spMkLst>
            <pc:docMk/>
            <pc:sldMk cId="511803864" sldId="2134804932"/>
            <ac:spMk id="13" creationId="{01AC3A3C-AD39-4855-B7E6-C09B6F2DAD5D}"/>
          </ac:spMkLst>
        </pc:spChg>
        <pc:spChg chg="mod">
          <ac:chgData name="ZINCK Yves [CEGEE]" userId="58ab786b-eff3-4fb5-b8c5-161f6b44608b" providerId="ADAL" clId="{B820B8A2-DFA4-4D2C-B93D-884898759434}" dt="2022-05-04T13:18:22.171" v="105" actId="1076"/>
          <ac:spMkLst>
            <pc:docMk/>
            <pc:sldMk cId="511803864" sldId="2134804932"/>
            <ac:spMk id="14" creationId="{418454D3-A959-468F-A6EF-E5631B355783}"/>
          </ac:spMkLst>
        </pc:spChg>
        <pc:spChg chg="mod">
          <ac:chgData name="ZINCK Yves [CEGEE]" userId="58ab786b-eff3-4fb5-b8c5-161f6b44608b" providerId="ADAL" clId="{B820B8A2-DFA4-4D2C-B93D-884898759434}" dt="2022-05-04T13:18:22.171" v="105" actId="1076"/>
          <ac:spMkLst>
            <pc:docMk/>
            <pc:sldMk cId="511803864" sldId="2134804932"/>
            <ac:spMk id="15" creationId="{6F56095D-6595-48BB-BF72-9CAB1A74CE9C}"/>
          </ac:spMkLst>
        </pc:spChg>
        <pc:spChg chg="mod">
          <ac:chgData name="ZINCK Yves [CEGEE]" userId="58ab786b-eff3-4fb5-b8c5-161f6b44608b" providerId="ADAL" clId="{B820B8A2-DFA4-4D2C-B93D-884898759434}" dt="2022-05-04T13:18:22.171" v="105" actId="1076"/>
          <ac:spMkLst>
            <pc:docMk/>
            <pc:sldMk cId="511803864" sldId="2134804932"/>
            <ac:spMk id="16" creationId="{65F810A2-EF53-4A14-A28A-6582EB961003}"/>
          </ac:spMkLst>
        </pc:spChg>
        <pc:spChg chg="mod">
          <ac:chgData name="ZINCK Yves [CEGEE]" userId="58ab786b-eff3-4fb5-b8c5-161f6b44608b" providerId="ADAL" clId="{B820B8A2-DFA4-4D2C-B93D-884898759434}" dt="2022-05-04T13:18:22.171" v="105" actId="1076"/>
          <ac:spMkLst>
            <pc:docMk/>
            <pc:sldMk cId="511803864" sldId="2134804932"/>
            <ac:spMk id="17" creationId="{1A7235B4-2B89-45AD-ABAC-39D9250668FE}"/>
          </ac:spMkLst>
        </pc:spChg>
        <pc:spChg chg="del">
          <ac:chgData name="ZINCK Yves [CEGEE]" userId="58ab786b-eff3-4fb5-b8c5-161f6b44608b" providerId="ADAL" clId="{B820B8A2-DFA4-4D2C-B93D-884898759434}" dt="2022-05-04T13:18:09.852" v="104" actId="478"/>
          <ac:spMkLst>
            <pc:docMk/>
            <pc:sldMk cId="511803864" sldId="2134804932"/>
            <ac:spMk id="18" creationId="{1C30B085-19CB-4D81-9B1D-0B55D97B76D0}"/>
          </ac:spMkLst>
        </pc:spChg>
        <pc:spChg chg="del">
          <ac:chgData name="ZINCK Yves [CEGEE]" userId="58ab786b-eff3-4fb5-b8c5-161f6b44608b" providerId="ADAL" clId="{B820B8A2-DFA4-4D2C-B93D-884898759434}" dt="2022-05-04T13:18:08.388" v="103" actId="478"/>
          <ac:spMkLst>
            <pc:docMk/>
            <pc:sldMk cId="511803864" sldId="2134804932"/>
            <ac:spMk id="19" creationId="{CFF096D2-999F-4DB3-B877-887D62A9D1EB}"/>
          </ac:spMkLst>
        </pc:spChg>
      </pc:sldChg>
      <pc:sldChg chg="modSp mod">
        <pc:chgData name="ZINCK Yves [CEGEE]" userId="58ab786b-eff3-4fb5-b8c5-161f6b44608b" providerId="ADAL" clId="{B820B8A2-DFA4-4D2C-B93D-884898759434}" dt="2022-05-04T13:18:38.315" v="107" actId="20577"/>
        <pc:sldMkLst>
          <pc:docMk/>
          <pc:sldMk cId="517506377" sldId="2134804939"/>
        </pc:sldMkLst>
        <pc:spChg chg="mod">
          <ac:chgData name="ZINCK Yves [CEGEE]" userId="58ab786b-eff3-4fb5-b8c5-161f6b44608b" providerId="ADAL" clId="{B820B8A2-DFA4-4D2C-B93D-884898759434}" dt="2022-05-04T13:18:38.315" v="107" actId="20577"/>
          <ac:spMkLst>
            <pc:docMk/>
            <pc:sldMk cId="517506377" sldId="2134804939"/>
            <ac:spMk id="2" creationId="{53EB159A-070A-4668-BBC1-287972667BEB}"/>
          </ac:spMkLst>
        </pc:spChg>
      </pc:sldChg>
      <pc:sldChg chg="addSp modSp">
        <pc:chgData name="ZINCK Yves [CEGEE]" userId="58ab786b-eff3-4fb5-b8c5-161f6b44608b" providerId="ADAL" clId="{B820B8A2-DFA4-4D2C-B93D-884898759434}" dt="2022-05-04T13:35:01.469" v="167" actId="207"/>
        <pc:sldMkLst>
          <pc:docMk/>
          <pc:sldMk cId="1334116103" sldId="2134804940"/>
        </pc:sldMkLst>
        <pc:spChg chg="add mod">
          <ac:chgData name="ZINCK Yves [CEGEE]" userId="58ab786b-eff3-4fb5-b8c5-161f6b44608b" providerId="ADAL" clId="{B820B8A2-DFA4-4D2C-B93D-884898759434}" dt="2022-05-04T13:35:01.469" v="167" actId="207"/>
          <ac:spMkLst>
            <pc:docMk/>
            <pc:sldMk cId="1334116103" sldId="2134804940"/>
            <ac:spMk id="9" creationId="{91856CA6-E38B-47B6-BBF7-93C71DFB6C27}"/>
          </ac:spMkLst>
        </pc:spChg>
      </pc:sldChg>
      <pc:sldChg chg="addSp delSp modSp mod">
        <pc:chgData name="ZINCK Yves [CEGEE]" userId="58ab786b-eff3-4fb5-b8c5-161f6b44608b" providerId="ADAL" clId="{B820B8A2-DFA4-4D2C-B93D-884898759434}" dt="2022-05-04T13:45:06.211" v="171" actId="478"/>
        <pc:sldMkLst>
          <pc:docMk/>
          <pc:sldMk cId="3870858775" sldId="2134804941"/>
        </pc:sldMkLst>
        <pc:spChg chg="add mod">
          <ac:chgData name="ZINCK Yves [CEGEE]" userId="58ab786b-eff3-4fb5-b8c5-161f6b44608b" providerId="ADAL" clId="{B820B8A2-DFA4-4D2C-B93D-884898759434}" dt="2022-05-04T13:35:25.583" v="169" actId="207"/>
          <ac:spMkLst>
            <pc:docMk/>
            <pc:sldMk cId="3870858775" sldId="2134804941"/>
            <ac:spMk id="4" creationId="{A85612CD-C3A6-4FC2-9E59-7D9B3C7EF8E7}"/>
          </ac:spMkLst>
        </pc:spChg>
        <pc:picChg chg="add del">
          <ac:chgData name="ZINCK Yves [CEGEE]" userId="58ab786b-eff3-4fb5-b8c5-161f6b44608b" providerId="ADAL" clId="{B820B8A2-DFA4-4D2C-B93D-884898759434}" dt="2022-05-04T13:45:06.211" v="171" actId="478"/>
          <ac:picMkLst>
            <pc:docMk/>
            <pc:sldMk cId="3870858775" sldId="2134804941"/>
            <ac:picMk id="3" creationId="{8E7553F5-3185-4BDF-81FB-A99DD9F4F1EE}"/>
          </ac:picMkLst>
        </pc:picChg>
      </pc:sldChg>
      <pc:sldChg chg="ord">
        <pc:chgData name="ZINCK Yves [CEGEE]" userId="58ab786b-eff3-4fb5-b8c5-161f6b44608b" providerId="ADAL" clId="{B820B8A2-DFA4-4D2C-B93D-884898759434}" dt="2022-05-04T12:31:58.279" v="49"/>
        <pc:sldMkLst>
          <pc:docMk/>
          <pc:sldMk cId="563377635" sldId="2134804942"/>
        </pc:sldMkLst>
      </pc:sldChg>
      <pc:sldChg chg="ord">
        <pc:chgData name="ZINCK Yves [CEGEE]" userId="58ab786b-eff3-4fb5-b8c5-161f6b44608b" providerId="ADAL" clId="{B820B8A2-DFA4-4D2C-B93D-884898759434}" dt="2022-05-04T12:31:58.279" v="49"/>
        <pc:sldMkLst>
          <pc:docMk/>
          <pc:sldMk cId="2606544644" sldId="2134804944"/>
        </pc:sldMkLst>
      </pc:sldChg>
      <pc:sldChg chg="ord">
        <pc:chgData name="ZINCK Yves [CEGEE]" userId="58ab786b-eff3-4fb5-b8c5-161f6b44608b" providerId="ADAL" clId="{B820B8A2-DFA4-4D2C-B93D-884898759434}" dt="2022-05-04T12:31:58.279" v="49"/>
        <pc:sldMkLst>
          <pc:docMk/>
          <pc:sldMk cId="400843927" sldId="2134804946"/>
        </pc:sldMkLst>
      </pc:sldChg>
      <pc:sldChg chg="addSp modSp">
        <pc:chgData name="ZINCK Yves [CEGEE]" userId="58ab786b-eff3-4fb5-b8c5-161f6b44608b" providerId="ADAL" clId="{B820B8A2-DFA4-4D2C-B93D-884898759434}" dt="2022-05-04T13:32:29.172" v="155"/>
        <pc:sldMkLst>
          <pc:docMk/>
          <pc:sldMk cId="3776861579" sldId="2134804952"/>
        </pc:sldMkLst>
        <pc:spChg chg="add mod">
          <ac:chgData name="ZINCK Yves [CEGEE]" userId="58ab786b-eff3-4fb5-b8c5-161f6b44608b" providerId="ADAL" clId="{B820B8A2-DFA4-4D2C-B93D-884898759434}" dt="2022-05-04T13:32:29.172" v="155"/>
          <ac:spMkLst>
            <pc:docMk/>
            <pc:sldMk cId="3776861579" sldId="2134804952"/>
            <ac:spMk id="7" creationId="{7FB91C1B-7F76-45DC-A130-0924C7920F3D}"/>
          </ac:spMkLst>
        </pc:spChg>
      </pc:sldChg>
      <pc:sldChg chg="addSp modSp">
        <pc:chgData name="ZINCK Yves [CEGEE]" userId="58ab786b-eff3-4fb5-b8c5-161f6b44608b" providerId="ADAL" clId="{B820B8A2-DFA4-4D2C-B93D-884898759434}" dt="2022-05-04T13:33:27.097" v="163"/>
        <pc:sldMkLst>
          <pc:docMk/>
          <pc:sldMk cId="401275801" sldId="2134804953"/>
        </pc:sldMkLst>
        <pc:spChg chg="add mod">
          <ac:chgData name="ZINCK Yves [CEGEE]" userId="58ab786b-eff3-4fb5-b8c5-161f6b44608b" providerId="ADAL" clId="{B820B8A2-DFA4-4D2C-B93D-884898759434}" dt="2022-05-04T13:33:27.097" v="163"/>
          <ac:spMkLst>
            <pc:docMk/>
            <pc:sldMk cId="401275801" sldId="2134804953"/>
            <ac:spMk id="8" creationId="{CAF4F267-EFC1-4D4C-92DD-A42B02DCED0C}"/>
          </ac:spMkLst>
        </pc:spChg>
      </pc:sldChg>
      <pc:sldChg chg="addSp delSp modSp mod">
        <pc:chgData name="ZINCK Yves [CEGEE]" userId="58ab786b-eff3-4fb5-b8c5-161f6b44608b" providerId="ADAL" clId="{B820B8A2-DFA4-4D2C-B93D-884898759434}" dt="2022-05-04T12:32:29.756" v="54" actId="478"/>
        <pc:sldMkLst>
          <pc:docMk/>
          <pc:sldMk cId="891965211" sldId="2134804957"/>
        </pc:sldMkLst>
        <pc:spChg chg="del mod">
          <ac:chgData name="ZINCK Yves [CEGEE]" userId="58ab786b-eff3-4fb5-b8c5-161f6b44608b" providerId="ADAL" clId="{B820B8A2-DFA4-4D2C-B93D-884898759434}" dt="2022-05-04T12:27:26.715" v="40" actId="478"/>
          <ac:spMkLst>
            <pc:docMk/>
            <pc:sldMk cId="891965211" sldId="2134804957"/>
            <ac:spMk id="9" creationId="{2E831C22-9948-4233-A956-0E7C788A6D91}"/>
          </ac:spMkLst>
        </pc:spChg>
        <pc:spChg chg="del">
          <ac:chgData name="ZINCK Yves [CEGEE]" userId="58ab786b-eff3-4fb5-b8c5-161f6b44608b" providerId="ADAL" clId="{B820B8A2-DFA4-4D2C-B93D-884898759434}" dt="2022-05-04T12:32:23.569" v="50" actId="478"/>
          <ac:spMkLst>
            <pc:docMk/>
            <pc:sldMk cId="891965211" sldId="2134804957"/>
            <ac:spMk id="10" creationId="{1A68B218-5C7A-4B72-884A-9FC7930568E4}"/>
          </ac:spMkLst>
        </pc:spChg>
        <pc:spChg chg="del">
          <ac:chgData name="ZINCK Yves [CEGEE]" userId="58ab786b-eff3-4fb5-b8c5-161f6b44608b" providerId="ADAL" clId="{B820B8A2-DFA4-4D2C-B93D-884898759434}" dt="2022-05-04T12:27:19.156" v="38" actId="478"/>
          <ac:spMkLst>
            <pc:docMk/>
            <pc:sldMk cId="891965211" sldId="2134804957"/>
            <ac:spMk id="18" creationId="{A647DA25-165F-427C-83BD-9F42D82E5C4C}"/>
          </ac:spMkLst>
        </pc:spChg>
        <pc:spChg chg="del">
          <ac:chgData name="ZINCK Yves [CEGEE]" userId="58ab786b-eff3-4fb5-b8c5-161f6b44608b" providerId="ADAL" clId="{B820B8A2-DFA4-4D2C-B93D-884898759434}" dt="2022-05-04T12:32:27.976" v="53" actId="478"/>
          <ac:spMkLst>
            <pc:docMk/>
            <pc:sldMk cId="891965211" sldId="2134804957"/>
            <ac:spMk id="19" creationId="{C0BA484F-6462-4CC9-98DE-394BECDC57BA}"/>
          </ac:spMkLst>
        </pc:spChg>
        <pc:spChg chg="del">
          <ac:chgData name="ZINCK Yves [CEGEE]" userId="58ab786b-eff3-4fb5-b8c5-161f6b44608b" providerId="ADAL" clId="{B820B8A2-DFA4-4D2C-B93D-884898759434}" dt="2022-05-04T12:27:15.297" v="37" actId="478"/>
          <ac:spMkLst>
            <pc:docMk/>
            <pc:sldMk cId="891965211" sldId="2134804957"/>
            <ac:spMk id="23" creationId="{C2B00FC9-4004-48F1-B2BE-F1FB7E4F69F0}"/>
          </ac:spMkLst>
        </pc:spChg>
        <pc:spChg chg="del">
          <ac:chgData name="ZINCK Yves [CEGEE]" userId="58ab786b-eff3-4fb5-b8c5-161f6b44608b" providerId="ADAL" clId="{B820B8A2-DFA4-4D2C-B93D-884898759434}" dt="2022-05-04T12:32:29.756" v="54" actId="478"/>
          <ac:spMkLst>
            <pc:docMk/>
            <pc:sldMk cId="891965211" sldId="2134804957"/>
            <ac:spMk id="24" creationId="{21EBA29B-38E7-4E3E-AB3D-191B13B1D2C6}"/>
          </ac:spMkLst>
        </pc:spChg>
        <pc:spChg chg="mod">
          <ac:chgData name="ZINCK Yves [CEGEE]" userId="58ab786b-eff3-4fb5-b8c5-161f6b44608b" providerId="ADAL" clId="{B820B8A2-DFA4-4D2C-B93D-884898759434}" dt="2022-05-04T12:27:48.862" v="46" actId="1035"/>
          <ac:spMkLst>
            <pc:docMk/>
            <pc:sldMk cId="891965211" sldId="2134804957"/>
            <ac:spMk id="25" creationId="{9689A693-6BF3-4A9D-BDB9-F3732F857AEB}"/>
          </ac:spMkLst>
        </pc:spChg>
        <pc:grpChg chg="add del mod">
          <ac:chgData name="ZINCK Yves [CEGEE]" userId="58ab786b-eff3-4fb5-b8c5-161f6b44608b" providerId="ADAL" clId="{B820B8A2-DFA4-4D2C-B93D-884898759434}" dt="2022-05-04T12:32:26.224" v="52" actId="478"/>
          <ac:grpSpMkLst>
            <pc:docMk/>
            <pc:sldMk cId="891965211" sldId="2134804957"/>
            <ac:grpSpMk id="13" creationId="{D530B6C0-E304-41E5-8024-FC2EAE80DEEC}"/>
          </ac:grpSpMkLst>
        </pc:grpChg>
        <pc:cxnChg chg="mod">
          <ac:chgData name="ZINCK Yves [CEGEE]" userId="58ab786b-eff3-4fb5-b8c5-161f6b44608b" providerId="ADAL" clId="{B820B8A2-DFA4-4D2C-B93D-884898759434}" dt="2022-05-04T12:27:44.499" v="43" actId="14100"/>
          <ac:cxnSpMkLst>
            <pc:docMk/>
            <pc:sldMk cId="891965211" sldId="2134804957"/>
            <ac:cxnSpMk id="14" creationId="{A114C439-AB3C-429D-BF63-3A187BE60A36}"/>
          </ac:cxnSpMkLst>
        </pc:cxnChg>
      </pc:sldChg>
      <pc:sldChg chg="modSp mod">
        <pc:chgData name="ZINCK Yves [CEGEE]" userId="58ab786b-eff3-4fb5-b8c5-161f6b44608b" providerId="ADAL" clId="{B820B8A2-DFA4-4D2C-B93D-884898759434}" dt="2022-05-04T13:33:18.710" v="162" actId="166"/>
        <pc:sldMkLst>
          <pc:docMk/>
          <pc:sldMk cId="731063698" sldId="2134804960"/>
        </pc:sldMkLst>
        <pc:spChg chg="ord">
          <ac:chgData name="ZINCK Yves [CEGEE]" userId="58ab786b-eff3-4fb5-b8c5-161f6b44608b" providerId="ADAL" clId="{B820B8A2-DFA4-4D2C-B93D-884898759434}" dt="2022-05-04T13:33:18.710" v="162" actId="166"/>
          <ac:spMkLst>
            <pc:docMk/>
            <pc:sldMk cId="731063698" sldId="2134804960"/>
            <ac:spMk id="3" creationId="{4282BA00-E993-4D7B-8670-71DA752EE160}"/>
          </ac:spMkLst>
        </pc:spChg>
      </pc:sldChg>
      <pc:sldChg chg="modSp mod">
        <pc:chgData name="ZINCK Yves [CEGEE]" userId="58ab786b-eff3-4fb5-b8c5-161f6b44608b" providerId="ADAL" clId="{B820B8A2-DFA4-4D2C-B93D-884898759434}" dt="2022-05-04T12:33:02.539" v="73" actId="1076"/>
        <pc:sldMkLst>
          <pc:docMk/>
          <pc:sldMk cId="1415347575" sldId="2134804967"/>
        </pc:sldMkLst>
        <pc:spChg chg="mod">
          <ac:chgData name="ZINCK Yves [CEGEE]" userId="58ab786b-eff3-4fb5-b8c5-161f6b44608b" providerId="ADAL" clId="{B820B8A2-DFA4-4D2C-B93D-884898759434}" dt="2022-05-04T12:33:02.539" v="73" actId="1076"/>
          <ac:spMkLst>
            <pc:docMk/>
            <pc:sldMk cId="1415347575" sldId="2134804967"/>
            <ac:spMk id="36" creationId="{0D7FC634-520B-419D-AA19-AE23BCACBA33}"/>
          </ac:spMkLst>
        </pc:spChg>
      </pc:sldChg>
      <pc:sldChg chg="del">
        <pc:chgData name="ZINCK Yves [CEGEE]" userId="58ab786b-eff3-4fb5-b8c5-161f6b44608b" providerId="ADAL" clId="{B820B8A2-DFA4-4D2C-B93D-884898759434}" dt="2022-05-04T13:07:47.702" v="76" actId="47"/>
        <pc:sldMkLst>
          <pc:docMk/>
          <pc:sldMk cId="409637027" sldId="2134804968"/>
        </pc:sldMkLst>
      </pc:sldChg>
      <pc:sldChg chg="del">
        <pc:chgData name="ZINCK Yves [CEGEE]" userId="58ab786b-eff3-4fb5-b8c5-161f6b44608b" providerId="ADAL" clId="{B820B8A2-DFA4-4D2C-B93D-884898759434}" dt="2022-05-04T13:07:48.713" v="77" actId="47"/>
        <pc:sldMkLst>
          <pc:docMk/>
          <pc:sldMk cId="414277990" sldId="2134804969"/>
        </pc:sldMkLst>
      </pc:sldChg>
      <pc:sldChg chg="del">
        <pc:chgData name="ZINCK Yves [CEGEE]" userId="58ab786b-eff3-4fb5-b8c5-161f6b44608b" providerId="ADAL" clId="{B820B8A2-DFA4-4D2C-B93D-884898759434}" dt="2022-05-04T12:35:25.413" v="75" actId="47"/>
        <pc:sldMkLst>
          <pc:docMk/>
          <pc:sldMk cId="3738501373" sldId="2134804970"/>
        </pc:sldMkLst>
      </pc:sldChg>
      <pc:sldChg chg="addSp modSp">
        <pc:chgData name="ZINCK Yves [CEGEE]" userId="58ab786b-eff3-4fb5-b8c5-161f6b44608b" providerId="ADAL" clId="{B820B8A2-DFA4-4D2C-B93D-884898759434}" dt="2022-05-04T13:33:30.072" v="164"/>
        <pc:sldMkLst>
          <pc:docMk/>
          <pc:sldMk cId="2580934269" sldId="2134804971"/>
        </pc:sldMkLst>
        <pc:spChg chg="add mod">
          <ac:chgData name="ZINCK Yves [CEGEE]" userId="58ab786b-eff3-4fb5-b8c5-161f6b44608b" providerId="ADAL" clId="{B820B8A2-DFA4-4D2C-B93D-884898759434}" dt="2022-05-04T13:33:30.072" v="164"/>
          <ac:spMkLst>
            <pc:docMk/>
            <pc:sldMk cId="2580934269" sldId="2134804971"/>
            <ac:spMk id="18" creationId="{AA310358-1797-4131-80E5-CB22416A18DD}"/>
          </ac:spMkLst>
        </pc:spChg>
      </pc:sldChg>
      <pc:sldChg chg="del">
        <pc:chgData name="ZINCK Yves [CEGEE]" userId="58ab786b-eff3-4fb5-b8c5-161f6b44608b" providerId="ADAL" clId="{B820B8A2-DFA4-4D2C-B93D-884898759434}" dt="2022-05-04T13:21:16.509" v="118"/>
        <pc:sldMkLst>
          <pc:docMk/>
          <pc:sldMk cId="81354704" sldId="2134804977"/>
        </pc:sldMkLst>
      </pc:sldChg>
      <pc:sldChg chg="del">
        <pc:chgData name="ZINCK Yves [CEGEE]" userId="58ab786b-eff3-4fb5-b8c5-161f6b44608b" providerId="ADAL" clId="{B820B8A2-DFA4-4D2C-B93D-884898759434}" dt="2022-05-04T13:08:05.831" v="78" actId="47"/>
        <pc:sldMkLst>
          <pc:docMk/>
          <pc:sldMk cId="1176280492" sldId="2134804977"/>
        </pc:sldMkLst>
      </pc:sldChg>
      <pc:sldChg chg="add del">
        <pc:chgData name="ZINCK Yves [CEGEE]" userId="58ab786b-eff3-4fb5-b8c5-161f6b44608b" providerId="ADAL" clId="{B820B8A2-DFA4-4D2C-B93D-884898759434}" dt="2022-05-04T13:20:54.001" v="117" actId="47"/>
        <pc:sldMkLst>
          <pc:docMk/>
          <pc:sldMk cId="3716153004" sldId="2134804977"/>
        </pc:sldMkLst>
      </pc:sldChg>
      <pc:sldMasterChg chg="modSldLayout">
        <pc:chgData name="ZINCK Yves [CEGEE]" userId="58ab786b-eff3-4fb5-b8c5-161f6b44608b" providerId="ADAL" clId="{B820B8A2-DFA4-4D2C-B93D-884898759434}" dt="2022-05-04T13:28:10.501" v="151"/>
        <pc:sldMasterMkLst>
          <pc:docMk/>
          <pc:sldMasterMk cId="1384910722" sldId="2147483690"/>
        </pc:sldMasterMkLst>
        <pc:sldLayoutChg chg="addSp delSp modSp mod">
          <pc:chgData name="ZINCK Yves [CEGEE]" userId="58ab786b-eff3-4fb5-b8c5-161f6b44608b" providerId="ADAL" clId="{B820B8A2-DFA4-4D2C-B93D-884898759434}" dt="2022-05-04T13:24:08.908" v="124"/>
          <pc:sldLayoutMkLst>
            <pc:docMk/>
            <pc:sldMasterMk cId="1384910722" sldId="2147483690"/>
            <pc:sldLayoutMk cId="683706396" sldId="2147483696"/>
          </pc:sldLayoutMkLst>
          <pc:picChg chg="add mod">
            <ac:chgData name="ZINCK Yves [CEGEE]" userId="58ab786b-eff3-4fb5-b8c5-161f6b44608b" providerId="ADAL" clId="{B820B8A2-DFA4-4D2C-B93D-884898759434}" dt="2022-05-04T13:24:08.908" v="124"/>
            <ac:picMkLst>
              <pc:docMk/>
              <pc:sldMasterMk cId="1384910722" sldId="2147483690"/>
              <pc:sldLayoutMk cId="683706396" sldId="2147483696"/>
              <ac:picMk id="9" creationId="{57ADF73F-6CDD-4731-9963-725415926111}"/>
            </ac:picMkLst>
          </pc:picChg>
          <pc:picChg chg="del">
            <ac:chgData name="ZINCK Yves [CEGEE]" userId="58ab786b-eff3-4fb5-b8c5-161f6b44608b" providerId="ADAL" clId="{B820B8A2-DFA4-4D2C-B93D-884898759434}" dt="2022-05-04T13:24:08.500" v="123" actId="478"/>
            <ac:picMkLst>
              <pc:docMk/>
              <pc:sldMasterMk cId="1384910722" sldId="2147483690"/>
              <pc:sldLayoutMk cId="683706396" sldId="2147483696"/>
              <ac:picMk id="12" creationId="{DF8C6C31-7D7B-47B9-8A52-F9215569A4C0}"/>
            </ac:picMkLst>
          </pc:picChg>
        </pc:sldLayoutChg>
        <pc:sldLayoutChg chg="addSp delSp modSp mod">
          <pc:chgData name="ZINCK Yves [CEGEE]" userId="58ab786b-eff3-4fb5-b8c5-161f6b44608b" providerId="ADAL" clId="{B820B8A2-DFA4-4D2C-B93D-884898759434}" dt="2022-05-04T13:24:19.613" v="126"/>
          <pc:sldLayoutMkLst>
            <pc:docMk/>
            <pc:sldMasterMk cId="1384910722" sldId="2147483690"/>
            <pc:sldLayoutMk cId="3840558000" sldId="2147483697"/>
          </pc:sldLayoutMkLst>
          <pc:picChg chg="del">
            <ac:chgData name="ZINCK Yves [CEGEE]" userId="58ab786b-eff3-4fb5-b8c5-161f6b44608b" providerId="ADAL" clId="{B820B8A2-DFA4-4D2C-B93D-884898759434}" dt="2022-05-04T13:24:18.550" v="125" actId="478"/>
            <ac:picMkLst>
              <pc:docMk/>
              <pc:sldMasterMk cId="1384910722" sldId="2147483690"/>
              <pc:sldLayoutMk cId="3840558000" sldId="2147483697"/>
              <ac:picMk id="10" creationId="{6EACE135-59D9-484C-AA32-3E7FCBCEA79E}"/>
            </ac:picMkLst>
          </pc:picChg>
          <pc:picChg chg="add mod">
            <ac:chgData name="ZINCK Yves [CEGEE]" userId="58ab786b-eff3-4fb5-b8c5-161f6b44608b" providerId="ADAL" clId="{B820B8A2-DFA4-4D2C-B93D-884898759434}" dt="2022-05-04T13:24:19.613" v="126"/>
            <ac:picMkLst>
              <pc:docMk/>
              <pc:sldMasterMk cId="1384910722" sldId="2147483690"/>
              <pc:sldLayoutMk cId="3840558000" sldId="2147483697"/>
              <ac:picMk id="13" creationId="{57EC005B-3523-4511-8F64-F39A053745C9}"/>
            </ac:picMkLst>
          </pc:picChg>
        </pc:sldLayoutChg>
        <pc:sldLayoutChg chg="addSp modSp">
          <pc:chgData name="ZINCK Yves [CEGEE]" userId="58ab786b-eff3-4fb5-b8c5-161f6b44608b" providerId="ADAL" clId="{B820B8A2-DFA4-4D2C-B93D-884898759434}" dt="2022-05-04T13:27:53.229" v="135"/>
          <pc:sldLayoutMkLst>
            <pc:docMk/>
            <pc:sldMasterMk cId="1384910722" sldId="2147483690"/>
            <pc:sldLayoutMk cId="2667283817" sldId="2147483698"/>
          </pc:sldLayoutMkLst>
          <pc:picChg chg="add mod">
            <ac:chgData name="ZINCK Yves [CEGEE]" userId="58ab786b-eff3-4fb5-b8c5-161f6b44608b" providerId="ADAL" clId="{B820B8A2-DFA4-4D2C-B93D-884898759434}" dt="2022-05-04T13:27:53.229" v="135"/>
            <ac:picMkLst>
              <pc:docMk/>
              <pc:sldMasterMk cId="1384910722" sldId="2147483690"/>
              <pc:sldLayoutMk cId="2667283817" sldId="2147483698"/>
              <ac:picMk id="8" creationId="{49B4F7AA-A2CB-45AC-A5A8-26CFD8E8C480}"/>
            </ac:picMkLst>
          </pc:picChg>
        </pc:sldLayoutChg>
        <pc:sldLayoutChg chg="addSp modSp">
          <pc:chgData name="ZINCK Yves [CEGEE]" userId="58ab786b-eff3-4fb5-b8c5-161f6b44608b" providerId="ADAL" clId="{B820B8A2-DFA4-4D2C-B93D-884898759434}" dt="2022-05-04T13:27:55.220" v="136"/>
          <pc:sldLayoutMkLst>
            <pc:docMk/>
            <pc:sldMasterMk cId="1384910722" sldId="2147483690"/>
            <pc:sldLayoutMk cId="4026086948" sldId="2147483699"/>
          </pc:sldLayoutMkLst>
          <pc:picChg chg="add mod">
            <ac:chgData name="ZINCK Yves [CEGEE]" userId="58ab786b-eff3-4fb5-b8c5-161f6b44608b" providerId="ADAL" clId="{B820B8A2-DFA4-4D2C-B93D-884898759434}" dt="2022-05-04T13:27:55.220" v="136"/>
            <ac:picMkLst>
              <pc:docMk/>
              <pc:sldMasterMk cId="1384910722" sldId="2147483690"/>
              <pc:sldLayoutMk cId="4026086948" sldId="2147483699"/>
              <ac:picMk id="12" creationId="{46344033-7387-4075-AFBE-74EAB9C8EB90}"/>
            </ac:picMkLst>
          </pc:picChg>
        </pc:sldLayoutChg>
        <pc:sldLayoutChg chg="addSp modSp">
          <pc:chgData name="ZINCK Yves [CEGEE]" userId="58ab786b-eff3-4fb5-b8c5-161f6b44608b" providerId="ADAL" clId="{B820B8A2-DFA4-4D2C-B93D-884898759434}" dt="2022-05-04T13:27:56.255" v="137"/>
          <pc:sldLayoutMkLst>
            <pc:docMk/>
            <pc:sldMasterMk cId="1384910722" sldId="2147483690"/>
            <pc:sldLayoutMk cId="3291649928" sldId="2147483700"/>
          </pc:sldLayoutMkLst>
          <pc:picChg chg="add mod">
            <ac:chgData name="ZINCK Yves [CEGEE]" userId="58ab786b-eff3-4fb5-b8c5-161f6b44608b" providerId="ADAL" clId="{B820B8A2-DFA4-4D2C-B93D-884898759434}" dt="2022-05-04T13:27:56.255" v="137"/>
            <ac:picMkLst>
              <pc:docMk/>
              <pc:sldMasterMk cId="1384910722" sldId="2147483690"/>
              <pc:sldLayoutMk cId="3291649928" sldId="2147483700"/>
              <ac:picMk id="11" creationId="{A2EDC606-CFE3-4FDF-94DC-EBBFF40C0C97}"/>
            </ac:picMkLst>
          </pc:picChg>
        </pc:sldLayoutChg>
        <pc:sldLayoutChg chg="addSp modSp">
          <pc:chgData name="ZINCK Yves [CEGEE]" userId="58ab786b-eff3-4fb5-b8c5-161f6b44608b" providerId="ADAL" clId="{B820B8A2-DFA4-4D2C-B93D-884898759434}" dt="2022-05-04T13:27:57.205" v="138"/>
          <pc:sldLayoutMkLst>
            <pc:docMk/>
            <pc:sldMasterMk cId="1384910722" sldId="2147483690"/>
            <pc:sldLayoutMk cId="1828086144" sldId="2147483701"/>
          </pc:sldLayoutMkLst>
          <pc:picChg chg="add mod">
            <ac:chgData name="ZINCK Yves [CEGEE]" userId="58ab786b-eff3-4fb5-b8c5-161f6b44608b" providerId="ADAL" clId="{B820B8A2-DFA4-4D2C-B93D-884898759434}" dt="2022-05-04T13:27:57.205" v="138"/>
            <ac:picMkLst>
              <pc:docMk/>
              <pc:sldMasterMk cId="1384910722" sldId="2147483690"/>
              <pc:sldLayoutMk cId="1828086144" sldId="2147483701"/>
              <ac:picMk id="11" creationId="{174FD7AE-FCA3-41C0-98A6-333D4355979D}"/>
            </ac:picMkLst>
          </pc:picChg>
        </pc:sldLayoutChg>
        <pc:sldLayoutChg chg="addSp modSp">
          <pc:chgData name="ZINCK Yves [CEGEE]" userId="58ab786b-eff3-4fb5-b8c5-161f6b44608b" providerId="ADAL" clId="{B820B8A2-DFA4-4D2C-B93D-884898759434}" dt="2022-05-04T13:27:58.046" v="139"/>
          <pc:sldLayoutMkLst>
            <pc:docMk/>
            <pc:sldMasterMk cId="1384910722" sldId="2147483690"/>
            <pc:sldLayoutMk cId="2473973758" sldId="2147483702"/>
          </pc:sldLayoutMkLst>
          <pc:picChg chg="add mod">
            <ac:chgData name="ZINCK Yves [CEGEE]" userId="58ab786b-eff3-4fb5-b8c5-161f6b44608b" providerId="ADAL" clId="{B820B8A2-DFA4-4D2C-B93D-884898759434}" dt="2022-05-04T13:27:58.046" v="139"/>
            <ac:picMkLst>
              <pc:docMk/>
              <pc:sldMasterMk cId="1384910722" sldId="2147483690"/>
              <pc:sldLayoutMk cId="2473973758" sldId="2147483702"/>
              <ac:picMk id="12" creationId="{11A7D824-26BF-42F4-A7E3-6139794F4834}"/>
            </ac:picMkLst>
          </pc:picChg>
        </pc:sldLayoutChg>
        <pc:sldLayoutChg chg="addSp modSp">
          <pc:chgData name="ZINCK Yves [CEGEE]" userId="58ab786b-eff3-4fb5-b8c5-161f6b44608b" providerId="ADAL" clId="{B820B8A2-DFA4-4D2C-B93D-884898759434}" dt="2022-05-04T13:27:58.990" v="140"/>
          <pc:sldLayoutMkLst>
            <pc:docMk/>
            <pc:sldMasterMk cId="1384910722" sldId="2147483690"/>
            <pc:sldLayoutMk cId="1854632220" sldId="2147483703"/>
          </pc:sldLayoutMkLst>
          <pc:picChg chg="add mod">
            <ac:chgData name="ZINCK Yves [CEGEE]" userId="58ab786b-eff3-4fb5-b8c5-161f6b44608b" providerId="ADAL" clId="{B820B8A2-DFA4-4D2C-B93D-884898759434}" dt="2022-05-04T13:27:58.990" v="140"/>
            <ac:picMkLst>
              <pc:docMk/>
              <pc:sldMasterMk cId="1384910722" sldId="2147483690"/>
              <pc:sldLayoutMk cId="1854632220" sldId="2147483703"/>
              <ac:picMk id="12" creationId="{E6F388A2-3D4C-4BF5-9383-36A252CE9CD3}"/>
            </ac:picMkLst>
          </pc:picChg>
        </pc:sldLayoutChg>
        <pc:sldLayoutChg chg="addSp modSp">
          <pc:chgData name="ZINCK Yves [CEGEE]" userId="58ab786b-eff3-4fb5-b8c5-161f6b44608b" providerId="ADAL" clId="{B820B8A2-DFA4-4D2C-B93D-884898759434}" dt="2022-05-04T13:27:59.785" v="141"/>
          <pc:sldLayoutMkLst>
            <pc:docMk/>
            <pc:sldMasterMk cId="1384910722" sldId="2147483690"/>
            <pc:sldLayoutMk cId="1261513232" sldId="2147483704"/>
          </pc:sldLayoutMkLst>
          <pc:picChg chg="add mod">
            <ac:chgData name="ZINCK Yves [CEGEE]" userId="58ab786b-eff3-4fb5-b8c5-161f6b44608b" providerId="ADAL" clId="{B820B8A2-DFA4-4D2C-B93D-884898759434}" dt="2022-05-04T13:27:59.785" v="141"/>
            <ac:picMkLst>
              <pc:docMk/>
              <pc:sldMasterMk cId="1384910722" sldId="2147483690"/>
              <pc:sldLayoutMk cId="1261513232" sldId="2147483704"/>
              <ac:picMk id="11" creationId="{317D60DC-ACFE-4D4A-B35D-90F9628B6A63}"/>
            </ac:picMkLst>
          </pc:picChg>
        </pc:sldLayoutChg>
        <pc:sldLayoutChg chg="addSp modSp">
          <pc:chgData name="ZINCK Yves [CEGEE]" userId="58ab786b-eff3-4fb5-b8c5-161f6b44608b" providerId="ADAL" clId="{B820B8A2-DFA4-4D2C-B93D-884898759434}" dt="2022-05-04T13:28:00.645" v="142"/>
          <pc:sldLayoutMkLst>
            <pc:docMk/>
            <pc:sldMasterMk cId="1384910722" sldId="2147483690"/>
            <pc:sldLayoutMk cId="4145090878" sldId="2147483705"/>
          </pc:sldLayoutMkLst>
          <pc:picChg chg="add mod">
            <ac:chgData name="ZINCK Yves [CEGEE]" userId="58ab786b-eff3-4fb5-b8c5-161f6b44608b" providerId="ADAL" clId="{B820B8A2-DFA4-4D2C-B93D-884898759434}" dt="2022-05-04T13:28:00.645" v="142"/>
            <ac:picMkLst>
              <pc:docMk/>
              <pc:sldMasterMk cId="1384910722" sldId="2147483690"/>
              <pc:sldLayoutMk cId="4145090878" sldId="2147483705"/>
              <ac:picMk id="9" creationId="{FF33A636-722B-46B9-8CB1-5E170B5A20A4}"/>
            </ac:picMkLst>
          </pc:picChg>
        </pc:sldLayoutChg>
        <pc:sldLayoutChg chg="addSp modSp">
          <pc:chgData name="ZINCK Yves [CEGEE]" userId="58ab786b-eff3-4fb5-b8c5-161f6b44608b" providerId="ADAL" clId="{B820B8A2-DFA4-4D2C-B93D-884898759434}" dt="2022-05-04T13:28:01.504" v="143"/>
          <pc:sldLayoutMkLst>
            <pc:docMk/>
            <pc:sldMasterMk cId="1384910722" sldId="2147483690"/>
            <pc:sldLayoutMk cId="3629789694" sldId="2147483706"/>
          </pc:sldLayoutMkLst>
          <pc:picChg chg="add mod">
            <ac:chgData name="ZINCK Yves [CEGEE]" userId="58ab786b-eff3-4fb5-b8c5-161f6b44608b" providerId="ADAL" clId="{B820B8A2-DFA4-4D2C-B93D-884898759434}" dt="2022-05-04T13:28:01.504" v="143"/>
            <ac:picMkLst>
              <pc:docMk/>
              <pc:sldMasterMk cId="1384910722" sldId="2147483690"/>
              <pc:sldLayoutMk cId="3629789694" sldId="2147483706"/>
              <ac:picMk id="11" creationId="{AAD074CA-7767-421E-B5EF-62C634E395DF}"/>
            </ac:picMkLst>
          </pc:picChg>
        </pc:sldLayoutChg>
        <pc:sldLayoutChg chg="addSp modSp">
          <pc:chgData name="ZINCK Yves [CEGEE]" userId="58ab786b-eff3-4fb5-b8c5-161f6b44608b" providerId="ADAL" clId="{B820B8A2-DFA4-4D2C-B93D-884898759434}" dt="2022-05-04T13:28:02.310" v="144"/>
          <pc:sldLayoutMkLst>
            <pc:docMk/>
            <pc:sldMasterMk cId="1384910722" sldId="2147483690"/>
            <pc:sldLayoutMk cId="3978534226" sldId="2147483707"/>
          </pc:sldLayoutMkLst>
          <pc:picChg chg="add mod">
            <ac:chgData name="ZINCK Yves [CEGEE]" userId="58ab786b-eff3-4fb5-b8c5-161f6b44608b" providerId="ADAL" clId="{B820B8A2-DFA4-4D2C-B93D-884898759434}" dt="2022-05-04T13:28:02.310" v="144"/>
            <ac:picMkLst>
              <pc:docMk/>
              <pc:sldMasterMk cId="1384910722" sldId="2147483690"/>
              <pc:sldLayoutMk cId="3978534226" sldId="2147483707"/>
              <ac:picMk id="12" creationId="{5DEA59D4-0433-4706-BD61-92BD0EDC626E}"/>
            </ac:picMkLst>
          </pc:picChg>
        </pc:sldLayoutChg>
        <pc:sldLayoutChg chg="addSp modSp">
          <pc:chgData name="ZINCK Yves [CEGEE]" userId="58ab786b-eff3-4fb5-b8c5-161f6b44608b" providerId="ADAL" clId="{B820B8A2-DFA4-4D2C-B93D-884898759434}" dt="2022-05-04T13:28:03.076" v="145"/>
          <pc:sldLayoutMkLst>
            <pc:docMk/>
            <pc:sldMasterMk cId="1384910722" sldId="2147483690"/>
            <pc:sldLayoutMk cId="382245240" sldId="2147483708"/>
          </pc:sldLayoutMkLst>
          <pc:picChg chg="add mod">
            <ac:chgData name="ZINCK Yves [CEGEE]" userId="58ab786b-eff3-4fb5-b8c5-161f6b44608b" providerId="ADAL" clId="{B820B8A2-DFA4-4D2C-B93D-884898759434}" dt="2022-05-04T13:28:03.076" v="145"/>
            <ac:picMkLst>
              <pc:docMk/>
              <pc:sldMasterMk cId="1384910722" sldId="2147483690"/>
              <pc:sldLayoutMk cId="382245240" sldId="2147483708"/>
              <ac:picMk id="13" creationId="{0AF6010B-2A6C-4969-A02D-223DD1F2E2AB}"/>
            </ac:picMkLst>
          </pc:picChg>
        </pc:sldLayoutChg>
        <pc:sldLayoutChg chg="addSp modSp">
          <pc:chgData name="ZINCK Yves [CEGEE]" userId="58ab786b-eff3-4fb5-b8c5-161f6b44608b" providerId="ADAL" clId="{B820B8A2-DFA4-4D2C-B93D-884898759434}" dt="2022-05-04T13:28:04.278" v="146"/>
          <pc:sldLayoutMkLst>
            <pc:docMk/>
            <pc:sldMasterMk cId="1384910722" sldId="2147483690"/>
            <pc:sldLayoutMk cId="2206034784" sldId="2147483709"/>
          </pc:sldLayoutMkLst>
          <pc:picChg chg="add mod">
            <ac:chgData name="ZINCK Yves [CEGEE]" userId="58ab786b-eff3-4fb5-b8c5-161f6b44608b" providerId="ADAL" clId="{B820B8A2-DFA4-4D2C-B93D-884898759434}" dt="2022-05-04T13:28:04.278" v="146"/>
            <ac:picMkLst>
              <pc:docMk/>
              <pc:sldMasterMk cId="1384910722" sldId="2147483690"/>
              <pc:sldLayoutMk cId="2206034784" sldId="2147483709"/>
              <ac:picMk id="13" creationId="{AFF70BF2-177F-4DA0-B2B7-B7764A3FA18D}"/>
            </ac:picMkLst>
          </pc:picChg>
        </pc:sldLayoutChg>
        <pc:sldLayoutChg chg="addSp modSp">
          <pc:chgData name="ZINCK Yves [CEGEE]" userId="58ab786b-eff3-4fb5-b8c5-161f6b44608b" providerId="ADAL" clId="{B820B8A2-DFA4-4D2C-B93D-884898759434}" dt="2022-05-04T13:28:05.472" v="147"/>
          <pc:sldLayoutMkLst>
            <pc:docMk/>
            <pc:sldMasterMk cId="1384910722" sldId="2147483690"/>
            <pc:sldLayoutMk cId="1992355215" sldId="2147483710"/>
          </pc:sldLayoutMkLst>
          <pc:picChg chg="add mod">
            <ac:chgData name="ZINCK Yves [CEGEE]" userId="58ab786b-eff3-4fb5-b8c5-161f6b44608b" providerId="ADAL" clId="{B820B8A2-DFA4-4D2C-B93D-884898759434}" dt="2022-05-04T13:28:05.472" v="147"/>
            <ac:picMkLst>
              <pc:docMk/>
              <pc:sldMasterMk cId="1384910722" sldId="2147483690"/>
              <pc:sldLayoutMk cId="1992355215" sldId="2147483710"/>
              <ac:picMk id="9" creationId="{2C9EE60D-B16B-4033-A28B-C4224BF399A8}"/>
            </ac:picMkLst>
          </pc:picChg>
        </pc:sldLayoutChg>
        <pc:sldLayoutChg chg="addSp modSp">
          <pc:chgData name="ZINCK Yves [CEGEE]" userId="58ab786b-eff3-4fb5-b8c5-161f6b44608b" providerId="ADAL" clId="{B820B8A2-DFA4-4D2C-B93D-884898759434}" dt="2022-05-04T13:28:06.537" v="148"/>
          <pc:sldLayoutMkLst>
            <pc:docMk/>
            <pc:sldMasterMk cId="1384910722" sldId="2147483690"/>
            <pc:sldLayoutMk cId="3144094954" sldId="2147483711"/>
          </pc:sldLayoutMkLst>
          <pc:picChg chg="add mod">
            <ac:chgData name="ZINCK Yves [CEGEE]" userId="58ab786b-eff3-4fb5-b8c5-161f6b44608b" providerId="ADAL" clId="{B820B8A2-DFA4-4D2C-B93D-884898759434}" dt="2022-05-04T13:28:06.537" v="148"/>
            <ac:picMkLst>
              <pc:docMk/>
              <pc:sldMasterMk cId="1384910722" sldId="2147483690"/>
              <pc:sldLayoutMk cId="3144094954" sldId="2147483711"/>
              <ac:picMk id="11" creationId="{2A7F6736-5F40-4024-87BC-036AE301C5D6}"/>
            </ac:picMkLst>
          </pc:picChg>
        </pc:sldLayoutChg>
        <pc:sldLayoutChg chg="addSp modSp">
          <pc:chgData name="ZINCK Yves [CEGEE]" userId="58ab786b-eff3-4fb5-b8c5-161f6b44608b" providerId="ADAL" clId="{B820B8A2-DFA4-4D2C-B93D-884898759434}" dt="2022-05-04T13:28:07.366" v="149"/>
          <pc:sldLayoutMkLst>
            <pc:docMk/>
            <pc:sldMasterMk cId="1384910722" sldId="2147483690"/>
            <pc:sldLayoutMk cId="3412999175" sldId="2147483712"/>
          </pc:sldLayoutMkLst>
          <pc:picChg chg="add mod">
            <ac:chgData name="ZINCK Yves [CEGEE]" userId="58ab786b-eff3-4fb5-b8c5-161f6b44608b" providerId="ADAL" clId="{B820B8A2-DFA4-4D2C-B93D-884898759434}" dt="2022-05-04T13:28:07.366" v="149"/>
            <ac:picMkLst>
              <pc:docMk/>
              <pc:sldMasterMk cId="1384910722" sldId="2147483690"/>
              <pc:sldLayoutMk cId="3412999175" sldId="2147483712"/>
              <ac:picMk id="11" creationId="{8EDD0C4D-BE31-41D9-BC70-E56745DAF646}"/>
            </ac:picMkLst>
          </pc:picChg>
        </pc:sldLayoutChg>
        <pc:sldLayoutChg chg="addSp delSp modSp">
          <pc:chgData name="ZINCK Yves [CEGEE]" userId="58ab786b-eff3-4fb5-b8c5-161f6b44608b" providerId="ADAL" clId="{B820B8A2-DFA4-4D2C-B93D-884898759434}" dt="2022-05-04T13:28:10.501" v="151"/>
          <pc:sldLayoutMkLst>
            <pc:docMk/>
            <pc:sldMasterMk cId="1384910722" sldId="2147483690"/>
            <pc:sldLayoutMk cId="3133611917" sldId="2147483733"/>
          </pc:sldLayoutMkLst>
          <pc:picChg chg="add del mod">
            <ac:chgData name="ZINCK Yves [CEGEE]" userId="58ab786b-eff3-4fb5-b8c5-161f6b44608b" providerId="ADAL" clId="{B820B8A2-DFA4-4D2C-B93D-884898759434}" dt="2022-05-04T13:28:10.501" v="151"/>
            <ac:picMkLst>
              <pc:docMk/>
              <pc:sldMasterMk cId="1384910722" sldId="2147483690"/>
              <pc:sldLayoutMk cId="3133611917" sldId="2147483733"/>
              <ac:picMk id="3" creationId="{A56CFC43-CDA8-402C-B3E9-492A40F3A1E7}"/>
            </ac:picMkLst>
          </pc:picChg>
        </pc:sldLayoutChg>
        <pc:sldLayoutChg chg="addSp delSp modSp mod">
          <pc:chgData name="ZINCK Yves [CEGEE]" userId="58ab786b-eff3-4fb5-b8c5-161f6b44608b" providerId="ADAL" clId="{B820B8A2-DFA4-4D2C-B93D-884898759434}" dt="2022-05-04T13:23:54.908" v="122"/>
          <pc:sldLayoutMkLst>
            <pc:docMk/>
            <pc:sldMasterMk cId="1384910722" sldId="2147483690"/>
            <pc:sldLayoutMk cId="2424526469" sldId="2147483740"/>
          </pc:sldLayoutMkLst>
          <pc:picChg chg="del">
            <ac:chgData name="ZINCK Yves [CEGEE]" userId="58ab786b-eff3-4fb5-b8c5-161f6b44608b" providerId="ADAL" clId="{B820B8A2-DFA4-4D2C-B93D-884898759434}" dt="2022-05-04T13:23:54.302" v="121" actId="478"/>
            <ac:picMkLst>
              <pc:docMk/>
              <pc:sldMasterMk cId="1384910722" sldId="2147483690"/>
              <pc:sldLayoutMk cId="2424526469" sldId="2147483740"/>
              <ac:picMk id="23" creationId="{B118B9DB-4C04-4B63-8944-C9D098266FA1}"/>
            </ac:picMkLst>
          </pc:picChg>
          <pc:picChg chg="add mod">
            <ac:chgData name="ZINCK Yves [CEGEE]" userId="58ab786b-eff3-4fb5-b8c5-161f6b44608b" providerId="ADAL" clId="{B820B8A2-DFA4-4D2C-B93D-884898759434}" dt="2022-05-04T13:23:54.908" v="122"/>
            <ac:picMkLst>
              <pc:docMk/>
              <pc:sldMasterMk cId="1384910722" sldId="2147483690"/>
              <pc:sldLayoutMk cId="2424526469" sldId="2147483740"/>
              <ac:picMk id="25" creationId="{F4B721A2-CDFD-40CB-9248-35443E7CB44C}"/>
            </ac:picMkLst>
          </pc:picChg>
        </pc:sldLayoutChg>
        <pc:sldLayoutChg chg="addSp modSp">
          <pc:chgData name="ZINCK Yves [CEGEE]" userId="58ab786b-eff3-4fb5-b8c5-161f6b44608b" providerId="ADAL" clId="{B820B8A2-DFA4-4D2C-B93D-884898759434}" dt="2022-05-04T13:27:12.761" v="129"/>
          <pc:sldLayoutMkLst>
            <pc:docMk/>
            <pc:sldMasterMk cId="1384910722" sldId="2147483690"/>
            <pc:sldLayoutMk cId="807203463" sldId="2147483742"/>
          </pc:sldLayoutMkLst>
          <pc:picChg chg="add mod">
            <ac:chgData name="ZINCK Yves [CEGEE]" userId="58ab786b-eff3-4fb5-b8c5-161f6b44608b" providerId="ADAL" clId="{B820B8A2-DFA4-4D2C-B93D-884898759434}" dt="2022-05-04T13:27:12.761" v="129"/>
            <ac:picMkLst>
              <pc:docMk/>
              <pc:sldMasterMk cId="1384910722" sldId="2147483690"/>
              <pc:sldLayoutMk cId="807203463" sldId="2147483742"/>
              <ac:picMk id="5" creationId="{44F65F0A-9425-48EE-83C0-158D7942CB2E}"/>
            </ac:picMkLst>
          </pc:picChg>
        </pc:sldLayoutChg>
        <pc:sldLayoutChg chg="addSp modSp">
          <pc:chgData name="ZINCK Yves [CEGEE]" userId="58ab786b-eff3-4fb5-b8c5-161f6b44608b" providerId="ADAL" clId="{B820B8A2-DFA4-4D2C-B93D-884898759434}" dt="2022-05-04T13:27:17.246" v="130"/>
          <pc:sldLayoutMkLst>
            <pc:docMk/>
            <pc:sldMasterMk cId="1384910722" sldId="2147483690"/>
            <pc:sldLayoutMk cId="865797553" sldId="2147483743"/>
          </pc:sldLayoutMkLst>
          <pc:picChg chg="add mod">
            <ac:chgData name="ZINCK Yves [CEGEE]" userId="58ab786b-eff3-4fb5-b8c5-161f6b44608b" providerId="ADAL" clId="{B820B8A2-DFA4-4D2C-B93D-884898759434}" dt="2022-05-04T13:27:17.246" v="130"/>
            <ac:picMkLst>
              <pc:docMk/>
              <pc:sldMasterMk cId="1384910722" sldId="2147483690"/>
              <pc:sldLayoutMk cId="865797553" sldId="2147483743"/>
              <ac:picMk id="6" creationId="{CDBD5678-E3B9-453E-8989-AA2FBB384E3A}"/>
            </ac:picMkLst>
          </pc:picChg>
        </pc:sldLayoutChg>
        <pc:sldLayoutChg chg="addSp modSp">
          <pc:chgData name="ZINCK Yves [CEGEE]" userId="58ab786b-eff3-4fb5-b8c5-161f6b44608b" providerId="ADAL" clId="{B820B8A2-DFA4-4D2C-B93D-884898759434}" dt="2022-05-04T13:27:18.756" v="131"/>
          <pc:sldLayoutMkLst>
            <pc:docMk/>
            <pc:sldMasterMk cId="1384910722" sldId="2147483690"/>
            <pc:sldLayoutMk cId="420840073" sldId="2147483744"/>
          </pc:sldLayoutMkLst>
          <pc:picChg chg="add mod">
            <ac:chgData name="ZINCK Yves [CEGEE]" userId="58ab786b-eff3-4fb5-b8c5-161f6b44608b" providerId="ADAL" clId="{B820B8A2-DFA4-4D2C-B93D-884898759434}" dt="2022-05-04T13:27:18.756" v="131"/>
            <ac:picMkLst>
              <pc:docMk/>
              <pc:sldMasterMk cId="1384910722" sldId="2147483690"/>
              <pc:sldLayoutMk cId="420840073" sldId="2147483744"/>
              <ac:picMk id="5" creationId="{402345FD-0E18-44F2-AF60-875A5D8A058A}"/>
            </ac:picMkLst>
          </pc:picChg>
        </pc:sldLayoutChg>
        <pc:sldLayoutChg chg="addSp modSp">
          <pc:chgData name="ZINCK Yves [CEGEE]" userId="58ab786b-eff3-4fb5-b8c5-161f6b44608b" providerId="ADAL" clId="{B820B8A2-DFA4-4D2C-B93D-884898759434}" dt="2022-05-04T13:27:19.831" v="132"/>
          <pc:sldLayoutMkLst>
            <pc:docMk/>
            <pc:sldMasterMk cId="1384910722" sldId="2147483690"/>
            <pc:sldLayoutMk cId="2601044186" sldId="2147483745"/>
          </pc:sldLayoutMkLst>
          <pc:picChg chg="add mod">
            <ac:chgData name="ZINCK Yves [CEGEE]" userId="58ab786b-eff3-4fb5-b8c5-161f6b44608b" providerId="ADAL" clId="{B820B8A2-DFA4-4D2C-B93D-884898759434}" dt="2022-05-04T13:27:19.831" v="132"/>
            <ac:picMkLst>
              <pc:docMk/>
              <pc:sldMasterMk cId="1384910722" sldId="2147483690"/>
              <pc:sldLayoutMk cId="2601044186" sldId="2147483745"/>
              <ac:picMk id="4" creationId="{AF2ED789-314B-473B-BA62-6EE76EE97E8B}"/>
            </ac:picMkLst>
          </pc:picChg>
        </pc:sldLayoutChg>
        <pc:sldLayoutChg chg="addSp delSp modSp mod">
          <pc:chgData name="ZINCK Yves [CEGEE]" userId="58ab786b-eff3-4fb5-b8c5-161f6b44608b" providerId="ADAL" clId="{B820B8A2-DFA4-4D2C-B93D-884898759434}" dt="2022-05-04T13:27:23.450" v="134" actId="478"/>
          <pc:sldLayoutMkLst>
            <pc:docMk/>
            <pc:sldMasterMk cId="1384910722" sldId="2147483690"/>
            <pc:sldLayoutMk cId="1253826893" sldId="2147483748"/>
          </pc:sldLayoutMkLst>
          <pc:picChg chg="add mod">
            <ac:chgData name="ZINCK Yves [CEGEE]" userId="58ab786b-eff3-4fb5-b8c5-161f6b44608b" providerId="ADAL" clId="{B820B8A2-DFA4-4D2C-B93D-884898759434}" dt="2022-05-04T13:26:25.284" v="127"/>
            <ac:picMkLst>
              <pc:docMk/>
              <pc:sldMasterMk cId="1384910722" sldId="2147483690"/>
              <pc:sldLayoutMk cId="1253826893" sldId="2147483748"/>
              <ac:picMk id="4" creationId="{00C971DF-F0F3-469A-844B-BC7CD069CF10}"/>
            </ac:picMkLst>
          </pc:picChg>
          <pc:picChg chg="add del mod">
            <ac:chgData name="ZINCK Yves [CEGEE]" userId="58ab786b-eff3-4fb5-b8c5-161f6b44608b" providerId="ADAL" clId="{B820B8A2-DFA4-4D2C-B93D-884898759434}" dt="2022-05-04T13:27:23.450" v="134" actId="478"/>
            <ac:picMkLst>
              <pc:docMk/>
              <pc:sldMasterMk cId="1384910722" sldId="2147483690"/>
              <pc:sldLayoutMk cId="1253826893" sldId="2147483748"/>
              <ac:picMk id="6" creationId="{C4AC9247-A82C-4AA1-893A-186E57D3DED3}"/>
            </ac:picMkLst>
          </pc:picChg>
        </pc:sldLayoutChg>
        <pc:sldLayoutChg chg="addSp modSp">
          <pc:chgData name="ZINCK Yves [CEGEE]" userId="58ab786b-eff3-4fb5-b8c5-161f6b44608b" providerId="ADAL" clId="{B820B8A2-DFA4-4D2C-B93D-884898759434}" dt="2022-05-04T13:26:31.085" v="128"/>
          <pc:sldLayoutMkLst>
            <pc:docMk/>
            <pc:sldMasterMk cId="1384910722" sldId="2147483690"/>
            <pc:sldLayoutMk cId="2950384840" sldId="2147483749"/>
          </pc:sldLayoutMkLst>
          <pc:picChg chg="add mod">
            <ac:chgData name="ZINCK Yves [CEGEE]" userId="58ab786b-eff3-4fb5-b8c5-161f6b44608b" providerId="ADAL" clId="{B820B8A2-DFA4-4D2C-B93D-884898759434}" dt="2022-05-04T13:26:31.085" v="128"/>
            <ac:picMkLst>
              <pc:docMk/>
              <pc:sldMasterMk cId="1384910722" sldId="2147483690"/>
              <pc:sldLayoutMk cId="2950384840" sldId="2147483749"/>
              <ac:picMk id="14" creationId="{7A8DB76B-19E2-439E-9458-6E728C617DD4}"/>
            </ac:picMkLst>
          </pc:picChg>
        </pc:sldLayoutChg>
      </pc:sldMasterChg>
    </pc:docChg>
  </pc:docChgLst>
  <pc:docChgLst>
    <pc:chgData name="ZINCK Yves [CEGEE]" userId="58ab786b-eff3-4fb5-b8c5-161f6b44608b" providerId="ADAL" clId="{390D7EB9-498F-4642-B87B-459F37698BFB}"/>
    <pc:docChg chg="custSel delSld modSld">
      <pc:chgData name="ZINCK Yves [CEGEE]" userId="58ab786b-eff3-4fb5-b8c5-161f6b44608b" providerId="ADAL" clId="{390D7EB9-498F-4642-B87B-459F37698BFB}" dt="2022-05-30T07:30:50.925" v="116" actId="6549"/>
      <pc:docMkLst>
        <pc:docMk/>
      </pc:docMkLst>
      <pc:sldChg chg="modSp mod">
        <pc:chgData name="ZINCK Yves [CEGEE]" userId="58ab786b-eff3-4fb5-b8c5-161f6b44608b" providerId="ADAL" clId="{390D7EB9-498F-4642-B87B-459F37698BFB}" dt="2022-05-23T07:25:02.606" v="0" actId="6549"/>
        <pc:sldMkLst>
          <pc:docMk/>
          <pc:sldMk cId="4095438163" sldId="2134804930"/>
        </pc:sldMkLst>
        <pc:spChg chg="mod">
          <ac:chgData name="ZINCK Yves [CEGEE]" userId="58ab786b-eff3-4fb5-b8c5-161f6b44608b" providerId="ADAL" clId="{390D7EB9-498F-4642-B87B-459F37698BFB}" dt="2022-05-23T07:25:02.606" v="0" actId="6549"/>
          <ac:spMkLst>
            <pc:docMk/>
            <pc:sldMk cId="4095438163" sldId="2134804930"/>
            <ac:spMk id="2" creationId="{20D5C926-69D7-4EEF-8FD4-E28A71542E63}"/>
          </ac:spMkLst>
        </pc:spChg>
      </pc:sldChg>
      <pc:sldChg chg="modSp mod">
        <pc:chgData name="ZINCK Yves [CEGEE]" userId="58ab786b-eff3-4fb5-b8c5-161f6b44608b" providerId="ADAL" clId="{390D7EB9-498F-4642-B87B-459F37698BFB}" dt="2022-05-30T07:30:50.925" v="116" actId="6549"/>
        <pc:sldMkLst>
          <pc:docMk/>
          <pc:sldMk cId="511803864" sldId="2134804932"/>
        </pc:sldMkLst>
        <pc:spChg chg="mod">
          <ac:chgData name="ZINCK Yves [CEGEE]" userId="58ab786b-eff3-4fb5-b8c5-161f6b44608b" providerId="ADAL" clId="{390D7EB9-498F-4642-B87B-459F37698BFB}" dt="2022-05-30T07:30:50.925" v="116" actId="6549"/>
          <ac:spMkLst>
            <pc:docMk/>
            <pc:sldMk cId="511803864" sldId="2134804932"/>
            <ac:spMk id="13" creationId="{01AC3A3C-AD39-4855-B7E6-C09B6F2DAD5D}"/>
          </ac:spMkLst>
        </pc:spChg>
      </pc:sldChg>
      <pc:sldChg chg="modSp mod">
        <pc:chgData name="ZINCK Yves [CEGEE]" userId="58ab786b-eff3-4fb5-b8c5-161f6b44608b" providerId="ADAL" clId="{390D7EB9-498F-4642-B87B-459F37698BFB}" dt="2022-05-30T07:30:34.258" v="95" actId="20577"/>
        <pc:sldMkLst>
          <pc:docMk/>
          <pc:sldMk cId="3575772615" sldId="2134804938"/>
        </pc:sldMkLst>
        <pc:spChg chg="mod">
          <ac:chgData name="ZINCK Yves [CEGEE]" userId="58ab786b-eff3-4fb5-b8c5-161f6b44608b" providerId="ADAL" clId="{390D7EB9-498F-4642-B87B-459F37698BFB}" dt="2022-05-30T07:30:34.258" v="95" actId="20577"/>
          <ac:spMkLst>
            <pc:docMk/>
            <pc:sldMk cId="3575772615" sldId="2134804938"/>
            <ac:spMk id="3" creationId="{A51716BC-A65F-4A6B-AF06-709742B8B295}"/>
          </ac:spMkLst>
        </pc:spChg>
      </pc:sldChg>
      <pc:sldChg chg="del">
        <pc:chgData name="ZINCK Yves [CEGEE]" userId="58ab786b-eff3-4fb5-b8c5-161f6b44608b" providerId="ADAL" clId="{390D7EB9-498F-4642-B87B-459F37698BFB}" dt="2022-05-23T08:58:05.552" v="1" actId="47"/>
        <pc:sldMkLst>
          <pc:docMk/>
          <pc:sldMk cId="401275801" sldId="2134804953"/>
        </pc:sldMkLst>
      </pc:sldChg>
      <pc:sldChg chg="delSp modSp mod">
        <pc:chgData name="ZINCK Yves [CEGEE]" userId="58ab786b-eff3-4fb5-b8c5-161f6b44608b" providerId="ADAL" clId="{390D7EB9-498F-4642-B87B-459F37698BFB}" dt="2022-05-30T07:28:23.275" v="6" actId="20577"/>
        <pc:sldMkLst>
          <pc:docMk/>
          <pc:sldMk cId="891965211" sldId="2134804957"/>
        </pc:sldMkLst>
        <pc:spChg chg="mod">
          <ac:chgData name="ZINCK Yves [CEGEE]" userId="58ab786b-eff3-4fb5-b8c5-161f6b44608b" providerId="ADAL" clId="{390D7EB9-498F-4642-B87B-459F37698BFB}" dt="2022-05-30T07:28:23.275" v="6" actId="20577"/>
          <ac:spMkLst>
            <pc:docMk/>
            <pc:sldMk cId="891965211" sldId="2134804957"/>
            <ac:spMk id="2" creationId="{3692CC66-ECD1-4E00-90DE-11E725D320B6}"/>
          </ac:spMkLst>
        </pc:spChg>
        <pc:spChg chg="del">
          <ac:chgData name="ZINCK Yves [CEGEE]" userId="58ab786b-eff3-4fb5-b8c5-161f6b44608b" providerId="ADAL" clId="{390D7EB9-498F-4642-B87B-459F37698BFB}" dt="2022-05-30T07:27:59.978" v="2" actId="478"/>
          <ac:spMkLst>
            <pc:docMk/>
            <pc:sldMk cId="891965211" sldId="2134804957"/>
            <ac:spMk id="8" creationId="{8206A7D8-B61F-465A-8AE0-1E32C8767F0F}"/>
          </ac:spMkLst>
        </pc:spChg>
        <pc:spChg chg="del">
          <ac:chgData name="ZINCK Yves [CEGEE]" userId="58ab786b-eff3-4fb5-b8c5-161f6b44608b" providerId="ADAL" clId="{390D7EB9-498F-4642-B87B-459F37698BFB}" dt="2022-05-30T07:27:59.978" v="2" actId="478"/>
          <ac:spMkLst>
            <pc:docMk/>
            <pc:sldMk cId="891965211" sldId="2134804957"/>
            <ac:spMk id="11" creationId="{3444B49D-8FF8-46FD-8E72-7C271FC85476}"/>
          </ac:spMkLst>
        </pc:spChg>
        <pc:spChg chg="del">
          <ac:chgData name="ZINCK Yves [CEGEE]" userId="58ab786b-eff3-4fb5-b8c5-161f6b44608b" providerId="ADAL" clId="{390D7EB9-498F-4642-B87B-459F37698BFB}" dt="2022-05-30T07:27:59.978" v="2" actId="478"/>
          <ac:spMkLst>
            <pc:docMk/>
            <pc:sldMk cId="891965211" sldId="2134804957"/>
            <ac:spMk id="12" creationId="{E5869D18-A733-40AA-93A7-F8A1C8094E95}"/>
          </ac:spMkLst>
        </pc:spChg>
        <pc:spChg chg="del">
          <ac:chgData name="ZINCK Yves [CEGEE]" userId="58ab786b-eff3-4fb5-b8c5-161f6b44608b" providerId="ADAL" clId="{390D7EB9-498F-4642-B87B-459F37698BFB}" dt="2022-05-30T07:27:59.978" v="2" actId="478"/>
          <ac:spMkLst>
            <pc:docMk/>
            <pc:sldMk cId="891965211" sldId="2134804957"/>
            <ac:spMk id="27" creationId="{C1FC5F91-D432-4407-B975-117DCAF81DD8}"/>
          </ac:spMkLst>
        </pc:spChg>
        <pc:grpChg chg="del">
          <ac:chgData name="ZINCK Yves [CEGEE]" userId="58ab786b-eff3-4fb5-b8c5-161f6b44608b" providerId="ADAL" clId="{390D7EB9-498F-4642-B87B-459F37698BFB}" dt="2022-05-30T07:27:59.978" v="2" actId="478"/>
          <ac:grpSpMkLst>
            <pc:docMk/>
            <pc:sldMk cId="891965211" sldId="2134804957"/>
            <ac:grpSpMk id="13" creationId="{D530B6C0-E304-41E5-8024-FC2EAE80DEEC}"/>
          </ac:grpSpMkLst>
        </pc:grpChg>
      </pc:sldChg>
      <pc:sldChg chg="addSp modSp mod">
        <pc:chgData name="ZINCK Yves [CEGEE]" userId="58ab786b-eff3-4fb5-b8c5-161f6b44608b" providerId="ADAL" clId="{390D7EB9-498F-4642-B87B-459F37698BFB}" dt="2022-05-30T07:29:51.078" v="74" actId="14100"/>
        <pc:sldMkLst>
          <pc:docMk/>
          <pc:sldMk cId="3116708016" sldId="2134804966"/>
        </pc:sldMkLst>
        <pc:spChg chg="mod">
          <ac:chgData name="ZINCK Yves [CEGEE]" userId="58ab786b-eff3-4fb5-b8c5-161f6b44608b" providerId="ADAL" clId="{390D7EB9-498F-4642-B87B-459F37698BFB}" dt="2022-05-30T07:29:40.366" v="46" actId="1037"/>
          <ac:spMkLst>
            <pc:docMk/>
            <pc:sldMk cId="3116708016" sldId="2134804966"/>
            <ac:spMk id="12" creationId="{5457631B-0D07-4698-B6D1-79F2B6872625}"/>
          </ac:spMkLst>
        </pc:spChg>
        <pc:spChg chg="mod">
          <ac:chgData name="ZINCK Yves [CEGEE]" userId="58ab786b-eff3-4fb5-b8c5-161f6b44608b" providerId="ADAL" clId="{390D7EB9-498F-4642-B87B-459F37698BFB}" dt="2022-05-30T07:29:40.366" v="46" actId="1037"/>
          <ac:spMkLst>
            <pc:docMk/>
            <pc:sldMk cId="3116708016" sldId="2134804966"/>
            <ac:spMk id="13" creationId="{E33CC035-4954-42AE-BB8C-A375D376C660}"/>
          </ac:spMkLst>
        </pc:spChg>
        <pc:spChg chg="mod">
          <ac:chgData name="ZINCK Yves [CEGEE]" userId="58ab786b-eff3-4fb5-b8c5-161f6b44608b" providerId="ADAL" clId="{390D7EB9-498F-4642-B87B-459F37698BFB}" dt="2022-05-30T07:29:40.366" v="46" actId="1037"/>
          <ac:spMkLst>
            <pc:docMk/>
            <pc:sldMk cId="3116708016" sldId="2134804966"/>
            <ac:spMk id="18" creationId="{DF419D76-8C60-4E4C-A7A6-67069ACD5B3E}"/>
          </ac:spMkLst>
        </pc:spChg>
        <pc:spChg chg="mod">
          <ac:chgData name="ZINCK Yves [CEGEE]" userId="58ab786b-eff3-4fb5-b8c5-161f6b44608b" providerId="ADAL" clId="{390D7EB9-498F-4642-B87B-459F37698BFB}" dt="2022-05-30T07:29:40.366" v="46" actId="1037"/>
          <ac:spMkLst>
            <pc:docMk/>
            <pc:sldMk cId="3116708016" sldId="2134804966"/>
            <ac:spMk id="19" creationId="{2DD5A5E9-9FC9-445C-AEBD-53D171D3DF01}"/>
          </ac:spMkLst>
        </pc:spChg>
        <pc:spChg chg="mod">
          <ac:chgData name="ZINCK Yves [CEGEE]" userId="58ab786b-eff3-4fb5-b8c5-161f6b44608b" providerId="ADAL" clId="{390D7EB9-498F-4642-B87B-459F37698BFB}" dt="2022-05-30T07:29:40.366" v="46" actId="1037"/>
          <ac:spMkLst>
            <pc:docMk/>
            <pc:sldMk cId="3116708016" sldId="2134804966"/>
            <ac:spMk id="21" creationId="{5CACC51C-F371-46A4-9914-F0499C831F7D}"/>
          </ac:spMkLst>
        </pc:spChg>
        <pc:spChg chg="mod">
          <ac:chgData name="ZINCK Yves [CEGEE]" userId="58ab786b-eff3-4fb5-b8c5-161f6b44608b" providerId="ADAL" clId="{390D7EB9-498F-4642-B87B-459F37698BFB}" dt="2022-05-30T07:29:40.366" v="46" actId="1037"/>
          <ac:spMkLst>
            <pc:docMk/>
            <pc:sldMk cId="3116708016" sldId="2134804966"/>
            <ac:spMk id="22" creationId="{DD1DCC32-3304-4E05-B8F5-CD636B1F5574}"/>
          </ac:spMkLst>
        </pc:spChg>
        <pc:spChg chg="mod">
          <ac:chgData name="ZINCK Yves [CEGEE]" userId="58ab786b-eff3-4fb5-b8c5-161f6b44608b" providerId="ADAL" clId="{390D7EB9-498F-4642-B87B-459F37698BFB}" dt="2022-05-30T07:29:40.366" v="46" actId="1037"/>
          <ac:spMkLst>
            <pc:docMk/>
            <pc:sldMk cId="3116708016" sldId="2134804966"/>
            <ac:spMk id="24" creationId="{AB4565DF-B89B-4951-A8FD-AB046785964A}"/>
          </ac:spMkLst>
        </pc:spChg>
        <pc:spChg chg="mod">
          <ac:chgData name="ZINCK Yves [CEGEE]" userId="58ab786b-eff3-4fb5-b8c5-161f6b44608b" providerId="ADAL" clId="{390D7EB9-498F-4642-B87B-459F37698BFB}" dt="2022-05-30T07:29:40.366" v="46" actId="1037"/>
          <ac:spMkLst>
            <pc:docMk/>
            <pc:sldMk cId="3116708016" sldId="2134804966"/>
            <ac:spMk id="25" creationId="{B63181B7-921A-4EB5-A2D7-5D85A95D333C}"/>
          </ac:spMkLst>
        </pc:spChg>
        <pc:spChg chg="mod">
          <ac:chgData name="ZINCK Yves [CEGEE]" userId="58ab786b-eff3-4fb5-b8c5-161f6b44608b" providerId="ADAL" clId="{390D7EB9-498F-4642-B87B-459F37698BFB}" dt="2022-05-30T07:29:40.366" v="46" actId="1037"/>
          <ac:spMkLst>
            <pc:docMk/>
            <pc:sldMk cId="3116708016" sldId="2134804966"/>
            <ac:spMk id="27" creationId="{BC1FFBE5-CB0D-4C52-965C-B741B1D2D24B}"/>
          </ac:spMkLst>
        </pc:spChg>
        <pc:spChg chg="mod">
          <ac:chgData name="ZINCK Yves [CEGEE]" userId="58ab786b-eff3-4fb5-b8c5-161f6b44608b" providerId="ADAL" clId="{390D7EB9-498F-4642-B87B-459F37698BFB}" dt="2022-05-30T07:29:40.366" v="46" actId="1037"/>
          <ac:spMkLst>
            <pc:docMk/>
            <pc:sldMk cId="3116708016" sldId="2134804966"/>
            <ac:spMk id="28" creationId="{D329ED04-7853-4330-91EC-8DDB95CF7506}"/>
          </ac:spMkLst>
        </pc:spChg>
        <pc:spChg chg="mod">
          <ac:chgData name="ZINCK Yves [CEGEE]" userId="58ab786b-eff3-4fb5-b8c5-161f6b44608b" providerId="ADAL" clId="{390D7EB9-498F-4642-B87B-459F37698BFB}" dt="2022-05-30T07:29:40.366" v="46" actId="1037"/>
          <ac:spMkLst>
            <pc:docMk/>
            <pc:sldMk cId="3116708016" sldId="2134804966"/>
            <ac:spMk id="30" creationId="{19CD105E-1BF5-4110-8106-702DD4D0590F}"/>
          </ac:spMkLst>
        </pc:spChg>
        <pc:spChg chg="mod">
          <ac:chgData name="ZINCK Yves [CEGEE]" userId="58ab786b-eff3-4fb5-b8c5-161f6b44608b" providerId="ADAL" clId="{390D7EB9-498F-4642-B87B-459F37698BFB}" dt="2022-05-30T07:29:40.366" v="46" actId="1037"/>
          <ac:spMkLst>
            <pc:docMk/>
            <pc:sldMk cId="3116708016" sldId="2134804966"/>
            <ac:spMk id="31" creationId="{155DF504-26D8-4C3A-8F78-8054278536A9}"/>
          </ac:spMkLst>
        </pc:spChg>
        <pc:spChg chg="mod">
          <ac:chgData name="ZINCK Yves [CEGEE]" userId="58ab786b-eff3-4fb5-b8c5-161f6b44608b" providerId="ADAL" clId="{390D7EB9-498F-4642-B87B-459F37698BFB}" dt="2022-05-30T07:29:40.366" v="46" actId="1037"/>
          <ac:spMkLst>
            <pc:docMk/>
            <pc:sldMk cId="3116708016" sldId="2134804966"/>
            <ac:spMk id="33" creationId="{D4D3F9E4-9550-4658-A86A-F78D0B53ED40}"/>
          </ac:spMkLst>
        </pc:spChg>
        <pc:spChg chg="mod">
          <ac:chgData name="ZINCK Yves [CEGEE]" userId="58ab786b-eff3-4fb5-b8c5-161f6b44608b" providerId="ADAL" clId="{390D7EB9-498F-4642-B87B-459F37698BFB}" dt="2022-05-30T07:29:40.366" v="46" actId="1037"/>
          <ac:spMkLst>
            <pc:docMk/>
            <pc:sldMk cId="3116708016" sldId="2134804966"/>
            <ac:spMk id="34" creationId="{F49851F0-3355-4925-A1D6-FED3A5D72441}"/>
          </ac:spMkLst>
        </pc:spChg>
        <pc:spChg chg="mod">
          <ac:chgData name="ZINCK Yves [CEGEE]" userId="58ab786b-eff3-4fb5-b8c5-161f6b44608b" providerId="ADAL" clId="{390D7EB9-498F-4642-B87B-459F37698BFB}" dt="2022-05-30T07:29:40.366" v="46" actId="1037"/>
          <ac:spMkLst>
            <pc:docMk/>
            <pc:sldMk cId="3116708016" sldId="2134804966"/>
            <ac:spMk id="45" creationId="{E853D3D1-0170-45F4-B0EA-D81BB0BC8BE4}"/>
          </ac:spMkLst>
        </pc:spChg>
        <pc:spChg chg="mod">
          <ac:chgData name="ZINCK Yves [CEGEE]" userId="58ab786b-eff3-4fb5-b8c5-161f6b44608b" providerId="ADAL" clId="{390D7EB9-498F-4642-B87B-459F37698BFB}" dt="2022-05-30T07:29:40.366" v="46" actId="1037"/>
          <ac:spMkLst>
            <pc:docMk/>
            <pc:sldMk cId="3116708016" sldId="2134804966"/>
            <ac:spMk id="46" creationId="{FF6EE12F-B522-4F4F-BB63-CA402A25C84A}"/>
          </ac:spMkLst>
        </pc:spChg>
        <pc:spChg chg="mod">
          <ac:chgData name="ZINCK Yves [CEGEE]" userId="58ab786b-eff3-4fb5-b8c5-161f6b44608b" providerId="ADAL" clId="{390D7EB9-498F-4642-B87B-459F37698BFB}" dt="2022-05-30T07:29:40.366" v="46" actId="1037"/>
          <ac:spMkLst>
            <pc:docMk/>
            <pc:sldMk cId="3116708016" sldId="2134804966"/>
            <ac:spMk id="47" creationId="{D45C424E-9BC2-4DF0-84D0-783A89FE2913}"/>
          </ac:spMkLst>
        </pc:spChg>
        <pc:spChg chg="mod">
          <ac:chgData name="ZINCK Yves [CEGEE]" userId="58ab786b-eff3-4fb5-b8c5-161f6b44608b" providerId="ADAL" clId="{390D7EB9-498F-4642-B87B-459F37698BFB}" dt="2022-05-30T07:29:40.366" v="46" actId="1037"/>
          <ac:spMkLst>
            <pc:docMk/>
            <pc:sldMk cId="3116708016" sldId="2134804966"/>
            <ac:spMk id="48" creationId="{A96B675A-66E4-4471-ABBA-D87F08D3702D}"/>
          </ac:spMkLst>
        </pc:spChg>
        <pc:spChg chg="mod">
          <ac:chgData name="ZINCK Yves [CEGEE]" userId="58ab786b-eff3-4fb5-b8c5-161f6b44608b" providerId="ADAL" clId="{390D7EB9-498F-4642-B87B-459F37698BFB}" dt="2022-05-30T07:29:40.366" v="46" actId="1037"/>
          <ac:spMkLst>
            <pc:docMk/>
            <pc:sldMk cId="3116708016" sldId="2134804966"/>
            <ac:spMk id="71" creationId="{9FCD030F-81A5-4D11-B3FF-AC38B7A2E282}"/>
          </ac:spMkLst>
        </pc:spChg>
        <pc:spChg chg="mod">
          <ac:chgData name="ZINCK Yves [CEGEE]" userId="58ab786b-eff3-4fb5-b8c5-161f6b44608b" providerId="ADAL" clId="{390D7EB9-498F-4642-B87B-459F37698BFB}" dt="2022-05-30T07:29:40.366" v="46" actId="1037"/>
          <ac:spMkLst>
            <pc:docMk/>
            <pc:sldMk cId="3116708016" sldId="2134804966"/>
            <ac:spMk id="72" creationId="{0DCF5CCF-127D-41BE-850F-1759149C6BB2}"/>
          </ac:spMkLst>
        </pc:spChg>
        <pc:spChg chg="mod">
          <ac:chgData name="ZINCK Yves [CEGEE]" userId="58ab786b-eff3-4fb5-b8c5-161f6b44608b" providerId="ADAL" clId="{390D7EB9-498F-4642-B87B-459F37698BFB}" dt="2022-05-30T07:29:40.366" v="46" actId="1037"/>
          <ac:spMkLst>
            <pc:docMk/>
            <pc:sldMk cId="3116708016" sldId="2134804966"/>
            <ac:spMk id="74" creationId="{01F5973C-EF2F-41BD-AFCA-E700CDEE20F9}"/>
          </ac:spMkLst>
        </pc:spChg>
        <pc:spChg chg="mod">
          <ac:chgData name="ZINCK Yves [CEGEE]" userId="58ab786b-eff3-4fb5-b8c5-161f6b44608b" providerId="ADAL" clId="{390D7EB9-498F-4642-B87B-459F37698BFB}" dt="2022-05-30T07:29:40.366" v="46" actId="1037"/>
          <ac:spMkLst>
            <pc:docMk/>
            <pc:sldMk cId="3116708016" sldId="2134804966"/>
            <ac:spMk id="75" creationId="{A295FA3A-370A-4FA2-9A97-2A1FEF47F8FA}"/>
          </ac:spMkLst>
        </pc:spChg>
        <pc:spChg chg="mod">
          <ac:chgData name="ZINCK Yves [CEGEE]" userId="58ab786b-eff3-4fb5-b8c5-161f6b44608b" providerId="ADAL" clId="{390D7EB9-498F-4642-B87B-459F37698BFB}" dt="2022-05-30T07:29:40.366" v="46" actId="1037"/>
          <ac:spMkLst>
            <pc:docMk/>
            <pc:sldMk cId="3116708016" sldId="2134804966"/>
            <ac:spMk id="76" creationId="{F8E71A46-37B8-46E7-9BDB-F425E28454D7}"/>
          </ac:spMkLst>
        </pc:spChg>
        <pc:spChg chg="mod">
          <ac:chgData name="ZINCK Yves [CEGEE]" userId="58ab786b-eff3-4fb5-b8c5-161f6b44608b" providerId="ADAL" clId="{390D7EB9-498F-4642-B87B-459F37698BFB}" dt="2022-05-30T07:29:40.366" v="46" actId="1037"/>
          <ac:spMkLst>
            <pc:docMk/>
            <pc:sldMk cId="3116708016" sldId="2134804966"/>
            <ac:spMk id="77" creationId="{C9CB8011-6D3A-4927-9444-C986CC741408}"/>
          </ac:spMkLst>
        </pc:spChg>
        <pc:spChg chg="mod">
          <ac:chgData name="ZINCK Yves [CEGEE]" userId="58ab786b-eff3-4fb5-b8c5-161f6b44608b" providerId="ADAL" clId="{390D7EB9-498F-4642-B87B-459F37698BFB}" dt="2022-05-30T07:29:40.366" v="46" actId="1037"/>
          <ac:spMkLst>
            <pc:docMk/>
            <pc:sldMk cId="3116708016" sldId="2134804966"/>
            <ac:spMk id="78" creationId="{A4539860-3219-4AF5-BE0C-E7A67538623B}"/>
          </ac:spMkLst>
        </pc:spChg>
        <pc:spChg chg="mod">
          <ac:chgData name="ZINCK Yves [CEGEE]" userId="58ab786b-eff3-4fb5-b8c5-161f6b44608b" providerId="ADAL" clId="{390D7EB9-498F-4642-B87B-459F37698BFB}" dt="2022-05-30T07:29:40.366" v="46" actId="1037"/>
          <ac:spMkLst>
            <pc:docMk/>
            <pc:sldMk cId="3116708016" sldId="2134804966"/>
            <ac:spMk id="79" creationId="{5197151F-3E4E-469A-9D56-5B82C2D4090F}"/>
          </ac:spMkLst>
        </pc:spChg>
        <pc:spChg chg="mod">
          <ac:chgData name="ZINCK Yves [CEGEE]" userId="58ab786b-eff3-4fb5-b8c5-161f6b44608b" providerId="ADAL" clId="{390D7EB9-498F-4642-B87B-459F37698BFB}" dt="2022-05-30T07:29:40.366" v="46" actId="1037"/>
          <ac:spMkLst>
            <pc:docMk/>
            <pc:sldMk cId="3116708016" sldId="2134804966"/>
            <ac:spMk id="81" creationId="{9B499D22-7D78-4A79-A755-BCD7B33D54CB}"/>
          </ac:spMkLst>
        </pc:spChg>
        <pc:spChg chg="add mod">
          <ac:chgData name="ZINCK Yves [CEGEE]" userId="58ab786b-eff3-4fb5-b8c5-161f6b44608b" providerId="ADAL" clId="{390D7EB9-498F-4642-B87B-459F37698BFB}" dt="2022-05-30T07:29:51.078" v="74" actId="14100"/>
          <ac:spMkLst>
            <pc:docMk/>
            <pc:sldMk cId="3116708016" sldId="2134804966"/>
            <ac:spMk id="82" creationId="{2D46AC3A-D4AA-44CC-912A-0827404AAFA6}"/>
          </ac:spMkLst>
        </pc:spChg>
        <pc:grpChg chg="mod">
          <ac:chgData name="ZINCK Yves [CEGEE]" userId="58ab786b-eff3-4fb5-b8c5-161f6b44608b" providerId="ADAL" clId="{390D7EB9-498F-4642-B87B-459F37698BFB}" dt="2022-05-30T07:29:40.366" v="46" actId="1037"/>
          <ac:grpSpMkLst>
            <pc:docMk/>
            <pc:sldMk cId="3116708016" sldId="2134804966"/>
            <ac:grpSpMk id="11" creationId="{2ED77AEF-732B-4C25-AAC4-06F758A189A4}"/>
          </ac:grpSpMkLst>
        </pc:grpChg>
        <pc:grpChg chg="mod">
          <ac:chgData name="ZINCK Yves [CEGEE]" userId="58ab786b-eff3-4fb5-b8c5-161f6b44608b" providerId="ADAL" clId="{390D7EB9-498F-4642-B87B-459F37698BFB}" dt="2022-05-30T07:29:40.366" v="46" actId="1037"/>
          <ac:grpSpMkLst>
            <pc:docMk/>
            <pc:sldMk cId="3116708016" sldId="2134804966"/>
            <ac:grpSpMk id="14" creationId="{0187957A-1153-4955-8D9E-266932EAA832}"/>
          </ac:grpSpMkLst>
        </pc:grpChg>
        <pc:grpChg chg="mod">
          <ac:chgData name="ZINCK Yves [CEGEE]" userId="58ab786b-eff3-4fb5-b8c5-161f6b44608b" providerId="ADAL" clId="{390D7EB9-498F-4642-B87B-459F37698BFB}" dt="2022-05-30T07:29:40.366" v="46" actId="1037"/>
          <ac:grpSpMkLst>
            <pc:docMk/>
            <pc:sldMk cId="3116708016" sldId="2134804966"/>
            <ac:grpSpMk id="15" creationId="{CEABD408-FFAE-4000-8520-0CF1834C68EA}"/>
          </ac:grpSpMkLst>
        </pc:grpChg>
        <pc:grpChg chg="mod">
          <ac:chgData name="ZINCK Yves [CEGEE]" userId="58ab786b-eff3-4fb5-b8c5-161f6b44608b" providerId="ADAL" clId="{390D7EB9-498F-4642-B87B-459F37698BFB}" dt="2022-05-30T07:29:40.366" v="46" actId="1037"/>
          <ac:grpSpMkLst>
            <pc:docMk/>
            <pc:sldMk cId="3116708016" sldId="2134804966"/>
            <ac:grpSpMk id="16" creationId="{0398B07F-8A14-4029-9D83-794C5F9AAB28}"/>
          </ac:grpSpMkLst>
        </pc:grpChg>
        <pc:grpChg chg="mod">
          <ac:chgData name="ZINCK Yves [CEGEE]" userId="58ab786b-eff3-4fb5-b8c5-161f6b44608b" providerId="ADAL" clId="{390D7EB9-498F-4642-B87B-459F37698BFB}" dt="2022-05-30T07:29:40.366" v="46" actId="1037"/>
          <ac:grpSpMkLst>
            <pc:docMk/>
            <pc:sldMk cId="3116708016" sldId="2134804966"/>
            <ac:grpSpMk id="17" creationId="{5701D7E7-3020-4DBA-8473-42D725207A9E}"/>
          </ac:grpSpMkLst>
        </pc:grpChg>
        <pc:grpChg chg="mod">
          <ac:chgData name="ZINCK Yves [CEGEE]" userId="58ab786b-eff3-4fb5-b8c5-161f6b44608b" providerId="ADAL" clId="{390D7EB9-498F-4642-B87B-459F37698BFB}" dt="2022-05-30T07:29:40.366" v="46" actId="1037"/>
          <ac:grpSpMkLst>
            <pc:docMk/>
            <pc:sldMk cId="3116708016" sldId="2134804966"/>
            <ac:grpSpMk id="20" creationId="{97ACD977-9B07-48B3-85DE-D03A89CC7FAB}"/>
          </ac:grpSpMkLst>
        </pc:grpChg>
        <pc:grpChg chg="mod">
          <ac:chgData name="ZINCK Yves [CEGEE]" userId="58ab786b-eff3-4fb5-b8c5-161f6b44608b" providerId="ADAL" clId="{390D7EB9-498F-4642-B87B-459F37698BFB}" dt="2022-05-30T07:29:40.366" v="46" actId="1037"/>
          <ac:grpSpMkLst>
            <pc:docMk/>
            <pc:sldMk cId="3116708016" sldId="2134804966"/>
            <ac:grpSpMk id="23" creationId="{D67F3EC3-A0A8-4B2B-A99C-8091F0C210E6}"/>
          </ac:grpSpMkLst>
        </pc:grpChg>
        <pc:grpChg chg="mod">
          <ac:chgData name="ZINCK Yves [CEGEE]" userId="58ab786b-eff3-4fb5-b8c5-161f6b44608b" providerId="ADAL" clId="{390D7EB9-498F-4642-B87B-459F37698BFB}" dt="2022-05-30T07:29:40.366" v="46" actId="1037"/>
          <ac:grpSpMkLst>
            <pc:docMk/>
            <pc:sldMk cId="3116708016" sldId="2134804966"/>
            <ac:grpSpMk id="26" creationId="{9E4A1CAD-9C2D-44C2-BF2E-3529CCE9FB12}"/>
          </ac:grpSpMkLst>
        </pc:grpChg>
        <pc:grpChg chg="mod">
          <ac:chgData name="ZINCK Yves [CEGEE]" userId="58ab786b-eff3-4fb5-b8c5-161f6b44608b" providerId="ADAL" clId="{390D7EB9-498F-4642-B87B-459F37698BFB}" dt="2022-05-30T07:29:40.366" v="46" actId="1037"/>
          <ac:grpSpMkLst>
            <pc:docMk/>
            <pc:sldMk cId="3116708016" sldId="2134804966"/>
            <ac:grpSpMk id="29" creationId="{8204D358-8EB2-46A8-87EC-45A160ED13EE}"/>
          </ac:grpSpMkLst>
        </pc:grpChg>
        <pc:grpChg chg="mod">
          <ac:chgData name="ZINCK Yves [CEGEE]" userId="58ab786b-eff3-4fb5-b8c5-161f6b44608b" providerId="ADAL" clId="{390D7EB9-498F-4642-B87B-459F37698BFB}" dt="2022-05-30T07:29:40.366" v="46" actId="1037"/>
          <ac:grpSpMkLst>
            <pc:docMk/>
            <pc:sldMk cId="3116708016" sldId="2134804966"/>
            <ac:grpSpMk id="32" creationId="{32D1E91F-99FE-4088-89A0-A36640495517}"/>
          </ac:grpSpMkLst>
        </pc:grpChg>
        <pc:grpChg chg="mod">
          <ac:chgData name="ZINCK Yves [CEGEE]" userId="58ab786b-eff3-4fb5-b8c5-161f6b44608b" providerId="ADAL" clId="{390D7EB9-498F-4642-B87B-459F37698BFB}" dt="2022-05-30T07:29:40.366" v="46" actId="1037"/>
          <ac:grpSpMkLst>
            <pc:docMk/>
            <pc:sldMk cId="3116708016" sldId="2134804966"/>
            <ac:grpSpMk id="35" creationId="{F7DCF7F3-4C9A-4A5C-90ED-9AF9E243A9A3}"/>
          </ac:grpSpMkLst>
        </pc:grpChg>
        <pc:grpChg chg="mod">
          <ac:chgData name="ZINCK Yves [CEGEE]" userId="58ab786b-eff3-4fb5-b8c5-161f6b44608b" providerId="ADAL" clId="{390D7EB9-498F-4642-B87B-459F37698BFB}" dt="2022-05-30T07:29:40.366" v="46" actId="1037"/>
          <ac:grpSpMkLst>
            <pc:docMk/>
            <pc:sldMk cId="3116708016" sldId="2134804966"/>
            <ac:grpSpMk id="36" creationId="{710B7B36-EFA2-418A-AA18-C822225FDCBF}"/>
          </ac:grpSpMkLst>
        </pc:grpChg>
        <pc:grpChg chg="mod">
          <ac:chgData name="ZINCK Yves [CEGEE]" userId="58ab786b-eff3-4fb5-b8c5-161f6b44608b" providerId="ADAL" clId="{390D7EB9-498F-4642-B87B-459F37698BFB}" dt="2022-05-30T07:29:40.366" v="46" actId="1037"/>
          <ac:grpSpMkLst>
            <pc:docMk/>
            <pc:sldMk cId="3116708016" sldId="2134804966"/>
            <ac:grpSpMk id="37" creationId="{FC50826F-872C-41BE-B194-68AD78A9E936}"/>
          </ac:grpSpMkLst>
        </pc:grpChg>
        <pc:grpChg chg="mod">
          <ac:chgData name="ZINCK Yves [CEGEE]" userId="58ab786b-eff3-4fb5-b8c5-161f6b44608b" providerId="ADAL" clId="{390D7EB9-498F-4642-B87B-459F37698BFB}" dt="2022-05-30T07:29:40.366" v="46" actId="1037"/>
          <ac:grpSpMkLst>
            <pc:docMk/>
            <pc:sldMk cId="3116708016" sldId="2134804966"/>
            <ac:grpSpMk id="44" creationId="{A83EFDE7-F2AD-4BA1-A965-FDEDA15CEE58}"/>
          </ac:grpSpMkLst>
        </pc:grpChg>
        <pc:picChg chg="mod">
          <ac:chgData name="ZINCK Yves [CEGEE]" userId="58ab786b-eff3-4fb5-b8c5-161f6b44608b" providerId="ADAL" clId="{390D7EB9-498F-4642-B87B-459F37698BFB}" dt="2022-05-30T07:29:40.366" v="46" actId="1037"/>
          <ac:picMkLst>
            <pc:docMk/>
            <pc:sldMk cId="3116708016" sldId="2134804966"/>
            <ac:picMk id="9" creationId="{05190F2B-6460-4446-9708-E299612931DC}"/>
          </ac:picMkLst>
        </pc:picChg>
        <pc:picChg chg="mod">
          <ac:chgData name="ZINCK Yves [CEGEE]" userId="58ab786b-eff3-4fb5-b8c5-161f6b44608b" providerId="ADAL" clId="{390D7EB9-498F-4642-B87B-459F37698BFB}" dt="2022-05-30T07:29:40.366" v="46" actId="1037"/>
          <ac:picMkLst>
            <pc:docMk/>
            <pc:sldMk cId="3116708016" sldId="2134804966"/>
            <ac:picMk id="10" creationId="{C1C7F8D8-7D97-4C3C-9640-9037CDA1EAC7}"/>
          </ac:picMkLst>
        </pc:picChg>
        <pc:picChg chg="mod">
          <ac:chgData name="ZINCK Yves [CEGEE]" userId="58ab786b-eff3-4fb5-b8c5-161f6b44608b" providerId="ADAL" clId="{390D7EB9-498F-4642-B87B-459F37698BFB}" dt="2022-05-30T07:29:40.366" v="46" actId="1037"/>
          <ac:picMkLst>
            <pc:docMk/>
            <pc:sldMk cId="3116708016" sldId="2134804966"/>
            <ac:picMk id="49" creationId="{92B97A31-1B86-49CD-A53D-ED6CA6399970}"/>
          </ac:picMkLst>
        </pc:picChg>
        <pc:picChg chg="mod">
          <ac:chgData name="ZINCK Yves [CEGEE]" userId="58ab786b-eff3-4fb5-b8c5-161f6b44608b" providerId="ADAL" clId="{390D7EB9-498F-4642-B87B-459F37698BFB}" dt="2022-05-30T07:29:40.366" v="46" actId="1037"/>
          <ac:picMkLst>
            <pc:docMk/>
            <pc:sldMk cId="3116708016" sldId="2134804966"/>
            <ac:picMk id="50" creationId="{C7C09A7B-2636-4466-B280-7BDCC1B44EFC}"/>
          </ac:picMkLst>
        </pc:picChg>
        <pc:picChg chg="mod">
          <ac:chgData name="ZINCK Yves [CEGEE]" userId="58ab786b-eff3-4fb5-b8c5-161f6b44608b" providerId="ADAL" clId="{390D7EB9-498F-4642-B87B-459F37698BFB}" dt="2022-05-30T07:29:40.366" v="46" actId="1037"/>
          <ac:picMkLst>
            <pc:docMk/>
            <pc:sldMk cId="3116708016" sldId="2134804966"/>
            <ac:picMk id="51" creationId="{43187C35-7BFB-4867-ABA7-B5C486D3DD0F}"/>
          </ac:picMkLst>
        </pc:picChg>
        <pc:picChg chg="mod">
          <ac:chgData name="ZINCK Yves [CEGEE]" userId="58ab786b-eff3-4fb5-b8c5-161f6b44608b" providerId="ADAL" clId="{390D7EB9-498F-4642-B87B-459F37698BFB}" dt="2022-05-30T07:29:40.366" v="46" actId="1037"/>
          <ac:picMkLst>
            <pc:docMk/>
            <pc:sldMk cId="3116708016" sldId="2134804966"/>
            <ac:picMk id="52" creationId="{6C9F185B-A4A3-493E-9182-E86CFB03917A}"/>
          </ac:picMkLst>
        </pc:picChg>
        <pc:picChg chg="mod">
          <ac:chgData name="ZINCK Yves [CEGEE]" userId="58ab786b-eff3-4fb5-b8c5-161f6b44608b" providerId="ADAL" clId="{390D7EB9-498F-4642-B87B-459F37698BFB}" dt="2022-05-30T07:29:40.366" v="46" actId="1037"/>
          <ac:picMkLst>
            <pc:docMk/>
            <pc:sldMk cId="3116708016" sldId="2134804966"/>
            <ac:picMk id="53" creationId="{8857E9F9-CA95-428A-AC16-F702A2A30095}"/>
          </ac:picMkLst>
        </pc:picChg>
        <pc:picChg chg="mod">
          <ac:chgData name="ZINCK Yves [CEGEE]" userId="58ab786b-eff3-4fb5-b8c5-161f6b44608b" providerId="ADAL" clId="{390D7EB9-498F-4642-B87B-459F37698BFB}" dt="2022-05-30T07:29:40.366" v="46" actId="1037"/>
          <ac:picMkLst>
            <pc:docMk/>
            <pc:sldMk cId="3116708016" sldId="2134804966"/>
            <ac:picMk id="58" creationId="{5F01865D-E7CA-4C3B-BB85-ED666F94CCF9}"/>
          </ac:picMkLst>
        </pc:picChg>
        <pc:picChg chg="mod">
          <ac:chgData name="ZINCK Yves [CEGEE]" userId="58ab786b-eff3-4fb5-b8c5-161f6b44608b" providerId="ADAL" clId="{390D7EB9-498F-4642-B87B-459F37698BFB}" dt="2022-05-30T07:29:40.366" v="46" actId="1037"/>
          <ac:picMkLst>
            <pc:docMk/>
            <pc:sldMk cId="3116708016" sldId="2134804966"/>
            <ac:picMk id="59" creationId="{5D183384-3473-4F44-8652-D6EB1D5A9117}"/>
          </ac:picMkLst>
        </pc:picChg>
        <pc:picChg chg="mod">
          <ac:chgData name="ZINCK Yves [CEGEE]" userId="58ab786b-eff3-4fb5-b8c5-161f6b44608b" providerId="ADAL" clId="{390D7EB9-498F-4642-B87B-459F37698BFB}" dt="2022-05-30T07:29:40.366" v="46" actId="1037"/>
          <ac:picMkLst>
            <pc:docMk/>
            <pc:sldMk cId="3116708016" sldId="2134804966"/>
            <ac:picMk id="60" creationId="{E1788222-F488-4E29-8977-A82F4E425A41}"/>
          </ac:picMkLst>
        </pc:picChg>
        <pc:picChg chg="mod">
          <ac:chgData name="ZINCK Yves [CEGEE]" userId="58ab786b-eff3-4fb5-b8c5-161f6b44608b" providerId="ADAL" clId="{390D7EB9-498F-4642-B87B-459F37698BFB}" dt="2022-05-30T07:29:40.366" v="46" actId="1037"/>
          <ac:picMkLst>
            <pc:docMk/>
            <pc:sldMk cId="3116708016" sldId="2134804966"/>
            <ac:picMk id="61" creationId="{AB704D69-D0BD-46EE-A46E-6A7D10EC7212}"/>
          </ac:picMkLst>
        </pc:picChg>
        <pc:picChg chg="mod">
          <ac:chgData name="ZINCK Yves [CEGEE]" userId="58ab786b-eff3-4fb5-b8c5-161f6b44608b" providerId="ADAL" clId="{390D7EB9-498F-4642-B87B-459F37698BFB}" dt="2022-05-30T07:29:40.366" v="46" actId="1037"/>
          <ac:picMkLst>
            <pc:docMk/>
            <pc:sldMk cId="3116708016" sldId="2134804966"/>
            <ac:picMk id="62" creationId="{AD617F2F-A77F-4367-98D6-9B591EC7708E}"/>
          </ac:picMkLst>
        </pc:picChg>
        <pc:picChg chg="mod">
          <ac:chgData name="ZINCK Yves [CEGEE]" userId="58ab786b-eff3-4fb5-b8c5-161f6b44608b" providerId="ADAL" clId="{390D7EB9-498F-4642-B87B-459F37698BFB}" dt="2022-05-30T07:29:40.366" v="46" actId="1037"/>
          <ac:picMkLst>
            <pc:docMk/>
            <pc:sldMk cId="3116708016" sldId="2134804966"/>
            <ac:picMk id="63" creationId="{07CE219A-E774-4839-9669-3D037D5064A8}"/>
          </ac:picMkLst>
        </pc:picChg>
        <pc:picChg chg="mod">
          <ac:chgData name="ZINCK Yves [CEGEE]" userId="58ab786b-eff3-4fb5-b8c5-161f6b44608b" providerId="ADAL" clId="{390D7EB9-498F-4642-B87B-459F37698BFB}" dt="2022-05-30T07:29:40.366" v="46" actId="1037"/>
          <ac:picMkLst>
            <pc:docMk/>
            <pc:sldMk cId="3116708016" sldId="2134804966"/>
            <ac:picMk id="64" creationId="{811D998E-A2C7-4E48-A287-01B6A69781E7}"/>
          </ac:picMkLst>
        </pc:picChg>
        <pc:picChg chg="mod">
          <ac:chgData name="ZINCK Yves [CEGEE]" userId="58ab786b-eff3-4fb5-b8c5-161f6b44608b" providerId="ADAL" clId="{390D7EB9-498F-4642-B87B-459F37698BFB}" dt="2022-05-30T07:29:40.366" v="46" actId="1037"/>
          <ac:picMkLst>
            <pc:docMk/>
            <pc:sldMk cId="3116708016" sldId="2134804966"/>
            <ac:picMk id="65" creationId="{ED5D2A60-EB91-4415-A08A-0E210F3E3156}"/>
          </ac:picMkLst>
        </pc:picChg>
        <pc:picChg chg="mod">
          <ac:chgData name="ZINCK Yves [CEGEE]" userId="58ab786b-eff3-4fb5-b8c5-161f6b44608b" providerId="ADAL" clId="{390D7EB9-498F-4642-B87B-459F37698BFB}" dt="2022-05-30T07:29:40.366" v="46" actId="1037"/>
          <ac:picMkLst>
            <pc:docMk/>
            <pc:sldMk cId="3116708016" sldId="2134804966"/>
            <ac:picMk id="66" creationId="{61498140-2A3B-4EC7-8F6C-CEFDDC934FA3}"/>
          </ac:picMkLst>
        </pc:picChg>
        <pc:picChg chg="mod">
          <ac:chgData name="ZINCK Yves [CEGEE]" userId="58ab786b-eff3-4fb5-b8c5-161f6b44608b" providerId="ADAL" clId="{390D7EB9-498F-4642-B87B-459F37698BFB}" dt="2022-05-30T07:29:40.366" v="46" actId="1037"/>
          <ac:picMkLst>
            <pc:docMk/>
            <pc:sldMk cId="3116708016" sldId="2134804966"/>
            <ac:picMk id="68" creationId="{0EB17A56-2C4F-43A6-895B-93C5D5D96663}"/>
          </ac:picMkLst>
        </pc:picChg>
        <pc:picChg chg="mod">
          <ac:chgData name="ZINCK Yves [CEGEE]" userId="58ab786b-eff3-4fb5-b8c5-161f6b44608b" providerId="ADAL" clId="{390D7EB9-498F-4642-B87B-459F37698BFB}" dt="2022-05-30T07:29:40.366" v="46" actId="1037"/>
          <ac:picMkLst>
            <pc:docMk/>
            <pc:sldMk cId="3116708016" sldId="2134804966"/>
            <ac:picMk id="69" creationId="{9187BD7D-72A5-4F9C-83D9-09DF03DEFED8}"/>
          </ac:picMkLst>
        </pc:picChg>
        <pc:picChg chg="mod">
          <ac:chgData name="ZINCK Yves [CEGEE]" userId="58ab786b-eff3-4fb5-b8c5-161f6b44608b" providerId="ADAL" clId="{390D7EB9-498F-4642-B87B-459F37698BFB}" dt="2022-05-30T07:29:40.366" v="46" actId="1037"/>
          <ac:picMkLst>
            <pc:docMk/>
            <pc:sldMk cId="3116708016" sldId="2134804966"/>
            <ac:picMk id="70" creationId="{B8355AFD-A0EE-4598-8948-7739EC1E8D75}"/>
          </ac:picMkLst>
        </pc:picChg>
        <pc:picChg chg="add mod">
          <ac:chgData name="ZINCK Yves [CEGEE]" userId="58ab786b-eff3-4fb5-b8c5-161f6b44608b" providerId="ADAL" clId="{390D7EB9-498F-4642-B87B-459F37698BFB}" dt="2022-05-30T07:29:51.078" v="74" actId="14100"/>
          <ac:picMkLst>
            <pc:docMk/>
            <pc:sldMk cId="3116708016" sldId="2134804966"/>
            <ac:picMk id="83" creationId="{91064B37-BC8C-4377-9873-E9CCADAC1A5F}"/>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E1F807-F598-43D3-AAD7-A6F60ACC3296}" type="doc">
      <dgm:prSet loTypeId="urn:microsoft.com/office/officeart/2005/8/layout/process3" loCatId="process" qsTypeId="urn:microsoft.com/office/officeart/2005/8/quickstyle/simple1" qsCatId="simple" csTypeId="urn:microsoft.com/office/officeart/2005/8/colors/colorful1" csCatId="colorful" phldr="1"/>
      <dgm:spPr/>
      <dgm:t>
        <a:bodyPr/>
        <a:lstStyle/>
        <a:p>
          <a:endParaRPr lang="fr-FR"/>
        </a:p>
      </dgm:t>
    </dgm:pt>
    <dgm:pt modelId="{BAEFD89C-1101-4EEC-BEFE-2448E012AB5E}">
      <dgm:prSet phldrT="[Texte]"/>
      <dgm:spPr/>
      <dgm:t>
        <a:bodyPr/>
        <a:lstStyle/>
        <a:p>
          <a:r>
            <a:rPr lang="fr-FR" dirty="0"/>
            <a:t>PROXIMITÉ</a:t>
          </a:r>
        </a:p>
      </dgm:t>
    </dgm:pt>
    <dgm:pt modelId="{F7DC358A-0034-4234-8929-7C66C87F2938}" type="parTrans" cxnId="{6722515E-9558-423A-AC38-A968E7BA2B24}">
      <dgm:prSet/>
      <dgm:spPr/>
      <dgm:t>
        <a:bodyPr/>
        <a:lstStyle/>
        <a:p>
          <a:endParaRPr lang="fr-FR"/>
        </a:p>
      </dgm:t>
    </dgm:pt>
    <dgm:pt modelId="{4AA334B9-F269-4375-9BBD-7C8C109207FE}" type="sibTrans" cxnId="{6722515E-9558-423A-AC38-A968E7BA2B24}">
      <dgm:prSet/>
      <dgm:spPr/>
      <dgm:t>
        <a:bodyPr/>
        <a:lstStyle/>
        <a:p>
          <a:endParaRPr lang="fr-FR"/>
        </a:p>
      </dgm:t>
    </dgm:pt>
    <dgm:pt modelId="{2EE3A038-2024-48DD-AB6E-D444AEADF11A}">
      <dgm:prSet phldrT="[Texte]"/>
      <dgm:spPr/>
      <dgm:t>
        <a:bodyPr/>
        <a:lstStyle/>
        <a:p>
          <a:r>
            <a:rPr lang="fr-FR" dirty="0"/>
            <a:t>De la création ou la refonte de son site, au choix de ses supports jusqu'à l'analyse des résultats, le client est accompagné à toutes les étapes de son projet par un conseiller local.</a:t>
          </a:r>
        </a:p>
      </dgm:t>
    </dgm:pt>
    <dgm:pt modelId="{1AEBC0B2-8C02-4AC6-9273-A84FE65B0FC1}" type="parTrans" cxnId="{4FE5D5AA-7ED9-4363-B58A-F4FF368DBDA4}">
      <dgm:prSet/>
      <dgm:spPr/>
      <dgm:t>
        <a:bodyPr/>
        <a:lstStyle/>
        <a:p>
          <a:endParaRPr lang="fr-FR"/>
        </a:p>
      </dgm:t>
    </dgm:pt>
    <dgm:pt modelId="{69E52457-471F-4432-B8D3-F35FFD0D23C8}" type="sibTrans" cxnId="{4FE5D5AA-7ED9-4363-B58A-F4FF368DBDA4}">
      <dgm:prSet/>
      <dgm:spPr/>
      <dgm:t>
        <a:bodyPr/>
        <a:lstStyle/>
        <a:p>
          <a:endParaRPr lang="fr-FR"/>
        </a:p>
      </dgm:t>
    </dgm:pt>
    <dgm:pt modelId="{2AA211C2-248E-453A-93BF-4E49A85CF1E1}">
      <dgm:prSet phldrT="[Texte]"/>
      <dgm:spPr/>
      <dgm:t>
        <a:bodyPr/>
        <a:lstStyle/>
        <a:p>
          <a:r>
            <a:rPr lang="fr-FR" dirty="0"/>
            <a:t>EXPERTISE 	</a:t>
          </a:r>
        </a:p>
      </dgm:t>
    </dgm:pt>
    <dgm:pt modelId="{9617C356-83C9-429C-9777-E01B53D9E2A1}" type="parTrans" cxnId="{B4088752-D48F-4364-994F-4AE3006E8202}">
      <dgm:prSet/>
      <dgm:spPr/>
      <dgm:t>
        <a:bodyPr/>
        <a:lstStyle/>
        <a:p>
          <a:endParaRPr lang="fr-FR"/>
        </a:p>
      </dgm:t>
    </dgm:pt>
    <dgm:pt modelId="{CFECE460-8E34-459F-83CB-C6EF58DEF9FE}" type="sibTrans" cxnId="{B4088752-D48F-4364-994F-4AE3006E8202}">
      <dgm:prSet/>
      <dgm:spPr/>
      <dgm:t>
        <a:bodyPr/>
        <a:lstStyle/>
        <a:p>
          <a:endParaRPr lang="fr-FR"/>
        </a:p>
      </dgm:t>
    </dgm:pt>
    <dgm:pt modelId="{325718A6-C9E7-4131-A84C-C16224001138}">
      <dgm:prSet phldrT="[Texte]"/>
      <dgm:spPr/>
      <dgm:t>
        <a:bodyPr/>
        <a:lstStyle/>
        <a:p>
          <a:r>
            <a:rPr lang="fr-FR" dirty="0"/>
            <a:t>Les projets sont encadrés par des experts métiers pour assurer au client le respect de son cahier des charges et des normes web. </a:t>
          </a:r>
        </a:p>
      </dgm:t>
    </dgm:pt>
    <dgm:pt modelId="{7DB297D3-EC09-4D32-8A19-8145574422D4}" type="parTrans" cxnId="{1FD355D5-25D5-45DF-9170-9DFAF43CCE64}">
      <dgm:prSet/>
      <dgm:spPr/>
      <dgm:t>
        <a:bodyPr/>
        <a:lstStyle/>
        <a:p>
          <a:endParaRPr lang="fr-FR"/>
        </a:p>
      </dgm:t>
    </dgm:pt>
    <dgm:pt modelId="{3C2DE7BE-AF68-46F2-B90C-D1D58D7F710B}" type="sibTrans" cxnId="{1FD355D5-25D5-45DF-9170-9DFAF43CCE64}">
      <dgm:prSet/>
      <dgm:spPr/>
      <dgm:t>
        <a:bodyPr/>
        <a:lstStyle/>
        <a:p>
          <a:endParaRPr lang="fr-FR"/>
        </a:p>
      </dgm:t>
    </dgm:pt>
    <dgm:pt modelId="{28915357-5D1B-4B64-9067-746EB8EB2633}">
      <dgm:prSet phldrT="[Texte]"/>
      <dgm:spPr/>
      <dgm:t>
        <a:bodyPr/>
        <a:lstStyle/>
        <a:p>
          <a:r>
            <a:rPr lang="fr-FR" dirty="0"/>
            <a:t>RÉSULTATS</a:t>
          </a:r>
        </a:p>
      </dgm:t>
    </dgm:pt>
    <dgm:pt modelId="{E09E59D3-7592-4B12-BEAC-233B3348DC0E}" type="parTrans" cxnId="{0621A055-EB77-4890-AB44-75A4AF9241C9}">
      <dgm:prSet/>
      <dgm:spPr/>
      <dgm:t>
        <a:bodyPr/>
        <a:lstStyle/>
        <a:p>
          <a:endParaRPr lang="fr-FR"/>
        </a:p>
      </dgm:t>
    </dgm:pt>
    <dgm:pt modelId="{1A17EE2C-ED26-4DF5-881B-BBF95DE3EEF4}" type="sibTrans" cxnId="{0621A055-EB77-4890-AB44-75A4AF9241C9}">
      <dgm:prSet/>
      <dgm:spPr/>
      <dgm:t>
        <a:bodyPr/>
        <a:lstStyle/>
        <a:p>
          <a:endParaRPr lang="fr-FR"/>
        </a:p>
      </dgm:t>
    </dgm:pt>
    <dgm:pt modelId="{5535E26B-BB86-454A-AE7A-C985B54EDCBF}">
      <dgm:prSet phldrT="[Texte]"/>
      <dgm:spPr/>
      <dgm:t>
        <a:bodyPr/>
        <a:lstStyle/>
        <a:p>
          <a:r>
            <a:rPr lang="fr-FR" dirty="0" err="1"/>
            <a:t>Regicom</a:t>
          </a:r>
          <a:r>
            <a:rPr lang="fr-FR" dirty="0"/>
            <a:t> s'engage sur les délais, les audiences, et dispose d'outils qui permettent de mesurer les performances sur chacune de ses solutions pour conforter la satisfaction du client.</a:t>
          </a:r>
        </a:p>
      </dgm:t>
    </dgm:pt>
    <dgm:pt modelId="{9DEF7BB6-E35C-4DFD-81A9-2C9BB05FD180}" type="parTrans" cxnId="{1A43FC39-E53B-41C3-B0C3-168B572895D8}">
      <dgm:prSet/>
      <dgm:spPr/>
      <dgm:t>
        <a:bodyPr/>
        <a:lstStyle/>
        <a:p>
          <a:endParaRPr lang="fr-FR"/>
        </a:p>
      </dgm:t>
    </dgm:pt>
    <dgm:pt modelId="{1F44E5A2-5794-4B2E-BE86-BA06DBA44C14}" type="sibTrans" cxnId="{1A43FC39-E53B-41C3-B0C3-168B572895D8}">
      <dgm:prSet/>
      <dgm:spPr/>
      <dgm:t>
        <a:bodyPr/>
        <a:lstStyle/>
        <a:p>
          <a:endParaRPr lang="fr-FR"/>
        </a:p>
      </dgm:t>
    </dgm:pt>
    <dgm:pt modelId="{602E5F2C-C400-431C-97ED-D4DF8DA8A280}" type="pres">
      <dgm:prSet presAssocID="{73E1F807-F598-43D3-AAD7-A6F60ACC3296}" presName="linearFlow" presStyleCnt="0">
        <dgm:presLayoutVars>
          <dgm:dir/>
          <dgm:animLvl val="lvl"/>
          <dgm:resizeHandles val="exact"/>
        </dgm:presLayoutVars>
      </dgm:prSet>
      <dgm:spPr/>
    </dgm:pt>
    <dgm:pt modelId="{CBCCEC1F-C24C-4D59-8341-7EAB97C5FF09}" type="pres">
      <dgm:prSet presAssocID="{BAEFD89C-1101-4EEC-BEFE-2448E012AB5E}" presName="composite" presStyleCnt="0"/>
      <dgm:spPr/>
    </dgm:pt>
    <dgm:pt modelId="{9F6281B1-EE9D-4CD7-8B18-68C706590E37}" type="pres">
      <dgm:prSet presAssocID="{BAEFD89C-1101-4EEC-BEFE-2448E012AB5E}" presName="parTx" presStyleLbl="node1" presStyleIdx="0" presStyleCnt="3">
        <dgm:presLayoutVars>
          <dgm:chMax val="0"/>
          <dgm:chPref val="0"/>
          <dgm:bulletEnabled val="1"/>
        </dgm:presLayoutVars>
      </dgm:prSet>
      <dgm:spPr/>
    </dgm:pt>
    <dgm:pt modelId="{8488EDE6-6F5E-4044-AB7B-3D06300AFDC6}" type="pres">
      <dgm:prSet presAssocID="{BAEFD89C-1101-4EEC-BEFE-2448E012AB5E}" presName="parSh" presStyleLbl="node1" presStyleIdx="0" presStyleCnt="3"/>
      <dgm:spPr/>
    </dgm:pt>
    <dgm:pt modelId="{0FA4BE94-7C30-4662-967A-33AEE51358A9}" type="pres">
      <dgm:prSet presAssocID="{BAEFD89C-1101-4EEC-BEFE-2448E012AB5E}" presName="desTx" presStyleLbl="fgAcc1" presStyleIdx="0" presStyleCnt="3" custScaleX="127257" custScaleY="74369" custLinFactNeighborX="3803" custLinFactNeighborY="-11182">
        <dgm:presLayoutVars>
          <dgm:bulletEnabled val="1"/>
        </dgm:presLayoutVars>
      </dgm:prSet>
      <dgm:spPr/>
    </dgm:pt>
    <dgm:pt modelId="{5E00E291-B634-4773-9DDC-3B198868E9C5}" type="pres">
      <dgm:prSet presAssocID="{4AA334B9-F269-4375-9BBD-7C8C109207FE}" presName="sibTrans" presStyleLbl="sibTrans2D1" presStyleIdx="0" presStyleCnt="2"/>
      <dgm:spPr/>
    </dgm:pt>
    <dgm:pt modelId="{E13FF9B2-6527-4261-ABC7-0073B7983948}" type="pres">
      <dgm:prSet presAssocID="{4AA334B9-F269-4375-9BBD-7C8C109207FE}" presName="connTx" presStyleLbl="sibTrans2D1" presStyleIdx="0" presStyleCnt="2"/>
      <dgm:spPr/>
    </dgm:pt>
    <dgm:pt modelId="{8F44DD50-4EB5-4469-BA01-0D2ECE31DBAE}" type="pres">
      <dgm:prSet presAssocID="{2AA211C2-248E-453A-93BF-4E49A85CF1E1}" presName="composite" presStyleCnt="0"/>
      <dgm:spPr/>
    </dgm:pt>
    <dgm:pt modelId="{79A8178C-FE37-4DEC-BB54-36F40FBF3BD0}" type="pres">
      <dgm:prSet presAssocID="{2AA211C2-248E-453A-93BF-4E49A85CF1E1}" presName="parTx" presStyleLbl="node1" presStyleIdx="0" presStyleCnt="3">
        <dgm:presLayoutVars>
          <dgm:chMax val="0"/>
          <dgm:chPref val="0"/>
          <dgm:bulletEnabled val="1"/>
        </dgm:presLayoutVars>
      </dgm:prSet>
      <dgm:spPr/>
    </dgm:pt>
    <dgm:pt modelId="{12B38EAA-A21C-4E50-B43C-B6C001D78F92}" type="pres">
      <dgm:prSet presAssocID="{2AA211C2-248E-453A-93BF-4E49A85CF1E1}" presName="parSh" presStyleLbl="node1" presStyleIdx="1" presStyleCnt="3"/>
      <dgm:spPr/>
    </dgm:pt>
    <dgm:pt modelId="{C2D87254-B085-4CC1-B1AF-D9CB9BF8C777}" type="pres">
      <dgm:prSet presAssocID="{2AA211C2-248E-453A-93BF-4E49A85CF1E1}" presName="desTx" presStyleLbl="fgAcc1" presStyleIdx="1" presStyleCnt="3" custScaleX="127257" custScaleY="74369" custLinFactNeighborX="3803" custLinFactNeighborY="-11182">
        <dgm:presLayoutVars>
          <dgm:bulletEnabled val="1"/>
        </dgm:presLayoutVars>
      </dgm:prSet>
      <dgm:spPr/>
    </dgm:pt>
    <dgm:pt modelId="{96D119D3-7B03-4B80-9E99-1927736BBD76}" type="pres">
      <dgm:prSet presAssocID="{CFECE460-8E34-459F-83CB-C6EF58DEF9FE}" presName="sibTrans" presStyleLbl="sibTrans2D1" presStyleIdx="1" presStyleCnt="2"/>
      <dgm:spPr/>
    </dgm:pt>
    <dgm:pt modelId="{032BC6C3-2D34-4356-AC74-5B209BFF192A}" type="pres">
      <dgm:prSet presAssocID="{CFECE460-8E34-459F-83CB-C6EF58DEF9FE}" presName="connTx" presStyleLbl="sibTrans2D1" presStyleIdx="1" presStyleCnt="2"/>
      <dgm:spPr/>
    </dgm:pt>
    <dgm:pt modelId="{ECBB9EE7-90A8-4E03-B4BB-DFF4E67590FB}" type="pres">
      <dgm:prSet presAssocID="{28915357-5D1B-4B64-9067-746EB8EB2633}" presName="composite" presStyleCnt="0"/>
      <dgm:spPr/>
    </dgm:pt>
    <dgm:pt modelId="{9B07936B-8357-43F8-8963-82403F8CA964}" type="pres">
      <dgm:prSet presAssocID="{28915357-5D1B-4B64-9067-746EB8EB2633}" presName="parTx" presStyleLbl="node1" presStyleIdx="1" presStyleCnt="3">
        <dgm:presLayoutVars>
          <dgm:chMax val="0"/>
          <dgm:chPref val="0"/>
          <dgm:bulletEnabled val="1"/>
        </dgm:presLayoutVars>
      </dgm:prSet>
      <dgm:spPr/>
    </dgm:pt>
    <dgm:pt modelId="{B48FC06D-8A7A-442B-9B47-2137F063CCE9}" type="pres">
      <dgm:prSet presAssocID="{28915357-5D1B-4B64-9067-746EB8EB2633}" presName="parSh" presStyleLbl="node1" presStyleIdx="2" presStyleCnt="3"/>
      <dgm:spPr/>
    </dgm:pt>
    <dgm:pt modelId="{870DF5D6-256C-4BFA-A63A-D253E3BF89C9}" type="pres">
      <dgm:prSet presAssocID="{28915357-5D1B-4B64-9067-746EB8EB2633}" presName="desTx" presStyleLbl="fgAcc1" presStyleIdx="2" presStyleCnt="3" custScaleX="127257" custScaleY="74369" custLinFactNeighborX="3803" custLinFactNeighborY="-11182">
        <dgm:presLayoutVars>
          <dgm:bulletEnabled val="1"/>
        </dgm:presLayoutVars>
      </dgm:prSet>
      <dgm:spPr/>
    </dgm:pt>
  </dgm:ptLst>
  <dgm:cxnLst>
    <dgm:cxn modelId="{CAE6A104-287E-4262-9259-3421350CEAE0}" type="presOf" srcId="{CFECE460-8E34-459F-83CB-C6EF58DEF9FE}" destId="{032BC6C3-2D34-4356-AC74-5B209BFF192A}" srcOrd="1" destOrd="0" presId="urn:microsoft.com/office/officeart/2005/8/layout/process3"/>
    <dgm:cxn modelId="{AAA1F516-CB41-4615-8EE4-1F94C7BA51FE}" type="presOf" srcId="{CFECE460-8E34-459F-83CB-C6EF58DEF9FE}" destId="{96D119D3-7B03-4B80-9E99-1927736BBD76}" srcOrd="0" destOrd="0" presId="urn:microsoft.com/office/officeart/2005/8/layout/process3"/>
    <dgm:cxn modelId="{A3741C2F-E7D5-4254-B9F9-C7690992A8BA}" type="presOf" srcId="{28915357-5D1B-4B64-9067-746EB8EB2633}" destId="{B48FC06D-8A7A-442B-9B47-2137F063CCE9}" srcOrd="1" destOrd="0" presId="urn:microsoft.com/office/officeart/2005/8/layout/process3"/>
    <dgm:cxn modelId="{D535F437-AE04-4998-82DD-15D7E8AC9989}" type="presOf" srcId="{BAEFD89C-1101-4EEC-BEFE-2448E012AB5E}" destId="{9F6281B1-EE9D-4CD7-8B18-68C706590E37}" srcOrd="0" destOrd="0" presId="urn:microsoft.com/office/officeart/2005/8/layout/process3"/>
    <dgm:cxn modelId="{1A43FC39-E53B-41C3-B0C3-168B572895D8}" srcId="{28915357-5D1B-4B64-9067-746EB8EB2633}" destId="{5535E26B-BB86-454A-AE7A-C985B54EDCBF}" srcOrd="0" destOrd="0" parTransId="{9DEF7BB6-E35C-4DFD-81A9-2C9BB05FD180}" sibTransId="{1F44E5A2-5794-4B2E-BE86-BA06DBA44C14}"/>
    <dgm:cxn modelId="{6722515E-9558-423A-AC38-A968E7BA2B24}" srcId="{73E1F807-F598-43D3-AAD7-A6F60ACC3296}" destId="{BAEFD89C-1101-4EEC-BEFE-2448E012AB5E}" srcOrd="0" destOrd="0" parTransId="{F7DC358A-0034-4234-8929-7C66C87F2938}" sibTransId="{4AA334B9-F269-4375-9BBD-7C8C109207FE}"/>
    <dgm:cxn modelId="{435B3443-C119-45AD-BA13-26E412F673AC}" type="presOf" srcId="{28915357-5D1B-4B64-9067-746EB8EB2633}" destId="{9B07936B-8357-43F8-8963-82403F8CA964}" srcOrd="0" destOrd="0" presId="urn:microsoft.com/office/officeart/2005/8/layout/process3"/>
    <dgm:cxn modelId="{C73CB248-0F72-459B-AA5E-C4181811A2B1}" type="presOf" srcId="{325718A6-C9E7-4131-A84C-C16224001138}" destId="{C2D87254-B085-4CC1-B1AF-D9CB9BF8C777}" srcOrd="0" destOrd="0" presId="urn:microsoft.com/office/officeart/2005/8/layout/process3"/>
    <dgm:cxn modelId="{5C02BF6E-8C8A-4295-8859-1A419924ED6E}" type="presOf" srcId="{4AA334B9-F269-4375-9BBD-7C8C109207FE}" destId="{E13FF9B2-6527-4261-ABC7-0073B7983948}" srcOrd="1" destOrd="0" presId="urn:microsoft.com/office/officeart/2005/8/layout/process3"/>
    <dgm:cxn modelId="{B4088752-D48F-4364-994F-4AE3006E8202}" srcId="{73E1F807-F598-43D3-AAD7-A6F60ACC3296}" destId="{2AA211C2-248E-453A-93BF-4E49A85CF1E1}" srcOrd="1" destOrd="0" parTransId="{9617C356-83C9-429C-9777-E01B53D9E2A1}" sibTransId="{CFECE460-8E34-459F-83CB-C6EF58DEF9FE}"/>
    <dgm:cxn modelId="{0621A055-EB77-4890-AB44-75A4AF9241C9}" srcId="{73E1F807-F598-43D3-AAD7-A6F60ACC3296}" destId="{28915357-5D1B-4B64-9067-746EB8EB2633}" srcOrd="2" destOrd="0" parTransId="{E09E59D3-7592-4B12-BEAC-233B3348DC0E}" sibTransId="{1A17EE2C-ED26-4DF5-881B-BBF95DE3EEF4}"/>
    <dgm:cxn modelId="{1299EF55-9834-4B7B-8D32-7849105ADF0A}" type="presOf" srcId="{2AA211C2-248E-453A-93BF-4E49A85CF1E1}" destId="{79A8178C-FE37-4DEC-BB54-36F40FBF3BD0}" srcOrd="0" destOrd="0" presId="urn:microsoft.com/office/officeart/2005/8/layout/process3"/>
    <dgm:cxn modelId="{889ECA7B-F192-42FA-9348-FE64CB8D0BA3}" type="presOf" srcId="{2EE3A038-2024-48DD-AB6E-D444AEADF11A}" destId="{0FA4BE94-7C30-4662-967A-33AEE51358A9}" srcOrd="0" destOrd="0" presId="urn:microsoft.com/office/officeart/2005/8/layout/process3"/>
    <dgm:cxn modelId="{CEF41392-2839-4F03-A537-2679B9500223}" type="presOf" srcId="{5535E26B-BB86-454A-AE7A-C985B54EDCBF}" destId="{870DF5D6-256C-4BFA-A63A-D253E3BF89C9}" srcOrd="0" destOrd="0" presId="urn:microsoft.com/office/officeart/2005/8/layout/process3"/>
    <dgm:cxn modelId="{C1C1E7A0-FE0C-4977-8E35-DFA57955BA1F}" type="presOf" srcId="{4AA334B9-F269-4375-9BBD-7C8C109207FE}" destId="{5E00E291-B634-4773-9DDC-3B198868E9C5}" srcOrd="0" destOrd="0" presId="urn:microsoft.com/office/officeart/2005/8/layout/process3"/>
    <dgm:cxn modelId="{E4A373A1-9A1A-4D56-A2A3-1F4784049BDF}" type="presOf" srcId="{73E1F807-F598-43D3-AAD7-A6F60ACC3296}" destId="{602E5F2C-C400-431C-97ED-D4DF8DA8A280}" srcOrd="0" destOrd="0" presId="urn:microsoft.com/office/officeart/2005/8/layout/process3"/>
    <dgm:cxn modelId="{4FE5D5AA-7ED9-4363-B58A-F4FF368DBDA4}" srcId="{BAEFD89C-1101-4EEC-BEFE-2448E012AB5E}" destId="{2EE3A038-2024-48DD-AB6E-D444AEADF11A}" srcOrd="0" destOrd="0" parTransId="{1AEBC0B2-8C02-4AC6-9273-A84FE65B0FC1}" sibTransId="{69E52457-471F-4432-B8D3-F35FFD0D23C8}"/>
    <dgm:cxn modelId="{1FD355D5-25D5-45DF-9170-9DFAF43CCE64}" srcId="{2AA211C2-248E-453A-93BF-4E49A85CF1E1}" destId="{325718A6-C9E7-4131-A84C-C16224001138}" srcOrd="0" destOrd="0" parTransId="{7DB297D3-EC09-4D32-8A19-8145574422D4}" sibTransId="{3C2DE7BE-AF68-46F2-B90C-D1D58D7F710B}"/>
    <dgm:cxn modelId="{5CA10AD7-79E5-4F77-B720-473B3D2BC5D5}" type="presOf" srcId="{BAEFD89C-1101-4EEC-BEFE-2448E012AB5E}" destId="{8488EDE6-6F5E-4044-AB7B-3D06300AFDC6}" srcOrd="1" destOrd="0" presId="urn:microsoft.com/office/officeart/2005/8/layout/process3"/>
    <dgm:cxn modelId="{F2CE71ED-66F6-49CF-9288-3015E3956A4D}" type="presOf" srcId="{2AA211C2-248E-453A-93BF-4E49A85CF1E1}" destId="{12B38EAA-A21C-4E50-B43C-B6C001D78F92}" srcOrd="1" destOrd="0" presId="urn:microsoft.com/office/officeart/2005/8/layout/process3"/>
    <dgm:cxn modelId="{CA02DB50-08BF-4EE3-96DB-88D65C8D37F7}" type="presParOf" srcId="{602E5F2C-C400-431C-97ED-D4DF8DA8A280}" destId="{CBCCEC1F-C24C-4D59-8341-7EAB97C5FF09}" srcOrd="0" destOrd="0" presId="urn:microsoft.com/office/officeart/2005/8/layout/process3"/>
    <dgm:cxn modelId="{AE3FBEAA-E230-48E2-ABE8-A3B53D773AC9}" type="presParOf" srcId="{CBCCEC1F-C24C-4D59-8341-7EAB97C5FF09}" destId="{9F6281B1-EE9D-4CD7-8B18-68C706590E37}" srcOrd="0" destOrd="0" presId="urn:microsoft.com/office/officeart/2005/8/layout/process3"/>
    <dgm:cxn modelId="{EB9E5E3A-DE41-428F-96BA-9B84F5FD2440}" type="presParOf" srcId="{CBCCEC1F-C24C-4D59-8341-7EAB97C5FF09}" destId="{8488EDE6-6F5E-4044-AB7B-3D06300AFDC6}" srcOrd="1" destOrd="0" presId="urn:microsoft.com/office/officeart/2005/8/layout/process3"/>
    <dgm:cxn modelId="{0CCAA43D-E1A4-406D-80BF-C1180A1902A8}" type="presParOf" srcId="{CBCCEC1F-C24C-4D59-8341-7EAB97C5FF09}" destId="{0FA4BE94-7C30-4662-967A-33AEE51358A9}" srcOrd="2" destOrd="0" presId="urn:microsoft.com/office/officeart/2005/8/layout/process3"/>
    <dgm:cxn modelId="{267BE775-3E88-41BE-97B6-35D47366766A}" type="presParOf" srcId="{602E5F2C-C400-431C-97ED-D4DF8DA8A280}" destId="{5E00E291-B634-4773-9DDC-3B198868E9C5}" srcOrd="1" destOrd="0" presId="urn:microsoft.com/office/officeart/2005/8/layout/process3"/>
    <dgm:cxn modelId="{FBD6C5A7-80AD-4A0F-998F-158B7FA17EF2}" type="presParOf" srcId="{5E00E291-B634-4773-9DDC-3B198868E9C5}" destId="{E13FF9B2-6527-4261-ABC7-0073B7983948}" srcOrd="0" destOrd="0" presId="urn:microsoft.com/office/officeart/2005/8/layout/process3"/>
    <dgm:cxn modelId="{E04C4C2E-0590-46EA-86A4-D52FF104F4EF}" type="presParOf" srcId="{602E5F2C-C400-431C-97ED-D4DF8DA8A280}" destId="{8F44DD50-4EB5-4469-BA01-0D2ECE31DBAE}" srcOrd="2" destOrd="0" presId="urn:microsoft.com/office/officeart/2005/8/layout/process3"/>
    <dgm:cxn modelId="{FDC10705-7D3C-4DAE-86BE-E5A400B1E98A}" type="presParOf" srcId="{8F44DD50-4EB5-4469-BA01-0D2ECE31DBAE}" destId="{79A8178C-FE37-4DEC-BB54-36F40FBF3BD0}" srcOrd="0" destOrd="0" presId="urn:microsoft.com/office/officeart/2005/8/layout/process3"/>
    <dgm:cxn modelId="{EE2305FF-EA21-462B-9BA1-E69459F192E5}" type="presParOf" srcId="{8F44DD50-4EB5-4469-BA01-0D2ECE31DBAE}" destId="{12B38EAA-A21C-4E50-B43C-B6C001D78F92}" srcOrd="1" destOrd="0" presId="urn:microsoft.com/office/officeart/2005/8/layout/process3"/>
    <dgm:cxn modelId="{4C38E1C6-6577-467E-A356-E07601A5F3C3}" type="presParOf" srcId="{8F44DD50-4EB5-4469-BA01-0D2ECE31DBAE}" destId="{C2D87254-B085-4CC1-B1AF-D9CB9BF8C777}" srcOrd="2" destOrd="0" presId="urn:microsoft.com/office/officeart/2005/8/layout/process3"/>
    <dgm:cxn modelId="{002305E3-462C-4595-92F7-0C0E8CDD1236}" type="presParOf" srcId="{602E5F2C-C400-431C-97ED-D4DF8DA8A280}" destId="{96D119D3-7B03-4B80-9E99-1927736BBD76}" srcOrd="3" destOrd="0" presId="urn:microsoft.com/office/officeart/2005/8/layout/process3"/>
    <dgm:cxn modelId="{28ACD50F-F43B-42BE-9A70-A1092F715D09}" type="presParOf" srcId="{96D119D3-7B03-4B80-9E99-1927736BBD76}" destId="{032BC6C3-2D34-4356-AC74-5B209BFF192A}" srcOrd="0" destOrd="0" presId="urn:microsoft.com/office/officeart/2005/8/layout/process3"/>
    <dgm:cxn modelId="{5AFCF012-3BA2-4DE3-8894-664BE1274FB3}" type="presParOf" srcId="{602E5F2C-C400-431C-97ED-D4DF8DA8A280}" destId="{ECBB9EE7-90A8-4E03-B4BB-DFF4E67590FB}" srcOrd="4" destOrd="0" presId="urn:microsoft.com/office/officeart/2005/8/layout/process3"/>
    <dgm:cxn modelId="{BD5C7690-53A6-423F-9F1E-F70915616256}" type="presParOf" srcId="{ECBB9EE7-90A8-4E03-B4BB-DFF4E67590FB}" destId="{9B07936B-8357-43F8-8963-82403F8CA964}" srcOrd="0" destOrd="0" presId="urn:microsoft.com/office/officeart/2005/8/layout/process3"/>
    <dgm:cxn modelId="{C99FE794-880F-43A8-8649-D21130BDE612}" type="presParOf" srcId="{ECBB9EE7-90A8-4E03-B4BB-DFF4E67590FB}" destId="{B48FC06D-8A7A-442B-9B47-2137F063CCE9}" srcOrd="1" destOrd="0" presId="urn:microsoft.com/office/officeart/2005/8/layout/process3"/>
    <dgm:cxn modelId="{0AB2AB13-A81C-4DFE-A328-8994A93D136D}" type="presParOf" srcId="{ECBB9EE7-90A8-4E03-B4BB-DFF4E67590FB}" destId="{870DF5D6-256C-4BFA-A63A-D253E3BF89C9}" srcOrd="2" destOrd="0" presId="urn:microsoft.com/office/officeart/2005/8/layout/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8EDE6-6F5E-4044-AB7B-3D06300AFDC6}">
      <dsp:nvSpPr>
        <dsp:cNvPr id="0" name=""/>
        <dsp:cNvSpPr/>
      </dsp:nvSpPr>
      <dsp:spPr>
        <a:xfrm>
          <a:off x="2577" y="142721"/>
          <a:ext cx="2278033" cy="82080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marL="0" lvl="0" indent="0" algn="l" defTabSz="800100">
            <a:lnSpc>
              <a:spcPct val="90000"/>
            </a:lnSpc>
            <a:spcBef>
              <a:spcPct val="0"/>
            </a:spcBef>
            <a:spcAft>
              <a:spcPct val="35000"/>
            </a:spcAft>
            <a:buNone/>
          </a:pPr>
          <a:r>
            <a:rPr lang="fr-FR" sz="1800" kern="1200" dirty="0"/>
            <a:t>PROXIMITÉ</a:t>
          </a:r>
        </a:p>
      </dsp:txBody>
      <dsp:txXfrm>
        <a:off x="2577" y="142721"/>
        <a:ext cx="2278033" cy="547200"/>
      </dsp:txXfrm>
    </dsp:sp>
    <dsp:sp modelId="{0FA4BE94-7C30-4662-967A-33AEE51358A9}">
      <dsp:nvSpPr>
        <dsp:cNvPr id="0" name=""/>
        <dsp:cNvSpPr/>
      </dsp:nvSpPr>
      <dsp:spPr>
        <a:xfrm>
          <a:off x="245334" y="754725"/>
          <a:ext cx="2898957" cy="295036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fr-FR" sz="1800" kern="1200" dirty="0"/>
            <a:t>De la création ou la refonte de son site, au choix de ses supports jusqu'à l'analyse des résultats, le client est accompagné à toutes les étapes de son projet par un conseiller local.</a:t>
          </a:r>
        </a:p>
      </dsp:txBody>
      <dsp:txXfrm>
        <a:off x="330242" y="839633"/>
        <a:ext cx="2729141" cy="2780550"/>
      </dsp:txXfrm>
    </dsp:sp>
    <dsp:sp modelId="{5E00E291-B634-4773-9DDC-3B198868E9C5}">
      <dsp:nvSpPr>
        <dsp:cNvPr id="0" name=""/>
        <dsp:cNvSpPr/>
      </dsp:nvSpPr>
      <dsp:spPr>
        <a:xfrm>
          <a:off x="2703568" y="132738"/>
          <a:ext cx="896669" cy="56716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a:off x="2703568" y="246171"/>
        <a:ext cx="726520" cy="340298"/>
      </dsp:txXfrm>
    </dsp:sp>
    <dsp:sp modelId="{12B38EAA-A21C-4E50-B43C-B6C001D78F92}">
      <dsp:nvSpPr>
        <dsp:cNvPr id="0" name=""/>
        <dsp:cNvSpPr/>
      </dsp:nvSpPr>
      <dsp:spPr>
        <a:xfrm>
          <a:off x="3972439" y="142721"/>
          <a:ext cx="2278033" cy="82080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marL="0" lvl="0" indent="0" algn="l" defTabSz="800100">
            <a:lnSpc>
              <a:spcPct val="90000"/>
            </a:lnSpc>
            <a:spcBef>
              <a:spcPct val="0"/>
            </a:spcBef>
            <a:spcAft>
              <a:spcPct val="35000"/>
            </a:spcAft>
            <a:buNone/>
          </a:pPr>
          <a:r>
            <a:rPr lang="fr-FR" sz="1800" kern="1200" dirty="0"/>
            <a:t>EXPERTISE 	</a:t>
          </a:r>
        </a:p>
      </dsp:txBody>
      <dsp:txXfrm>
        <a:off x="3972439" y="142721"/>
        <a:ext cx="2278033" cy="547200"/>
      </dsp:txXfrm>
    </dsp:sp>
    <dsp:sp modelId="{C2D87254-B085-4CC1-B1AF-D9CB9BF8C777}">
      <dsp:nvSpPr>
        <dsp:cNvPr id="0" name=""/>
        <dsp:cNvSpPr/>
      </dsp:nvSpPr>
      <dsp:spPr>
        <a:xfrm>
          <a:off x="4215196" y="754725"/>
          <a:ext cx="2898957" cy="2950366"/>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fr-FR" sz="1800" kern="1200" dirty="0"/>
            <a:t>Les projets sont encadrés par des experts métiers pour assurer au client le respect de son cahier des charges et des normes web. </a:t>
          </a:r>
        </a:p>
      </dsp:txBody>
      <dsp:txXfrm>
        <a:off x="4300104" y="839633"/>
        <a:ext cx="2729141" cy="2780550"/>
      </dsp:txXfrm>
    </dsp:sp>
    <dsp:sp modelId="{96D119D3-7B03-4B80-9E99-1927736BBD76}">
      <dsp:nvSpPr>
        <dsp:cNvPr id="0" name=""/>
        <dsp:cNvSpPr/>
      </dsp:nvSpPr>
      <dsp:spPr>
        <a:xfrm>
          <a:off x="6673430" y="132738"/>
          <a:ext cx="896669" cy="56716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a:off x="6673430" y="246171"/>
        <a:ext cx="726520" cy="340298"/>
      </dsp:txXfrm>
    </dsp:sp>
    <dsp:sp modelId="{B48FC06D-8A7A-442B-9B47-2137F063CCE9}">
      <dsp:nvSpPr>
        <dsp:cNvPr id="0" name=""/>
        <dsp:cNvSpPr/>
      </dsp:nvSpPr>
      <dsp:spPr>
        <a:xfrm>
          <a:off x="7942301" y="142721"/>
          <a:ext cx="2278033" cy="82080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marL="0" lvl="0" indent="0" algn="l" defTabSz="800100">
            <a:lnSpc>
              <a:spcPct val="90000"/>
            </a:lnSpc>
            <a:spcBef>
              <a:spcPct val="0"/>
            </a:spcBef>
            <a:spcAft>
              <a:spcPct val="35000"/>
            </a:spcAft>
            <a:buNone/>
          </a:pPr>
          <a:r>
            <a:rPr lang="fr-FR" sz="1800" kern="1200" dirty="0"/>
            <a:t>RÉSULTATS</a:t>
          </a:r>
        </a:p>
      </dsp:txBody>
      <dsp:txXfrm>
        <a:off x="7942301" y="142721"/>
        <a:ext cx="2278033" cy="547200"/>
      </dsp:txXfrm>
    </dsp:sp>
    <dsp:sp modelId="{870DF5D6-256C-4BFA-A63A-D253E3BF89C9}">
      <dsp:nvSpPr>
        <dsp:cNvPr id="0" name=""/>
        <dsp:cNvSpPr/>
      </dsp:nvSpPr>
      <dsp:spPr>
        <a:xfrm>
          <a:off x="8101002" y="754725"/>
          <a:ext cx="2898957" cy="2950366"/>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fr-FR" sz="1800" kern="1200" dirty="0" err="1"/>
            <a:t>Regicom</a:t>
          </a:r>
          <a:r>
            <a:rPr lang="fr-FR" sz="1800" kern="1200" dirty="0"/>
            <a:t> s'engage sur les délais, les audiences, et dispose d'outils qui permettent de mesurer les performances sur chacune de ses solutions pour conforter la satisfaction du client.</a:t>
          </a:r>
        </a:p>
      </dsp:txBody>
      <dsp:txXfrm>
        <a:off x="8185910" y="839633"/>
        <a:ext cx="2729141" cy="2780550"/>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30/05/2022</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30/05/2022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0078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Marché </a:t>
            </a:r>
            <a:r>
              <a:rPr lang="fr-FR" dirty="0" err="1"/>
              <a:t>eclaté</a:t>
            </a:r>
            <a:r>
              <a:rPr lang="fr-FR" dirty="0"/>
              <a:t> </a:t>
            </a:r>
          </a:p>
        </p:txBody>
      </p:sp>
    </p:spTree>
    <p:extLst>
      <p:ext uri="{BB962C8B-B14F-4D97-AF65-F5344CB8AC3E}">
        <p14:creationId xmlns:p14="http://schemas.microsoft.com/office/powerpoint/2010/main" val="2746043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Schéma DSP2 à simplifier et à compléter + Omnicanal à rajouter</a:t>
            </a:r>
          </a:p>
        </p:txBody>
      </p:sp>
    </p:spTree>
    <p:extLst>
      <p:ext uri="{BB962C8B-B14F-4D97-AF65-F5344CB8AC3E}">
        <p14:creationId xmlns:p14="http://schemas.microsoft.com/office/powerpoint/2010/main" val="876262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16</a:t>
            </a:fld>
            <a:endParaRPr lang="fr-FR"/>
          </a:p>
        </p:txBody>
      </p:sp>
    </p:spTree>
    <p:extLst>
      <p:ext uri="{BB962C8B-B14F-4D97-AF65-F5344CB8AC3E}">
        <p14:creationId xmlns:p14="http://schemas.microsoft.com/office/powerpoint/2010/main" val="3524846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599519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73613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542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2.xml"/><Relationship Id="rId6" Type="http://schemas.openxmlformats.org/officeDocument/2006/relationships/image" Target="../media/image6.jpg"/><Relationship Id="rId5" Type="http://schemas.openxmlformats.org/officeDocument/2006/relationships/image" Target="../media/image11.jpeg"/><Relationship Id="rId4" Type="http://schemas.openxmlformats.org/officeDocument/2006/relationships/image" Target="../media/image10.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endParaRPr lang="fr-FR" dirty="0"/>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endParaRPr lang="fr-FR" dirty="0"/>
          </a:p>
        </p:txBody>
      </p:sp>
    </p:spTree>
    <p:extLst>
      <p:ext uri="{BB962C8B-B14F-4D97-AF65-F5344CB8AC3E}">
        <p14:creationId xmlns:p14="http://schemas.microsoft.com/office/powerpoint/2010/main" val="1728130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endParaRPr lang="fr-FR" dirty="0"/>
          </a:p>
        </p:txBody>
      </p:sp>
    </p:spTree>
    <p:extLst>
      <p:ext uri="{BB962C8B-B14F-4D97-AF65-F5344CB8AC3E}">
        <p14:creationId xmlns:p14="http://schemas.microsoft.com/office/powerpoint/2010/main" val="2784503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Présentation Iz-e-commerce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dirty="0"/>
              <a:t>Modifier les styles du texte du masque</a:t>
            </a:r>
          </a:p>
        </p:txBody>
      </p:sp>
    </p:spTree>
    <p:extLst>
      <p:ext uri="{BB962C8B-B14F-4D97-AF65-F5344CB8AC3E}">
        <p14:creationId xmlns:p14="http://schemas.microsoft.com/office/powerpoint/2010/main" val="288337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Présentation Iz-e-commerce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a:extLst>
              <a:ext uri="{FF2B5EF4-FFF2-40B4-BE49-F238E27FC236}">
                <a16:creationId xmlns:a16="http://schemas.microsoft.com/office/drawing/2014/main" id="{F4B721A2-CDFD-40CB-9248-35443E7CB4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24526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Présentation Iz-e-commerce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a:extLst>
              <a:ext uri="{FF2B5EF4-FFF2-40B4-BE49-F238E27FC236}">
                <a16:creationId xmlns:a16="http://schemas.microsoft.com/office/drawing/2014/main" id="{57ADF73F-6CDD-4731-9963-7254159261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Présentation Iz-e-commerce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13" name="Image 12">
            <a:extLst>
              <a:ext uri="{FF2B5EF4-FFF2-40B4-BE49-F238E27FC236}">
                <a16:creationId xmlns:a16="http://schemas.microsoft.com/office/drawing/2014/main" id="{57EC005B-3523-4511-8F64-F39A053745C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40558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a:extLst>
              <a:ext uri="{FF2B5EF4-FFF2-40B4-BE49-F238E27FC236}">
                <a16:creationId xmlns:a16="http://schemas.microsoft.com/office/drawing/2014/main" id="{49B4F7AA-A2CB-45AC-A5A8-26CFD8E8C4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67283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a:extLst>
              <a:ext uri="{FF2B5EF4-FFF2-40B4-BE49-F238E27FC236}">
                <a16:creationId xmlns:a16="http://schemas.microsoft.com/office/drawing/2014/main" id="{46344033-7387-4075-AFBE-74EAB9C8EB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02608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a:extLst>
              <a:ext uri="{FF2B5EF4-FFF2-40B4-BE49-F238E27FC236}">
                <a16:creationId xmlns:a16="http://schemas.microsoft.com/office/drawing/2014/main" id="{A2EDC606-CFE3-4FDF-94DC-EBBFF40C0C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91649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a:extLst>
              <a:ext uri="{FF2B5EF4-FFF2-40B4-BE49-F238E27FC236}">
                <a16:creationId xmlns:a16="http://schemas.microsoft.com/office/drawing/2014/main" id="{174FD7AE-FCA3-41C0-98A6-333D435597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828086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a:extLst>
              <a:ext uri="{FF2B5EF4-FFF2-40B4-BE49-F238E27FC236}">
                <a16:creationId xmlns:a16="http://schemas.microsoft.com/office/drawing/2014/main" id="{11A7D824-26BF-42F4-A7E3-6139794F48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73973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a:extLst>
              <a:ext uri="{FF2B5EF4-FFF2-40B4-BE49-F238E27FC236}">
                <a16:creationId xmlns:a16="http://schemas.microsoft.com/office/drawing/2014/main" id="{E6F388A2-3D4C-4BF5-9383-36A252CE9C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85463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a:extLst>
              <a:ext uri="{FF2B5EF4-FFF2-40B4-BE49-F238E27FC236}">
                <a16:creationId xmlns:a16="http://schemas.microsoft.com/office/drawing/2014/main" id="{317D60DC-ACFE-4D4A-B35D-90F9628B6A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261513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a:extLst>
              <a:ext uri="{FF2B5EF4-FFF2-40B4-BE49-F238E27FC236}">
                <a16:creationId xmlns:a16="http://schemas.microsoft.com/office/drawing/2014/main" id="{FF33A636-722B-46B9-8CB1-5E170B5A20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45090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p:txBody>
      </p:sp>
      <p:pic>
        <p:nvPicPr>
          <p:cNvPr id="11" name="Image 10">
            <a:extLst>
              <a:ext uri="{FF2B5EF4-FFF2-40B4-BE49-F238E27FC236}">
                <a16:creationId xmlns:a16="http://schemas.microsoft.com/office/drawing/2014/main" id="{AAD074CA-7767-421E-B5EF-62C634E395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629789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a:extLst>
              <a:ext uri="{FF2B5EF4-FFF2-40B4-BE49-F238E27FC236}">
                <a16:creationId xmlns:a16="http://schemas.microsoft.com/office/drawing/2014/main" id="{5DEA59D4-0433-4706-BD61-92BD0EDC62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978534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a:extLst>
              <a:ext uri="{FF2B5EF4-FFF2-40B4-BE49-F238E27FC236}">
                <a16:creationId xmlns:a16="http://schemas.microsoft.com/office/drawing/2014/main" id="{0AF6010B-2A6C-4969-A02D-223DD1F2E2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2245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a:extLst>
              <a:ext uri="{FF2B5EF4-FFF2-40B4-BE49-F238E27FC236}">
                <a16:creationId xmlns:a16="http://schemas.microsoft.com/office/drawing/2014/main" id="{AFF70BF2-177F-4DA0-B2B7-B7764A3FA1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206034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Image 8">
            <a:extLst>
              <a:ext uri="{FF2B5EF4-FFF2-40B4-BE49-F238E27FC236}">
                <a16:creationId xmlns:a16="http://schemas.microsoft.com/office/drawing/2014/main" id="{2C9EE60D-B16B-4033-A28B-C4224BF39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992355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1" name="Image 10">
            <a:extLst>
              <a:ext uri="{FF2B5EF4-FFF2-40B4-BE49-F238E27FC236}">
                <a16:creationId xmlns:a16="http://schemas.microsoft.com/office/drawing/2014/main" id="{2A7F6736-5F40-4024-87BC-036AE301C5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144094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1" name="Image 10">
            <a:extLst>
              <a:ext uri="{FF2B5EF4-FFF2-40B4-BE49-F238E27FC236}">
                <a16:creationId xmlns:a16="http://schemas.microsoft.com/office/drawing/2014/main" id="{8EDD0C4D-BE31-41D9-BC70-E56745DAF6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412999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pic>
        <p:nvPicPr>
          <p:cNvPr id="5" name="Image 4">
            <a:extLst>
              <a:ext uri="{FF2B5EF4-FFF2-40B4-BE49-F238E27FC236}">
                <a16:creationId xmlns:a16="http://schemas.microsoft.com/office/drawing/2014/main" id="{44F65F0A-9425-48EE-83C0-158D7942CB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8072034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pic>
        <p:nvPicPr>
          <p:cNvPr id="6" name="Image 5">
            <a:extLst>
              <a:ext uri="{FF2B5EF4-FFF2-40B4-BE49-F238E27FC236}">
                <a16:creationId xmlns:a16="http://schemas.microsoft.com/office/drawing/2014/main" id="{CDBD5678-E3B9-453E-8989-AA2FBB384E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8657975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0B729FE-7663-43AE-8AFD-F1E39783CA7A}"/>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EAB16559-94C2-4452-89C5-A9AE9F25A76A}"/>
              </a:ext>
            </a:extLst>
          </p:cNvPr>
          <p:cNvSpPr>
            <a:spLocks noGrp="1"/>
          </p:cNvSpPr>
          <p:nvPr>
            <p:ph type="ftr" sz="quarter" idx="11"/>
          </p:nvPr>
        </p:nvSpPr>
        <p:spPr/>
        <p:txBody>
          <a:bodyPr/>
          <a:lstStyle/>
          <a:p>
            <a:r>
              <a:rPr lang="fr-FR"/>
              <a:t>Présentation Iz-e-commerce</a:t>
            </a:r>
          </a:p>
        </p:txBody>
      </p:sp>
      <p:sp>
        <p:nvSpPr>
          <p:cNvPr id="4" name="Espace réservé du numéro de diapositive 3">
            <a:extLst>
              <a:ext uri="{FF2B5EF4-FFF2-40B4-BE49-F238E27FC236}">
                <a16:creationId xmlns:a16="http://schemas.microsoft.com/office/drawing/2014/main" id="{3D858BD3-40DB-4CA1-AE4A-C3B9323C947B}"/>
              </a:ext>
            </a:extLst>
          </p:cNvPr>
          <p:cNvSpPr>
            <a:spLocks noGrp="1"/>
          </p:cNvSpPr>
          <p:nvPr>
            <p:ph type="sldNum" sz="quarter" idx="12"/>
          </p:nvPr>
        </p:nvSpPr>
        <p:spPr/>
        <p:txBody>
          <a:bodyPr/>
          <a:lstStyle/>
          <a:p>
            <a:fld id="{20D0CBA3-FEA2-4760-A4F0-54D589F0D73E}" type="slidenum">
              <a:rPr lang="fr-FR" smtClean="0"/>
              <a:t>‹N°›</a:t>
            </a:fld>
            <a:endParaRPr lang="fr-FR"/>
          </a:p>
        </p:txBody>
      </p:sp>
      <p:pic>
        <p:nvPicPr>
          <p:cNvPr id="5" name="Image 4">
            <a:extLst>
              <a:ext uri="{FF2B5EF4-FFF2-40B4-BE49-F238E27FC236}">
                <a16:creationId xmlns:a16="http://schemas.microsoft.com/office/drawing/2014/main" id="{402345FD-0E18-44F2-AF60-875A5D8A05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208400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335360" y="596686"/>
            <a:ext cx="2592288" cy="1541135"/>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335360" y="2263701"/>
            <a:ext cx="2591992" cy="1741363"/>
          </a:xfrm>
        </p:spPr>
        <p:txBody>
          <a:bodyPr lIns="0" tIns="0" rIns="0" bIns="0">
            <a:normAutofit/>
          </a:bodyPr>
          <a:lstStyle>
            <a:lvl1pPr marL="0" indent="0" algn="r">
              <a:buNone/>
              <a:defRPr sz="2133" b="0" i="1" baseline="0">
                <a:solidFill>
                  <a:schemeClr val="accent2">
                    <a:lumMod val="75000"/>
                  </a:schemeClr>
                </a:solidFil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pic>
        <p:nvPicPr>
          <p:cNvPr id="4" name="Image 3">
            <a:extLst>
              <a:ext uri="{FF2B5EF4-FFF2-40B4-BE49-F238E27FC236}">
                <a16:creationId xmlns:a16="http://schemas.microsoft.com/office/drawing/2014/main" id="{AF2ED789-314B-473B-BA62-6EE76EE97E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010441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1"/>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55" indent="0">
              <a:buNone/>
              <a:defRPr sz="1600" b="0">
                <a:solidFill>
                  <a:schemeClr val="bg1"/>
                </a:solidFill>
              </a:defRPr>
            </a:lvl2pPr>
            <a:lvl3pPr marL="1219110" indent="0">
              <a:buNone/>
              <a:defRPr sz="1600" b="0">
                <a:solidFill>
                  <a:schemeClr val="bg1"/>
                </a:solidFill>
              </a:defRPr>
            </a:lvl3pPr>
            <a:lvl4pPr marL="1828664" indent="0">
              <a:buNone/>
              <a:defRPr sz="1600" b="0">
                <a:solidFill>
                  <a:schemeClr val="bg1"/>
                </a:solidFill>
              </a:defRPr>
            </a:lvl4pPr>
            <a:lvl5pPr marL="2438218" indent="0">
              <a:buNone/>
              <a:defRPr sz="1600" b="0">
                <a:solidFill>
                  <a:schemeClr val="bg1"/>
                </a:solidFill>
              </a:defRPr>
            </a:lvl5pPr>
          </a:lstStyle>
          <a:p>
            <a:pPr>
              <a:defRPr/>
            </a:pPr>
            <a:r>
              <a:rPr lang="fr-FR"/>
              <a:t>Sous titre de la slide</a:t>
            </a:r>
          </a:p>
        </p:txBody>
      </p:sp>
      <p:pic>
        <p:nvPicPr>
          <p:cNvPr id="4" name="Image 3">
            <a:extLst>
              <a:ext uri="{FF2B5EF4-FFF2-40B4-BE49-F238E27FC236}">
                <a16:creationId xmlns:a16="http://schemas.microsoft.com/office/drawing/2014/main" id="{00C971DF-F0F3-469A-844B-BC7CD069CF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2538268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a:xfrm>
            <a:off x="2808000" y="6376244"/>
            <a:ext cx="6576000" cy="365125"/>
          </a:xfrm>
          <a:prstGeom prst="rect">
            <a:avLst/>
          </a:prstGeom>
        </p:spPr>
        <p:txBody>
          <a:bodyPr/>
          <a:lstStyle/>
          <a:p>
            <a:r>
              <a:rPr lang="fr-FR"/>
              <a:t>Présentation Iz-e-commerce</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368000" y="1620000"/>
            <a:ext cx="4824011"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a:t>Modifiez les styles du texte du masque</a:t>
            </a:r>
          </a:p>
        </p:txBody>
      </p:sp>
      <p:sp>
        <p:nvSpPr>
          <p:cNvPr id="8" name="Espace réservé du texte 7"/>
          <p:cNvSpPr>
            <a:spLocks noGrp="1"/>
          </p:cNvSpPr>
          <p:nvPr>
            <p:ph type="body" sz="quarter" idx="17"/>
          </p:nvPr>
        </p:nvSpPr>
        <p:spPr>
          <a:xfrm>
            <a:off x="1368001" y="2060848"/>
            <a:ext cx="4824011" cy="1440160"/>
          </a:xfrm>
        </p:spPr>
        <p:txBody>
          <a:bodyPr/>
          <a:lstStyle>
            <a:lvl1pPr marL="144000">
              <a:lnSpc>
                <a:spcPts val="1600"/>
              </a:lnSpc>
              <a:spcAft>
                <a:spcPts val="0"/>
              </a:spcAft>
              <a:defRPr sz="1200" b="0" cap="none" baseline="0">
                <a:solidFill>
                  <a:schemeClr val="tx1"/>
                </a:solidFill>
              </a:defRPr>
            </a:lvl1pPr>
          </a:lstStyle>
          <a:p>
            <a:pPr lvl="0"/>
            <a:r>
              <a:rPr lang="fr-FR" dirty="0"/>
              <a:t>Modifiez les styles du texte du masque</a:t>
            </a:r>
          </a:p>
        </p:txBody>
      </p:sp>
      <p:sp>
        <p:nvSpPr>
          <p:cNvPr id="9" name="Titre 8"/>
          <p:cNvSpPr>
            <a:spLocks noGrp="1"/>
          </p:cNvSpPr>
          <p:nvPr>
            <p:ph type="title" hasCustomPrompt="1"/>
          </p:nvPr>
        </p:nvSpPr>
        <p:spPr>
          <a:xfrm>
            <a:off x="1368000" y="306001"/>
            <a:ext cx="5088565" cy="769441"/>
          </a:xfrm>
        </p:spPr>
        <p:txBody>
          <a:bodyPr/>
          <a:lstStyle>
            <a:lvl1pPr>
              <a:defRPr baseline="0"/>
            </a:lvl1p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sp>
        <p:nvSpPr>
          <p:cNvPr id="5" name="Espace réservé du texte 4"/>
          <p:cNvSpPr>
            <a:spLocks noGrp="1"/>
          </p:cNvSpPr>
          <p:nvPr>
            <p:ph type="body" sz="quarter" idx="18"/>
          </p:nvPr>
        </p:nvSpPr>
        <p:spPr>
          <a:xfrm>
            <a:off x="6576484" y="1628776"/>
            <a:ext cx="5088467" cy="1871663"/>
          </a:xfrm>
        </p:spPr>
        <p:txBody>
          <a:bodyPr/>
          <a:lstStyle>
            <a:lvl1pPr>
              <a:defRPr sz="1800" cap="none" baseline="0">
                <a:solidFill>
                  <a:srgbClr val="91C778"/>
                </a:solidFill>
              </a:defRPr>
            </a:lvl1pPr>
          </a:lstStyle>
          <a:p>
            <a:pPr lvl="0"/>
            <a:r>
              <a:rPr lang="fr-FR" dirty="0"/>
              <a:t>Modifiez les styles du texte du masque</a:t>
            </a:r>
          </a:p>
        </p:txBody>
      </p:sp>
      <p:sp>
        <p:nvSpPr>
          <p:cNvPr id="12" name="Espace réservé du texte 3"/>
          <p:cNvSpPr>
            <a:spLocks noGrp="1"/>
          </p:cNvSpPr>
          <p:nvPr>
            <p:ph type="body" sz="quarter" idx="19"/>
          </p:nvPr>
        </p:nvSpPr>
        <p:spPr>
          <a:xfrm>
            <a:off x="2232096" y="4176000"/>
            <a:ext cx="9624544"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a:t>Modifiez les styles du texte du masque</a:t>
            </a:r>
          </a:p>
        </p:txBody>
      </p:sp>
      <p:sp>
        <p:nvSpPr>
          <p:cNvPr id="13" name="Espace réservé du texte 3"/>
          <p:cNvSpPr>
            <a:spLocks noGrp="1"/>
          </p:cNvSpPr>
          <p:nvPr>
            <p:ph type="body" sz="quarter" idx="20"/>
          </p:nvPr>
        </p:nvSpPr>
        <p:spPr>
          <a:xfrm>
            <a:off x="2232096" y="3816000"/>
            <a:ext cx="9624544"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a:t>Modifiez les styles du texte du masque</a:t>
            </a:r>
          </a:p>
        </p:txBody>
      </p:sp>
      <p:sp>
        <p:nvSpPr>
          <p:cNvPr id="11" name="Rectangle 10">
            <a:extLst>
              <a:ext uri="{FF2B5EF4-FFF2-40B4-BE49-F238E27FC236}">
                <a16:creationId xmlns:a16="http://schemas.microsoft.com/office/drawing/2014/main" id="{5011C481-E3F6-47FD-BCB6-923167FB5555}"/>
              </a:ext>
            </a:extLst>
          </p:cNvPr>
          <p:cNvSpPr/>
          <p:nvPr userDrawn="1"/>
        </p:nvSpPr>
        <p:spPr>
          <a:xfrm rot="16200000">
            <a:off x="10952945" y="5074882"/>
            <a:ext cx="2148345" cy="215444"/>
          </a:xfrm>
          <a:prstGeom prst="rect">
            <a:avLst/>
          </a:prstGeom>
        </p:spPr>
        <p:txBody>
          <a:bodyPr wrap="none">
            <a:spAutoFit/>
          </a:bodyPr>
          <a:lstStyle/>
          <a:p>
            <a:r>
              <a:rPr lang="fr-FR" sz="800" dirty="0">
                <a:solidFill>
                  <a:schemeClr val="bg1">
                    <a:lumMod val="50000"/>
                  </a:schemeClr>
                </a:solidFill>
              </a:rPr>
              <a:t>Document à usage interne. Ne pas diffuser</a:t>
            </a:r>
          </a:p>
        </p:txBody>
      </p:sp>
      <p:pic>
        <p:nvPicPr>
          <p:cNvPr id="14" name="Image 13">
            <a:extLst>
              <a:ext uri="{FF2B5EF4-FFF2-40B4-BE49-F238E27FC236}">
                <a16:creationId xmlns:a16="http://schemas.microsoft.com/office/drawing/2014/main" id="{7A8DB76B-19E2-439E-9458-6E728C617D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9503848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6859746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38398785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Présentation Iz-e-commerce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328170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Présentation Iz-e-commerce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3703183630"/>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Présentation Iz-e-commerce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4294645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3206045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2703445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9946466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667683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5326866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5412242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7040349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3162867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Présentation Iz-e-commerce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2136461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13550225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2258528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image" Target="../media/image12.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theme" Target="../theme/theme2.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image" Target="../media/image6.jpg"/><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3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Présentation Iz-e-commerce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33" r:id="rId23"/>
    <p:sldLayoutId id="2147483734" r:id="rId24"/>
    <p:sldLayoutId id="2147483742" r:id="rId25"/>
    <p:sldLayoutId id="2147483743" r:id="rId26"/>
    <p:sldLayoutId id="2147483744" r:id="rId27"/>
    <p:sldLayoutId id="2147483745" r:id="rId28"/>
    <p:sldLayoutId id="2147483748" r:id="rId29"/>
    <p:sldLayoutId id="2147483749" r:id="rId30"/>
  </p:sldLayoutIdLst>
  <p:hf sldNum="0"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Présentation Iz-e-commerce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78137482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Lst>
  <p:hf sldNum="0"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hyperlink" Target="https://www.francenum.gouv.fr/trouver-un-accompagnement/regicom" TargetMode="External"/><Relationship Id="rId2" Type="http://schemas.openxmlformats.org/officeDocument/2006/relationships/image" Target="../media/image23.png"/><Relationship Id="rId1" Type="http://schemas.openxmlformats.org/officeDocument/2006/relationships/slideLayout" Target="../slideLayouts/slideLayout25.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jpeg"/><Relationship Id="rId2" Type="http://schemas.openxmlformats.org/officeDocument/2006/relationships/image" Target="../media/image20.png"/><Relationship Id="rId1" Type="http://schemas.openxmlformats.org/officeDocument/2006/relationships/slideLayout" Target="../slideLayouts/slideLayout27.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png"/><Relationship Id="rId9"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www.regicom.fr/" TargetMode="External"/><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9.xml"/><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9.xml"/><Relationship Id="rId5" Type="http://schemas.openxmlformats.org/officeDocument/2006/relationships/image" Target="../media/image48.jpe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hyperlink" Target="mailto:frederic.baert@Regicom.fr" TargetMode="External"/><Relationship Id="rId3" Type="http://schemas.openxmlformats.org/officeDocument/2006/relationships/hyperlink" Target="mailto:mickael.boissenin@regicom.fr" TargetMode="External"/><Relationship Id="rId7" Type="http://schemas.openxmlformats.org/officeDocument/2006/relationships/hyperlink" Target="mailto:guillaume.valsecchi@regicom.fr" TargetMode="External"/><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hyperlink" Target="mailto:renaud.martin@regicom.fr" TargetMode="External"/><Relationship Id="rId5" Type="http://schemas.openxmlformats.org/officeDocument/2006/relationships/hyperlink" Target="mailto:mickael.noel@regicom.fr" TargetMode="External"/><Relationship Id="rId10" Type="http://schemas.openxmlformats.org/officeDocument/2006/relationships/hyperlink" Target="mailto:stephane.droucourt@regicom.fr" TargetMode="External"/><Relationship Id="rId4" Type="http://schemas.openxmlformats.org/officeDocument/2006/relationships/hyperlink" Target="mailto:cynthia.wiedemann@regicom.fr" TargetMode="External"/><Relationship Id="rId9" Type="http://schemas.openxmlformats.org/officeDocument/2006/relationships/hyperlink" Target="mailto:sergio.teixeira@regicom.fr"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1110204" y="1061303"/>
            <a:ext cx="10080000" cy="1800000"/>
          </a:xfrm>
        </p:spPr>
        <p:txBody>
          <a:bodyPr/>
          <a:lstStyle/>
          <a:p>
            <a:r>
              <a:rPr lang="fr-FR"/>
              <a:t>Présentation complète </a:t>
            </a:r>
            <a:br>
              <a:rPr lang="fr-FR"/>
            </a:br>
            <a:r>
              <a:rPr lang="fr-FR"/>
              <a:t>Iz-e-commerce</a:t>
            </a:r>
            <a:endParaRPr lang="fr-FR" dirty="0"/>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a:xfrm>
            <a:off x="1110204" y="2835170"/>
            <a:ext cx="10080000" cy="900000"/>
          </a:xfrm>
        </p:spPr>
        <p:txBody>
          <a:bodyPr/>
          <a:lstStyle/>
          <a:p>
            <a:r>
              <a:rPr lang="fr-FR"/>
              <a:t>Changement de partenaire (Regicom)</a:t>
            </a:r>
            <a:br>
              <a:rPr lang="fr-FR" dirty="0"/>
            </a:br>
            <a:endParaRPr lang="fr-FR" dirty="0"/>
          </a:p>
        </p:txBody>
      </p:sp>
    </p:spTree>
    <p:extLst>
      <p:ext uri="{BB962C8B-B14F-4D97-AF65-F5344CB8AC3E}">
        <p14:creationId xmlns:p14="http://schemas.microsoft.com/office/powerpoint/2010/main" val="4538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B22598-15AD-45E5-AA4A-66EAB0C830F1}"/>
              </a:ext>
            </a:extLst>
          </p:cNvPr>
          <p:cNvSpPr>
            <a:spLocks noGrp="1"/>
          </p:cNvSpPr>
          <p:nvPr>
            <p:ph type="title"/>
          </p:nvPr>
        </p:nvSpPr>
        <p:spPr/>
        <p:txBody>
          <a:bodyPr/>
          <a:lstStyle/>
          <a:p>
            <a:r>
              <a:rPr lang="fr-FR" dirty="0"/>
              <a:t>SOMMAIRE</a:t>
            </a:r>
          </a:p>
        </p:txBody>
      </p:sp>
      <p:sp>
        <p:nvSpPr>
          <p:cNvPr id="3" name="Espace réservé du texte 2">
            <a:extLst>
              <a:ext uri="{FF2B5EF4-FFF2-40B4-BE49-F238E27FC236}">
                <a16:creationId xmlns:a16="http://schemas.microsoft.com/office/drawing/2014/main" id="{AC057028-D1F1-4E8B-B4FC-FC7CF237382D}"/>
              </a:ext>
            </a:extLst>
          </p:cNvPr>
          <p:cNvSpPr>
            <a:spLocks noGrp="1"/>
          </p:cNvSpPr>
          <p:nvPr>
            <p:ph type="body" idx="1"/>
          </p:nvPr>
        </p:nvSpPr>
        <p:spPr/>
        <p:txBody>
          <a:bodyPr/>
          <a:lstStyle/>
          <a:p>
            <a:r>
              <a:rPr lang="fr-FR" dirty="0"/>
              <a:t>01</a:t>
            </a:r>
          </a:p>
        </p:txBody>
      </p:sp>
      <p:sp>
        <p:nvSpPr>
          <p:cNvPr id="4" name="Espace réservé du texte 3">
            <a:extLst>
              <a:ext uri="{FF2B5EF4-FFF2-40B4-BE49-F238E27FC236}">
                <a16:creationId xmlns:a16="http://schemas.microsoft.com/office/drawing/2014/main" id="{E61E87E7-721B-413F-8151-2F09DF78D39E}"/>
              </a:ext>
            </a:extLst>
          </p:cNvPr>
          <p:cNvSpPr>
            <a:spLocks noGrp="1"/>
          </p:cNvSpPr>
          <p:nvPr>
            <p:ph type="body" sz="quarter" idx="3"/>
          </p:nvPr>
        </p:nvSpPr>
        <p:spPr/>
        <p:txBody>
          <a:bodyPr/>
          <a:lstStyle/>
          <a:p>
            <a:r>
              <a:rPr lang="fr-FR" dirty="0"/>
              <a:t>CONTEXTE ET ENJEUX</a:t>
            </a:r>
          </a:p>
        </p:txBody>
      </p:sp>
      <p:sp>
        <p:nvSpPr>
          <p:cNvPr id="6" name="Espace réservé du pied de page 5">
            <a:extLst>
              <a:ext uri="{FF2B5EF4-FFF2-40B4-BE49-F238E27FC236}">
                <a16:creationId xmlns:a16="http://schemas.microsoft.com/office/drawing/2014/main" id="{29AB9715-0A00-47B2-BB6C-1F6515EA00FF}"/>
              </a:ext>
            </a:extLst>
          </p:cNvPr>
          <p:cNvSpPr>
            <a:spLocks noGrp="1"/>
          </p:cNvSpPr>
          <p:nvPr>
            <p:ph type="ftr" sz="quarter" idx="11"/>
          </p:nvPr>
        </p:nvSpPr>
        <p:spPr/>
        <p:txBody>
          <a:bodyPr/>
          <a:lstStyle/>
          <a:p>
            <a:r>
              <a:rPr lang="fr-FR"/>
              <a:t>Présentation Iz-e-commerce</a:t>
            </a:r>
          </a:p>
        </p:txBody>
      </p:sp>
      <p:sp>
        <p:nvSpPr>
          <p:cNvPr id="8" name="Espace réservé du texte 7">
            <a:extLst>
              <a:ext uri="{FF2B5EF4-FFF2-40B4-BE49-F238E27FC236}">
                <a16:creationId xmlns:a16="http://schemas.microsoft.com/office/drawing/2014/main" id="{FC0DE6A9-21D2-489C-9625-BB4CBD2E533A}"/>
              </a:ext>
            </a:extLst>
          </p:cNvPr>
          <p:cNvSpPr>
            <a:spLocks noGrp="1"/>
          </p:cNvSpPr>
          <p:nvPr>
            <p:ph type="body" sz="quarter" idx="13"/>
          </p:nvPr>
        </p:nvSpPr>
        <p:spPr/>
        <p:txBody>
          <a:bodyPr/>
          <a:lstStyle/>
          <a:p>
            <a:r>
              <a:rPr lang="fr-FR" dirty="0"/>
              <a:t>02</a:t>
            </a:r>
          </a:p>
        </p:txBody>
      </p:sp>
      <p:sp>
        <p:nvSpPr>
          <p:cNvPr id="9" name="Espace réservé du texte 8">
            <a:extLst>
              <a:ext uri="{FF2B5EF4-FFF2-40B4-BE49-F238E27FC236}">
                <a16:creationId xmlns:a16="http://schemas.microsoft.com/office/drawing/2014/main" id="{43FBA610-6C07-4B23-AF0D-593DCD90A574}"/>
              </a:ext>
            </a:extLst>
          </p:cNvPr>
          <p:cNvSpPr>
            <a:spLocks noGrp="1"/>
          </p:cNvSpPr>
          <p:nvPr>
            <p:ph type="body" sz="quarter" idx="14"/>
          </p:nvPr>
        </p:nvSpPr>
        <p:spPr>
          <a:xfrm>
            <a:off x="2510024" y="2799503"/>
            <a:ext cx="2946396" cy="1080000"/>
          </a:xfrm>
        </p:spPr>
        <p:txBody>
          <a:bodyPr/>
          <a:lstStyle/>
          <a:p>
            <a:r>
              <a:rPr lang="fr-FR" dirty="0"/>
              <a:t>RETOUR SUR LE PARTENARIAT TRENTA AXOME</a:t>
            </a:r>
          </a:p>
        </p:txBody>
      </p:sp>
      <p:sp>
        <p:nvSpPr>
          <p:cNvPr id="10" name="Espace réservé du texte 9">
            <a:extLst>
              <a:ext uri="{FF2B5EF4-FFF2-40B4-BE49-F238E27FC236}">
                <a16:creationId xmlns:a16="http://schemas.microsoft.com/office/drawing/2014/main" id="{C5ADD2E9-B568-4D72-9D1D-54DACCE2A1B5}"/>
              </a:ext>
            </a:extLst>
          </p:cNvPr>
          <p:cNvSpPr>
            <a:spLocks noGrp="1"/>
          </p:cNvSpPr>
          <p:nvPr>
            <p:ph type="body" sz="quarter" idx="15"/>
          </p:nvPr>
        </p:nvSpPr>
        <p:spPr/>
        <p:txBody>
          <a:bodyPr/>
          <a:lstStyle/>
          <a:p>
            <a:r>
              <a:rPr lang="fr-FR" dirty="0"/>
              <a:t>03</a:t>
            </a:r>
          </a:p>
        </p:txBody>
      </p:sp>
      <p:sp>
        <p:nvSpPr>
          <p:cNvPr id="11" name="Espace réservé du texte 10">
            <a:extLst>
              <a:ext uri="{FF2B5EF4-FFF2-40B4-BE49-F238E27FC236}">
                <a16:creationId xmlns:a16="http://schemas.microsoft.com/office/drawing/2014/main" id="{2B36500C-44CE-4009-AAC3-E70E22067A9F}"/>
              </a:ext>
            </a:extLst>
          </p:cNvPr>
          <p:cNvSpPr>
            <a:spLocks noGrp="1"/>
          </p:cNvSpPr>
          <p:nvPr>
            <p:ph type="body" sz="quarter" idx="16"/>
          </p:nvPr>
        </p:nvSpPr>
        <p:spPr>
          <a:xfrm>
            <a:off x="2510024" y="4167579"/>
            <a:ext cx="2766513" cy="1080000"/>
          </a:xfrm>
        </p:spPr>
        <p:txBody>
          <a:bodyPr/>
          <a:lstStyle/>
          <a:p>
            <a:r>
              <a:rPr lang="fr-FR" dirty="0"/>
              <a:t>PRESENTATION DU NOUVEAU PARTENARIAT AVEC REGICOM</a:t>
            </a:r>
          </a:p>
        </p:txBody>
      </p:sp>
      <p:sp>
        <p:nvSpPr>
          <p:cNvPr id="12" name="Espace réservé du texte 11">
            <a:extLst>
              <a:ext uri="{FF2B5EF4-FFF2-40B4-BE49-F238E27FC236}">
                <a16:creationId xmlns:a16="http://schemas.microsoft.com/office/drawing/2014/main" id="{1BACE795-68AC-4211-94E4-E2265CD019FA}"/>
              </a:ext>
            </a:extLst>
          </p:cNvPr>
          <p:cNvSpPr>
            <a:spLocks noGrp="1"/>
          </p:cNvSpPr>
          <p:nvPr>
            <p:ph type="body" idx="17"/>
          </p:nvPr>
        </p:nvSpPr>
        <p:spPr>
          <a:xfrm>
            <a:off x="6381614" y="1688024"/>
            <a:ext cx="1332000" cy="576000"/>
          </a:xfrm>
        </p:spPr>
        <p:txBody>
          <a:bodyPr/>
          <a:lstStyle/>
          <a:p>
            <a:r>
              <a:rPr lang="fr-FR" dirty="0"/>
              <a:t>04</a:t>
            </a:r>
          </a:p>
        </p:txBody>
      </p:sp>
      <p:sp>
        <p:nvSpPr>
          <p:cNvPr id="13" name="Espace réservé du texte 12">
            <a:extLst>
              <a:ext uri="{FF2B5EF4-FFF2-40B4-BE49-F238E27FC236}">
                <a16:creationId xmlns:a16="http://schemas.microsoft.com/office/drawing/2014/main" id="{01AC3A3C-AD39-4855-B7E6-C09B6F2DAD5D}"/>
              </a:ext>
            </a:extLst>
          </p:cNvPr>
          <p:cNvSpPr>
            <a:spLocks noGrp="1"/>
          </p:cNvSpPr>
          <p:nvPr>
            <p:ph type="body" sz="quarter" idx="18"/>
          </p:nvPr>
        </p:nvSpPr>
        <p:spPr>
          <a:xfrm>
            <a:off x="7482764" y="2791797"/>
            <a:ext cx="2897468" cy="1080000"/>
          </a:xfrm>
        </p:spPr>
        <p:txBody>
          <a:bodyPr/>
          <a:lstStyle/>
          <a:p>
            <a:r>
              <a:rPr lang="fr-FR"/>
              <a:t>SCHEMA </a:t>
            </a:r>
            <a:r>
              <a:rPr lang="fr-FR" dirty="0"/>
              <a:t>CONTRACTUEL</a:t>
            </a:r>
          </a:p>
        </p:txBody>
      </p:sp>
      <p:sp>
        <p:nvSpPr>
          <p:cNvPr id="14" name="Espace réservé du texte 13">
            <a:extLst>
              <a:ext uri="{FF2B5EF4-FFF2-40B4-BE49-F238E27FC236}">
                <a16:creationId xmlns:a16="http://schemas.microsoft.com/office/drawing/2014/main" id="{418454D3-A959-468F-A6EF-E5631B355783}"/>
              </a:ext>
            </a:extLst>
          </p:cNvPr>
          <p:cNvSpPr>
            <a:spLocks noGrp="1"/>
          </p:cNvSpPr>
          <p:nvPr>
            <p:ph type="body" sz="quarter" idx="19"/>
          </p:nvPr>
        </p:nvSpPr>
        <p:spPr>
          <a:xfrm>
            <a:off x="6381614" y="3056053"/>
            <a:ext cx="1332000" cy="576000"/>
          </a:xfrm>
        </p:spPr>
        <p:txBody>
          <a:bodyPr/>
          <a:lstStyle/>
          <a:p>
            <a:r>
              <a:rPr lang="fr-FR" dirty="0"/>
              <a:t>05</a:t>
            </a:r>
          </a:p>
        </p:txBody>
      </p:sp>
      <p:sp>
        <p:nvSpPr>
          <p:cNvPr id="15" name="Espace réservé du texte 14">
            <a:extLst>
              <a:ext uri="{FF2B5EF4-FFF2-40B4-BE49-F238E27FC236}">
                <a16:creationId xmlns:a16="http://schemas.microsoft.com/office/drawing/2014/main" id="{6F56095D-6595-48BB-BF72-9CAB1A74CE9C}"/>
              </a:ext>
            </a:extLst>
          </p:cNvPr>
          <p:cNvSpPr>
            <a:spLocks noGrp="1"/>
          </p:cNvSpPr>
          <p:nvPr>
            <p:ph type="body" sz="quarter" idx="20"/>
          </p:nvPr>
        </p:nvSpPr>
        <p:spPr>
          <a:xfrm>
            <a:off x="7482764" y="1427778"/>
            <a:ext cx="2946396" cy="1080000"/>
          </a:xfrm>
        </p:spPr>
        <p:txBody>
          <a:bodyPr/>
          <a:lstStyle/>
          <a:p>
            <a:r>
              <a:rPr lang="fr-FR" dirty="0"/>
              <a:t>SCHEMA DE DISTRIBUTION</a:t>
            </a:r>
          </a:p>
        </p:txBody>
      </p:sp>
      <p:sp>
        <p:nvSpPr>
          <p:cNvPr id="16" name="Espace réservé du texte 15">
            <a:extLst>
              <a:ext uri="{FF2B5EF4-FFF2-40B4-BE49-F238E27FC236}">
                <a16:creationId xmlns:a16="http://schemas.microsoft.com/office/drawing/2014/main" id="{65F810A2-EF53-4A14-A28A-6582EB961003}"/>
              </a:ext>
            </a:extLst>
          </p:cNvPr>
          <p:cNvSpPr>
            <a:spLocks noGrp="1"/>
          </p:cNvSpPr>
          <p:nvPr>
            <p:ph type="body" sz="quarter" idx="21"/>
          </p:nvPr>
        </p:nvSpPr>
        <p:spPr>
          <a:xfrm>
            <a:off x="6381614" y="4424081"/>
            <a:ext cx="1332000" cy="576000"/>
          </a:xfrm>
        </p:spPr>
        <p:txBody>
          <a:bodyPr/>
          <a:lstStyle/>
          <a:p>
            <a:r>
              <a:rPr lang="fr-FR" dirty="0"/>
              <a:t>06</a:t>
            </a:r>
          </a:p>
        </p:txBody>
      </p:sp>
      <p:sp>
        <p:nvSpPr>
          <p:cNvPr id="17" name="Espace réservé du texte 16">
            <a:extLst>
              <a:ext uri="{FF2B5EF4-FFF2-40B4-BE49-F238E27FC236}">
                <a16:creationId xmlns:a16="http://schemas.microsoft.com/office/drawing/2014/main" id="{1A7235B4-2B89-45AD-ABAC-39D9250668FE}"/>
              </a:ext>
            </a:extLst>
          </p:cNvPr>
          <p:cNvSpPr>
            <a:spLocks noGrp="1"/>
          </p:cNvSpPr>
          <p:nvPr>
            <p:ph type="body" sz="quarter" idx="22"/>
          </p:nvPr>
        </p:nvSpPr>
        <p:spPr>
          <a:xfrm>
            <a:off x="7409520" y="4159873"/>
            <a:ext cx="2417783" cy="1080000"/>
          </a:xfrm>
        </p:spPr>
        <p:txBody>
          <a:bodyPr/>
          <a:lstStyle/>
          <a:p>
            <a:r>
              <a:rPr lang="fr-FR"/>
              <a:t>ANNEXE</a:t>
            </a:r>
            <a:endParaRPr lang="fr-FR" dirty="0"/>
          </a:p>
        </p:txBody>
      </p:sp>
    </p:spTree>
    <p:extLst>
      <p:ext uri="{BB962C8B-B14F-4D97-AF65-F5344CB8AC3E}">
        <p14:creationId xmlns:p14="http://schemas.microsoft.com/office/powerpoint/2010/main" val="511803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EB159A-070A-4668-BBC1-287972667BEB}"/>
              </a:ext>
            </a:extLst>
          </p:cNvPr>
          <p:cNvSpPr>
            <a:spLocks noGrp="1"/>
          </p:cNvSpPr>
          <p:nvPr>
            <p:ph type="title"/>
          </p:nvPr>
        </p:nvSpPr>
        <p:spPr/>
        <p:txBody>
          <a:bodyPr/>
          <a:lstStyle/>
          <a:p>
            <a:r>
              <a:rPr lang="fr-FR" dirty="0"/>
              <a:t>01</a:t>
            </a:r>
          </a:p>
        </p:txBody>
      </p:sp>
      <p:sp>
        <p:nvSpPr>
          <p:cNvPr id="3" name="Espace réservé du texte 2">
            <a:extLst>
              <a:ext uri="{FF2B5EF4-FFF2-40B4-BE49-F238E27FC236}">
                <a16:creationId xmlns:a16="http://schemas.microsoft.com/office/drawing/2014/main" id="{A51716BC-A65F-4A6B-AF06-709742B8B295}"/>
              </a:ext>
            </a:extLst>
          </p:cNvPr>
          <p:cNvSpPr>
            <a:spLocks noGrp="1"/>
          </p:cNvSpPr>
          <p:nvPr>
            <p:ph type="body" idx="1"/>
          </p:nvPr>
        </p:nvSpPr>
        <p:spPr/>
        <p:txBody>
          <a:bodyPr/>
          <a:lstStyle/>
          <a:p>
            <a:r>
              <a:rPr lang="fr-FR" dirty="0"/>
              <a:t>CONTEXTE ET ENJEUX</a:t>
            </a:r>
          </a:p>
        </p:txBody>
      </p:sp>
      <p:sp>
        <p:nvSpPr>
          <p:cNvPr id="5" name="Espace réservé du pied de page 4">
            <a:extLst>
              <a:ext uri="{FF2B5EF4-FFF2-40B4-BE49-F238E27FC236}">
                <a16:creationId xmlns:a16="http://schemas.microsoft.com/office/drawing/2014/main" id="{76AAF8A4-1634-46C8-B555-739D8112D4C4}"/>
              </a:ext>
            </a:extLst>
          </p:cNvPr>
          <p:cNvSpPr>
            <a:spLocks noGrp="1"/>
          </p:cNvSpPr>
          <p:nvPr>
            <p:ph type="ftr" sz="quarter" idx="11"/>
          </p:nvPr>
        </p:nvSpPr>
        <p:spPr/>
        <p:txBody>
          <a:bodyPr/>
          <a:lstStyle/>
          <a:p>
            <a:r>
              <a:rPr lang="fr-FR"/>
              <a:t>Présentation Iz-e-commerce</a:t>
            </a:r>
            <a:endParaRPr lang="fr-FR" dirty="0"/>
          </a:p>
        </p:txBody>
      </p:sp>
    </p:spTree>
    <p:extLst>
      <p:ext uri="{BB962C8B-B14F-4D97-AF65-F5344CB8AC3E}">
        <p14:creationId xmlns:p14="http://schemas.microsoft.com/office/powerpoint/2010/main" val="3118873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CDA594-1A11-4E26-B676-4C8DB5E5FD0D}"/>
              </a:ext>
            </a:extLst>
          </p:cNvPr>
          <p:cNvSpPr>
            <a:spLocks noGrp="1"/>
          </p:cNvSpPr>
          <p:nvPr>
            <p:ph type="title"/>
          </p:nvPr>
        </p:nvSpPr>
        <p:spPr>
          <a:xfrm>
            <a:off x="743767" y="299973"/>
            <a:ext cx="11412231" cy="576000"/>
          </a:xfrm>
        </p:spPr>
        <p:txBody>
          <a:bodyPr/>
          <a:lstStyle/>
          <a:p>
            <a:r>
              <a:rPr lang="fr-FR" sz="2400" dirty="0"/>
              <a:t>Le</a:t>
            </a:r>
            <a:r>
              <a:rPr lang="fr-FR" sz="1467" dirty="0">
                <a:solidFill>
                  <a:srgbClr val="581D74"/>
                </a:solidFill>
                <a:latin typeface="Montserrat ExtraBold" panose="00000900000000000000"/>
              </a:rPr>
              <a:t> </a:t>
            </a:r>
            <a:r>
              <a:rPr lang="fr-FR" sz="2400" dirty="0"/>
              <a:t>e-commerce</a:t>
            </a:r>
            <a:r>
              <a:rPr lang="fr-FR" sz="1467" dirty="0">
                <a:solidFill>
                  <a:srgbClr val="581D74"/>
                </a:solidFill>
                <a:latin typeface="Montserrat ExtraBold" panose="00000900000000000000"/>
              </a:rPr>
              <a:t>, </a:t>
            </a:r>
            <a:r>
              <a:rPr lang="fr-FR" sz="2400" dirty="0"/>
              <a:t>un marché en plein développement en France </a:t>
            </a:r>
          </a:p>
        </p:txBody>
      </p:sp>
      <p:grpSp>
        <p:nvGrpSpPr>
          <p:cNvPr id="181" name="Groupe 180">
            <a:extLst>
              <a:ext uri="{FF2B5EF4-FFF2-40B4-BE49-F238E27FC236}">
                <a16:creationId xmlns:a16="http://schemas.microsoft.com/office/drawing/2014/main" id="{042DEA92-5C58-4843-8EDF-2F54FD2472B7}"/>
              </a:ext>
            </a:extLst>
          </p:cNvPr>
          <p:cNvGrpSpPr/>
          <p:nvPr/>
        </p:nvGrpSpPr>
        <p:grpSpPr>
          <a:xfrm>
            <a:off x="366149" y="2149852"/>
            <a:ext cx="672096" cy="602380"/>
            <a:chOff x="5008563" y="3336925"/>
            <a:chExt cx="862012" cy="855663"/>
          </a:xfrm>
        </p:grpSpPr>
        <p:sp>
          <p:nvSpPr>
            <p:cNvPr id="182" name="Rectangle 59">
              <a:extLst>
                <a:ext uri="{FF2B5EF4-FFF2-40B4-BE49-F238E27FC236}">
                  <a16:creationId xmlns:a16="http://schemas.microsoft.com/office/drawing/2014/main" id="{84D7C7A1-C169-4A90-A2A6-8A9878924FAC}"/>
                </a:ext>
              </a:extLst>
            </p:cNvPr>
            <p:cNvSpPr>
              <a:spLocks noChangeArrowheads="1"/>
            </p:cNvSpPr>
            <p:nvPr/>
          </p:nvSpPr>
          <p:spPr bwMode="auto">
            <a:xfrm>
              <a:off x="5159375" y="3919538"/>
              <a:ext cx="61912" cy="57150"/>
            </a:xfrm>
            <a:prstGeom prst="rect">
              <a:avLst/>
            </a:pr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183" name="Rectangle 60">
              <a:extLst>
                <a:ext uri="{FF2B5EF4-FFF2-40B4-BE49-F238E27FC236}">
                  <a16:creationId xmlns:a16="http://schemas.microsoft.com/office/drawing/2014/main" id="{2DF2F45F-845A-4E27-873C-EF806BD76B7E}"/>
                </a:ext>
              </a:extLst>
            </p:cNvPr>
            <p:cNvSpPr>
              <a:spLocks noChangeArrowheads="1"/>
            </p:cNvSpPr>
            <p:nvPr/>
          </p:nvSpPr>
          <p:spPr bwMode="auto">
            <a:xfrm>
              <a:off x="5278438" y="3810000"/>
              <a:ext cx="61912" cy="166688"/>
            </a:xfrm>
            <a:prstGeom prst="rect">
              <a:avLst/>
            </a:pr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185" name="Rectangle 61">
              <a:extLst>
                <a:ext uri="{FF2B5EF4-FFF2-40B4-BE49-F238E27FC236}">
                  <a16:creationId xmlns:a16="http://schemas.microsoft.com/office/drawing/2014/main" id="{01D3002C-5FEF-4B71-A10E-7B0395DF9FEB}"/>
                </a:ext>
              </a:extLst>
            </p:cNvPr>
            <p:cNvSpPr>
              <a:spLocks noChangeArrowheads="1"/>
            </p:cNvSpPr>
            <p:nvPr/>
          </p:nvSpPr>
          <p:spPr bwMode="auto">
            <a:xfrm>
              <a:off x="5403850" y="3829050"/>
              <a:ext cx="61912" cy="147638"/>
            </a:xfrm>
            <a:prstGeom prst="rect">
              <a:avLst/>
            </a:pr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186" name="Rectangle 62">
              <a:extLst>
                <a:ext uri="{FF2B5EF4-FFF2-40B4-BE49-F238E27FC236}">
                  <a16:creationId xmlns:a16="http://schemas.microsoft.com/office/drawing/2014/main" id="{696C9F51-EE9A-4153-8E2B-C05E7733E924}"/>
                </a:ext>
              </a:extLst>
            </p:cNvPr>
            <p:cNvSpPr>
              <a:spLocks noChangeArrowheads="1"/>
            </p:cNvSpPr>
            <p:nvPr/>
          </p:nvSpPr>
          <p:spPr bwMode="auto">
            <a:xfrm>
              <a:off x="5522913" y="3735388"/>
              <a:ext cx="61912" cy="241300"/>
            </a:xfrm>
            <a:prstGeom prst="rect">
              <a:avLst/>
            </a:pr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187" name="Rectangle 63">
              <a:extLst>
                <a:ext uri="{FF2B5EF4-FFF2-40B4-BE49-F238E27FC236}">
                  <a16:creationId xmlns:a16="http://schemas.microsoft.com/office/drawing/2014/main" id="{F5C969C0-1B3E-414F-98DA-79A1B586EE46}"/>
                </a:ext>
              </a:extLst>
            </p:cNvPr>
            <p:cNvSpPr>
              <a:spLocks noChangeArrowheads="1"/>
            </p:cNvSpPr>
            <p:nvPr/>
          </p:nvSpPr>
          <p:spPr bwMode="auto">
            <a:xfrm>
              <a:off x="5651500" y="3694113"/>
              <a:ext cx="61912" cy="282575"/>
            </a:xfrm>
            <a:prstGeom prst="rect">
              <a:avLst/>
            </a:pr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190" name="Freeform 64">
              <a:extLst>
                <a:ext uri="{FF2B5EF4-FFF2-40B4-BE49-F238E27FC236}">
                  <a16:creationId xmlns:a16="http://schemas.microsoft.com/office/drawing/2014/main" id="{A07A1FFA-CAA6-4B57-AE4A-3293F4C30F18}"/>
                </a:ext>
              </a:extLst>
            </p:cNvPr>
            <p:cNvSpPr>
              <a:spLocks/>
            </p:cNvSpPr>
            <p:nvPr/>
          </p:nvSpPr>
          <p:spPr bwMode="auto">
            <a:xfrm>
              <a:off x="5703888" y="3552825"/>
              <a:ext cx="47625" cy="47625"/>
            </a:xfrm>
            <a:custGeom>
              <a:avLst/>
              <a:gdLst>
                <a:gd name="T0" fmla="*/ 30 w 30"/>
                <a:gd name="T1" fmla="*/ 30 h 30"/>
                <a:gd name="T2" fmla="*/ 14 w 30"/>
                <a:gd name="T3" fmla="*/ 14 h 30"/>
                <a:gd name="T4" fmla="*/ 0 w 30"/>
                <a:gd name="T5" fmla="*/ 0 h 30"/>
                <a:gd name="T6" fmla="*/ 30 w 30"/>
                <a:gd name="T7" fmla="*/ 0 h 30"/>
                <a:gd name="T8" fmla="*/ 30 w 30"/>
                <a:gd name="T9" fmla="*/ 30 h 30"/>
              </a:gdLst>
              <a:ahLst/>
              <a:cxnLst>
                <a:cxn ang="0">
                  <a:pos x="T0" y="T1"/>
                </a:cxn>
                <a:cxn ang="0">
                  <a:pos x="T2" y="T3"/>
                </a:cxn>
                <a:cxn ang="0">
                  <a:pos x="T4" y="T5"/>
                </a:cxn>
                <a:cxn ang="0">
                  <a:pos x="T6" y="T7"/>
                </a:cxn>
                <a:cxn ang="0">
                  <a:pos x="T8" y="T9"/>
                </a:cxn>
              </a:cxnLst>
              <a:rect l="0" t="0" r="r" b="b"/>
              <a:pathLst>
                <a:path w="30" h="30">
                  <a:moveTo>
                    <a:pt x="30" y="30"/>
                  </a:moveTo>
                  <a:lnTo>
                    <a:pt x="14" y="14"/>
                  </a:lnTo>
                  <a:lnTo>
                    <a:pt x="0" y="0"/>
                  </a:lnTo>
                  <a:lnTo>
                    <a:pt x="30" y="0"/>
                  </a:lnTo>
                  <a:lnTo>
                    <a:pt x="30" y="30"/>
                  </a:lnTo>
                  <a:close/>
                </a:path>
              </a:pathLst>
            </a:cu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191" name="Freeform 65">
              <a:extLst>
                <a:ext uri="{FF2B5EF4-FFF2-40B4-BE49-F238E27FC236}">
                  <a16:creationId xmlns:a16="http://schemas.microsoft.com/office/drawing/2014/main" id="{942C8037-201F-47C8-90FC-DF2A06DC9AA0}"/>
                </a:ext>
              </a:extLst>
            </p:cNvPr>
            <p:cNvSpPr>
              <a:spLocks/>
            </p:cNvSpPr>
            <p:nvPr/>
          </p:nvSpPr>
          <p:spPr bwMode="auto">
            <a:xfrm>
              <a:off x="5130800" y="3571875"/>
              <a:ext cx="601662" cy="322263"/>
            </a:xfrm>
            <a:custGeom>
              <a:avLst/>
              <a:gdLst>
                <a:gd name="T0" fmla="*/ 0 w 379"/>
                <a:gd name="T1" fmla="*/ 203 h 203"/>
                <a:gd name="T2" fmla="*/ 113 w 379"/>
                <a:gd name="T3" fmla="*/ 99 h 203"/>
                <a:gd name="T4" fmla="*/ 150 w 379"/>
                <a:gd name="T5" fmla="*/ 140 h 203"/>
                <a:gd name="T6" fmla="*/ 253 w 379"/>
                <a:gd name="T7" fmla="*/ 46 h 203"/>
                <a:gd name="T8" fmla="*/ 286 w 379"/>
                <a:gd name="T9" fmla="*/ 83 h 203"/>
                <a:gd name="T10" fmla="*/ 379 w 379"/>
                <a:gd name="T11" fmla="*/ 0 h 203"/>
              </a:gdLst>
              <a:ahLst/>
              <a:cxnLst>
                <a:cxn ang="0">
                  <a:pos x="T0" y="T1"/>
                </a:cxn>
                <a:cxn ang="0">
                  <a:pos x="T2" y="T3"/>
                </a:cxn>
                <a:cxn ang="0">
                  <a:pos x="T4" y="T5"/>
                </a:cxn>
                <a:cxn ang="0">
                  <a:pos x="T6" y="T7"/>
                </a:cxn>
                <a:cxn ang="0">
                  <a:pos x="T8" y="T9"/>
                </a:cxn>
                <a:cxn ang="0">
                  <a:pos x="T10" y="T11"/>
                </a:cxn>
              </a:cxnLst>
              <a:rect l="0" t="0" r="r" b="b"/>
              <a:pathLst>
                <a:path w="379" h="203">
                  <a:moveTo>
                    <a:pt x="0" y="203"/>
                  </a:moveTo>
                  <a:lnTo>
                    <a:pt x="113" y="99"/>
                  </a:lnTo>
                  <a:lnTo>
                    <a:pt x="150" y="140"/>
                  </a:lnTo>
                  <a:lnTo>
                    <a:pt x="253" y="46"/>
                  </a:lnTo>
                  <a:lnTo>
                    <a:pt x="286" y="83"/>
                  </a:lnTo>
                  <a:lnTo>
                    <a:pt x="379" y="0"/>
                  </a:lnTo>
                </a:path>
              </a:pathLst>
            </a:custGeom>
            <a:noFill/>
            <a:ln w="12700" cap="rnd">
              <a:solidFill>
                <a:srgbClr val="3C3C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grpSp>
          <p:nvGrpSpPr>
            <p:cNvPr id="193" name="Groupe 192">
              <a:extLst>
                <a:ext uri="{FF2B5EF4-FFF2-40B4-BE49-F238E27FC236}">
                  <a16:creationId xmlns:a16="http://schemas.microsoft.com/office/drawing/2014/main" id="{A51DF08F-30CA-4352-B9D9-9F258F358DA0}"/>
                </a:ext>
              </a:extLst>
            </p:cNvPr>
            <p:cNvGrpSpPr/>
            <p:nvPr/>
          </p:nvGrpSpPr>
          <p:grpSpPr>
            <a:xfrm>
              <a:off x="5008563" y="3336925"/>
              <a:ext cx="862012" cy="855663"/>
              <a:chOff x="5008563" y="3336925"/>
              <a:chExt cx="862012" cy="855663"/>
            </a:xfrm>
          </p:grpSpPr>
          <p:sp>
            <p:nvSpPr>
              <p:cNvPr id="201" name="Freeform 66">
                <a:extLst>
                  <a:ext uri="{FF2B5EF4-FFF2-40B4-BE49-F238E27FC236}">
                    <a16:creationId xmlns:a16="http://schemas.microsoft.com/office/drawing/2014/main" id="{41B0632E-F608-4A83-BF83-ABC4F0404E59}"/>
                  </a:ext>
                </a:extLst>
              </p:cNvPr>
              <p:cNvSpPr>
                <a:spLocks/>
              </p:cNvSpPr>
              <p:nvPr/>
            </p:nvSpPr>
            <p:spPr bwMode="auto">
              <a:xfrm>
                <a:off x="5181600" y="4025900"/>
                <a:ext cx="215900" cy="107950"/>
              </a:xfrm>
              <a:custGeom>
                <a:avLst/>
                <a:gdLst>
                  <a:gd name="T0" fmla="*/ 67 w 67"/>
                  <a:gd name="T1" fmla="*/ 34 h 34"/>
                  <a:gd name="T2" fmla="*/ 0 w 67"/>
                  <a:gd name="T3" fmla="*/ 21 h 34"/>
                  <a:gd name="T4" fmla="*/ 11 w 67"/>
                  <a:gd name="T5" fmla="*/ 0 h 34"/>
                </a:gdLst>
                <a:ahLst/>
                <a:cxnLst>
                  <a:cxn ang="0">
                    <a:pos x="T0" y="T1"/>
                  </a:cxn>
                  <a:cxn ang="0">
                    <a:pos x="T2" y="T3"/>
                  </a:cxn>
                  <a:cxn ang="0">
                    <a:pos x="T4" y="T5"/>
                  </a:cxn>
                </a:cxnLst>
                <a:rect l="0" t="0" r="r" b="b"/>
                <a:pathLst>
                  <a:path w="67" h="34">
                    <a:moveTo>
                      <a:pt x="67" y="34"/>
                    </a:moveTo>
                    <a:cubicBezTo>
                      <a:pt x="48" y="27"/>
                      <a:pt x="24" y="21"/>
                      <a:pt x="0" y="21"/>
                    </a:cubicBezTo>
                    <a:cubicBezTo>
                      <a:pt x="0" y="21"/>
                      <a:pt x="6" y="12"/>
                      <a:pt x="11" y="0"/>
                    </a:cubicBezTo>
                  </a:path>
                </a:pathLst>
              </a:custGeom>
              <a:noFill/>
              <a:ln w="12700" cap="rnd">
                <a:solidFill>
                  <a:srgbClr val="00ACA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02" name="Freeform 67">
                <a:extLst>
                  <a:ext uri="{FF2B5EF4-FFF2-40B4-BE49-F238E27FC236}">
                    <a16:creationId xmlns:a16="http://schemas.microsoft.com/office/drawing/2014/main" id="{DB908B50-87B0-41B4-BEF3-AA82777E2F7F}"/>
                  </a:ext>
                </a:extLst>
              </p:cNvPr>
              <p:cNvSpPr>
                <a:spLocks/>
              </p:cNvSpPr>
              <p:nvPr/>
            </p:nvSpPr>
            <p:spPr bwMode="auto">
              <a:xfrm>
                <a:off x="5435600" y="3336925"/>
                <a:ext cx="434975" cy="855663"/>
              </a:xfrm>
              <a:custGeom>
                <a:avLst/>
                <a:gdLst>
                  <a:gd name="T0" fmla="*/ 0 w 135"/>
                  <a:gd name="T1" fmla="*/ 22 h 266"/>
                  <a:gd name="T2" fmla="*/ 12 w 135"/>
                  <a:gd name="T3" fmla="*/ 0 h 266"/>
                  <a:gd name="T4" fmla="*/ 26 w 135"/>
                  <a:gd name="T5" fmla="*/ 0 h 266"/>
                  <a:gd name="T6" fmla="*/ 126 w 135"/>
                  <a:gd name="T7" fmla="*/ 62 h 266"/>
                  <a:gd name="T8" fmla="*/ 122 w 135"/>
                  <a:gd name="T9" fmla="*/ 104 h 266"/>
                  <a:gd name="T10" fmla="*/ 96 w 135"/>
                  <a:gd name="T11" fmla="*/ 141 h 266"/>
                  <a:gd name="T12" fmla="*/ 110 w 135"/>
                  <a:gd name="T13" fmla="*/ 183 h 266"/>
                  <a:gd name="T14" fmla="*/ 135 w 135"/>
                  <a:gd name="T15" fmla="*/ 206 h 266"/>
                  <a:gd name="T16" fmla="*/ 101 w 135"/>
                  <a:gd name="T17" fmla="*/ 241 h 266"/>
                  <a:gd name="T18" fmla="*/ 55 w 135"/>
                  <a:gd name="T19" fmla="*/ 222 h 266"/>
                  <a:gd name="T20" fmla="*/ 28 w 135"/>
                  <a:gd name="T21" fmla="*/ 266 h 266"/>
                  <a:gd name="T22" fmla="*/ 10 w 135"/>
                  <a:gd name="T23" fmla="*/ 2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5" h="266">
                    <a:moveTo>
                      <a:pt x="0" y="22"/>
                    </a:moveTo>
                    <a:cubicBezTo>
                      <a:pt x="6" y="15"/>
                      <a:pt x="11" y="7"/>
                      <a:pt x="12" y="0"/>
                    </a:cubicBezTo>
                    <a:cubicBezTo>
                      <a:pt x="26" y="0"/>
                      <a:pt x="26" y="0"/>
                      <a:pt x="26" y="0"/>
                    </a:cubicBezTo>
                    <a:cubicBezTo>
                      <a:pt x="26" y="0"/>
                      <a:pt x="56" y="56"/>
                      <a:pt x="126" y="62"/>
                    </a:cubicBezTo>
                    <a:cubicBezTo>
                      <a:pt x="122" y="104"/>
                      <a:pt x="122" y="104"/>
                      <a:pt x="122" y="104"/>
                    </a:cubicBezTo>
                    <a:cubicBezTo>
                      <a:pt x="96" y="141"/>
                      <a:pt x="96" y="141"/>
                      <a:pt x="96" y="141"/>
                    </a:cubicBezTo>
                    <a:cubicBezTo>
                      <a:pt x="96" y="141"/>
                      <a:pt x="117" y="144"/>
                      <a:pt x="110" y="183"/>
                    </a:cubicBezTo>
                    <a:cubicBezTo>
                      <a:pt x="135" y="206"/>
                      <a:pt x="135" y="206"/>
                      <a:pt x="135" y="206"/>
                    </a:cubicBezTo>
                    <a:cubicBezTo>
                      <a:pt x="101" y="241"/>
                      <a:pt x="101" y="241"/>
                      <a:pt x="101" y="241"/>
                    </a:cubicBezTo>
                    <a:cubicBezTo>
                      <a:pt x="55" y="222"/>
                      <a:pt x="55" y="222"/>
                      <a:pt x="55" y="222"/>
                    </a:cubicBezTo>
                    <a:cubicBezTo>
                      <a:pt x="28" y="266"/>
                      <a:pt x="28" y="266"/>
                      <a:pt x="28" y="266"/>
                    </a:cubicBezTo>
                    <a:cubicBezTo>
                      <a:pt x="28" y="266"/>
                      <a:pt x="21" y="262"/>
                      <a:pt x="10" y="257"/>
                    </a:cubicBezTo>
                  </a:path>
                </a:pathLst>
              </a:custGeom>
              <a:noFill/>
              <a:ln w="12700" cap="rnd">
                <a:solidFill>
                  <a:srgbClr val="00ACA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08" name="Freeform 68">
                <a:extLst>
                  <a:ext uri="{FF2B5EF4-FFF2-40B4-BE49-F238E27FC236}">
                    <a16:creationId xmlns:a16="http://schemas.microsoft.com/office/drawing/2014/main" id="{2F45F4FF-816C-4A14-8C83-BF1FB628BC0B}"/>
                  </a:ext>
                </a:extLst>
              </p:cNvPr>
              <p:cNvSpPr>
                <a:spLocks/>
              </p:cNvSpPr>
              <p:nvPr/>
            </p:nvSpPr>
            <p:spPr bwMode="auto">
              <a:xfrm>
                <a:off x="5008563" y="3449638"/>
                <a:ext cx="382587" cy="317500"/>
              </a:xfrm>
              <a:custGeom>
                <a:avLst/>
                <a:gdLst>
                  <a:gd name="T0" fmla="*/ 64 w 119"/>
                  <a:gd name="T1" fmla="*/ 99 h 99"/>
                  <a:gd name="T2" fmla="*/ 64 w 119"/>
                  <a:gd name="T3" fmla="*/ 88 h 99"/>
                  <a:gd name="T4" fmla="*/ 0 w 119"/>
                  <a:gd name="T5" fmla="*/ 37 h 99"/>
                  <a:gd name="T6" fmla="*/ 61 w 119"/>
                  <a:gd name="T7" fmla="*/ 39 h 99"/>
                  <a:gd name="T8" fmla="*/ 61 w 119"/>
                  <a:gd name="T9" fmla="*/ 3 h 99"/>
                  <a:gd name="T10" fmla="*/ 92 w 119"/>
                  <a:gd name="T11" fmla="*/ 20 h 99"/>
                  <a:gd name="T12" fmla="*/ 119 w 119"/>
                  <a:gd name="T13" fmla="*/ 0 h 99"/>
                </a:gdLst>
                <a:ahLst/>
                <a:cxnLst>
                  <a:cxn ang="0">
                    <a:pos x="T0" y="T1"/>
                  </a:cxn>
                  <a:cxn ang="0">
                    <a:pos x="T2" y="T3"/>
                  </a:cxn>
                  <a:cxn ang="0">
                    <a:pos x="T4" y="T5"/>
                  </a:cxn>
                  <a:cxn ang="0">
                    <a:pos x="T6" y="T7"/>
                  </a:cxn>
                  <a:cxn ang="0">
                    <a:pos x="T8" y="T9"/>
                  </a:cxn>
                  <a:cxn ang="0">
                    <a:pos x="T10" y="T11"/>
                  </a:cxn>
                  <a:cxn ang="0">
                    <a:pos x="T12" y="T13"/>
                  </a:cxn>
                </a:cxnLst>
                <a:rect l="0" t="0" r="r" b="b"/>
                <a:pathLst>
                  <a:path w="119" h="99">
                    <a:moveTo>
                      <a:pt x="64" y="99"/>
                    </a:moveTo>
                    <a:cubicBezTo>
                      <a:pt x="64" y="88"/>
                      <a:pt x="64" y="88"/>
                      <a:pt x="64" y="88"/>
                    </a:cubicBezTo>
                    <a:cubicBezTo>
                      <a:pt x="64" y="88"/>
                      <a:pt x="0" y="71"/>
                      <a:pt x="0" y="37"/>
                    </a:cubicBezTo>
                    <a:cubicBezTo>
                      <a:pt x="61" y="39"/>
                      <a:pt x="61" y="39"/>
                      <a:pt x="61" y="39"/>
                    </a:cubicBezTo>
                    <a:cubicBezTo>
                      <a:pt x="61" y="39"/>
                      <a:pt x="56" y="5"/>
                      <a:pt x="61" y="3"/>
                    </a:cubicBezTo>
                    <a:cubicBezTo>
                      <a:pt x="66" y="1"/>
                      <a:pt x="92" y="20"/>
                      <a:pt x="92" y="20"/>
                    </a:cubicBezTo>
                    <a:cubicBezTo>
                      <a:pt x="92" y="20"/>
                      <a:pt x="106" y="12"/>
                      <a:pt x="119" y="0"/>
                    </a:cubicBezTo>
                  </a:path>
                </a:pathLst>
              </a:custGeom>
              <a:noFill/>
              <a:ln w="12700" cap="rnd">
                <a:solidFill>
                  <a:srgbClr val="00ACA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grpSp>
      </p:grpSp>
      <p:grpSp>
        <p:nvGrpSpPr>
          <p:cNvPr id="209" name="Groupe 208">
            <a:extLst>
              <a:ext uri="{FF2B5EF4-FFF2-40B4-BE49-F238E27FC236}">
                <a16:creationId xmlns:a16="http://schemas.microsoft.com/office/drawing/2014/main" id="{B2C5453F-3C1F-46E5-B57D-B99516BAE9DC}"/>
              </a:ext>
            </a:extLst>
          </p:cNvPr>
          <p:cNvGrpSpPr/>
          <p:nvPr/>
        </p:nvGrpSpPr>
        <p:grpSpPr>
          <a:xfrm>
            <a:off x="4372371" y="3321176"/>
            <a:ext cx="600303" cy="602380"/>
            <a:chOff x="4140200" y="1998663"/>
            <a:chExt cx="373063" cy="404812"/>
          </a:xfrm>
        </p:grpSpPr>
        <p:grpSp>
          <p:nvGrpSpPr>
            <p:cNvPr id="210" name="Groupe 209">
              <a:extLst>
                <a:ext uri="{FF2B5EF4-FFF2-40B4-BE49-F238E27FC236}">
                  <a16:creationId xmlns:a16="http://schemas.microsoft.com/office/drawing/2014/main" id="{3265F76E-E34A-49DE-86B7-BCD54029B490}"/>
                </a:ext>
              </a:extLst>
            </p:cNvPr>
            <p:cNvGrpSpPr/>
            <p:nvPr/>
          </p:nvGrpSpPr>
          <p:grpSpPr>
            <a:xfrm>
              <a:off x="4213225" y="2093913"/>
              <a:ext cx="163514" cy="211137"/>
              <a:chOff x="4213225" y="2093913"/>
              <a:chExt cx="163514" cy="211137"/>
            </a:xfrm>
          </p:grpSpPr>
          <p:sp>
            <p:nvSpPr>
              <p:cNvPr id="242" name="Freeform 88">
                <a:extLst>
                  <a:ext uri="{FF2B5EF4-FFF2-40B4-BE49-F238E27FC236}">
                    <a16:creationId xmlns:a16="http://schemas.microsoft.com/office/drawing/2014/main" id="{1C67AB54-DF10-4907-8878-0A9B220AA637}"/>
                  </a:ext>
                </a:extLst>
              </p:cNvPr>
              <p:cNvSpPr>
                <a:spLocks/>
              </p:cNvSpPr>
              <p:nvPr/>
            </p:nvSpPr>
            <p:spPr bwMode="auto">
              <a:xfrm>
                <a:off x="4246564" y="2093913"/>
                <a:ext cx="130175" cy="211137"/>
              </a:xfrm>
              <a:custGeom>
                <a:avLst/>
                <a:gdLst>
                  <a:gd name="T0" fmla="*/ 73 w 73"/>
                  <a:gd name="T1" fmla="*/ 110 h 113"/>
                  <a:gd name="T2" fmla="*/ 56 w 73"/>
                  <a:gd name="T3" fmla="*/ 113 h 113"/>
                  <a:gd name="T4" fmla="*/ 0 w 73"/>
                  <a:gd name="T5" fmla="*/ 56 h 113"/>
                  <a:gd name="T6" fmla="*/ 56 w 73"/>
                  <a:gd name="T7" fmla="*/ 0 h 113"/>
                  <a:gd name="T8" fmla="*/ 70 w 73"/>
                  <a:gd name="T9" fmla="*/ 1 h 113"/>
                </a:gdLst>
                <a:ahLst/>
                <a:cxnLst>
                  <a:cxn ang="0">
                    <a:pos x="T0" y="T1"/>
                  </a:cxn>
                  <a:cxn ang="0">
                    <a:pos x="T2" y="T3"/>
                  </a:cxn>
                  <a:cxn ang="0">
                    <a:pos x="T4" y="T5"/>
                  </a:cxn>
                  <a:cxn ang="0">
                    <a:pos x="T6" y="T7"/>
                  </a:cxn>
                  <a:cxn ang="0">
                    <a:pos x="T8" y="T9"/>
                  </a:cxn>
                </a:cxnLst>
                <a:rect l="0" t="0" r="r" b="b"/>
                <a:pathLst>
                  <a:path w="73" h="113">
                    <a:moveTo>
                      <a:pt x="73" y="110"/>
                    </a:moveTo>
                    <a:cubicBezTo>
                      <a:pt x="67" y="112"/>
                      <a:pt x="62" y="113"/>
                      <a:pt x="56" y="113"/>
                    </a:cubicBezTo>
                    <a:cubicBezTo>
                      <a:pt x="25" y="113"/>
                      <a:pt x="0" y="88"/>
                      <a:pt x="0" y="56"/>
                    </a:cubicBezTo>
                    <a:cubicBezTo>
                      <a:pt x="0" y="25"/>
                      <a:pt x="25" y="0"/>
                      <a:pt x="56" y="0"/>
                    </a:cubicBezTo>
                    <a:cubicBezTo>
                      <a:pt x="61" y="0"/>
                      <a:pt x="66" y="0"/>
                      <a:pt x="70" y="1"/>
                    </a:cubicBezTo>
                  </a:path>
                </a:pathLst>
              </a:custGeom>
              <a:ln>
                <a:headEnd/>
                <a:tailEnd/>
              </a:ln>
            </p:spPr>
            <p:style>
              <a:lnRef idx="1">
                <a:schemeClr val="accent6"/>
              </a:lnRef>
              <a:fillRef idx="0">
                <a:schemeClr val="accent6"/>
              </a:fillRef>
              <a:effectRef idx="0">
                <a:schemeClr val="accent6"/>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sp>
            <p:nvSpPr>
              <p:cNvPr id="243" name="Line 89">
                <a:extLst>
                  <a:ext uri="{FF2B5EF4-FFF2-40B4-BE49-F238E27FC236}">
                    <a16:creationId xmlns:a16="http://schemas.microsoft.com/office/drawing/2014/main" id="{4F62B9F4-9728-4CAF-A44D-CAE9E589C000}"/>
                  </a:ext>
                </a:extLst>
              </p:cNvPr>
              <p:cNvSpPr>
                <a:spLocks noChangeShapeType="1"/>
              </p:cNvSpPr>
              <p:nvPr/>
            </p:nvSpPr>
            <p:spPr bwMode="auto">
              <a:xfrm>
                <a:off x="4216400" y="2178050"/>
                <a:ext cx="136525" cy="0"/>
              </a:xfrm>
              <a:prstGeom prst="line">
                <a:avLst/>
              </a:prstGeom>
              <a:ln>
                <a:headEnd/>
                <a:tailEnd/>
              </a:ln>
            </p:spPr>
            <p:style>
              <a:lnRef idx="1">
                <a:schemeClr val="accent6"/>
              </a:lnRef>
              <a:fillRef idx="0">
                <a:schemeClr val="accent6"/>
              </a:fillRef>
              <a:effectRef idx="0">
                <a:schemeClr val="accent6"/>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sp>
            <p:nvSpPr>
              <p:cNvPr id="244" name="Line 90">
                <a:extLst>
                  <a:ext uri="{FF2B5EF4-FFF2-40B4-BE49-F238E27FC236}">
                    <a16:creationId xmlns:a16="http://schemas.microsoft.com/office/drawing/2014/main" id="{21AD8C22-8513-4142-B4F3-509B3708E3FC}"/>
                  </a:ext>
                </a:extLst>
              </p:cNvPr>
              <p:cNvSpPr>
                <a:spLocks noChangeShapeType="1"/>
              </p:cNvSpPr>
              <p:nvPr/>
            </p:nvSpPr>
            <p:spPr bwMode="auto">
              <a:xfrm>
                <a:off x="4213225" y="2212975"/>
                <a:ext cx="136525" cy="0"/>
              </a:xfrm>
              <a:prstGeom prst="line">
                <a:avLst/>
              </a:prstGeom>
              <a:ln>
                <a:headEnd/>
                <a:tailEnd/>
              </a:ln>
            </p:spPr>
            <p:style>
              <a:lnRef idx="1">
                <a:schemeClr val="accent6"/>
              </a:lnRef>
              <a:fillRef idx="0">
                <a:schemeClr val="accent6"/>
              </a:fillRef>
              <a:effectRef idx="0">
                <a:schemeClr val="accent6"/>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grpSp>
        <p:grpSp>
          <p:nvGrpSpPr>
            <p:cNvPr id="216" name="Groupe 215">
              <a:extLst>
                <a:ext uri="{FF2B5EF4-FFF2-40B4-BE49-F238E27FC236}">
                  <a16:creationId xmlns:a16="http://schemas.microsoft.com/office/drawing/2014/main" id="{8BB30064-9D9B-456F-8054-C14AE98E1741}"/>
                </a:ext>
              </a:extLst>
            </p:cNvPr>
            <p:cNvGrpSpPr/>
            <p:nvPr/>
          </p:nvGrpSpPr>
          <p:grpSpPr>
            <a:xfrm>
              <a:off x="4140200" y="2227263"/>
              <a:ext cx="371475" cy="176212"/>
              <a:chOff x="4140200" y="2227263"/>
              <a:chExt cx="371475" cy="176212"/>
            </a:xfrm>
          </p:grpSpPr>
          <p:sp>
            <p:nvSpPr>
              <p:cNvPr id="233" name="Freeform 93">
                <a:extLst>
                  <a:ext uri="{FF2B5EF4-FFF2-40B4-BE49-F238E27FC236}">
                    <a16:creationId xmlns:a16="http://schemas.microsoft.com/office/drawing/2014/main" id="{FDF2B379-6FA0-4DCA-A410-85D946B9507E}"/>
                  </a:ext>
                </a:extLst>
              </p:cNvPr>
              <p:cNvSpPr>
                <a:spLocks/>
              </p:cNvSpPr>
              <p:nvPr/>
            </p:nvSpPr>
            <p:spPr bwMode="auto">
              <a:xfrm>
                <a:off x="4140200" y="2227263"/>
                <a:ext cx="103188" cy="104775"/>
              </a:xfrm>
              <a:custGeom>
                <a:avLst/>
                <a:gdLst>
                  <a:gd name="T0" fmla="*/ 54 w 58"/>
                  <a:gd name="T1" fmla="*/ 39 h 57"/>
                  <a:gd name="T2" fmla="*/ 55 w 58"/>
                  <a:gd name="T3" fmla="*/ 31 h 57"/>
                  <a:gd name="T4" fmla="*/ 19 w 58"/>
                  <a:gd name="T5" fmla="*/ 2 h 57"/>
                  <a:gd name="T6" fmla="*/ 11 w 58"/>
                  <a:gd name="T7" fmla="*/ 5 h 57"/>
                  <a:gd name="T8" fmla="*/ 1 w 58"/>
                  <a:gd name="T9" fmla="*/ 50 h 57"/>
                  <a:gd name="T10" fmla="*/ 7 w 58"/>
                  <a:gd name="T11" fmla="*/ 56 h 57"/>
                  <a:gd name="T12" fmla="*/ 20 w 58"/>
                  <a:gd name="T13" fmla="*/ 51 h 57"/>
                </a:gdLst>
                <a:ahLst/>
                <a:cxnLst>
                  <a:cxn ang="0">
                    <a:pos x="T0" y="T1"/>
                  </a:cxn>
                  <a:cxn ang="0">
                    <a:pos x="T2" y="T3"/>
                  </a:cxn>
                  <a:cxn ang="0">
                    <a:pos x="T4" y="T5"/>
                  </a:cxn>
                  <a:cxn ang="0">
                    <a:pos x="T6" y="T7"/>
                  </a:cxn>
                  <a:cxn ang="0">
                    <a:pos x="T8" y="T9"/>
                  </a:cxn>
                  <a:cxn ang="0">
                    <a:pos x="T10" y="T11"/>
                  </a:cxn>
                  <a:cxn ang="0">
                    <a:pos x="T12" y="T13"/>
                  </a:cxn>
                </a:cxnLst>
                <a:rect l="0" t="0" r="r" b="b"/>
                <a:pathLst>
                  <a:path w="58" h="57">
                    <a:moveTo>
                      <a:pt x="54" y="39"/>
                    </a:moveTo>
                    <a:cubicBezTo>
                      <a:pt x="57" y="38"/>
                      <a:pt x="58" y="33"/>
                      <a:pt x="55" y="31"/>
                    </a:cubicBezTo>
                    <a:cubicBezTo>
                      <a:pt x="19" y="2"/>
                      <a:pt x="19" y="2"/>
                      <a:pt x="19" y="2"/>
                    </a:cubicBezTo>
                    <a:cubicBezTo>
                      <a:pt x="16" y="0"/>
                      <a:pt x="12" y="2"/>
                      <a:pt x="11" y="5"/>
                    </a:cubicBezTo>
                    <a:cubicBezTo>
                      <a:pt x="1" y="50"/>
                      <a:pt x="1" y="50"/>
                      <a:pt x="1" y="50"/>
                    </a:cubicBezTo>
                    <a:cubicBezTo>
                      <a:pt x="0" y="54"/>
                      <a:pt x="4" y="57"/>
                      <a:pt x="7" y="56"/>
                    </a:cubicBezTo>
                    <a:cubicBezTo>
                      <a:pt x="20" y="51"/>
                      <a:pt x="20" y="51"/>
                      <a:pt x="20" y="51"/>
                    </a:cubicBezTo>
                  </a:path>
                </a:pathLst>
              </a:custGeom>
              <a:ln>
                <a:headEnd/>
                <a:tailEnd/>
              </a:ln>
            </p:spPr>
            <p:style>
              <a:lnRef idx="1">
                <a:schemeClr val="accent6"/>
              </a:lnRef>
              <a:fillRef idx="0">
                <a:schemeClr val="accent6"/>
              </a:fillRef>
              <a:effectRef idx="0">
                <a:schemeClr val="accent6"/>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sp>
            <p:nvSpPr>
              <p:cNvPr id="238" name="Freeform 95">
                <a:extLst>
                  <a:ext uri="{FF2B5EF4-FFF2-40B4-BE49-F238E27FC236}">
                    <a16:creationId xmlns:a16="http://schemas.microsoft.com/office/drawing/2014/main" id="{CBC3A62D-A825-4920-BCDA-8B838F4F6F34}"/>
                  </a:ext>
                </a:extLst>
              </p:cNvPr>
              <p:cNvSpPr>
                <a:spLocks/>
              </p:cNvSpPr>
              <p:nvPr/>
            </p:nvSpPr>
            <p:spPr bwMode="auto">
              <a:xfrm>
                <a:off x="4175125" y="2265363"/>
                <a:ext cx="336550" cy="138112"/>
              </a:xfrm>
              <a:custGeom>
                <a:avLst/>
                <a:gdLst>
                  <a:gd name="T0" fmla="*/ 189 w 189"/>
                  <a:gd name="T1" fmla="*/ 0 h 74"/>
                  <a:gd name="T2" fmla="*/ 87 w 189"/>
                  <a:gd name="T3" fmla="*/ 74 h 74"/>
                  <a:gd name="T4" fmla="*/ 0 w 189"/>
                  <a:gd name="T5" fmla="*/ 30 h 74"/>
                </a:gdLst>
                <a:ahLst/>
                <a:cxnLst>
                  <a:cxn ang="0">
                    <a:pos x="T0" y="T1"/>
                  </a:cxn>
                  <a:cxn ang="0">
                    <a:pos x="T2" y="T3"/>
                  </a:cxn>
                  <a:cxn ang="0">
                    <a:pos x="T4" y="T5"/>
                  </a:cxn>
                </a:cxnLst>
                <a:rect l="0" t="0" r="r" b="b"/>
                <a:pathLst>
                  <a:path w="189" h="74">
                    <a:moveTo>
                      <a:pt x="189" y="0"/>
                    </a:moveTo>
                    <a:cubicBezTo>
                      <a:pt x="174" y="44"/>
                      <a:pt x="133" y="74"/>
                      <a:pt x="87" y="74"/>
                    </a:cubicBezTo>
                    <a:cubicBezTo>
                      <a:pt x="53" y="74"/>
                      <a:pt x="20" y="57"/>
                      <a:pt x="0" y="30"/>
                    </a:cubicBezTo>
                  </a:path>
                </a:pathLst>
              </a:custGeom>
              <a:ln>
                <a:headEnd/>
                <a:tailEnd/>
              </a:ln>
            </p:spPr>
            <p:style>
              <a:lnRef idx="1">
                <a:schemeClr val="accent6"/>
              </a:lnRef>
              <a:fillRef idx="0">
                <a:schemeClr val="accent6"/>
              </a:fillRef>
              <a:effectRef idx="0">
                <a:schemeClr val="accent6"/>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sp>
            <p:nvSpPr>
              <p:cNvPr id="239" name="Freeform 96">
                <a:extLst>
                  <a:ext uri="{FF2B5EF4-FFF2-40B4-BE49-F238E27FC236}">
                    <a16:creationId xmlns:a16="http://schemas.microsoft.com/office/drawing/2014/main" id="{A8B2B704-F94B-4D40-901D-DA88C2E5074E}"/>
                  </a:ext>
                </a:extLst>
              </p:cNvPr>
              <p:cNvSpPr>
                <a:spLocks/>
              </p:cNvSpPr>
              <p:nvPr/>
            </p:nvSpPr>
            <p:spPr bwMode="auto">
              <a:xfrm>
                <a:off x="4470400" y="2254250"/>
                <a:ext cx="11113" cy="23812"/>
              </a:xfrm>
              <a:custGeom>
                <a:avLst/>
                <a:gdLst>
                  <a:gd name="T0" fmla="*/ 0 w 6"/>
                  <a:gd name="T1" fmla="*/ 13 h 13"/>
                  <a:gd name="T2" fmla="*/ 6 w 6"/>
                  <a:gd name="T3" fmla="*/ 0 h 13"/>
                </a:gdLst>
                <a:ahLst/>
                <a:cxnLst>
                  <a:cxn ang="0">
                    <a:pos x="T0" y="T1"/>
                  </a:cxn>
                  <a:cxn ang="0">
                    <a:pos x="T2" y="T3"/>
                  </a:cxn>
                </a:cxnLst>
                <a:rect l="0" t="0" r="r" b="b"/>
                <a:pathLst>
                  <a:path w="6" h="13">
                    <a:moveTo>
                      <a:pt x="0" y="13"/>
                    </a:moveTo>
                    <a:cubicBezTo>
                      <a:pt x="2" y="9"/>
                      <a:pt x="4" y="5"/>
                      <a:pt x="6" y="0"/>
                    </a:cubicBezTo>
                  </a:path>
                </a:pathLst>
              </a:custGeom>
              <a:ln>
                <a:headEnd/>
                <a:tailEnd/>
              </a:ln>
            </p:spPr>
            <p:style>
              <a:lnRef idx="1">
                <a:schemeClr val="accent6"/>
              </a:lnRef>
              <a:fillRef idx="0">
                <a:schemeClr val="accent6"/>
              </a:fillRef>
              <a:effectRef idx="0">
                <a:schemeClr val="accent6"/>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sp>
            <p:nvSpPr>
              <p:cNvPr id="240" name="Freeform 97">
                <a:extLst>
                  <a:ext uri="{FF2B5EF4-FFF2-40B4-BE49-F238E27FC236}">
                    <a16:creationId xmlns:a16="http://schemas.microsoft.com/office/drawing/2014/main" id="{2BB9FE09-6AF9-4F87-B221-E9871BB3EF34}"/>
                  </a:ext>
                </a:extLst>
              </p:cNvPr>
              <p:cNvSpPr>
                <a:spLocks/>
              </p:cNvSpPr>
              <p:nvPr/>
            </p:nvSpPr>
            <p:spPr bwMode="auto">
              <a:xfrm>
                <a:off x="4208463" y="2309813"/>
                <a:ext cx="220663" cy="58737"/>
              </a:xfrm>
              <a:custGeom>
                <a:avLst/>
                <a:gdLst>
                  <a:gd name="T0" fmla="*/ 0 w 125"/>
                  <a:gd name="T1" fmla="*/ 0 h 31"/>
                  <a:gd name="T2" fmla="*/ 69 w 125"/>
                  <a:gd name="T3" fmla="*/ 31 h 31"/>
                  <a:gd name="T4" fmla="*/ 125 w 125"/>
                  <a:gd name="T5" fmla="*/ 12 h 31"/>
                </a:gdLst>
                <a:ahLst/>
                <a:cxnLst>
                  <a:cxn ang="0">
                    <a:pos x="T0" y="T1"/>
                  </a:cxn>
                  <a:cxn ang="0">
                    <a:pos x="T2" y="T3"/>
                  </a:cxn>
                  <a:cxn ang="0">
                    <a:pos x="T4" y="T5"/>
                  </a:cxn>
                </a:cxnLst>
                <a:rect l="0" t="0" r="r" b="b"/>
                <a:pathLst>
                  <a:path w="125" h="31">
                    <a:moveTo>
                      <a:pt x="0" y="0"/>
                    </a:moveTo>
                    <a:cubicBezTo>
                      <a:pt x="17" y="20"/>
                      <a:pt x="42" y="31"/>
                      <a:pt x="69" y="31"/>
                    </a:cubicBezTo>
                    <a:cubicBezTo>
                      <a:pt x="89" y="31"/>
                      <a:pt x="109" y="24"/>
                      <a:pt x="125" y="12"/>
                    </a:cubicBezTo>
                  </a:path>
                </a:pathLst>
              </a:custGeom>
              <a:ln>
                <a:headEnd/>
                <a:tailEnd/>
              </a:ln>
            </p:spPr>
            <p:style>
              <a:lnRef idx="1">
                <a:schemeClr val="accent6"/>
              </a:lnRef>
              <a:fillRef idx="0">
                <a:schemeClr val="accent6"/>
              </a:fillRef>
              <a:effectRef idx="0">
                <a:schemeClr val="accent6"/>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grpSp>
        <p:grpSp>
          <p:nvGrpSpPr>
            <p:cNvPr id="218" name="Groupe 217">
              <a:extLst>
                <a:ext uri="{FF2B5EF4-FFF2-40B4-BE49-F238E27FC236}">
                  <a16:creationId xmlns:a16="http://schemas.microsoft.com/office/drawing/2014/main" id="{1D821425-D833-4C6C-BE79-1469812669A0}"/>
                </a:ext>
              </a:extLst>
            </p:cNvPr>
            <p:cNvGrpSpPr/>
            <p:nvPr/>
          </p:nvGrpSpPr>
          <p:grpSpPr>
            <a:xfrm>
              <a:off x="4148138" y="1998663"/>
              <a:ext cx="365125" cy="149224"/>
              <a:chOff x="4148138" y="1998663"/>
              <a:chExt cx="365125" cy="149224"/>
            </a:xfrm>
          </p:grpSpPr>
          <p:grpSp>
            <p:nvGrpSpPr>
              <p:cNvPr id="220" name="Groupe 219">
                <a:extLst>
                  <a:ext uri="{FF2B5EF4-FFF2-40B4-BE49-F238E27FC236}">
                    <a16:creationId xmlns:a16="http://schemas.microsoft.com/office/drawing/2014/main" id="{2A01AA02-BEBE-4893-9033-AF9A264B3EAC}"/>
                  </a:ext>
                </a:extLst>
              </p:cNvPr>
              <p:cNvGrpSpPr/>
              <p:nvPr/>
            </p:nvGrpSpPr>
            <p:grpSpPr>
              <a:xfrm>
                <a:off x="4148138" y="1998663"/>
                <a:ext cx="365125" cy="149224"/>
                <a:chOff x="4148138" y="1998663"/>
                <a:chExt cx="365125" cy="149224"/>
              </a:xfrm>
            </p:grpSpPr>
            <p:sp>
              <p:nvSpPr>
                <p:cNvPr id="229" name="Freeform 92">
                  <a:extLst>
                    <a:ext uri="{FF2B5EF4-FFF2-40B4-BE49-F238E27FC236}">
                      <a16:creationId xmlns:a16="http://schemas.microsoft.com/office/drawing/2014/main" id="{92EEA436-1A3C-48AD-A5C7-CE30647CF1A8}"/>
                    </a:ext>
                  </a:extLst>
                </p:cNvPr>
                <p:cNvSpPr>
                  <a:spLocks/>
                </p:cNvSpPr>
                <p:nvPr/>
              </p:nvSpPr>
              <p:spPr bwMode="auto">
                <a:xfrm>
                  <a:off x="4416425" y="2041525"/>
                  <a:ext cx="96838" cy="106362"/>
                </a:xfrm>
                <a:custGeom>
                  <a:avLst/>
                  <a:gdLst>
                    <a:gd name="T0" fmla="*/ 15 w 55"/>
                    <a:gd name="T1" fmla="*/ 23 h 57"/>
                    <a:gd name="T2" fmla="*/ 3 w 55"/>
                    <a:gd name="T3" fmla="*/ 32 h 57"/>
                    <a:gd name="T4" fmla="*/ 5 w 55"/>
                    <a:gd name="T5" fmla="*/ 41 h 57"/>
                    <a:gd name="T6" fmla="*/ 48 w 55"/>
                    <a:gd name="T7" fmla="*/ 56 h 57"/>
                    <a:gd name="T8" fmla="*/ 54 w 55"/>
                    <a:gd name="T9" fmla="*/ 51 h 57"/>
                    <a:gd name="T10" fmla="*/ 50 w 55"/>
                    <a:gd name="T11" fmla="*/ 5 h 57"/>
                    <a:gd name="T12" fmla="*/ 42 w 55"/>
                    <a:gd name="T13" fmla="*/ 2 h 57"/>
                    <a:gd name="T14" fmla="*/ 30 w 55"/>
                    <a:gd name="T15" fmla="*/ 11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7">
                      <a:moveTo>
                        <a:pt x="15" y="23"/>
                      </a:moveTo>
                      <a:cubicBezTo>
                        <a:pt x="3" y="32"/>
                        <a:pt x="3" y="32"/>
                        <a:pt x="3" y="32"/>
                      </a:cubicBezTo>
                      <a:cubicBezTo>
                        <a:pt x="0" y="35"/>
                        <a:pt x="1" y="40"/>
                        <a:pt x="5" y="41"/>
                      </a:cubicBezTo>
                      <a:cubicBezTo>
                        <a:pt x="48" y="56"/>
                        <a:pt x="48" y="56"/>
                        <a:pt x="48" y="56"/>
                      </a:cubicBezTo>
                      <a:cubicBezTo>
                        <a:pt x="51" y="57"/>
                        <a:pt x="55" y="55"/>
                        <a:pt x="54" y="51"/>
                      </a:cubicBezTo>
                      <a:cubicBezTo>
                        <a:pt x="50" y="5"/>
                        <a:pt x="50" y="5"/>
                        <a:pt x="50" y="5"/>
                      </a:cubicBezTo>
                      <a:cubicBezTo>
                        <a:pt x="50" y="2"/>
                        <a:pt x="45" y="0"/>
                        <a:pt x="42" y="2"/>
                      </a:cubicBezTo>
                      <a:cubicBezTo>
                        <a:pt x="30" y="11"/>
                        <a:pt x="30" y="11"/>
                        <a:pt x="30" y="11"/>
                      </a:cubicBezTo>
                    </a:path>
                  </a:pathLst>
                </a:custGeom>
                <a:ln>
                  <a:headEnd/>
                  <a:tailEnd/>
                </a:ln>
              </p:spPr>
              <p:style>
                <a:lnRef idx="1">
                  <a:schemeClr val="accent6"/>
                </a:lnRef>
                <a:fillRef idx="0">
                  <a:schemeClr val="accent6"/>
                </a:fillRef>
                <a:effectRef idx="0">
                  <a:schemeClr val="accent6"/>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sp>
              <p:nvSpPr>
                <p:cNvPr id="231" name="Freeform 98">
                  <a:extLst>
                    <a:ext uri="{FF2B5EF4-FFF2-40B4-BE49-F238E27FC236}">
                      <a16:creationId xmlns:a16="http://schemas.microsoft.com/office/drawing/2014/main" id="{E3FA027C-83F2-4269-A9BE-44FD69EF547F}"/>
                    </a:ext>
                  </a:extLst>
                </p:cNvPr>
                <p:cNvSpPr>
                  <a:spLocks/>
                </p:cNvSpPr>
                <p:nvPr/>
              </p:nvSpPr>
              <p:spPr bwMode="auto">
                <a:xfrm>
                  <a:off x="4195763" y="1998663"/>
                  <a:ext cx="271463" cy="63500"/>
                </a:xfrm>
                <a:custGeom>
                  <a:avLst/>
                  <a:gdLst>
                    <a:gd name="T0" fmla="*/ 0 w 153"/>
                    <a:gd name="T1" fmla="*/ 31 h 34"/>
                    <a:gd name="T2" fmla="*/ 76 w 153"/>
                    <a:gd name="T3" fmla="*/ 0 h 34"/>
                    <a:gd name="T4" fmla="*/ 153 w 153"/>
                    <a:gd name="T5" fmla="*/ 34 h 34"/>
                  </a:gdLst>
                  <a:ahLst/>
                  <a:cxnLst>
                    <a:cxn ang="0">
                      <a:pos x="T0" y="T1"/>
                    </a:cxn>
                    <a:cxn ang="0">
                      <a:pos x="T2" y="T3"/>
                    </a:cxn>
                    <a:cxn ang="0">
                      <a:pos x="T4" y="T5"/>
                    </a:cxn>
                  </a:cxnLst>
                  <a:rect l="0" t="0" r="r" b="b"/>
                  <a:pathLst>
                    <a:path w="153" h="34">
                      <a:moveTo>
                        <a:pt x="0" y="31"/>
                      </a:moveTo>
                      <a:cubicBezTo>
                        <a:pt x="20" y="12"/>
                        <a:pt x="47" y="0"/>
                        <a:pt x="76" y="0"/>
                      </a:cubicBezTo>
                      <a:cubicBezTo>
                        <a:pt x="105" y="0"/>
                        <a:pt x="133" y="13"/>
                        <a:pt x="153" y="34"/>
                      </a:cubicBezTo>
                    </a:path>
                  </a:pathLst>
                </a:custGeom>
                <a:ln>
                  <a:headEnd/>
                  <a:tailEnd/>
                </a:ln>
              </p:spPr>
              <p:style>
                <a:lnRef idx="1">
                  <a:schemeClr val="accent6"/>
                </a:lnRef>
                <a:fillRef idx="0">
                  <a:schemeClr val="accent6"/>
                </a:fillRef>
                <a:effectRef idx="0">
                  <a:schemeClr val="accent6"/>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sp>
              <p:nvSpPr>
                <p:cNvPr id="232" name="Freeform 99">
                  <a:extLst>
                    <a:ext uri="{FF2B5EF4-FFF2-40B4-BE49-F238E27FC236}">
                      <a16:creationId xmlns:a16="http://schemas.microsoft.com/office/drawing/2014/main" id="{A62140D9-6053-4BC8-9981-A272139689E5}"/>
                    </a:ext>
                  </a:extLst>
                </p:cNvPr>
                <p:cNvSpPr>
                  <a:spLocks/>
                </p:cNvSpPr>
                <p:nvPr/>
              </p:nvSpPr>
              <p:spPr bwMode="auto">
                <a:xfrm>
                  <a:off x="4148138" y="2112963"/>
                  <a:ext cx="7938" cy="23812"/>
                </a:xfrm>
                <a:custGeom>
                  <a:avLst/>
                  <a:gdLst>
                    <a:gd name="T0" fmla="*/ 0 w 5"/>
                    <a:gd name="T1" fmla="*/ 13 h 13"/>
                    <a:gd name="T2" fmla="*/ 5 w 5"/>
                    <a:gd name="T3" fmla="*/ 0 h 13"/>
                  </a:gdLst>
                  <a:ahLst/>
                  <a:cxnLst>
                    <a:cxn ang="0">
                      <a:pos x="T0" y="T1"/>
                    </a:cxn>
                    <a:cxn ang="0">
                      <a:pos x="T2" y="T3"/>
                    </a:cxn>
                  </a:cxnLst>
                  <a:rect l="0" t="0" r="r" b="b"/>
                  <a:pathLst>
                    <a:path w="5" h="13">
                      <a:moveTo>
                        <a:pt x="0" y="13"/>
                      </a:moveTo>
                      <a:cubicBezTo>
                        <a:pt x="2" y="8"/>
                        <a:pt x="3" y="4"/>
                        <a:pt x="5" y="0"/>
                      </a:cubicBezTo>
                    </a:path>
                  </a:pathLst>
                </a:custGeom>
                <a:ln>
                  <a:headEnd/>
                  <a:tailEnd/>
                </a:ln>
              </p:spPr>
              <p:style>
                <a:lnRef idx="1">
                  <a:schemeClr val="accent6"/>
                </a:lnRef>
                <a:fillRef idx="0">
                  <a:schemeClr val="accent6"/>
                </a:fillRef>
                <a:effectRef idx="0">
                  <a:schemeClr val="accent6"/>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grpSp>
          <p:sp>
            <p:nvSpPr>
              <p:cNvPr id="228" name="Freeform 100">
                <a:extLst>
                  <a:ext uri="{FF2B5EF4-FFF2-40B4-BE49-F238E27FC236}">
                    <a16:creationId xmlns:a16="http://schemas.microsoft.com/office/drawing/2014/main" id="{B1AE0CED-25AF-4B0F-96F8-07145B94E8EA}"/>
                  </a:ext>
                </a:extLst>
              </p:cNvPr>
              <p:cNvSpPr>
                <a:spLocks/>
              </p:cNvSpPr>
              <p:nvPr/>
            </p:nvSpPr>
            <p:spPr bwMode="auto">
              <a:xfrm>
                <a:off x="4330700" y="2035175"/>
                <a:ext cx="111125" cy="47625"/>
              </a:xfrm>
              <a:custGeom>
                <a:avLst/>
                <a:gdLst>
                  <a:gd name="T0" fmla="*/ 63 w 63"/>
                  <a:gd name="T1" fmla="*/ 26 h 26"/>
                  <a:gd name="T2" fmla="*/ 0 w 63"/>
                  <a:gd name="T3" fmla="*/ 0 h 26"/>
                </a:gdLst>
                <a:ahLst/>
                <a:cxnLst>
                  <a:cxn ang="0">
                    <a:pos x="T0" y="T1"/>
                  </a:cxn>
                  <a:cxn ang="0">
                    <a:pos x="T2" y="T3"/>
                  </a:cxn>
                </a:cxnLst>
                <a:rect l="0" t="0" r="r" b="b"/>
                <a:pathLst>
                  <a:path w="63" h="26">
                    <a:moveTo>
                      <a:pt x="63" y="26"/>
                    </a:moveTo>
                    <a:cubicBezTo>
                      <a:pt x="46" y="9"/>
                      <a:pt x="24" y="0"/>
                      <a:pt x="0" y="0"/>
                    </a:cubicBezTo>
                  </a:path>
                </a:pathLst>
              </a:custGeom>
              <a:ln>
                <a:headEnd/>
                <a:tailEnd/>
              </a:ln>
            </p:spPr>
            <p:style>
              <a:lnRef idx="1">
                <a:schemeClr val="accent6"/>
              </a:lnRef>
              <a:fillRef idx="0">
                <a:schemeClr val="accent6"/>
              </a:fillRef>
              <a:effectRef idx="0">
                <a:schemeClr val="accent6"/>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grpSp>
      </p:grpSp>
      <p:grpSp>
        <p:nvGrpSpPr>
          <p:cNvPr id="245" name="Groupe 244">
            <a:extLst>
              <a:ext uri="{FF2B5EF4-FFF2-40B4-BE49-F238E27FC236}">
                <a16:creationId xmlns:a16="http://schemas.microsoft.com/office/drawing/2014/main" id="{999BCB03-F29F-4C8F-840B-F6F0B677842B}"/>
              </a:ext>
            </a:extLst>
          </p:cNvPr>
          <p:cNvGrpSpPr/>
          <p:nvPr/>
        </p:nvGrpSpPr>
        <p:grpSpPr>
          <a:xfrm>
            <a:off x="1428769" y="1791295"/>
            <a:ext cx="2885884" cy="1245925"/>
            <a:chOff x="1216550" y="1072304"/>
            <a:chExt cx="2885883" cy="1245925"/>
          </a:xfrm>
        </p:grpSpPr>
        <p:grpSp>
          <p:nvGrpSpPr>
            <p:cNvPr id="246" name="Groupe 245">
              <a:extLst>
                <a:ext uri="{FF2B5EF4-FFF2-40B4-BE49-F238E27FC236}">
                  <a16:creationId xmlns:a16="http://schemas.microsoft.com/office/drawing/2014/main" id="{12F2C15D-1848-4C7A-A1DE-641414DD99A4}"/>
                </a:ext>
              </a:extLst>
            </p:cNvPr>
            <p:cNvGrpSpPr/>
            <p:nvPr/>
          </p:nvGrpSpPr>
          <p:grpSpPr>
            <a:xfrm>
              <a:off x="1216550" y="1072304"/>
              <a:ext cx="1915795" cy="973308"/>
              <a:chOff x="6624282" y="3911510"/>
              <a:chExt cx="1915795" cy="973308"/>
            </a:xfrm>
          </p:grpSpPr>
          <p:grpSp>
            <p:nvGrpSpPr>
              <p:cNvPr id="249" name="Groupe 248">
                <a:extLst>
                  <a:ext uri="{FF2B5EF4-FFF2-40B4-BE49-F238E27FC236}">
                    <a16:creationId xmlns:a16="http://schemas.microsoft.com/office/drawing/2014/main" id="{5571F923-E66E-4675-9E16-F34EC4DF0881}"/>
                  </a:ext>
                </a:extLst>
              </p:cNvPr>
              <p:cNvGrpSpPr/>
              <p:nvPr/>
            </p:nvGrpSpPr>
            <p:grpSpPr>
              <a:xfrm>
                <a:off x="6624282" y="3953263"/>
                <a:ext cx="1915795" cy="931555"/>
                <a:chOff x="5251202" y="2865741"/>
                <a:chExt cx="1915795" cy="931555"/>
              </a:xfrm>
            </p:grpSpPr>
            <p:sp>
              <p:nvSpPr>
                <p:cNvPr id="251" name="Shape 190">
                  <a:extLst>
                    <a:ext uri="{FF2B5EF4-FFF2-40B4-BE49-F238E27FC236}">
                      <a16:creationId xmlns:a16="http://schemas.microsoft.com/office/drawing/2014/main" id="{2E6D6D7C-06B8-4161-ACB4-6C03B887CA24}"/>
                    </a:ext>
                  </a:extLst>
                </p:cNvPr>
                <p:cNvSpPr txBox="1">
                  <a:spLocks/>
                </p:cNvSpPr>
                <p:nvPr/>
              </p:nvSpPr>
              <p:spPr>
                <a:xfrm>
                  <a:off x="5251202" y="2865741"/>
                  <a:ext cx="1822762" cy="830997"/>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r>
                    <a:rPr lang="en" sz="5400" spc="-351" dirty="0">
                      <a:solidFill>
                        <a:srgbClr val="00ACA9"/>
                      </a:solidFill>
                      <a:latin typeface="+mj-lt"/>
                      <a:ea typeface="Cabin"/>
                      <a:cs typeface="Cabin"/>
                      <a:sym typeface="Cabin"/>
                    </a:rPr>
                    <a:t>129</a:t>
                  </a:r>
                </a:p>
              </p:txBody>
            </p:sp>
            <p:sp>
              <p:nvSpPr>
                <p:cNvPr id="252" name="Shape 190">
                  <a:extLst>
                    <a:ext uri="{FF2B5EF4-FFF2-40B4-BE49-F238E27FC236}">
                      <a16:creationId xmlns:a16="http://schemas.microsoft.com/office/drawing/2014/main" id="{D725BCB5-D847-454B-9E0D-4C521618120C}"/>
                    </a:ext>
                  </a:extLst>
                </p:cNvPr>
                <p:cNvSpPr txBox="1">
                  <a:spLocks/>
                </p:cNvSpPr>
                <p:nvPr/>
              </p:nvSpPr>
              <p:spPr>
                <a:xfrm>
                  <a:off x="5369559" y="3630584"/>
                  <a:ext cx="1797438" cy="166712"/>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lnSpc>
                      <a:spcPts val="1300"/>
                    </a:lnSpc>
                  </a:pPr>
                  <a:r>
                    <a:rPr lang="fr-FR" sz="1400" cap="none" dirty="0">
                      <a:solidFill>
                        <a:srgbClr val="000000"/>
                      </a:solidFill>
                      <a:ea typeface="Cabin"/>
                      <a:cs typeface="Cabin"/>
                      <a:sym typeface="Cabin"/>
                    </a:rPr>
                    <a:t>milliards d’</a:t>
                  </a:r>
                  <a:r>
                    <a:rPr lang="fr-FR" sz="1400" cap="none" dirty="0">
                      <a:solidFill>
                        <a:srgbClr val="000000"/>
                      </a:solidFill>
                    </a:rPr>
                    <a:t>€</a:t>
                  </a:r>
                  <a:r>
                    <a:rPr lang="fr-FR" sz="1400" cap="none" dirty="0">
                      <a:solidFill>
                        <a:srgbClr val="000000"/>
                      </a:solidFill>
                      <a:sym typeface="Cabin"/>
                    </a:rPr>
                    <a:t> en </a:t>
                  </a:r>
                  <a:r>
                    <a:rPr lang="fr-FR" sz="1400" cap="none" dirty="0">
                      <a:solidFill>
                        <a:srgbClr val="000000"/>
                      </a:solidFill>
                      <a:ea typeface="Cabin"/>
                      <a:cs typeface="Cabin"/>
                      <a:sym typeface="Cabin"/>
                    </a:rPr>
                    <a:t>2021</a:t>
                  </a:r>
                  <a:endParaRPr lang="en" sz="1400" b="0" cap="none" baseline="30000" dirty="0">
                    <a:solidFill>
                      <a:srgbClr val="000000"/>
                    </a:solidFill>
                    <a:ea typeface="Cabin"/>
                    <a:cs typeface="Cabin"/>
                    <a:sym typeface="Cabin"/>
                  </a:endParaRPr>
                </a:p>
              </p:txBody>
            </p:sp>
          </p:grpSp>
          <p:sp>
            <p:nvSpPr>
              <p:cNvPr id="250" name="Shape 190">
                <a:extLst>
                  <a:ext uri="{FF2B5EF4-FFF2-40B4-BE49-F238E27FC236}">
                    <a16:creationId xmlns:a16="http://schemas.microsoft.com/office/drawing/2014/main" id="{668C97F4-C681-43C8-A221-8A1376334BC3}"/>
                  </a:ext>
                </a:extLst>
              </p:cNvPr>
              <p:cNvSpPr txBox="1">
                <a:spLocks/>
              </p:cNvSpPr>
              <p:nvPr/>
            </p:nvSpPr>
            <p:spPr>
              <a:xfrm>
                <a:off x="6798675" y="3911510"/>
                <a:ext cx="926536" cy="166712"/>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lnSpc>
                    <a:spcPts val="1300"/>
                  </a:lnSpc>
                </a:pPr>
                <a:r>
                  <a:rPr lang="fr-FR" sz="1400" cap="none" dirty="0">
                    <a:solidFill>
                      <a:srgbClr val="000000"/>
                    </a:solidFill>
                    <a:sym typeface="Cabin"/>
                  </a:rPr>
                  <a:t>Un marché à </a:t>
                </a:r>
                <a:endParaRPr lang="en" sz="1400" cap="none" dirty="0">
                  <a:solidFill>
                    <a:srgbClr val="000000"/>
                  </a:solidFill>
                  <a:sym typeface="Cabin"/>
                </a:endParaRPr>
              </a:p>
            </p:txBody>
          </p:sp>
        </p:grpSp>
        <p:sp>
          <p:nvSpPr>
            <p:cNvPr id="247" name="Shape 190">
              <a:extLst>
                <a:ext uri="{FF2B5EF4-FFF2-40B4-BE49-F238E27FC236}">
                  <a16:creationId xmlns:a16="http://schemas.microsoft.com/office/drawing/2014/main" id="{5847CCDB-8940-4C88-A4ED-17FEBFE12026}"/>
                </a:ext>
              </a:extLst>
            </p:cNvPr>
            <p:cNvSpPr txBox="1">
              <a:spLocks/>
            </p:cNvSpPr>
            <p:nvPr/>
          </p:nvSpPr>
          <p:spPr>
            <a:xfrm>
              <a:off x="1303527" y="2147861"/>
              <a:ext cx="2798906" cy="170368"/>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lnSpc>
                  <a:spcPts val="1300"/>
                </a:lnSpc>
              </a:pPr>
              <a:r>
                <a:rPr lang="fr-FR" sz="1600" cap="none" dirty="0">
                  <a:solidFill>
                    <a:schemeClr val="accent2"/>
                  </a:solidFill>
                  <a:sym typeface="Cabin"/>
                </a:rPr>
                <a:t>En hausse de 15,1% sur l’année</a:t>
              </a:r>
              <a:endParaRPr lang="en" sz="1600" cap="none" dirty="0">
                <a:solidFill>
                  <a:schemeClr val="accent2"/>
                </a:solidFill>
                <a:sym typeface="Cabin"/>
              </a:endParaRPr>
            </a:p>
          </p:txBody>
        </p:sp>
      </p:grpSp>
      <p:grpSp>
        <p:nvGrpSpPr>
          <p:cNvPr id="253" name="Groupe 252">
            <a:extLst>
              <a:ext uri="{FF2B5EF4-FFF2-40B4-BE49-F238E27FC236}">
                <a16:creationId xmlns:a16="http://schemas.microsoft.com/office/drawing/2014/main" id="{93F3DFA7-7C16-4902-80D9-97A9D88AD47A}"/>
              </a:ext>
            </a:extLst>
          </p:cNvPr>
          <p:cNvGrpSpPr/>
          <p:nvPr/>
        </p:nvGrpSpPr>
        <p:grpSpPr>
          <a:xfrm>
            <a:off x="5470513" y="3213748"/>
            <a:ext cx="3021159" cy="738664"/>
            <a:chOff x="4692691" y="1296753"/>
            <a:chExt cx="3021160" cy="738664"/>
          </a:xfrm>
        </p:grpSpPr>
        <p:sp>
          <p:nvSpPr>
            <p:cNvPr id="256" name="Shape 190">
              <a:extLst>
                <a:ext uri="{FF2B5EF4-FFF2-40B4-BE49-F238E27FC236}">
                  <a16:creationId xmlns:a16="http://schemas.microsoft.com/office/drawing/2014/main" id="{ECBE34E2-F2D3-4DDF-B31A-88B5C4287A72}"/>
                </a:ext>
              </a:extLst>
            </p:cNvPr>
            <p:cNvSpPr txBox="1">
              <a:spLocks/>
            </p:cNvSpPr>
            <p:nvPr/>
          </p:nvSpPr>
          <p:spPr>
            <a:xfrm>
              <a:off x="4692691" y="1296753"/>
              <a:ext cx="3021160" cy="738664"/>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r>
                <a:rPr lang="en" sz="1600" cap="none" dirty="0">
                  <a:solidFill>
                    <a:schemeClr val="accent2"/>
                  </a:solidFill>
                  <a:sym typeface="Cabin"/>
                </a:rPr>
                <a:t>Le e-commerce représente à présent </a:t>
              </a:r>
              <a:r>
                <a:rPr lang="en" sz="3200" spc="-351" dirty="0">
                  <a:solidFill>
                    <a:schemeClr val="accent2"/>
                  </a:solidFill>
                  <a:latin typeface="+mj-lt"/>
                  <a:sym typeface="Cabin"/>
                </a:rPr>
                <a:t>14,1%</a:t>
              </a:r>
              <a:r>
                <a:rPr lang="en" sz="2800" cap="none" dirty="0">
                  <a:solidFill>
                    <a:schemeClr val="accent2"/>
                  </a:solidFill>
                  <a:sym typeface="Cabin"/>
                </a:rPr>
                <a:t> </a:t>
              </a:r>
              <a:r>
                <a:rPr lang="en" sz="1600" cap="none" dirty="0">
                  <a:solidFill>
                    <a:schemeClr val="accent2"/>
                  </a:solidFill>
                  <a:sym typeface="Cabin"/>
                </a:rPr>
                <a:t>du commerce de détail </a:t>
              </a:r>
            </a:p>
          </p:txBody>
        </p:sp>
        <p:sp>
          <p:nvSpPr>
            <p:cNvPr id="255" name="Shape 190">
              <a:extLst>
                <a:ext uri="{FF2B5EF4-FFF2-40B4-BE49-F238E27FC236}">
                  <a16:creationId xmlns:a16="http://schemas.microsoft.com/office/drawing/2014/main" id="{6A386473-112A-41BF-9E60-C3641BE3B1DF}"/>
                </a:ext>
              </a:extLst>
            </p:cNvPr>
            <p:cNvSpPr txBox="1">
              <a:spLocks/>
            </p:cNvSpPr>
            <p:nvPr/>
          </p:nvSpPr>
          <p:spPr>
            <a:xfrm>
              <a:off x="6749425" y="1631906"/>
              <a:ext cx="65" cy="170368"/>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lnSpc>
                  <a:spcPts val="1300"/>
                </a:lnSpc>
              </a:pPr>
              <a:endParaRPr lang="en" sz="1600" cap="none" dirty="0">
                <a:solidFill>
                  <a:schemeClr val="accent6"/>
                </a:solidFill>
                <a:sym typeface="Cabin"/>
              </a:endParaRPr>
            </a:p>
          </p:txBody>
        </p:sp>
      </p:grpSp>
      <p:sp>
        <p:nvSpPr>
          <p:cNvPr id="258" name="Flèche : bas 257">
            <a:extLst>
              <a:ext uri="{FF2B5EF4-FFF2-40B4-BE49-F238E27FC236}">
                <a16:creationId xmlns:a16="http://schemas.microsoft.com/office/drawing/2014/main" id="{21A0115C-E8D5-465A-89F1-E3D26C4E61EF}"/>
              </a:ext>
            </a:extLst>
          </p:cNvPr>
          <p:cNvSpPr/>
          <p:nvPr/>
        </p:nvSpPr>
        <p:spPr>
          <a:xfrm rot="10800000">
            <a:off x="1108888" y="2027769"/>
            <a:ext cx="344841" cy="713875"/>
          </a:xfrm>
          <a:prstGeom prst="downArrow">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sz="2000"/>
          </a:p>
        </p:txBody>
      </p:sp>
      <p:sp>
        <p:nvSpPr>
          <p:cNvPr id="259" name="Flèche : bas 258">
            <a:extLst>
              <a:ext uri="{FF2B5EF4-FFF2-40B4-BE49-F238E27FC236}">
                <a16:creationId xmlns:a16="http://schemas.microsoft.com/office/drawing/2014/main" id="{8361A1E4-FE73-4BC7-919B-38086DB39E44}"/>
              </a:ext>
            </a:extLst>
          </p:cNvPr>
          <p:cNvSpPr/>
          <p:nvPr/>
        </p:nvSpPr>
        <p:spPr>
          <a:xfrm rot="10800000">
            <a:off x="5077319" y="3244882"/>
            <a:ext cx="344841" cy="713875"/>
          </a:xfrm>
          <a:prstGeom prst="downArrow">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sz="2000"/>
          </a:p>
        </p:txBody>
      </p:sp>
      <p:grpSp>
        <p:nvGrpSpPr>
          <p:cNvPr id="260" name="Groupe 259">
            <a:extLst>
              <a:ext uri="{FF2B5EF4-FFF2-40B4-BE49-F238E27FC236}">
                <a16:creationId xmlns:a16="http://schemas.microsoft.com/office/drawing/2014/main" id="{CABE7665-E6AA-4EAC-A6ED-D9BBD3F4BE71}"/>
              </a:ext>
            </a:extLst>
          </p:cNvPr>
          <p:cNvGrpSpPr/>
          <p:nvPr/>
        </p:nvGrpSpPr>
        <p:grpSpPr>
          <a:xfrm>
            <a:off x="10157415" y="1324798"/>
            <a:ext cx="1347460" cy="1232267"/>
            <a:chOff x="5263863" y="1452240"/>
            <a:chExt cx="1347460" cy="1232267"/>
          </a:xfrm>
        </p:grpSpPr>
        <p:sp>
          <p:nvSpPr>
            <p:cNvPr id="261" name="Shape 190">
              <a:extLst>
                <a:ext uri="{FF2B5EF4-FFF2-40B4-BE49-F238E27FC236}">
                  <a16:creationId xmlns:a16="http://schemas.microsoft.com/office/drawing/2014/main" id="{6F9AD39F-C216-4ED0-A9B9-05D5A730FC03}"/>
                </a:ext>
              </a:extLst>
            </p:cNvPr>
            <p:cNvSpPr txBox="1">
              <a:spLocks/>
            </p:cNvSpPr>
            <p:nvPr/>
          </p:nvSpPr>
          <p:spPr>
            <a:xfrm>
              <a:off x="5456284" y="1452240"/>
              <a:ext cx="679417" cy="830997"/>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r>
                <a:rPr lang="en" sz="5400" spc="-351" dirty="0">
                  <a:solidFill>
                    <a:schemeClr val="accent3"/>
                  </a:solidFill>
                  <a:latin typeface="+mj-lt"/>
                  <a:ea typeface="Cabin"/>
                  <a:cs typeface="Cabin"/>
                  <a:sym typeface="Cabin"/>
                </a:rPr>
                <a:t>43</a:t>
              </a:r>
            </a:p>
          </p:txBody>
        </p:sp>
        <p:sp>
          <p:nvSpPr>
            <p:cNvPr id="262" name="Shape 190">
              <a:extLst>
                <a:ext uri="{FF2B5EF4-FFF2-40B4-BE49-F238E27FC236}">
                  <a16:creationId xmlns:a16="http://schemas.microsoft.com/office/drawing/2014/main" id="{3040E4C9-F234-4992-A871-8BBE82BAC4AF}"/>
                </a:ext>
              </a:extLst>
            </p:cNvPr>
            <p:cNvSpPr txBox="1">
              <a:spLocks/>
            </p:cNvSpPr>
            <p:nvPr/>
          </p:nvSpPr>
          <p:spPr>
            <a:xfrm>
              <a:off x="5263863" y="2184370"/>
              <a:ext cx="1347460" cy="500137"/>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lnSpc>
                  <a:spcPts val="1300"/>
                </a:lnSpc>
              </a:pPr>
              <a:r>
                <a:rPr lang="fr-FR" sz="1400" cap="none" dirty="0">
                  <a:solidFill>
                    <a:srgbClr val="000000"/>
                  </a:solidFill>
                  <a:ea typeface="Cabin"/>
                  <a:cs typeface="Cabin"/>
                  <a:sym typeface="Cabin"/>
                </a:rPr>
                <a:t>millions d’acheteurs en France en 2019</a:t>
              </a:r>
              <a:endParaRPr lang="en" sz="1400" cap="none" dirty="0">
                <a:solidFill>
                  <a:srgbClr val="000000"/>
                </a:solidFill>
                <a:ea typeface="Cabin"/>
                <a:cs typeface="Cabin"/>
                <a:sym typeface="Cabin"/>
              </a:endParaRPr>
            </a:p>
          </p:txBody>
        </p:sp>
      </p:grpSp>
      <p:grpSp>
        <p:nvGrpSpPr>
          <p:cNvPr id="263" name="Groupe 262">
            <a:extLst>
              <a:ext uri="{FF2B5EF4-FFF2-40B4-BE49-F238E27FC236}">
                <a16:creationId xmlns:a16="http://schemas.microsoft.com/office/drawing/2014/main" id="{81D64004-E9DE-47BD-BCEE-A7AD7F60D3F0}"/>
              </a:ext>
            </a:extLst>
          </p:cNvPr>
          <p:cNvGrpSpPr/>
          <p:nvPr/>
        </p:nvGrpSpPr>
        <p:grpSpPr>
          <a:xfrm>
            <a:off x="9097773" y="1750884"/>
            <a:ext cx="919663" cy="769441"/>
            <a:chOff x="1557058" y="3066820"/>
            <a:chExt cx="515938" cy="409576"/>
          </a:xfrm>
        </p:grpSpPr>
        <p:sp>
          <p:nvSpPr>
            <p:cNvPr id="264" name="Freeform 29">
              <a:extLst>
                <a:ext uri="{FF2B5EF4-FFF2-40B4-BE49-F238E27FC236}">
                  <a16:creationId xmlns:a16="http://schemas.microsoft.com/office/drawing/2014/main" id="{C8E5EE7C-3495-42E7-896D-FC72E84611F9}"/>
                </a:ext>
              </a:extLst>
            </p:cNvPr>
            <p:cNvSpPr>
              <a:spLocks/>
            </p:cNvSpPr>
            <p:nvPr/>
          </p:nvSpPr>
          <p:spPr bwMode="auto">
            <a:xfrm>
              <a:off x="1560233" y="3398608"/>
              <a:ext cx="34925" cy="49213"/>
            </a:xfrm>
            <a:custGeom>
              <a:avLst/>
              <a:gdLst>
                <a:gd name="T0" fmla="*/ 2 w 11"/>
                <a:gd name="T1" fmla="*/ 0 h 15"/>
                <a:gd name="T2" fmla="*/ 2 w 11"/>
                <a:gd name="T3" fmla="*/ 4 h 15"/>
                <a:gd name="T4" fmla="*/ 11 w 11"/>
                <a:gd name="T5" fmla="*/ 15 h 15"/>
              </a:gdLst>
              <a:ahLst/>
              <a:cxnLst>
                <a:cxn ang="0">
                  <a:pos x="T0" y="T1"/>
                </a:cxn>
                <a:cxn ang="0">
                  <a:pos x="T2" y="T3"/>
                </a:cxn>
                <a:cxn ang="0">
                  <a:pos x="T4" y="T5"/>
                </a:cxn>
              </a:cxnLst>
              <a:rect l="0" t="0" r="r" b="b"/>
              <a:pathLst>
                <a:path w="11" h="15">
                  <a:moveTo>
                    <a:pt x="2" y="0"/>
                  </a:moveTo>
                  <a:cubicBezTo>
                    <a:pt x="2" y="4"/>
                    <a:pt x="2" y="4"/>
                    <a:pt x="2" y="4"/>
                  </a:cubicBezTo>
                  <a:cubicBezTo>
                    <a:pt x="2" y="4"/>
                    <a:pt x="0" y="15"/>
                    <a:pt x="11" y="1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65" name="Freeform 30">
              <a:extLst>
                <a:ext uri="{FF2B5EF4-FFF2-40B4-BE49-F238E27FC236}">
                  <a16:creationId xmlns:a16="http://schemas.microsoft.com/office/drawing/2014/main" id="{A660CDAD-3523-46B7-96FA-46EE246074D0}"/>
                </a:ext>
              </a:extLst>
            </p:cNvPr>
            <p:cNvSpPr>
              <a:spLocks/>
            </p:cNvSpPr>
            <p:nvPr/>
          </p:nvSpPr>
          <p:spPr bwMode="auto">
            <a:xfrm>
              <a:off x="1557058" y="3274783"/>
              <a:ext cx="85725" cy="107950"/>
            </a:xfrm>
            <a:custGeom>
              <a:avLst/>
              <a:gdLst>
                <a:gd name="T0" fmla="*/ 19 w 27"/>
                <a:gd name="T1" fmla="*/ 9 h 34"/>
                <a:gd name="T2" fmla="*/ 23 w 27"/>
                <a:gd name="T3" fmla="*/ 11 h 34"/>
                <a:gd name="T4" fmla="*/ 27 w 27"/>
                <a:gd name="T5" fmla="*/ 6 h 34"/>
                <a:gd name="T6" fmla="*/ 20 w 27"/>
                <a:gd name="T7" fmla="*/ 0 h 34"/>
                <a:gd name="T8" fmla="*/ 17 w 27"/>
                <a:gd name="T9" fmla="*/ 4 h 34"/>
                <a:gd name="T10" fmla="*/ 3 w 27"/>
                <a:gd name="T11" fmla="*/ 23 h 34"/>
                <a:gd name="T12" fmla="*/ 3 w 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27" h="34">
                  <a:moveTo>
                    <a:pt x="19" y="9"/>
                  </a:moveTo>
                  <a:cubicBezTo>
                    <a:pt x="23" y="11"/>
                    <a:pt x="23" y="11"/>
                    <a:pt x="23" y="11"/>
                  </a:cubicBezTo>
                  <a:cubicBezTo>
                    <a:pt x="27" y="6"/>
                    <a:pt x="27" y="6"/>
                    <a:pt x="27" y="6"/>
                  </a:cubicBezTo>
                  <a:cubicBezTo>
                    <a:pt x="20" y="0"/>
                    <a:pt x="20" y="0"/>
                    <a:pt x="20" y="0"/>
                  </a:cubicBezTo>
                  <a:cubicBezTo>
                    <a:pt x="17" y="4"/>
                    <a:pt x="17" y="4"/>
                    <a:pt x="17" y="4"/>
                  </a:cubicBezTo>
                  <a:cubicBezTo>
                    <a:pt x="0" y="10"/>
                    <a:pt x="3" y="23"/>
                    <a:pt x="3" y="23"/>
                  </a:cubicBezTo>
                  <a:cubicBezTo>
                    <a:pt x="3" y="34"/>
                    <a:pt x="3" y="34"/>
                    <a:pt x="3" y="3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66" name="Freeform 31">
              <a:extLst>
                <a:ext uri="{FF2B5EF4-FFF2-40B4-BE49-F238E27FC236}">
                  <a16:creationId xmlns:a16="http://schemas.microsoft.com/office/drawing/2014/main" id="{F8CF5DD9-2C5B-4890-ADCE-6EAC4AAFE82C}"/>
                </a:ext>
              </a:extLst>
            </p:cNvPr>
            <p:cNvSpPr>
              <a:spLocks/>
            </p:cNvSpPr>
            <p:nvPr/>
          </p:nvSpPr>
          <p:spPr bwMode="auto">
            <a:xfrm>
              <a:off x="1645958" y="3274783"/>
              <a:ext cx="84138" cy="117475"/>
            </a:xfrm>
            <a:custGeom>
              <a:avLst/>
              <a:gdLst>
                <a:gd name="T0" fmla="*/ 3 w 26"/>
                <a:gd name="T1" fmla="*/ 11 h 37"/>
                <a:gd name="T2" fmla="*/ 0 w 26"/>
                <a:gd name="T3" fmla="*/ 6 h 37"/>
                <a:gd name="T4" fmla="*/ 6 w 26"/>
                <a:gd name="T5" fmla="*/ 0 h 37"/>
                <a:gd name="T6" fmla="*/ 10 w 26"/>
                <a:gd name="T7" fmla="*/ 4 h 37"/>
                <a:gd name="T8" fmla="*/ 24 w 26"/>
                <a:gd name="T9" fmla="*/ 23 h 37"/>
                <a:gd name="T10" fmla="*/ 24 w 26"/>
                <a:gd name="T11" fmla="*/ 37 h 37"/>
              </a:gdLst>
              <a:ahLst/>
              <a:cxnLst>
                <a:cxn ang="0">
                  <a:pos x="T0" y="T1"/>
                </a:cxn>
                <a:cxn ang="0">
                  <a:pos x="T2" y="T3"/>
                </a:cxn>
                <a:cxn ang="0">
                  <a:pos x="T4" y="T5"/>
                </a:cxn>
                <a:cxn ang="0">
                  <a:pos x="T6" y="T7"/>
                </a:cxn>
                <a:cxn ang="0">
                  <a:pos x="T8" y="T9"/>
                </a:cxn>
                <a:cxn ang="0">
                  <a:pos x="T10" y="T11"/>
                </a:cxn>
              </a:cxnLst>
              <a:rect l="0" t="0" r="r" b="b"/>
              <a:pathLst>
                <a:path w="26" h="37">
                  <a:moveTo>
                    <a:pt x="3" y="11"/>
                  </a:moveTo>
                  <a:cubicBezTo>
                    <a:pt x="0" y="6"/>
                    <a:pt x="0" y="6"/>
                    <a:pt x="0" y="6"/>
                  </a:cubicBezTo>
                  <a:cubicBezTo>
                    <a:pt x="6" y="0"/>
                    <a:pt x="6" y="0"/>
                    <a:pt x="6" y="0"/>
                  </a:cubicBezTo>
                  <a:cubicBezTo>
                    <a:pt x="10" y="4"/>
                    <a:pt x="10" y="4"/>
                    <a:pt x="10" y="4"/>
                  </a:cubicBezTo>
                  <a:cubicBezTo>
                    <a:pt x="26" y="10"/>
                    <a:pt x="24" y="23"/>
                    <a:pt x="24" y="23"/>
                  </a:cubicBezTo>
                  <a:cubicBezTo>
                    <a:pt x="24" y="37"/>
                    <a:pt x="24" y="37"/>
                    <a:pt x="24" y="3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67" name="Freeform 32">
              <a:extLst>
                <a:ext uri="{FF2B5EF4-FFF2-40B4-BE49-F238E27FC236}">
                  <a16:creationId xmlns:a16="http://schemas.microsoft.com/office/drawing/2014/main" id="{629231E5-9C14-4F21-922A-B588D417B889}"/>
                </a:ext>
              </a:extLst>
            </p:cNvPr>
            <p:cNvSpPr>
              <a:spLocks/>
            </p:cNvSpPr>
            <p:nvPr/>
          </p:nvSpPr>
          <p:spPr bwMode="auto">
            <a:xfrm>
              <a:off x="1604683" y="3233508"/>
              <a:ext cx="38100" cy="34925"/>
            </a:xfrm>
            <a:custGeom>
              <a:avLst/>
              <a:gdLst>
                <a:gd name="T0" fmla="*/ 12 w 12"/>
                <a:gd name="T1" fmla="*/ 11 h 11"/>
                <a:gd name="T2" fmla="*/ 0 w 12"/>
                <a:gd name="T3" fmla="*/ 0 h 11"/>
              </a:gdLst>
              <a:ahLst/>
              <a:cxnLst>
                <a:cxn ang="0">
                  <a:pos x="T0" y="T1"/>
                </a:cxn>
                <a:cxn ang="0">
                  <a:pos x="T2" y="T3"/>
                </a:cxn>
              </a:cxnLst>
              <a:rect l="0" t="0" r="r" b="b"/>
              <a:pathLst>
                <a:path w="12" h="11">
                  <a:moveTo>
                    <a:pt x="12" y="11"/>
                  </a:moveTo>
                  <a:cubicBezTo>
                    <a:pt x="7" y="11"/>
                    <a:pt x="2" y="6"/>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68" name="Freeform 33">
              <a:extLst>
                <a:ext uri="{FF2B5EF4-FFF2-40B4-BE49-F238E27FC236}">
                  <a16:creationId xmlns:a16="http://schemas.microsoft.com/office/drawing/2014/main" id="{0F699B71-766B-4940-AABB-5E331BB3D56E}"/>
                </a:ext>
              </a:extLst>
            </p:cNvPr>
            <p:cNvSpPr>
              <a:spLocks/>
            </p:cNvSpPr>
            <p:nvPr/>
          </p:nvSpPr>
          <p:spPr bwMode="auto">
            <a:xfrm>
              <a:off x="1604683" y="3160483"/>
              <a:ext cx="38100" cy="50800"/>
            </a:xfrm>
            <a:custGeom>
              <a:avLst/>
              <a:gdLst>
                <a:gd name="T0" fmla="*/ 0 w 12"/>
                <a:gd name="T1" fmla="*/ 16 h 16"/>
                <a:gd name="T2" fmla="*/ 12 w 12"/>
                <a:gd name="T3" fmla="*/ 0 h 16"/>
              </a:gdLst>
              <a:ahLst/>
              <a:cxnLst>
                <a:cxn ang="0">
                  <a:pos x="T0" y="T1"/>
                </a:cxn>
                <a:cxn ang="0">
                  <a:pos x="T2" y="T3"/>
                </a:cxn>
              </a:cxnLst>
              <a:rect l="0" t="0" r="r" b="b"/>
              <a:pathLst>
                <a:path w="12" h="16">
                  <a:moveTo>
                    <a:pt x="0" y="16"/>
                  </a:moveTo>
                  <a:cubicBezTo>
                    <a:pt x="0" y="7"/>
                    <a:pt x="6" y="0"/>
                    <a:pt x="12"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69" name="Freeform 34">
              <a:extLst>
                <a:ext uri="{FF2B5EF4-FFF2-40B4-BE49-F238E27FC236}">
                  <a16:creationId xmlns:a16="http://schemas.microsoft.com/office/drawing/2014/main" id="{12B5C4BC-6C12-43FE-9A5B-6243CA2C8CEF}"/>
                </a:ext>
              </a:extLst>
            </p:cNvPr>
            <p:cNvSpPr>
              <a:spLocks/>
            </p:cNvSpPr>
            <p:nvPr/>
          </p:nvSpPr>
          <p:spPr bwMode="auto">
            <a:xfrm>
              <a:off x="1595158" y="3211283"/>
              <a:ext cx="9525" cy="22225"/>
            </a:xfrm>
            <a:custGeom>
              <a:avLst/>
              <a:gdLst>
                <a:gd name="T0" fmla="*/ 3 w 3"/>
                <a:gd name="T1" fmla="*/ 7 h 7"/>
                <a:gd name="T2" fmla="*/ 0 w 3"/>
                <a:gd name="T3" fmla="*/ 3 h 7"/>
                <a:gd name="T4" fmla="*/ 3 w 3"/>
                <a:gd name="T5" fmla="*/ 0 h 7"/>
              </a:gdLst>
              <a:ahLst/>
              <a:cxnLst>
                <a:cxn ang="0">
                  <a:pos x="T0" y="T1"/>
                </a:cxn>
                <a:cxn ang="0">
                  <a:pos x="T2" y="T3"/>
                </a:cxn>
                <a:cxn ang="0">
                  <a:pos x="T4" y="T5"/>
                </a:cxn>
              </a:cxnLst>
              <a:rect l="0" t="0" r="r" b="b"/>
              <a:pathLst>
                <a:path w="3" h="7">
                  <a:moveTo>
                    <a:pt x="3" y="7"/>
                  </a:moveTo>
                  <a:cubicBezTo>
                    <a:pt x="1" y="7"/>
                    <a:pt x="0" y="5"/>
                    <a:pt x="0" y="3"/>
                  </a:cubicBezTo>
                  <a:cubicBezTo>
                    <a:pt x="0" y="1"/>
                    <a:pt x="1" y="0"/>
                    <a:pt x="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70" name="Freeform 35">
              <a:extLst>
                <a:ext uri="{FF2B5EF4-FFF2-40B4-BE49-F238E27FC236}">
                  <a16:creationId xmlns:a16="http://schemas.microsoft.com/office/drawing/2014/main" id="{2E2F03C4-4873-4162-BE72-29A3C91C92D7}"/>
                </a:ext>
              </a:extLst>
            </p:cNvPr>
            <p:cNvSpPr>
              <a:spLocks/>
            </p:cNvSpPr>
            <p:nvPr/>
          </p:nvSpPr>
          <p:spPr bwMode="auto">
            <a:xfrm>
              <a:off x="1642783" y="3233508"/>
              <a:ext cx="38100" cy="34925"/>
            </a:xfrm>
            <a:custGeom>
              <a:avLst/>
              <a:gdLst>
                <a:gd name="T0" fmla="*/ 0 w 12"/>
                <a:gd name="T1" fmla="*/ 11 h 11"/>
                <a:gd name="T2" fmla="*/ 12 w 12"/>
                <a:gd name="T3" fmla="*/ 0 h 11"/>
              </a:gdLst>
              <a:ahLst/>
              <a:cxnLst>
                <a:cxn ang="0">
                  <a:pos x="T0" y="T1"/>
                </a:cxn>
                <a:cxn ang="0">
                  <a:pos x="T2" y="T3"/>
                </a:cxn>
              </a:cxnLst>
              <a:rect l="0" t="0" r="r" b="b"/>
              <a:pathLst>
                <a:path w="12" h="11">
                  <a:moveTo>
                    <a:pt x="0" y="11"/>
                  </a:moveTo>
                  <a:cubicBezTo>
                    <a:pt x="6" y="11"/>
                    <a:pt x="10" y="6"/>
                    <a:pt x="12"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71" name="Freeform 36">
              <a:extLst>
                <a:ext uri="{FF2B5EF4-FFF2-40B4-BE49-F238E27FC236}">
                  <a16:creationId xmlns:a16="http://schemas.microsoft.com/office/drawing/2014/main" id="{A7018E2C-A48E-4F59-9198-70D8F6903E85}"/>
                </a:ext>
              </a:extLst>
            </p:cNvPr>
            <p:cNvSpPr>
              <a:spLocks/>
            </p:cNvSpPr>
            <p:nvPr/>
          </p:nvSpPr>
          <p:spPr bwMode="auto">
            <a:xfrm>
              <a:off x="1642783" y="3160483"/>
              <a:ext cx="41275" cy="50800"/>
            </a:xfrm>
            <a:custGeom>
              <a:avLst/>
              <a:gdLst>
                <a:gd name="T0" fmla="*/ 13 w 13"/>
                <a:gd name="T1" fmla="*/ 16 h 16"/>
                <a:gd name="T2" fmla="*/ 0 w 13"/>
                <a:gd name="T3" fmla="*/ 0 h 16"/>
              </a:gdLst>
              <a:ahLst/>
              <a:cxnLst>
                <a:cxn ang="0">
                  <a:pos x="T0" y="T1"/>
                </a:cxn>
                <a:cxn ang="0">
                  <a:pos x="T2" y="T3"/>
                </a:cxn>
              </a:cxnLst>
              <a:rect l="0" t="0" r="r" b="b"/>
              <a:pathLst>
                <a:path w="13" h="16">
                  <a:moveTo>
                    <a:pt x="13" y="16"/>
                  </a:moveTo>
                  <a:cubicBezTo>
                    <a:pt x="12" y="7"/>
                    <a:pt x="7"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72" name="Freeform 37">
              <a:extLst>
                <a:ext uri="{FF2B5EF4-FFF2-40B4-BE49-F238E27FC236}">
                  <a16:creationId xmlns:a16="http://schemas.microsoft.com/office/drawing/2014/main" id="{CE7D8BC6-D844-41A4-B1E7-406E402F1880}"/>
                </a:ext>
              </a:extLst>
            </p:cNvPr>
            <p:cNvSpPr>
              <a:spLocks/>
            </p:cNvSpPr>
            <p:nvPr/>
          </p:nvSpPr>
          <p:spPr bwMode="auto">
            <a:xfrm>
              <a:off x="1684058" y="3211283"/>
              <a:ext cx="6350" cy="22225"/>
            </a:xfrm>
            <a:custGeom>
              <a:avLst/>
              <a:gdLst>
                <a:gd name="T0" fmla="*/ 0 w 2"/>
                <a:gd name="T1" fmla="*/ 7 h 7"/>
                <a:gd name="T2" fmla="*/ 2 w 2"/>
                <a:gd name="T3" fmla="*/ 3 h 7"/>
                <a:gd name="T4" fmla="*/ 0 w 2"/>
                <a:gd name="T5" fmla="*/ 0 h 7"/>
              </a:gdLst>
              <a:ahLst/>
              <a:cxnLst>
                <a:cxn ang="0">
                  <a:pos x="T0" y="T1"/>
                </a:cxn>
                <a:cxn ang="0">
                  <a:pos x="T2" y="T3"/>
                </a:cxn>
                <a:cxn ang="0">
                  <a:pos x="T4" y="T5"/>
                </a:cxn>
              </a:cxnLst>
              <a:rect l="0" t="0" r="r" b="b"/>
              <a:pathLst>
                <a:path w="2" h="7">
                  <a:moveTo>
                    <a:pt x="0" y="7"/>
                  </a:moveTo>
                  <a:cubicBezTo>
                    <a:pt x="1" y="7"/>
                    <a:pt x="2" y="5"/>
                    <a:pt x="2" y="3"/>
                  </a:cubicBezTo>
                  <a:cubicBezTo>
                    <a:pt x="2" y="1"/>
                    <a:pt x="1"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73" name="Freeform 38">
              <a:extLst>
                <a:ext uri="{FF2B5EF4-FFF2-40B4-BE49-F238E27FC236}">
                  <a16:creationId xmlns:a16="http://schemas.microsoft.com/office/drawing/2014/main" id="{E97BDBC4-0E9B-4F6B-BCAF-2F62E73E1239}"/>
                </a:ext>
              </a:extLst>
            </p:cNvPr>
            <p:cNvSpPr>
              <a:spLocks/>
            </p:cNvSpPr>
            <p:nvPr/>
          </p:nvSpPr>
          <p:spPr bwMode="auto">
            <a:xfrm>
              <a:off x="1730096" y="3274783"/>
              <a:ext cx="82550" cy="73025"/>
            </a:xfrm>
            <a:custGeom>
              <a:avLst/>
              <a:gdLst>
                <a:gd name="T0" fmla="*/ 2 w 26"/>
                <a:gd name="T1" fmla="*/ 23 h 23"/>
                <a:gd name="T2" fmla="*/ 16 w 26"/>
                <a:gd name="T3" fmla="*/ 4 h 23"/>
                <a:gd name="T4" fmla="*/ 20 w 26"/>
                <a:gd name="T5" fmla="*/ 0 h 23"/>
                <a:gd name="T6" fmla="*/ 26 w 26"/>
                <a:gd name="T7" fmla="*/ 6 h 23"/>
                <a:gd name="T8" fmla="*/ 23 w 26"/>
                <a:gd name="T9" fmla="*/ 11 h 23"/>
                <a:gd name="T10" fmla="*/ 19 w 26"/>
                <a:gd name="T11" fmla="*/ 9 h 23"/>
              </a:gdLst>
              <a:ahLst/>
              <a:cxnLst>
                <a:cxn ang="0">
                  <a:pos x="T0" y="T1"/>
                </a:cxn>
                <a:cxn ang="0">
                  <a:pos x="T2" y="T3"/>
                </a:cxn>
                <a:cxn ang="0">
                  <a:pos x="T4" y="T5"/>
                </a:cxn>
                <a:cxn ang="0">
                  <a:pos x="T6" y="T7"/>
                </a:cxn>
                <a:cxn ang="0">
                  <a:pos x="T8" y="T9"/>
                </a:cxn>
                <a:cxn ang="0">
                  <a:pos x="T10" y="T11"/>
                </a:cxn>
              </a:cxnLst>
              <a:rect l="0" t="0" r="r" b="b"/>
              <a:pathLst>
                <a:path w="26" h="23">
                  <a:moveTo>
                    <a:pt x="2" y="23"/>
                  </a:moveTo>
                  <a:cubicBezTo>
                    <a:pt x="2" y="23"/>
                    <a:pt x="0" y="10"/>
                    <a:pt x="16" y="4"/>
                  </a:cubicBezTo>
                  <a:cubicBezTo>
                    <a:pt x="20" y="0"/>
                    <a:pt x="20" y="0"/>
                    <a:pt x="20" y="0"/>
                  </a:cubicBezTo>
                  <a:cubicBezTo>
                    <a:pt x="26" y="6"/>
                    <a:pt x="26" y="6"/>
                    <a:pt x="26" y="6"/>
                  </a:cubicBezTo>
                  <a:cubicBezTo>
                    <a:pt x="23" y="11"/>
                    <a:pt x="23" y="11"/>
                    <a:pt x="23" y="11"/>
                  </a:cubicBezTo>
                  <a:cubicBezTo>
                    <a:pt x="19" y="9"/>
                    <a:pt x="19" y="9"/>
                    <a:pt x="19" y="9"/>
                  </a:cubicBezTo>
                </a:path>
              </a:pathLst>
            </a:custGeom>
            <a:ln>
              <a:headEnd/>
              <a:tailEnd/>
            </a:ln>
          </p:spPr>
          <p:style>
            <a:lnRef idx="1">
              <a:schemeClr val="accent3"/>
            </a:lnRef>
            <a:fillRef idx="0">
              <a:schemeClr val="accent3"/>
            </a:fillRef>
            <a:effectRef idx="0">
              <a:schemeClr val="accent3"/>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sp>
          <p:nvSpPr>
            <p:cNvPr id="274" name="Freeform 39">
              <a:extLst>
                <a:ext uri="{FF2B5EF4-FFF2-40B4-BE49-F238E27FC236}">
                  <a16:creationId xmlns:a16="http://schemas.microsoft.com/office/drawing/2014/main" id="{D96E3F0D-1F57-4860-A071-898E061DC19B}"/>
                </a:ext>
              </a:extLst>
            </p:cNvPr>
            <p:cNvSpPr>
              <a:spLocks/>
            </p:cNvSpPr>
            <p:nvPr/>
          </p:nvSpPr>
          <p:spPr bwMode="auto">
            <a:xfrm>
              <a:off x="1815821" y="3274783"/>
              <a:ext cx="85725" cy="73025"/>
            </a:xfrm>
            <a:custGeom>
              <a:avLst/>
              <a:gdLst>
                <a:gd name="T0" fmla="*/ 24 w 27"/>
                <a:gd name="T1" fmla="*/ 23 h 23"/>
                <a:gd name="T2" fmla="*/ 10 w 27"/>
                <a:gd name="T3" fmla="*/ 4 h 23"/>
                <a:gd name="T4" fmla="*/ 7 w 27"/>
                <a:gd name="T5" fmla="*/ 0 h 23"/>
                <a:gd name="T6" fmla="*/ 0 w 27"/>
                <a:gd name="T7" fmla="*/ 6 h 23"/>
                <a:gd name="T8" fmla="*/ 4 w 27"/>
                <a:gd name="T9" fmla="*/ 11 h 23"/>
              </a:gdLst>
              <a:ahLst/>
              <a:cxnLst>
                <a:cxn ang="0">
                  <a:pos x="T0" y="T1"/>
                </a:cxn>
                <a:cxn ang="0">
                  <a:pos x="T2" y="T3"/>
                </a:cxn>
                <a:cxn ang="0">
                  <a:pos x="T4" y="T5"/>
                </a:cxn>
                <a:cxn ang="0">
                  <a:pos x="T6" y="T7"/>
                </a:cxn>
                <a:cxn ang="0">
                  <a:pos x="T8" y="T9"/>
                </a:cxn>
              </a:cxnLst>
              <a:rect l="0" t="0" r="r" b="b"/>
              <a:pathLst>
                <a:path w="27" h="23">
                  <a:moveTo>
                    <a:pt x="24" y="23"/>
                  </a:moveTo>
                  <a:cubicBezTo>
                    <a:pt x="24" y="23"/>
                    <a:pt x="27" y="10"/>
                    <a:pt x="10" y="4"/>
                  </a:cubicBezTo>
                  <a:cubicBezTo>
                    <a:pt x="7" y="0"/>
                    <a:pt x="7" y="0"/>
                    <a:pt x="7" y="0"/>
                  </a:cubicBezTo>
                  <a:cubicBezTo>
                    <a:pt x="0" y="6"/>
                    <a:pt x="0" y="6"/>
                    <a:pt x="0" y="6"/>
                  </a:cubicBezTo>
                  <a:cubicBezTo>
                    <a:pt x="4" y="11"/>
                    <a:pt x="4" y="11"/>
                    <a:pt x="4" y="11"/>
                  </a:cubicBezTo>
                </a:path>
              </a:pathLst>
            </a:custGeom>
            <a:ln>
              <a:headEnd/>
              <a:tailEnd/>
            </a:ln>
          </p:spPr>
          <p:style>
            <a:lnRef idx="1">
              <a:schemeClr val="accent3"/>
            </a:lnRef>
            <a:fillRef idx="0">
              <a:schemeClr val="accent3"/>
            </a:fillRef>
            <a:effectRef idx="0">
              <a:schemeClr val="accent3"/>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sp>
          <p:nvSpPr>
            <p:cNvPr id="275" name="Line 40">
              <a:extLst>
                <a:ext uri="{FF2B5EF4-FFF2-40B4-BE49-F238E27FC236}">
                  <a16:creationId xmlns:a16="http://schemas.microsoft.com/office/drawing/2014/main" id="{634CD470-5031-43C2-9574-C832DFC782D1}"/>
                </a:ext>
              </a:extLst>
            </p:cNvPr>
            <p:cNvSpPr>
              <a:spLocks noChangeShapeType="1"/>
            </p:cNvSpPr>
            <p:nvPr/>
          </p:nvSpPr>
          <p:spPr bwMode="auto">
            <a:xfrm>
              <a:off x="1703108" y="3192233"/>
              <a:ext cx="23813" cy="190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76" name="Line 41">
              <a:extLst>
                <a:ext uri="{FF2B5EF4-FFF2-40B4-BE49-F238E27FC236}">
                  <a16:creationId xmlns:a16="http://schemas.microsoft.com/office/drawing/2014/main" id="{E63DFDB8-35DB-48F8-A686-09DD49D5193F}"/>
                </a:ext>
              </a:extLst>
            </p:cNvPr>
            <p:cNvSpPr>
              <a:spLocks noChangeShapeType="1"/>
            </p:cNvSpPr>
            <p:nvPr/>
          </p:nvSpPr>
          <p:spPr bwMode="auto">
            <a:xfrm>
              <a:off x="1649133" y="3262083"/>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77" name="Line 42">
              <a:extLst>
                <a:ext uri="{FF2B5EF4-FFF2-40B4-BE49-F238E27FC236}">
                  <a16:creationId xmlns:a16="http://schemas.microsoft.com/office/drawing/2014/main" id="{97BF3551-94C2-4550-AF9A-967A3BA3FCBC}"/>
                </a:ext>
              </a:extLst>
            </p:cNvPr>
            <p:cNvSpPr>
              <a:spLocks noChangeShapeType="1"/>
            </p:cNvSpPr>
            <p:nvPr/>
          </p:nvSpPr>
          <p:spPr bwMode="auto">
            <a:xfrm>
              <a:off x="1742796" y="3223983"/>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78" name="Line 43">
              <a:extLst>
                <a:ext uri="{FF2B5EF4-FFF2-40B4-BE49-F238E27FC236}">
                  <a16:creationId xmlns:a16="http://schemas.microsoft.com/office/drawing/2014/main" id="{E32EC60B-DD96-4680-8FAF-CE7E10EA62FD}"/>
                </a:ext>
              </a:extLst>
            </p:cNvPr>
            <p:cNvSpPr>
              <a:spLocks noChangeShapeType="1"/>
            </p:cNvSpPr>
            <p:nvPr/>
          </p:nvSpPr>
          <p:spPr bwMode="auto">
            <a:xfrm flipH="1">
              <a:off x="1730096" y="3189058"/>
              <a:ext cx="22225" cy="190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79" name="Line 44">
              <a:extLst>
                <a:ext uri="{FF2B5EF4-FFF2-40B4-BE49-F238E27FC236}">
                  <a16:creationId xmlns:a16="http://schemas.microsoft.com/office/drawing/2014/main" id="{0F9B5CE8-6D7A-40FE-A990-BE170B9DA4DD}"/>
                </a:ext>
              </a:extLst>
            </p:cNvPr>
            <p:cNvSpPr>
              <a:spLocks noChangeShapeType="1"/>
            </p:cNvSpPr>
            <p:nvPr/>
          </p:nvSpPr>
          <p:spPr bwMode="auto">
            <a:xfrm>
              <a:off x="1806296" y="3262083"/>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80" name="Freeform 45">
              <a:extLst>
                <a:ext uri="{FF2B5EF4-FFF2-40B4-BE49-F238E27FC236}">
                  <a16:creationId xmlns:a16="http://schemas.microsoft.com/office/drawing/2014/main" id="{E8581568-A0A7-4BA7-8C98-665596B87D43}"/>
                </a:ext>
              </a:extLst>
            </p:cNvPr>
            <p:cNvSpPr>
              <a:spLocks/>
            </p:cNvSpPr>
            <p:nvPr/>
          </p:nvSpPr>
          <p:spPr bwMode="auto">
            <a:xfrm>
              <a:off x="1690408" y="3141433"/>
              <a:ext cx="36513" cy="34925"/>
            </a:xfrm>
            <a:custGeom>
              <a:avLst/>
              <a:gdLst>
                <a:gd name="T0" fmla="*/ 11 w 11"/>
                <a:gd name="T1" fmla="*/ 11 h 11"/>
                <a:gd name="T2" fmla="*/ 0 w 11"/>
                <a:gd name="T3" fmla="*/ 0 h 11"/>
              </a:gdLst>
              <a:ahLst/>
              <a:cxnLst>
                <a:cxn ang="0">
                  <a:pos x="T0" y="T1"/>
                </a:cxn>
                <a:cxn ang="0">
                  <a:pos x="T2" y="T3"/>
                </a:cxn>
              </a:cxnLst>
              <a:rect l="0" t="0" r="r" b="b"/>
              <a:pathLst>
                <a:path w="11" h="11">
                  <a:moveTo>
                    <a:pt x="11" y="11"/>
                  </a:moveTo>
                  <a:cubicBezTo>
                    <a:pt x="6" y="11"/>
                    <a:pt x="1" y="6"/>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81" name="Freeform 46">
              <a:extLst>
                <a:ext uri="{FF2B5EF4-FFF2-40B4-BE49-F238E27FC236}">
                  <a16:creationId xmlns:a16="http://schemas.microsoft.com/office/drawing/2014/main" id="{1284E0E7-00FF-4484-8FF2-1B89A4E38BD9}"/>
                </a:ext>
              </a:extLst>
            </p:cNvPr>
            <p:cNvSpPr>
              <a:spLocks/>
            </p:cNvSpPr>
            <p:nvPr/>
          </p:nvSpPr>
          <p:spPr bwMode="auto">
            <a:xfrm>
              <a:off x="1687233" y="3066820"/>
              <a:ext cx="39688" cy="52388"/>
            </a:xfrm>
            <a:custGeom>
              <a:avLst/>
              <a:gdLst>
                <a:gd name="T0" fmla="*/ 0 w 12"/>
                <a:gd name="T1" fmla="*/ 16 h 16"/>
                <a:gd name="T2" fmla="*/ 12 w 12"/>
                <a:gd name="T3" fmla="*/ 0 h 16"/>
              </a:gdLst>
              <a:ahLst/>
              <a:cxnLst>
                <a:cxn ang="0">
                  <a:pos x="T0" y="T1"/>
                </a:cxn>
                <a:cxn ang="0">
                  <a:pos x="T2" y="T3"/>
                </a:cxn>
              </a:cxnLst>
              <a:rect l="0" t="0" r="r" b="b"/>
              <a:pathLst>
                <a:path w="12" h="16">
                  <a:moveTo>
                    <a:pt x="0" y="16"/>
                  </a:moveTo>
                  <a:cubicBezTo>
                    <a:pt x="1" y="7"/>
                    <a:pt x="6" y="0"/>
                    <a:pt x="12"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82" name="Freeform 47">
              <a:extLst>
                <a:ext uri="{FF2B5EF4-FFF2-40B4-BE49-F238E27FC236}">
                  <a16:creationId xmlns:a16="http://schemas.microsoft.com/office/drawing/2014/main" id="{7048E6C7-87E2-456B-A334-7200FF15F018}"/>
                </a:ext>
              </a:extLst>
            </p:cNvPr>
            <p:cNvSpPr>
              <a:spLocks/>
            </p:cNvSpPr>
            <p:nvPr/>
          </p:nvSpPr>
          <p:spPr bwMode="auto">
            <a:xfrm>
              <a:off x="1680883" y="3119208"/>
              <a:ext cx="6350" cy="22225"/>
            </a:xfrm>
            <a:custGeom>
              <a:avLst/>
              <a:gdLst>
                <a:gd name="T0" fmla="*/ 2 w 2"/>
                <a:gd name="T1" fmla="*/ 7 h 7"/>
                <a:gd name="T2" fmla="*/ 0 w 2"/>
                <a:gd name="T3" fmla="*/ 3 h 7"/>
                <a:gd name="T4" fmla="*/ 2 w 2"/>
                <a:gd name="T5" fmla="*/ 0 h 7"/>
              </a:gdLst>
              <a:ahLst/>
              <a:cxnLst>
                <a:cxn ang="0">
                  <a:pos x="T0" y="T1"/>
                </a:cxn>
                <a:cxn ang="0">
                  <a:pos x="T2" y="T3"/>
                </a:cxn>
                <a:cxn ang="0">
                  <a:pos x="T4" y="T5"/>
                </a:cxn>
              </a:cxnLst>
              <a:rect l="0" t="0" r="r" b="b"/>
              <a:pathLst>
                <a:path w="2" h="7">
                  <a:moveTo>
                    <a:pt x="2" y="7"/>
                  </a:moveTo>
                  <a:cubicBezTo>
                    <a:pt x="1" y="7"/>
                    <a:pt x="0" y="5"/>
                    <a:pt x="0" y="3"/>
                  </a:cubicBezTo>
                  <a:cubicBezTo>
                    <a:pt x="0" y="1"/>
                    <a:pt x="1" y="0"/>
                    <a:pt x="2"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83" name="Freeform 48">
              <a:extLst>
                <a:ext uri="{FF2B5EF4-FFF2-40B4-BE49-F238E27FC236}">
                  <a16:creationId xmlns:a16="http://schemas.microsoft.com/office/drawing/2014/main" id="{314D6F05-17A3-4213-9D98-AEA92F32A621}"/>
                </a:ext>
              </a:extLst>
            </p:cNvPr>
            <p:cNvSpPr>
              <a:spLocks/>
            </p:cNvSpPr>
            <p:nvPr/>
          </p:nvSpPr>
          <p:spPr bwMode="auto">
            <a:xfrm>
              <a:off x="1730096" y="3141433"/>
              <a:ext cx="38100" cy="34925"/>
            </a:xfrm>
            <a:custGeom>
              <a:avLst/>
              <a:gdLst>
                <a:gd name="T0" fmla="*/ 0 w 12"/>
                <a:gd name="T1" fmla="*/ 11 h 11"/>
                <a:gd name="T2" fmla="*/ 12 w 12"/>
                <a:gd name="T3" fmla="*/ 0 h 11"/>
              </a:gdLst>
              <a:ahLst/>
              <a:cxnLst>
                <a:cxn ang="0">
                  <a:pos x="T0" y="T1"/>
                </a:cxn>
                <a:cxn ang="0">
                  <a:pos x="T2" y="T3"/>
                </a:cxn>
              </a:cxnLst>
              <a:rect l="0" t="0" r="r" b="b"/>
              <a:pathLst>
                <a:path w="12" h="11">
                  <a:moveTo>
                    <a:pt x="0" y="11"/>
                  </a:moveTo>
                  <a:cubicBezTo>
                    <a:pt x="5" y="11"/>
                    <a:pt x="10" y="6"/>
                    <a:pt x="12"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84" name="Freeform 49">
              <a:extLst>
                <a:ext uri="{FF2B5EF4-FFF2-40B4-BE49-F238E27FC236}">
                  <a16:creationId xmlns:a16="http://schemas.microsoft.com/office/drawing/2014/main" id="{80278896-5855-4D7E-BA17-5A46DE0D26B0}"/>
                </a:ext>
              </a:extLst>
            </p:cNvPr>
            <p:cNvSpPr>
              <a:spLocks/>
            </p:cNvSpPr>
            <p:nvPr/>
          </p:nvSpPr>
          <p:spPr bwMode="auto">
            <a:xfrm>
              <a:off x="1730096" y="3066820"/>
              <a:ext cx="38100" cy="52388"/>
            </a:xfrm>
            <a:custGeom>
              <a:avLst/>
              <a:gdLst>
                <a:gd name="T0" fmla="*/ 12 w 12"/>
                <a:gd name="T1" fmla="*/ 16 h 16"/>
                <a:gd name="T2" fmla="*/ 0 w 12"/>
                <a:gd name="T3" fmla="*/ 0 h 16"/>
              </a:gdLst>
              <a:ahLst/>
              <a:cxnLst>
                <a:cxn ang="0">
                  <a:pos x="T0" y="T1"/>
                </a:cxn>
                <a:cxn ang="0">
                  <a:pos x="T2" y="T3"/>
                </a:cxn>
              </a:cxnLst>
              <a:rect l="0" t="0" r="r" b="b"/>
              <a:pathLst>
                <a:path w="12" h="16">
                  <a:moveTo>
                    <a:pt x="12" y="16"/>
                  </a:moveTo>
                  <a:cubicBezTo>
                    <a:pt x="12" y="7"/>
                    <a:pt x="6"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85" name="Freeform 50">
              <a:extLst>
                <a:ext uri="{FF2B5EF4-FFF2-40B4-BE49-F238E27FC236}">
                  <a16:creationId xmlns:a16="http://schemas.microsoft.com/office/drawing/2014/main" id="{F81FF2B5-ED87-443E-94CC-F544ED720451}"/>
                </a:ext>
              </a:extLst>
            </p:cNvPr>
            <p:cNvSpPr>
              <a:spLocks/>
            </p:cNvSpPr>
            <p:nvPr/>
          </p:nvSpPr>
          <p:spPr bwMode="auto">
            <a:xfrm>
              <a:off x="1768196" y="3119208"/>
              <a:ext cx="9525" cy="22225"/>
            </a:xfrm>
            <a:custGeom>
              <a:avLst/>
              <a:gdLst>
                <a:gd name="T0" fmla="*/ 0 w 3"/>
                <a:gd name="T1" fmla="*/ 7 h 7"/>
                <a:gd name="T2" fmla="*/ 3 w 3"/>
                <a:gd name="T3" fmla="*/ 3 h 7"/>
                <a:gd name="T4" fmla="*/ 0 w 3"/>
                <a:gd name="T5" fmla="*/ 0 h 7"/>
              </a:gdLst>
              <a:ahLst/>
              <a:cxnLst>
                <a:cxn ang="0">
                  <a:pos x="T0" y="T1"/>
                </a:cxn>
                <a:cxn ang="0">
                  <a:pos x="T2" y="T3"/>
                </a:cxn>
                <a:cxn ang="0">
                  <a:pos x="T4" y="T5"/>
                </a:cxn>
              </a:cxnLst>
              <a:rect l="0" t="0" r="r" b="b"/>
              <a:pathLst>
                <a:path w="3" h="7">
                  <a:moveTo>
                    <a:pt x="0" y="7"/>
                  </a:moveTo>
                  <a:cubicBezTo>
                    <a:pt x="2" y="7"/>
                    <a:pt x="3" y="5"/>
                    <a:pt x="3" y="3"/>
                  </a:cubicBezTo>
                  <a:cubicBezTo>
                    <a:pt x="3" y="1"/>
                    <a:pt x="2"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86" name="Freeform 51">
              <a:extLst>
                <a:ext uri="{FF2B5EF4-FFF2-40B4-BE49-F238E27FC236}">
                  <a16:creationId xmlns:a16="http://schemas.microsoft.com/office/drawing/2014/main" id="{6A7653AD-65E5-42C6-94D8-83D95732F58B}"/>
                </a:ext>
              </a:extLst>
            </p:cNvPr>
            <p:cNvSpPr>
              <a:spLocks/>
            </p:cNvSpPr>
            <p:nvPr/>
          </p:nvSpPr>
          <p:spPr bwMode="auto">
            <a:xfrm>
              <a:off x="1706283" y="3092220"/>
              <a:ext cx="42863" cy="23813"/>
            </a:xfrm>
            <a:custGeom>
              <a:avLst/>
              <a:gdLst>
                <a:gd name="T0" fmla="*/ 0 w 13"/>
                <a:gd name="T1" fmla="*/ 4 h 7"/>
                <a:gd name="T2" fmla="*/ 11 w 13"/>
                <a:gd name="T3" fmla="*/ 0 h 7"/>
                <a:gd name="T4" fmla="*/ 13 w 13"/>
                <a:gd name="T5" fmla="*/ 4 h 7"/>
              </a:gdLst>
              <a:ahLst/>
              <a:cxnLst>
                <a:cxn ang="0">
                  <a:pos x="T0" y="T1"/>
                </a:cxn>
                <a:cxn ang="0">
                  <a:pos x="T2" y="T3"/>
                </a:cxn>
                <a:cxn ang="0">
                  <a:pos x="T4" y="T5"/>
                </a:cxn>
              </a:cxnLst>
              <a:rect l="0" t="0" r="r" b="b"/>
              <a:pathLst>
                <a:path w="13" h="7">
                  <a:moveTo>
                    <a:pt x="0" y="4"/>
                  </a:moveTo>
                  <a:cubicBezTo>
                    <a:pt x="0" y="4"/>
                    <a:pt x="7" y="7"/>
                    <a:pt x="11" y="0"/>
                  </a:cubicBezTo>
                  <a:cubicBezTo>
                    <a:pt x="13" y="4"/>
                    <a:pt x="13" y="4"/>
                    <a:pt x="13" y="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87" name="Line 52">
              <a:extLst>
                <a:ext uri="{FF2B5EF4-FFF2-40B4-BE49-F238E27FC236}">
                  <a16:creationId xmlns:a16="http://schemas.microsoft.com/office/drawing/2014/main" id="{011E2482-C076-4D5B-A3CB-EDAD0356F7A9}"/>
                </a:ext>
              </a:extLst>
            </p:cNvPr>
            <p:cNvSpPr>
              <a:spLocks noChangeShapeType="1"/>
            </p:cNvSpPr>
            <p:nvPr/>
          </p:nvSpPr>
          <p:spPr bwMode="auto">
            <a:xfrm>
              <a:off x="1876146" y="3192233"/>
              <a:ext cx="22225" cy="190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88" name="Line 53">
              <a:extLst>
                <a:ext uri="{FF2B5EF4-FFF2-40B4-BE49-F238E27FC236}">
                  <a16:creationId xmlns:a16="http://schemas.microsoft.com/office/drawing/2014/main" id="{75998574-ACC0-4DB0-8C2C-EDA1E2E1B200}"/>
                </a:ext>
              </a:extLst>
            </p:cNvPr>
            <p:cNvSpPr>
              <a:spLocks noChangeShapeType="1"/>
            </p:cNvSpPr>
            <p:nvPr/>
          </p:nvSpPr>
          <p:spPr bwMode="auto">
            <a:xfrm>
              <a:off x="1822171" y="3262083"/>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89" name="Freeform 54">
              <a:extLst>
                <a:ext uri="{FF2B5EF4-FFF2-40B4-BE49-F238E27FC236}">
                  <a16:creationId xmlns:a16="http://schemas.microsoft.com/office/drawing/2014/main" id="{57DED4FB-A303-46F5-B4F0-2605DD9D8778}"/>
                </a:ext>
              </a:extLst>
            </p:cNvPr>
            <p:cNvSpPr>
              <a:spLocks/>
            </p:cNvSpPr>
            <p:nvPr/>
          </p:nvSpPr>
          <p:spPr bwMode="auto">
            <a:xfrm>
              <a:off x="1901546" y="3189058"/>
              <a:ext cx="22225" cy="53975"/>
            </a:xfrm>
            <a:custGeom>
              <a:avLst/>
              <a:gdLst>
                <a:gd name="T0" fmla="*/ 14 w 14"/>
                <a:gd name="T1" fmla="*/ 0 h 34"/>
                <a:gd name="T2" fmla="*/ 0 w 14"/>
                <a:gd name="T3" fmla="*/ 12 h 34"/>
                <a:gd name="T4" fmla="*/ 0 w 14"/>
                <a:gd name="T5" fmla="*/ 34 h 34"/>
              </a:gdLst>
              <a:ahLst/>
              <a:cxnLst>
                <a:cxn ang="0">
                  <a:pos x="T0" y="T1"/>
                </a:cxn>
                <a:cxn ang="0">
                  <a:pos x="T2" y="T3"/>
                </a:cxn>
                <a:cxn ang="0">
                  <a:pos x="T4" y="T5"/>
                </a:cxn>
              </a:cxnLst>
              <a:rect l="0" t="0" r="r" b="b"/>
              <a:pathLst>
                <a:path w="14" h="34">
                  <a:moveTo>
                    <a:pt x="14" y="0"/>
                  </a:moveTo>
                  <a:lnTo>
                    <a:pt x="0" y="12"/>
                  </a:lnTo>
                  <a:lnTo>
                    <a:pt x="0" y="34"/>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90" name="Line 55">
              <a:extLst>
                <a:ext uri="{FF2B5EF4-FFF2-40B4-BE49-F238E27FC236}">
                  <a16:creationId xmlns:a16="http://schemas.microsoft.com/office/drawing/2014/main" id="{5C39BF2F-05A8-44CC-A8DF-B36134172EA4}"/>
                </a:ext>
              </a:extLst>
            </p:cNvPr>
            <p:cNvSpPr>
              <a:spLocks noChangeShapeType="1"/>
            </p:cNvSpPr>
            <p:nvPr/>
          </p:nvSpPr>
          <p:spPr bwMode="auto">
            <a:xfrm>
              <a:off x="1977746" y="3262083"/>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91" name="Freeform 56">
              <a:extLst>
                <a:ext uri="{FF2B5EF4-FFF2-40B4-BE49-F238E27FC236}">
                  <a16:creationId xmlns:a16="http://schemas.microsoft.com/office/drawing/2014/main" id="{4EA22400-8158-4C2E-AA5C-762AB2AA5210}"/>
                </a:ext>
              </a:extLst>
            </p:cNvPr>
            <p:cNvSpPr>
              <a:spLocks/>
            </p:cNvSpPr>
            <p:nvPr/>
          </p:nvSpPr>
          <p:spPr bwMode="auto">
            <a:xfrm>
              <a:off x="1898371" y="3274783"/>
              <a:ext cx="85725" cy="138113"/>
            </a:xfrm>
            <a:custGeom>
              <a:avLst/>
              <a:gdLst>
                <a:gd name="T0" fmla="*/ 20 w 27"/>
                <a:gd name="T1" fmla="*/ 9 h 43"/>
                <a:gd name="T2" fmla="*/ 23 w 27"/>
                <a:gd name="T3" fmla="*/ 11 h 43"/>
                <a:gd name="T4" fmla="*/ 27 w 27"/>
                <a:gd name="T5" fmla="*/ 6 h 43"/>
                <a:gd name="T6" fmla="*/ 20 w 27"/>
                <a:gd name="T7" fmla="*/ 0 h 43"/>
                <a:gd name="T8" fmla="*/ 17 w 27"/>
                <a:gd name="T9" fmla="*/ 4 h 43"/>
                <a:gd name="T10" fmla="*/ 3 w 27"/>
                <a:gd name="T11" fmla="*/ 23 h 43"/>
                <a:gd name="T12" fmla="*/ 3 w 27"/>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27" h="43">
                  <a:moveTo>
                    <a:pt x="20" y="9"/>
                  </a:moveTo>
                  <a:cubicBezTo>
                    <a:pt x="23" y="11"/>
                    <a:pt x="23" y="11"/>
                    <a:pt x="23" y="11"/>
                  </a:cubicBezTo>
                  <a:cubicBezTo>
                    <a:pt x="27" y="6"/>
                    <a:pt x="27" y="6"/>
                    <a:pt x="27" y="6"/>
                  </a:cubicBezTo>
                  <a:cubicBezTo>
                    <a:pt x="20" y="0"/>
                    <a:pt x="20" y="0"/>
                    <a:pt x="20" y="0"/>
                  </a:cubicBezTo>
                  <a:cubicBezTo>
                    <a:pt x="17" y="4"/>
                    <a:pt x="17" y="4"/>
                    <a:pt x="17" y="4"/>
                  </a:cubicBezTo>
                  <a:cubicBezTo>
                    <a:pt x="0" y="10"/>
                    <a:pt x="3" y="23"/>
                    <a:pt x="3" y="23"/>
                  </a:cubicBezTo>
                  <a:cubicBezTo>
                    <a:pt x="3" y="43"/>
                    <a:pt x="3" y="43"/>
                    <a:pt x="3" y="4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92" name="Freeform 57">
              <a:extLst>
                <a:ext uri="{FF2B5EF4-FFF2-40B4-BE49-F238E27FC236}">
                  <a16:creationId xmlns:a16="http://schemas.microsoft.com/office/drawing/2014/main" id="{CB9B7125-E6B0-453E-B618-D15093453717}"/>
                </a:ext>
              </a:extLst>
            </p:cNvPr>
            <p:cNvSpPr>
              <a:spLocks/>
            </p:cNvSpPr>
            <p:nvPr/>
          </p:nvSpPr>
          <p:spPr bwMode="auto">
            <a:xfrm>
              <a:off x="1987271" y="3274783"/>
              <a:ext cx="85725" cy="138113"/>
            </a:xfrm>
            <a:custGeom>
              <a:avLst/>
              <a:gdLst>
                <a:gd name="T0" fmla="*/ 4 w 27"/>
                <a:gd name="T1" fmla="*/ 11 h 43"/>
                <a:gd name="T2" fmla="*/ 0 w 27"/>
                <a:gd name="T3" fmla="*/ 6 h 43"/>
                <a:gd name="T4" fmla="*/ 7 w 27"/>
                <a:gd name="T5" fmla="*/ 0 h 43"/>
                <a:gd name="T6" fmla="*/ 10 w 27"/>
                <a:gd name="T7" fmla="*/ 4 h 43"/>
                <a:gd name="T8" fmla="*/ 24 w 27"/>
                <a:gd name="T9" fmla="*/ 23 h 43"/>
                <a:gd name="T10" fmla="*/ 24 w 27"/>
                <a:gd name="T11" fmla="*/ 43 h 43"/>
              </a:gdLst>
              <a:ahLst/>
              <a:cxnLst>
                <a:cxn ang="0">
                  <a:pos x="T0" y="T1"/>
                </a:cxn>
                <a:cxn ang="0">
                  <a:pos x="T2" y="T3"/>
                </a:cxn>
                <a:cxn ang="0">
                  <a:pos x="T4" y="T5"/>
                </a:cxn>
                <a:cxn ang="0">
                  <a:pos x="T6" y="T7"/>
                </a:cxn>
                <a:cxn ang="0">
                  <a:pos x="T8" y="T9"/>
                </a:cxn>
                <a:cxn ang="0">
                  <a:pos x="T10" y="T11"/>
                </a:cxn>
              </a:cxnLst>
              <a:rect l="0" t="0" r="r" b="b"/>
              <a:pathLst>
                <a:path w="27" h="43">
                  <a:moveTo>
                    <a:pt x="4" y="11"/>
                  </a:moveTo>
                  <a:cubicBezTo>
                    <a:pt x="0" y="6"/>
                    <a:pt x="0" y="6"/>
                    <a:pt x="0" y="6"/>
                  </a:cubicBezTo>
                  <a:cubicBezTo>
                    <a:pt x="7" y="0"/>
                    <a:pt x="7" y="0"/>
                    <a:pt x="7" y="0"/>
                  </a:cubicBezTo>
                  <a:cubicBezTo>
                    <a:pt x="10" y="4"/>
                    <a:pt x="10" y="4"/>
                    <a:pt x="10" y="4"/>
                  </a:cubicBezTo>
                  <a:cubicBezTo>
                    <a:pt x="27" y="10"/>
                    <a:pt x="24" y="23"/>
                    <a:pt x="24" y="23"/>
                  </a:cubicBezTo>
                  <a:cubicBezTo>
                    <a:pt x="24" y="43"/>
                    <a:pt x="24" y="43"/>
                    <a:pt x="24" y="4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93" name="Freeform 58">
              <a:extLst>
                <a:ext uri="{FF2B5EF4-FFF2-40B4-BE49-F238E27FC236}">
                  <a16:creationId xmlns:a16="http://schemas.microsoft.com/office/drawing/2014/main" id="{BAECA3E3-8975-422F-A4EF-C36D17D8F9BE}"/>
                </a:ext>
              </a:extLst>
            </p:cNvPr>
            <p:cNvSpPr>
              <a:spLocks/>
            </p:cNvSpPr>
            <p:nvPr/>
          </p:nvSpPr>
          <p:spPr bwMode="auto">
            <a:xfrm>
              <a:off x="1949171" y="3233508"/>
              <a:ext cx="34925" cy="34925"/>
            </a:xfrm>
            <a:custGeom>
              <a:avLst/>
              <a:gdLst>
                <a:gd name="T0" fmla="*/ 11 w 11"/>
                <a:gd name="T1" fmla="*/ 11 h 11"/>
                <a:gd name="T2" fmla="*/ 0 w 11"/>
                <a:gd name="T3" fmla="*/ 0 h 11"/>
              </a:gdLst>
              <a:ahLst/>
              <a:cxnLst>
                <a:cxn ang="0">
                  <a:pos x="T0" y="T1"/>
                </a:cxn>
                <a:cxn ang="0">
                  <a:pos x="T2" y="T3"/>
                </a:cxn>
              </a:cxnLst>
              <a:rect l="0" t="0" r="r" b="b"/>
              <a:pathLst>
                <a:path w="11" h="11">
                  <a:moveTo>
                    <a:pt x="11" y="11"/>
                  </a:moveTo>
                  <a:cubicBezTo>
                    <a:pt x="6" y="11"/>
                    <a:pt x="2" y="6"/>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94" name="Freeform 59">
              <a:extLst>
                <a:ext uri="{FF2B5EF4-FFF2-40B4-BE49-F238E27FC236}">
                  <a16:creationId xmlns:a16="http://schemas.microsoft.com/office/drawing/2014/main" id="{9E67B8E6-A0CC-4536-B07A-CFDFDAFE65EC}"/>
                </a:ext>
              </a:extLst>
            </p:cNvPr>
            <p:cNvSpPr>
              <a:spLocks/>
            </p:cNvSpPr>
            <p:nvPr/>
          </p:nvSpPr>
          <p:spPr bwMode="auto">
            <a:xfrm>
              <a:off x="1945996" y="3160483"/>
              <a:ext cx="38100" cy="50800"/>
            </a:xfrm>
            <a:custGeom>
              <a:avLst/>
              <a:gdLst>
                <a:gd name="T0" fmla="*/ 0 w 12"/>
                <a:gd name="T1" fmla="*/ 16 h 16"/>
                <a:gd name="T2" fmla="*/ 12 w 12"/>
                <a:gd name="T3" fmla="*/ 0 h 16"/>
              </a:gdLst>
              <a:ahLst/>
              <a:cxnLst>
                <a:cxn ang="0">
                  <a:pos x="T0" y="T1"/>
                </a:cxn>
                <a:cxn ang="0">
                  <a:pos x="T2" y="T3"/>
                </a:cxn>
              </a:cxnLst>
              <a:rect l="0" t="0" r="r" b="b"/>
              <a:pathLst>
                <a:path w="12" h="16">
                  <a:moveTo>
                    <a:pt x="0" y="16"/>
                  </a:moveTo>
                  <a:cubicBezTo>
                    <a:pt x="1" y="7"/>
                    <a:pt x="6" y="0"/>
                    <a:pt x="12"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95" name="Freeform 60">
              <a:extLst>
                <a:ext uri="{FF2B5EF4-FFF2-40B4-BE49-F238E27FC236}">
                  <a16:creationId xmlns:a16="http://schemas.microsoft.com/office/drawing/2014/main" id="{10CBD699-9FDE-4877-9542-1D6AF6F2439E}"/>
                </a:ext>
              </a:extLst>
            </p:cNvPr>
            <p:cNvSpPr>
              <a:spLocks/>
            </p:cNvSpPr>
            <p:nvPr/>
          </p:nvSpPr>
          <p:spPr bwMode="auto">
            <a:xfrm>
              <a:off x="1939646" y="3211283"/>
              <a:ext cx="6350" cy="22225"/>
            </a:xfrm>
            <a:custGeom>
              <a:avLst/>
              <a:gdLst>
                <a:gd name="T0" fmla="*/ 2 w 2"/>
                <a:gd name="T1" fmla="*/ 7 h 7"/>
                <a:gd name="T2" fmla="*/ 0 w 2"/>
                <a:gd name="T3" fmla="*/ 3 h 7"/>
                <a:gd name="T4" fmla="*/ 2 w 2"/>
                <a:gd name="T5" fmla="*/ 0 h 7"/>
              </a:gdLst>
              <a:ahLst/>
              <a:cxnLst>
                <a:cxn ang="0">
                  <a:pos x="T0" y="T1"/>
                </a:cxn>
                <a:cxn ang="0">
                  <a:pos x="T2" y="T3"/>
                </a:cxn>
                <a:cxn ang="0">
                  <a:pos x="T4" y="T5"/>
                </a:cxn>
              </a:cxnLst>
              <a:rect l="0" t="0" r="r" b="b"/>
              <a:pathLst>
                <a:path w="2" h="7">
                  <a:moveTo>
                    <a:pt x="2" y="7"/>
                  </a:moveTo>
                  <a:cubicBezTo>
                    <a:pt x="1" y="7"/>
                    <a:pt x="0" y="5"/>
                    <a:pt x="0" y="3"/>
                  </a:cubicBezTo>
                  <a:cubicBezTo>
                    <a:pt x="0" y="1"/>
                    <a:pt x="1" y="0"/>
                    <a:pt x="2"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96" name="Freeform 61">
              <a:extLst>
                <a:ext uri="{FF2B5EF4-FFF2-40B4-BE49-F238E27FC236}">
                  <a16:creationId xmlns:a16="http://schemas.microsoft.com/office/drawing/2014/main" id="{B8308A6E-D3CD-454F-B8ED-824450CD12A8}"/>
                </a:ext>
              </a:extLst>
            </p:cNvPr>
            <p:cNvSpPr>
              <a:spLocks/>
            </p:cNvSpPr>
            <p:nvPr/>
          </p:nvSpPr>
          <p:spPr bwMode="auto">
            <a:xfrm>
              <a:off x="1987271" y="3233508"/>
              <a:ext cx="38100" cy="34925"/>
            </a:xfrm>
            <a:custGeom>
              <a:avLst/>
              <a:gdLst>
                <a:gd name="T0" fmla="*/ 0 w 12"/>
                <a:gd name="T1" fmla="*/ 11 h 11"/>
                <a:gd name="T2" fmla="*/ 12 w 12"/>
                <a:gd name="T3" fmla="*/ 0 h 11"/>
              </a:gdLst>
              <a:ahLst/>
              <a:cxnLst>
                <a:cxn ang="0">
                  <a:pos x="T0" y="T1"/>
                </a:cxn>
                <a:cxn ang="0">
                  <a:pos x="T2" y="T3"/>
                </a:cxn>
              </a:cxnLst>
              <a:rect l="0" t="0" r="r" b="b"/>
              <a:pathLst>
                <a:path w="12" h="11">
                  <a:moveTo>
                    <a:pt x="0" y="11"/>
                  </a:moveTo>
                  <a:cubicBezTo>
                    <a:pt x="5" y="11"/>
                    <a:pt x="10" y="6"/>
                    <a:pt x="12"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97" name="Freeform 62">
              <a:extLst>
                <a:ext uri="{FF2B5EF4-FFF2-40B4-BE49-F238E27FC236}">
                  <a16:creationId xmlns:a16="http://schemas.microsoft.com/office/drawing/2014/main" id="{30CBF7B5-3193-4469-AC10-9A577364200D}"/>
                </a:ext>
              </a:extLst>
            </p:cNvPr>
            <p:cNvSpPr>
              <a:spLocks/>
            </p:cNvSpPr>
            <p:nvPr/>
          </p:nvSpPr>
          <p:spPr bwMode="auto">
            <a:xfrm>
              <a:off x="1987271" y="3160483"/>
              <a:ext cx="38100" cy="50800"/>
            </a:xfrm>
            <a:custGeom>
              <a:avLst/>
              <a:gdLst>
                <a:gd name="T0" fmla="*/ 12 w 12"/>
                <a:gd name="T1" fmla="*/ 16 h 16"/>
                <a:gd name="T2" fmla="*/ 0 w 12"/>
                <a:gd name="T3" fmla="*/ 0 h 16"/>
              </a:gdLst>
              <a:ahLst/>
              <a:cxnLst>
                <a:cxn ang="0">
                  <a:pos x="T0" y="T1"/>
                </a:cxn>
                <a:cxn ang="0">
                  <a:pos x="T2" y="T3"/>
                </a:cxn>
              </a:cxnLst>
              <a:rect l="0" t="0" r="r" b="b"/>
              <a:pathLst>
                <a:path w="12" h="16">
                  <a:moveTo>
                    <a:pt x="12" y="16"/>
                  </a:moveTo>
                  <a:cubicBezTo>
                    <a:pt x="12" y="7"/>
                    <a:pt x="6"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98" name="Freeform 63">
              <a:extLst>
                <a:ext uri="{FF2B5EF4-FFF2-40B4-BE49-F238E27FC236}">
                  <a16:creationId xmlns:a16="http://schemas.microsoft.com/office/drawing/2014/main" id="{CA1D24EB-E5E4-4FB7-A570-24F4CC0E1B0D}"/>
                </a:ext>
              </a:extLst>
            </p:cNvPr>
            <p:cNvSpPr>
              <a:spLocks/>
            </p:cNvSpPr>
            <p:nvPr/>
          </p:nvSpPr>
          <p:spPr bwMode="auto">
            <a:xfrm>
              <a:off x="2025371" y="3211283"/>
              <a:ext cx="9525" cy="22225"/>
            </a:xfrm>
            <a:custGeom>
              <a:avLst/>
              <a:gdLst>
                <a:gd name="T0" fmla="*/ 0 w 3"/>
                <a:gd name="T1" fmla="*/ 7 h 7"/>
                <a:gd name="T2" fmla="*/ 3 w 3"/>
                <a:gd name="T3" fmla="*/ 3 h 7"/>
                <a:gd name="T4" fmla="*/ 0 w 3"/>
                <a:gd name="T5" fmla="*/ 0 h 7"/>
              </a:gdLst>
              <a:ahLst/>
              <a:cxnLst>
                <a:cxn ang="0">
                  <a:pos x="T0" y="T1"/>
                </a:cxn>
                <a:cxn ang="0">
                  <a:pos x="T2" y="T3"/>
                </a:cxn>
                <a:cxn ang="0">
                  <a:pos x="T4" y="T5"/>
                </a:cxn>
              </a:cxnLst>
              <a:rect l="0" t="0" r="r" b="b"/>
              <a:pathLst>
                <a:path w="3" h="7">
                  <a:moveTo>
                    <a:pt x="0" y="7"/>
                  </a:moveTo>
                  <a:cubicBezTo>
                    <a:pt x="2" y="7"/>
                    <a:pt x="3" y="5"/>
                    <a:pt x="3" y="3"/>
                  </a:cubicBezTo>
                  <a:cubicBezTo>
                    <a:pt x="3" y="1"/>
                    <a:pt x="2"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299" name="Freeform 64">
              <a:extLst>
                <a:ext uri="{FF2B5EF4-FFF2-40B4-BE49-F238E27FC236}">
                  <a16:creationId xmlns:a16="http://schemas.microsoft.com/office/drawing/2014/main" id="{C2015E38-D751-4B0D-968A-A2518A3F7D87}"/>
                </a:ext>
              </a:extLst>
            </p:cNvPr>
            <p:cNvSpPr>
              <a:spLocks/>
            </p:cNvSpPr>
            <p:nvPr/>
          </p:nvSpPr>
          <p:spPr bwMode="auto">
            <a:xfrm>
              <a:off x="1965046" y="3185883"/>
              <a:ext cx="44450" cy="22225"/>
            </a:xfrm>
            <a:custGeom>
              <a:avLst/>
              <a:gdLst>
                <a:gd name="T0" fmla="*/ 14 w 14"/>
                <a:gd name="T1" fmla="*/ 4 h 7"/>
                <a:gd name="T2" fmla="*/ 2 w 14"/>
                <a:gd name="T3" fmla="*/ 0 h 7"/>
                <a:gd name="T4" fmla="*/ 0 w 14"/>
                <a:gd name="T5" fmla="*/ 4 h 7"/>
              </a:gdLst>
              <a:ahLst/>
              <a:cxnLst>
                <a:cxn ang="0">
                  <a:pos x="T0" y="T1"/>
                </a:cxn>
                <a:cxn ang="0">
                  <a:pos x="T2" y="T3"/>
                </a:cxn>
                <a:cxn ang="0">
                  <a:pos x="T4" y="T5"/>
                </a:cxn>
              </a:cxnLst>
              <a:rect l="0" t="0" r="r" b="b"/>
              <a:pathLst>
                <a:path w="14" h="7">
                  <a:moveTo>
                    <a:pt x="14" y="4"/>
                  </a:moveTo>
                  <a:cubicBezTo>
                    <a:pt x="14" y="4"/>
                    <a:pt x="7" y="7"/>
                    <a:pt x="2" y="0"/>
                  </a:cubicBezTo>
                  <a:cubicBezTo>
                    <a:pt x="0" y="4"/>
                    <a:pt x="0" y="4"/>
                    <a:pt x="0" y="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00" name="Line 65">
              <a:extLst>
                <a:ext uri="{FF2B5EF4-FFF2-40B4-BE49-F238E27FC236}">
                  <a16:creationId xmlns:a16="http://schemas.microsoft.com/office/drawing/2014/main" id="{B0F83DDF-8E05-49C2-9A79-CA460A60E1A3}"/>
                </a:ext>
              </a:extLst>
            </p:cNvPr>
            <p:cNvSpPr>
              <a:spLocks noChangeShapeType="1"/>
            </p:cNvSpPr>
            <p:nvPr/>
          </p:nvSpPr>
          <p:spPr bwMode="auto">
            <a:xfrm>
              <a:off x="1595158" y="3344633"/>
              <a:ext cx="0" cy="13176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01" name="Line 66">
              <a:extLst>
                <a:ext uri="{FF2B5EF4-FFF2-40B4-BE49-F238E27FC236}">
                  <a16:creationId xmlns:a16="http://schemas.microsoft.com/office/drawing/2014/main" id="{938F1A3B-D728-4B8B-9A26-2CE960953802}"/>
                </a:ext>
              </a:extLst>
            </p:cNvPr>
            <p:cNvSpPr>
              <a:spLocks noChangeShapeType="1"/>
            </p:cNvSpPr>
            <p:nvPr/>
          </p:nvSpPr>
          <p:spPr bwMode="auto">
            <a:xfrm>
              <a:off x="2025371" y="3444645"/>
              <a:ext cx="0" cy="158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02" name="Line 67">
              <a:extLst>
                <a:ext uri="{FF2B5EF4-FFF2-40B4-BE49-F238E27FC236}">
                  <a16:creationId xmlns:a16="http://schemas.microsoft.com/office/drawing/2014/main" id="{FF13C4D6-ADF2-4F45-AB82-1C91C7206593}"/>
                </a:ext>
              </a:extLst>
            </p:cNvPr>
            <p:cNvSpPr>
              <a:spLocks noChangeShapeType="1"/>
            </p:cNvSpPr>
            <p:nvPr/>
          </p:nvSpPr>
          <p:spPr bwMode="auto">
            <a:xfrm>
              <a:off x="2025371" y="3350983"/>
              <a:ext cx="0" cy="7461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03" name="Line 68">
              <a:extLst>
                <a:ext uri="{FF2B5EF4-FFF2-40B4-BE49-F238E27FC236}">
                  <a16:creationId xmlns:a16="http://schemas.microsoft.com/office/drawing/2014/main" id="{96CA0A7D-EC70-43F8-AEF7-764E78E4A279}"/>
                </a:ext>
              </a:extLst>
            </p:cNvPr>
            <p:cNvSpPr>
              <a:spLocks noChangeShapeType="1"/>
            </p:cNvSpPr>
            <p:nvPr/>
          </p:nvSpPr>
          <p:spPr bwMode="auto">
            <a:xfrm>
              <a:off x="1857096" y="3354158"/>
              <a:ext cx="0" cy="38100"/>
            </a:xfrm>
            <a:prstGeom prst="line">
              <a:avLst/>
            </a:prstGeom>
            <a:ln>
              <a:headEnd/>
              <a:tailEnd/>
            </a:ln>
            <a:extLst>
              <a:ext uri="{909E8E84-426E-40DD-AFC4-6F175D3DCCD1}">
                <a14:hiddenFill xmlns:a14="http://schemas.microsoft.com/office/drawing/2010/main">
                  <a:noFill/>
                </a14:hiddenFill>
              </a:ext>
            </a:extLst>
          </p:spPr>
          <p:style>
            <a:lnRef idx="1">
              <a:schemeClr val="accent3"/>
            </a:lnRef>
            <a:fillRef idx="0">
              <a:schemeClr val="accent3"/>
            </a:fillRef>
            <a:effectRef idx="0">
              <a:schemeClr val="accent3"/>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sp>
          <p:nvSpPr>
            <p:cNvPr id="304" name="Line 69">
              <a:extLst>
                <a:ext uri="{FF2B5EF4-FFF2-40B4-BE49-F238E27FC236}">
                  <a16:creationId xmlns:a16="http://schemas.microsoft.com/office/drawing/2014/main" id="{DBBA976E-282C-4E0B-8909-12DFB411F662}"/>
                </a:ext>
              </a:extLst>
            </p:cNvPr>
            <p:cNvSpPr>
              <a:spLocks noChangeShapeType="1"/>
            </p:cNvSpPr>
            <p:nvPr/>
          </p:nvSpPr>
          <p:spPr bwMode="auto">
            <a:xfrm>
              <a:off x="1768196" y="3338283"/>
              <a:ext cx="0" cy="106363"/>
            </a:xfrm>
            <a:prstGeom prst="line">
              <a:avLst/>
            </a:prstGeom>
            <a:ln>
              <a:headEnd/>
              <a:tailEnd/>
            </a:ln>
            <a:extLst>
              <a:ext uri="{909E8E84-426E-40DD-AFC4-6F175D3DCCD1}">
                <a14:hiddenFill xmlns:a14="http://schemas.microsoft.com/office/drawing/2010/main">
                  <a:noFill/>
                </a14:hiddenFill>
              </a:ext>
            </a:extLst>
          </p:spPr>
          <p:style>
            <a:lnRef idx="1">
              <a:schemeClr val="accent3"/>
            </a:lnRef>
            <a:fillRef idx="0">
              <a:schemeClr val="accent3"/>
            </a:fillRef>
            <a:effectRef idx="0">
              <a:schemeClr val="accent3"/>
            </a:effectRef>
            <a:fontRef idx="minor">
              <a:schemeClr val="tx1"/>
            </a:fontRef>
          </p:style>
          <p:txBody>
            <a:bodyPr vert="horz" wrap="square" lIns="91440" tIns="45720" rIns="91440" bIns="45720" numCol="1" anchor="t" anchorCtr="0" compatLnSpc="1">
              <a:prstTxWarp prst="textNoShape">
                <a:avLst/>
              </a:prstTxWarp>
            </a:bodyPr>
            <a:lstStyle/>
            <a:p>
              <a:endParaRPr lang="fr-FR" sz="2000" dirty="0"/>
            </a:p>
          </p:txBody>
        </p:sp>
        <p:sp>
          <p:nvSpPr>
            <p:cNvPr id="305" name="Line 70">
              <a:extLst>
                <a:ext uri="{FF2B5EF4-FFF2-40B4-BE49-F238E27FC236}">
                  <a16:creationId xmlns:a16="http://schemas.microsoft.com/office/drawing/2014/main" id="{625E0BC7-4B6A-423A-B4C7-78BA141237C2}"/>
                </a:ext>
              </a:extLst>
            </p:cNvPr>
            <p:cNvSpPr>
              <a:spLocks noChangeShapeType="1"/>
            </p:cNvSpPr>
            <p:nvPr/>
          </p:nvSpPr>
          <p:spPr bwMode="auto">
            <a:xfrm>
              <a:off x="1730096" y="3208108"/>
              <a:ext cx="0" cy="666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06" name="Freeform 71">
              <a:extLst>
                <a:ext uri="{FF2B5EF4-FFF2-40B4-BE49-F238E27FC236}">
                  <a16:creationId xmlns:a16="http://schemas.microsoft.com/office/drawing/2014/main" id="{5E925291-66AF-4F36-A48A-E67A702EED07}"/>
                </a:ext>
              </a:extLst>
            </p:cNvPr>
            <p:cNvSpPr>
              <a:spLocks/>
            </p:cNvSpPr>
            <p:nvPr/>
          </p:nvSpPr>
          <p:spPr bwMode="auto">
            <a:xfrm>
              <a:off x="1777721" y="3233508"/>
              <a:ext cx="38100" cy="34925"/>
            </a:xfrm>
            <a:custGeom>
              <a:avLst/>
              <a:gdLst>
                <a:gd name="T0" fmla="*/ 12 w 12"/>
                <a:gd name="T1" fmla="*/ 11 h 11"/>
                <a:gd name="T2" fmla="*/ 0 w 12"/>
                <a:gd name="T3" fmla="*/ 0 h 11"/>
              </a:gdLst>
              <a:ahLst/>
              <a:cxnLst>
                <a:cxn ang="0">
                  <a:pos x="T0" y="T1"/>
                </a:cxn>
                <a:cxn ang="0">
                  <a:pos x="T2" y="T3"/>
                </a:cxn>
              </a:cxnLst>
              <a:rect l="0" t="0" r="r" b="b"/>
              <a:pathLst>
                <a:path w="12" h="11">
                  <a:moveTo>
                    <a:pt x="12" y="11"/>
                  </a:moveTo>
                  <a:cubicBezTo>
                    <a:pt x="6" y="11"/>
                    <a:pt x="2" y="6"/>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07" name="Freeform 72">
              <a:extLst>
                <a:ext uri="{FF2B5EF4-FFF2-40B4-BE49-F238E27FC236}">
                  <a16:creationId xmlns:a16="http://schemas.microsoft.com/office/drawing/2014/main" id="{E87C5EC1-E5D7-4D34-8908-9F2DD8ED358F}"/>
                </a:ext>
              </a:extLst>
            </p:cNvPr>
            <p:cNvSpPr>
              <a:spLocks/>
            </p:cNvSpPr>
            <p:nvPr/>
          </p:nvSpPr>
          <p:spPr bwMode="auto">
            <a:xfrm>
              <a:off x="1815821" y="3233508"/>
              <a:ext cx="38100" cy="34925"/>
            </a:xfrm>
            <a:custGeom>
              <a:avLst/>
              <a:gdLst>
                <a:gd name="T0" fmla="*/ 0 w 12"/>
                <a:gd name="T1" fmla="*/ 11 h 11"/>
                <a:gd name="T2" fmla="*/ 12 w 12"/>
                <a:gd name="T3" fmla="*/ 0 h 11"/>
              </a:gdLst>
              <a:ahLst/>
              <a:cxnLst>
                <a:cxn ang="0">
                  <a:pos x="T0" y="T1"/>
                </a:cxn>
                <a:cxn ang="0">
                  <a:pos x="T2" y="T3"/>
                </a:cxn>
              </a:cxnLst>
              <a:rect l="0" t="0" r="r" b="b"/>
              <a:pathLst>
                <a:path w="12" h="11">
                  <a:moveTo>
                    <a:pt x="0" y="11"/>
                  </a:moveTo>
                  <a:cubicBezTo>
                    <a:pt x="6" y="11"/>
                    <a:pt x="10" y="6"/>
                    <a:pt x="12"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08" name="Freeform 73">
              <a:extLst>
                <a:ext uri="{FF2B5EF4-FFF2-40B4-BE49-F238E27FC236}">
                  <a16:creationId xmlns:a16="http://schemas.microsoft.com/office/drawing/2014/main" id="{F91FC195-3426-44FA-9D13-0679F7C1136C}"/>
                </a:ext>
              </a:extLst>
            </p:cNvPr>
            <p:cNvSpPr>
              <a:spLocks/>
            </p:cNvSpPr>
            <p:nvPr/>
          </p:nvSpPr>
          <p:spPr bwMode="auto">
            <a:xfrm>
              <a:off x="1853921" y="3211283"/>
              <a:ext cx="9525" cy="22225"/>
            </a:xfrm>
            <a:custGeom>
              <a:avLst/>
              <a:gdLst>
                <a:gd name="T0" fmla="*/ 0 w 3"/>
                <a:gd name="T1" fmla="*/ 7 h 7"/>
                <a:gd name="T2" fmla="*/ 3 w 3"/>
                <a:gd name="T3" fmla="*/ 3 h 7"/>
                <a:gd name="T4" fmla="*/ 1 w 3"/>
                <a:gd name="T5" fmla="*/ 0 h 7"/>
              </a:gdLst>
              <a:ahLst/>
              <a:cxnLst>
                <a:cxn ang="0">
                  <a:pos x="T0" y="T1"/>
                </a:cxn>
                <a:cxn ang="0">
                  <a:pos x="T2" y="T3"/>
                </a:cxn>
                <a:cxn ang="0">
                  <a:pos x="T4" y="T5"/>
                </a:cxn>
              </a:cxnLst>
              <a:rect l="0" t="0" r="r" b="b"/>
              <a:pathLst>
                <a:path w="3" h="7">
                  <a:moveTo>
                    <a:pt x="0" y="7"/>
                  </a:moveTo>
                  <a:cubicBezTo>
                    <a:pt x="2" y="7"/>
                    <a:pt x="3" y="5"/>
                    <a:pt x="3" y="3"/>
                  </a:cubicBezTo>
                  <a:cubicBezTo>
                    <a:pt x="3" y="1"/>
                    <a:pt x="2" y="0"/>
                    <a:pt x="1"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09" name="Freeform 74">
              <a:extLst>
                <a:ext uri="{FF2B5EF4-FFF2-40B4-BE49-F238E27FC236}">
                  <a16:creationId xmlns:a16="http://schemas.microsoft.com/office/drawing/2014/main" id="{707F06E9-94B4-48A3-AF6A-B7B1C3E49CC5}"/>
                </a:ext>
              </a:extLst>
            </p:cNvPr>
            <p:cNvSpPr>
              <a:spLocks/>
            </p:cNvSpPr>
            <p:nvPr/>
          </p:nvSpPr>
          <p:spPr bwMode="auto">
            <a:xfrm>
              <a:off x="1787246" y="3189058"/>
              <a:ext cx="41275" cy="25400"/>
            </a:xfrm>
            <a:custGeom>
              <a:avLst/>
              <a:gdLst>
                <a:gd name="T0" fmla="*/ 0 w 13"/>
                <a:gd name="T1" fmla="*/ 8 h 8"/>
                <a:gd name="T2" fmla="*/ 13 w 13"/>
                <a:gd name="T3" fmla="*/ 0 h 8"/>
              </a:gdLst>
              <a:ahLst/>
              <a:cxnLst>
                <a:cxn ang="0">
                  <a:pos x="T0" y="T1"/>
                </a:cxn>
                <a:cxn ang="0">
                  <a:pos x="T2" y="T3"/>
                </a:cxn>
              </a:cxnLst>
              <a:rect l="0" t="0" r="r" b="b"/>
              <a:pathLst>
                <a:path w="13" h="8">
                  <a:moveTo>
                    <a:pt x="0" y="8"/>
                  </a:moveTo>
                  <a:cubicBezTo>
                    <a:pt x="3" y="7"/>
                    <a:pt x="8" y="5"/>
                    <a:pt x="1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10" name="Freeform 75">
              <a:extLst>
                <a:ext uri="{FF2B5EF4-FFF2-40B4-BE49-F238E27FC236}">
                  <a16:creationId xmlns:a16="http://schemas.microsoft.com/office/drawing/2014/main" id="{3E08AA51-BA58-42BB-8E41-175D2AF900D7}"/>
                </a:ext>
              </a:extLst>
            </p:cNvPr>
            <p:cNvSpPr>
              <a:spLocks/>
            </p:cNvSpPr>
            <p:nvPr/>
          </p:nvSpPr>
          <p:spPr bwMode="auto">
            <a:xfrm>
              <a:off x="1755496" y="3185883"/>
              <a:ext cx="38100" cy="85725"/>
            </a:xfrm>
            <a:custGeom>
              <a:avLst/>
              <a:gdLst>
                <a:gd name="T0" fmla="*/ 5 w 12"/>
                <a:gd name="T1" fmla="*/ 0 h 27"/>
                <a:gd name="T2" fmla="*/ 3 w 12"/>
                <a:gd name="T3" fmla="*/ 13 h 27"/>
                <a:gd name="T4" fmla="*/ 0 w 12"/>
                <a:gd name="T5" fmla="*/ 22 h 27"/>
                <a:gd name="T6" fmla="*/ 12 w 12"/>
                <a:gd name="T7" fmla="*/ 23 h 27"/>
              </a:gdLst>
              <a:ahLst/>
              <a:cxnLst>
                <a:cxn ang="0">
                  <a:pos x="T0" y="T1"/>
                </a:cxn>
                <a:cxn ang="0">
                  <a:pos x="T2" y="T3"/>
                </a:cxn>
                <a:cxn ang="0">
                  <a:pos x="T4" y="T5"/>
                </a:cxn>
                <a:cxn ang="0">
                  <a:pos x="T6" y="T7"/>
                </a:cxn>
              </a:cxnLst>
              <a:rect l="0" t="0" r="r" b="b"/>
              <a:pathLst>
                <a:path w="12" h="27">
                  <a:moveTo>
                    <a:pt x="5" y="0"/>
                  </a:moveTo>
                  <a:cubicBezTo>
                    <a:pt x="3" y="4"/>
                    <a:pt x="2" y="10"/>
                    <a:pt x="3" y="13"/>
                  </a:cubicBezTo>
                  <a:cubicBezTo>
                    <a:pt x="5" y="21"/>
                    <a:pt x="0" y="22"/>
                    <a:pt x="0" y="22"/>
                  </a:cubicBezTo>
                  <a:cubicBezTo>
                    <a:pt x="7" y="27"/>
                    <a:pt x="12" y="23"/>
                    <a:pt x="12" y="2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11" name="Freeform 76">
              <a:extLst>
                <a:ext uri="{FF2B5EF4-FFF2-40B4-BE49-F238E27FC236}">
                  <a16:creationId xmlns:a16="http://schemas.microsoft.com/office/drawing/2014/main" id="{C75ED78A-02AD-4C6B-A6FA-9687AD3825BE}"/>
                </a:ext>
              </a:extLst>
            </p:cNvPr>
            <p:cNvSpPr>
              <a:spLocks/>
            </p:cNvSpPr>
            <p:nvPr/>
          </p:nvSpPr>
          <p:spPr bwMode="auto">
            <a:xfrm>
              <a:off x="1787246" y="3160483"/>
              <a:ext cx="85725" cy="107950"/>
            </a:xfrm>
            <a:custGeom>
              <a:avLst/>
              <a:gdLst>
                <a:gd name="T0" fmla="*/ 16 w 27"/>
                <a:gd name="T1" fmla="*/ 32 h 34"/>
                <a:gd name="T2" fmla="*/ 27 w 27"/>
                <a:gd name="T3" fmla="*/ 30 h 34"/>
                <a:gd name="T4" fmla="*/ 24 w 27"/>
                <a:gd name="T5" fmla="*/ 21 h 34"/>
                <a:gd name="T6" fmla="*/ 8 w 27"/>
                <a:gd name="T7" fmla="*/ 0 h 34"/>
                <a:gd name="T8" fmla="*/ 8 w 27"/>
                <a:gd name="T9" fmla="*/ 0 h 34"/>
                <a:gd name="T10" fmla="*/ 0 w 27"/>
                <a:gd name="T11" fmla="*/ 2 h 34"/>
              </a:gdLst>
              <a:ahLst/>
              <a:cxnLst>
                <a:cxn ang="0">
                  <a:pos x="T0" y="T1"/>
                </a:cxn>
                <a:cxn ang="0">
                  <a:pos x="T2" y="T3"/>
                </a:cxn>
                <a:cxn ang="0">
                  <a:pos x="T4" y="T5"/>
                </a:cxn>
                <a:cxn ang="0">
                  <a:pos x="T6" y="T7"/>
                </a:cxn>
                <a:cxn ang="0">
                  <a:pos x="T8" y="T9"/>
                </a:cxn>
                <a:cxn ang="0">
                  <a:pos x="T10" y="T11"/>
                </a:cxn>
              </a:cxnLst>
              <a:rect l="0" t="0" r="r" b="b"/>
              <a:pathLst>
                <a:path w="27" h="34">
                  <a:moveTo>
                    <a:pt x="16" y="32"/>
                  </a:moveTo>
                  <a:cubicBezTo>
                    <a:pt x="18" y="33"/>
                    <a:pt x="22" y="34"/>
                    <a:pt x="27" y="30"/>
                  </a:cubicBezTo>
                  <a:cubicBezTo>
                    <a:pt x="27" y="30"/>
                    <a:pt x="22" y="29"/>
                    <a:pt x="24" y="21"/>
                  </a:cubicBezTo>
                  <a:cubicBezTo>
                    <a:pt x="26" y="14"/>
                    <a:pt x="21" y="0"/>
                    <a:pt x="8" y="0"/>
                  </a:cubicBezTo>
                  <a:cubicBezTo>
                    <a:pt x="8" y="0"/>
                    <a:pt x="8" y="0"/>
                    <a:pt x="8" y="0"/>
                  </a:cubicBezTo>
                  <a:cubicBezTo>
                    <a:pt x="5" y="0"/>
                    <a:pt x="2" y="0"/>
                    <a:pt x="0" y="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12" name="Freeform 77">
              <a:extLst>
                <a:ext uri="{FF2B5EF4-FFF2-40B4-BE49-F238E27FC236}">
                  <a16:creationId xmlns:a16="http://schemas.microsoft.com/office/drawing/2014/main" id="{29103C0A-A195-4289-8553-22B2EE588349}"/>
                </a:ext>
              </a:extLst>
            </p:cNvPr>
            <p:cNvSpPr>
              <a:spLocks/>
            </p:cNvSpPr>
            <p:nvPr/>
          </p:nvSpPr>
          <p:spPr bwMode="auto">
            <a:xfrm>
              <a:off x="1863446" y="3141433"/>
              <a:ext cx="34925" cy="34925"/>
            </a:xfrm>
            <a:custGeom>
              <a:avLst/>
              <a:gdLst>
                <a:gd name="T0" fmla="*/ 11 w 11"/>
                <a:gd name="T1" fmla="*/ 11 h 11"/>
                <a:gd name="T2" fmla="*/ 0 w 11"/>
                <a:gd name="T3" fmla="*/ 0 h 11"/>
              </a:gdLst>
              <a:ahLst/>
              <a:cxnLst>
                <a:cxn ang="0">
                  <a:pos x="T0" y="T1"/>
                </a:cxn>
                <a:cxn ang="0">
                  <a:pos x="T2" y="T3"/>
                </a:cxn>
              </a:cxnLst>
              <a:rect l="0" t="0" r="r" b="b"/>
              <a:pathLst>
                <a:path w="11" h="11">
                  <a:moveTo>
                    <a:pt x="11" y="11"/>
                  </a:moveTo>
                  <a:cubicBezTo>
                    <a:pt x="6" y="11"/>
                    <a:pt x="2" y="6"/>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13" name="Freeform 78">
              <a:extLst>
                <a:ext uri="{FF2B5EF4-FFF2-40B4-BE49-F238E27FC236}">
                  <a16:creationId xmlns:a16="http://schemas.microsoft.com/office/drawing/2014/main" id="{65BDB1AB-271B-47AC-94E0-BEA6388D2978}"/>
                </a:ext>
              </a:extLst>
            </p:cNvPr>
            <p:cNvSpPr>
              <a:spLocks/>
            </p:cNvSpPr>
            <p:nvPr/>
          </p:nvSpPr>
          <p:spPr bwMode="auto">
            <a:xfrm>
              <a:off x="1901546" y="3141433"/>
              <a:ext cx="38100" cy="34925"/>
            </a:xfrm>
            <a:custGeom>
              <a:avLst/>
              <a:gdLst>
                <a:gd name="T0" fmla="*/ 0 w 12"/>
                <a:gd name="T1" fmla="*/ 11 h 11"/>
                <a:gd name="T2" fmla="*/ 12 w 12"/>
                <a:gd name="T3" fmla="*/ 0 h 11"/>
              </a:gdLst>
              <a:ahLst/>
              <a:cxnLst>
                <a:cxn ang="0">
                  <a:pos x="T0" y="T1"/>
                </a:cxn>
                <a:cxn ang="0">
                  <a:pos x="T2" y="T3"/>
                </a:cxn>
              </a:cxnLst>
              <a:rect l="0" t="0" r="r" b="b"/>
              <a:pathLst>
                <a:path w="12" h="11">
                  <a:moveTo>
                    <a:pt x="0" y="11"/>
                  </a:moveTo>
                  <a:cubicBezTo>
                    <a:pt x="5" y="11"/>
                    <a:pt x="10" y="6"/>
                    <a:pt x="12"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14" name="Freeform 79">
              <a:extLst>
                <a:ext uri="{FF2B5EF4-FFF2-40B4-BE49-F238E27FC236}">
                  <a16:creationId xmlns:a16="http://schemas.microsoft.com/office/drawing/2014/main" id="{75039813-41FE-4D88-BC23-914A03601BE3}"/>
                </a:ext>
              </a:extLst>
            </p:cNvPr>
            <p:cNvSpPr>
              <a:spLocks/>
            </p:cNvSpPr>
            <p:nvPr/>
          </p:nvSpPr>
          <p:spPr bwMode="auto">
            <a:xfrm>
              <a:off x="1939646" y="3119208"/>
              <a:ext cx="9525" cy="22225"/>
            </a:xfrm>
            <a:custGeom>
              <a:avLst/>
              <a:gdLst>
                <a:gd name="T0" fmla="*/ 0 w 3"/>
                <a:gd name="T1" fmla="*/ 7 h 7"/>
                <a:gd name="T2" fmla="*/ 3 w 3"/>
                <a:gd name="T3" fmla="*/ 3 h 7"/>
                <a:gd name="T4" fmla="*/ 0 w 3"/>
                <a:gd name="T5" fmla="*/ 0 h 7"/>
              </a:gdLst>
              <a:ahLst/>
              <a:cxnLst>
                <a:cxn ang="0">
                  <a:pos x="T0" y="T1"/>
                </a:cxn>
                <a:cxn ang="0">
                  <a:pos x="T2" y="T3"/>
                </a:cxn>
                <a:cxn ang="0">
                  <a:pos x="T4" y="T5"/>
                </a:cxn>
              </a:cxnLst>
              <a:rect l="0" t="0" r="r" b="b"/>
              <a:pathLst>
                <a:path w="3" h="7">
                  <a:moveTo>
                    <a:pt x="0" y="7"/>
                  </a:moveTo>
                  <a:cubicBezTo>
                    <a:pt x="2" y="7"/>
                    <a:pt x="3" y="5"/>
                    <a:pt x="3" y="3"/>
                  </a:cubicBezTo>
                  <a:cubicBezTo>
                    <a:pt x="3" y="2"/>
                    <a:pt x="2"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15" name="Freeform 80">
              <a:extLst>
                <a:ext uri="{FF2B5EF4-FFF2-40B4-BE49-F238E27FC236}">
                  <a16:creationId xmlns:a16="http://schemas.microsoft.com/office/drawing/2014/main" id="{08BA3112-8DC1-4C01-A3E4-594B4005D8FC}"/>
                </a:ext>
              </a:extLst>
            </p:cNvPr>
            <p:cNvSpPr>
              <a:spLocks/>
            </p:cNvSpPr>
            <p:nvPr/>
          </p:nvSpPr>
          <p:spPr bwMode="auto">
            <a:xfrm>
              <a:off x="1879321" y="3095395"/>
              <a:ext cx="41275" cy="26988"/>
            </a:xfrm>
            <a:custGeom>
              <a:avLst/>
              <a:gdLst>
                <a:gd name="T0" fmla="*/ 13 w 13"/>
                <a:gd name="T1" fmla="*/ 8 h 8"/>
                <a:gd name="T2" fmla="*/ 0 w 13"/>
                <a:gd name="T3" fmla="*/ 0 h 8"/>
              </a:gdLst>
              <a:ahLst/>
              <a:cxnLst>
                <a:cxn ang="0">
                  <a:pos x="T0" y="T1"/>
                </a:cxn>
                <a:cxn ang="0">
                  <a:pos x="T2" y="T3"/>
                </a:cxn>
              </a:cxnLst>
              <a:rect l="0" t="0" r="r" b="b"/>
              <a:pathLst>
                <a:path w="13" h="8">
                  <a:moveTo>
                    <a:pt x="13" y="8"/>
                  </a:moveTo>
                  <a:cubicBezTo>
                    <a:pt x="10" y="7"/>
                    <a:pt x="5" y="6"/>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16" name="Freeform 81">
              <a:extLst>
                <a:ext uri="{FF2B5EF4-FFF2-40B4-BE49-F238E27FC236}">
                  <a16:creationId xmlns:a16="http://schemas.microsoft.com/office/drawing/2014/main" id="{48DBAFF0-5823-4D46-828E-DFC7F834BE23}"/>
                </a:ext>
              </a:extLst>
            </p:cNvPr>
            <p:cNvSpPr>
              <a:spLocks/>
            </p:cNvSpPr>
            <p:nvPr/>
          </p:nvSpPr>
          <p:spPr bwMode="auto">
            <a:xfrm>
              <a:off x="1841221" y="3092220"/>
              <a:ext cx="38100" cy="87313"/>
            </a:xfrm>
            <a:custGeom>
              <a:avLst/>
              <a:gdLst>
                <a:gd name="T0" fmla="*/ 5 w 12"/>
                <a:gd name="T1" fmla="*/ 0 h 27"/>
                <a:gd name="T2" fmla="*/ 3 w 12"/>
                <a:gd name="T3" fmla="*/ 13 h 27"/>
                <a:gd name="T4" fmla="*/ 0 w 12"/>
                <a:gd name="T5" fmla="*/ 22 h 27"/>
                <a:gd name="T6" fmla="*/ 12 w 12"/>
                <a:gd name="T7" fmla="*/ 23 h 27"/>
              </a:gdLst>
              <a:ahLst/>
              <a:cxnLst>
                <a:cxn ang="0">
                  <a:pos x="T0" y="T1"/>
                </a:cxn>
                <a:cxn ang="0">
                  <a:pos x="T2" y="T3"/>
                </a:cxn>
                <a:cxn ang="0">
                  <a:pos x="T4" y="T5"/>
                </a:cxn>
                <a:cxn ang="0">
                  <a:pos x="T6" y="T7"/>
                </a:cxn>
              </a:cxnLst>
              <a:rect l="0" t="0" r="r" b="b"/>
              <a:pathLst>
                <a:path w="12" h="27">
                  <a:moveTo>
                    <a:pt x="5" y="0"/>
                  </a:moveTo>
                  <a:cubicBezTo>
                    <a:pt x="3" y="5"/>
                    <a:pt x="2" y="10"/>
                    <a:pt x="3" y="13"/>
                  </a:cubicBezTo>
                  <a:cubicBezTo>
                    <a:pt x="5" y="21"/>
                    <a:pt x="0" y="22"/>
                    <a:pt x="0" y="22"/>
                  </a:cubicBezTo>
                  <a:cubicBezTo>
                    <a:pt x="7" y="27"/>
                    <a:pt x="12" y="23"/>
                    <a:pt x="12" y="2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sp>
          <p:nvSpPr>
            <p:cNvPr id="317" name="Freeform 82">
              <a:extLst>
                <a:ext uri="{FF2B5EF4-FFF2-40B4-BE49-F238E27FC236}">
                  <a16:creationId xmlns:a16="http://schemas.microsoft.com/office/drawing/2014/main" id="{77C0042D-D30A-4C6D-AA46-350807166AAF}"/>
                </a:ext>
              </a:extLst>
            </p:cNvPr>
            <p:cNvSpPr>
              <a:spLocks/>
            </p:cNvSpPr>
            <p:nvPr/>
          </p:nvSpPr>
          <p:spPr bwMode="auto">
            <a:xfrm>
              <a:off x="1872971" y="3066820"/>
              <a:ext cx="85725" cy="109538"/>
            </a:xfrm>
            <a:custGeom>
              <a:avLst/>
              <a:gdLst>
                <a:gd name="T0" fmla="*/ 16 w 27"/>
                <a:gd name="T1" fmla="*/ 32 h 34"/>
                <a:gd name="T2" fmla="*/ 27 w 27"/>
                <a:gd name="T3" fmla="*/ 30 h 34"/>
                <a:gd name="T4" fmla="*/ 24 w 27"/>
                <a:gd name="T5" fmla="*/ 21 h 34"/>
                <a:gd name="T6" fmla="*/ 8 w 27"/>
                <a:gd name="T7" fmla="*/ 0 h 34"/>
                <a:gd name="T8" fmla="*/ 8 w 27"/>
                <a:gd name="T9" fmla="*/ 0 h 34"/>
                <a:gd name="T10" fmla="*/ 0 w 27"/>
                <a:gd name="T11" fmla="*/ 2 h 34"/>
              </a:gdLst>
              <a:ahLst/>
              <a:cxnLst>
                <a:cxn ang="0">
                  <a:pos x="T0" y="T1"/>
                </a:cxn>
                <a:cxn ang="0">
                  <a:pos x="T2" y="T3"/>
                </a:cxn>
                <a:cxn ang="0">
                  <a:pos x="T4" y="T5"/>
                </a:cxn>
                <a:cxn ang="0">
                  <a:pos x="T6" y="T7"/>
                </a:cxn>
                <a:cxn ang="0">
                  <a:pos x="T8" y="T9"/>
                </a:cxn>
                <a:cxn ang="0">
                  <a:pos x="T10" y="T11"/>
                </a:cxn>
              </a:cxnLst>
              <a:rect l="0" t="0" r="r" b="b"/>
              <a:pathLst>
                <a:path w="27" h="34">
                  <a:moveTo>
                    <a:pt x="16" y="32"/>
                  </a:moveTo>
                  <a:cubicBezTo>
                    <a:pt x="18" y="33"/>
                    <a:pt x="22" y="34"/>
                    <a:pt x="27" y="30"/>
                  </a:cubicBezTo>
                  <a:cubicBezTo>
                    <a:pt x="27" y="30"/>
                    <a:pt x="22" y="29"/>
                    <a:pt x="24" y="21"/>
                  </a:cubicBezTo>
                  <a:cubicBezTo>
                    <a:pt x="26" y="14"/>
                    <a:pt x="20" y="0"/>
                    <a:pt x="8" y="0"/>
                  </a:cubicBezTo>
                  <a:cubicBezTo>
                    <a:pt x="8" y="0"/>
                    <a:pt x="8" y="0"/>
                    <a:pt x="8" y="0"/>
                  </a:cubicBezTo>
                  <a:cubicBezTo>
                    <a:pt x="5" y="0"/>
                    <a:pt x="2" y="1"/>
                    <a:pt x="0" y="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2000" dirty="0"/>
            </a:p>
          </p:txBody>
        </p:sp>
      </p:grpSp>
      <p:grpSp>
        <p:nvGrpSpPr>
          <p:cNvPr id="318" name="Groupe 317">
            <a:extLst>
              <a:ext uri="{FF2B5EF4-FFF2-40B4-BE49-F238E27FC236}">
                <a16:creationId xmlns:a16="http://schemas.microsoft.com/office/drawing/2014/main" id="{8D965551-76D9-4AC0-B10A-780E53CAACAC}"/>
              </a:ext>
            </a:extLst>
          </p:cNvPr>
          <p:cNvGrpSpPr/>
          <p:nvPr/>
        </p:nvGrpSpPr>
        <p:grpSpPr>
          <a:xfrm>
            <a:off x="1345377" y="3828612"/>
            <a:ext cx="2426235" cy="1086239"/>
            <a:chOff x="5702573" y="1307126"/>
            <a:chExt cx="2426235" cy="1086238"/>
          </a:xfrm>
        </p:grpSpPr>
        <p:sp>
          <p:nvSpPr>
            <p:cNvPr id="319" name="Shape 190">
              <a:extLst>
                <a:ext uri="{FF2B5EF4-FFF2-40B4-BE49-F238E27FC236}">
                  <a16:creationId xmlns:a16="http://schemas.microsoft.com/office/drawing/2014/main" id="{201447A1-B7F9-4FA4-8160-57E7462C28DA}"/>
                </a:ext>
              </a:extLst>
            </p:cNvPr>
            <p:cNvSpPr txBox="1">
              <a:spLocks/>
            </p:cNvSpPr>
            <p:nvPr/>
          </p:nvSpPr>
          <p:spPr>
            <a:xfrm>
              <a:off x="5776626" y="1307126"/>
              <a:ext cx="2352182" cy="830996"/>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r>
                <a:rPr lang="fr-FR" sz="5400" spc="-351" dirty="0">
                  <a:solidFill>
                    <a:schemeClr val="bg2"/>
                  </a:solidFill>
                  <a:latin typeface="+mj-lt"/>
                  <a:ea typeface="Cabin"/>
                  <a:cs typeface="Cabin"/>
                  <a:sym typeface="Cabin"/>
                </a:rPr>
                <a:t>+ 20 200</a:t>
              </a:r>
              <a:endParaRPr lang="en" sz="5400" spc="-351" dirty="0">
                <a:solidFill>
                  <a:schemeClr val="bg2"/>
                </a:solidFill>
                <a:latin typeface="+mj-lt"/>
                <a:ea typeface="Cabin"/>
                <a:cs typeface="Cabin"/>
                <a:sym typeface="Cabin"/>
              </a:endParaRPr>
            </a:p>
          </p:txBody>
        </p:sp>
        <p:sp>
          <p:nvSpPr>
            <p:cNvPr id="320" name="Shape 190">
              <a:extLst>
                <a:ext uri="{FF2B5EF4-FFF2-40B4-BE49-F238E27FC236}">
                  <a16:creationId xmlns:a16="http://schemas.microsoft.com/office/drawing/2014/main" id="{5F53C786-B549-40B3-A203-60271F6B3BF0}"/>
                </a:ext>
              </a:extLst>
            </p:cNvPr>
            <p:cNvSpPr txBox="1">
              <a:spLocks/>
            </p:cNvSpPr>
            <p:nvPr/>
          </p:nvSpPr>
          <p:spPr>
            <a:xfrm>
              <a:off x="5702573" y="2059939"/>
              <a:ext cx="2368185" cy="333425"/>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lnSpc>
                  <a:spcPts val="1300"/>
                </a:lnSpc>
              </a:pPr>
              <a:r>
                <a:rPr lang="fr-FR" sz="1400" cap="none" dirty="0">
                  <a:solidFill>
                    <a:srgbClr val="000000"/>
                  </a:solidFill>
                  <a:ea typeface="Cabin"/>
                  <a:cs typeface="Cabin"/>
                  <a:sym typeface="Cabin"/>
                </a:rPr>
                <a:t>sites marchands actifs</a:t>
              </a:r>
              <a:r>
                <a:rPr lang="en" sz="1400" cap="none" dirty="0">
                  <a:solidFill>
                    <a:srgbClr val="000000"/>
                  </a:solidFill>
                  <a:ea typeface="Cabin"/>
                  <a:cs typeface="Cabin"/>
                  <a:sym typeface="Cabin"/>
                </a:rPr>
                <a:t>, soit </a:t>
              </a:r>
              <a:r>
                <a:rPr lang="en" sz="1400" cap="none" dirty="0">
                  <a:solidFill>
                    <a:schemeClr val="bg2"/>
                  </a:solidFill>
                  <a:ea typeface="Cabin"/>
                  <a:cs typeface="Cabin"/>
                  <a:sym typeface="Cabin"/>
                </a:rPr>
                <a:t>+11% </a:t>
              </a:r>
              <a:r>
                <a:rPr lang="en" sz="1400" cap="none" dirty="0">
                  <a:solidFill>
                    <a:srgbClr val="000000"/>
                  </a:solidFill>
                  <a:ea typeface="Cabin"/>
                  <a:cs typeface="Cabin"/>
                  <a:sym typeface="Cabin"/>
                </a:rPr>
                <a:t>sur l’année (200 100)</a:t>
              </a:r>
              <a:endParaRPr lang="fr-FR" sz="1400" cap="none" dirty="0">
                <a:solidFill>
                  <a:srgbClr val="000000"/>
                </a:solidFill>
                <a:ea typeface="Cabin"/>
                <a:cs typeface="Cabin"/>
                <a:sym typeface="Cabin"/>
              </a:endParaRPr>
            </a:p>
          </p:txBody>
        </p:sp>
      </p:grpSp>
      <p:grpSp>
        <p:nvGrpSpPr>
          <p:cNvPr id="321" name="Groupe 320">
            <a:extLst>
              <a:ext uri="{FF2B5EF4-FFF2-40B4-BE49-F238E27FC236}">
                <a16:creationId xmlns:a16="http://schemas.microsoft.com/office/drawing/2014/main" id="{0FC7ABB0-B1C5-4731-A79C-564E1839D68F}"/>
              </a:ext>
            </a:extLst>
          </p:cNvPr>
          <p:cNvGrpSpPr/>
          <p:nvPr/>
        </p:nvGrpSpPr>
        <p:grpSpPr>
          <a:xfrm>
            <a:off x="374940" y="3989397"/>
            <a:ext cx="733255" cy="680300"/>
            <a:chOff x="1336675" y="1316038"/>
            <a:chExt cx="503238" cy="487363"/>
          </a:xfrm>
        </p:grpSpPr>
        <p:grpSp>
          <p:nvGrpSpPr>
            <p:cNvPr id="322" name="Groupe 321">
              <a:extLst>
                <a:ext uri="{FF2B5EF4-FFF2-40B4-BE49-F238E27FC236}">
                  <a16:creationId xmlns:a16="http://schemas.microsoft.com/office/drawing/2014/main" id="{13371548-5949-4B95-9727-EE8E6966DC1D}"/>
                </a:ext>
              </a:extLst>
            </p:cNvPr>
            <p:cNvGrpSpPr/>
            <p:nvPr/>
          </p:nvGrpSpPr>
          <p:grpSpPr>
            <a:xfrm>
              <a:off x="1336675" y="1460501"/>
              <a:ext cx="381000" cy="342900"/>
              <a:chOff x="1336675" y="1460501"/>
              <a:chExt cx="381000" cy="342900"/>
            </a:xfrm>
          </p:grpSpPr>
          <p:sp>
            <p:nvSpPr>
              <p:cNvPr id="335" name="Freeform 43">
                <a:extLst>
                  <a:ext uri="{FF2B5EF4-FFF2-40B4-BE49-F238E27FC236}">
                    <a16:creationId xmlns:a16="http://schemas.microsoft.com/office/drawing/2014/main" id="{328A6E5D-8693-4666-AB09-A8D1C93A39FE}"/>
                  </a:ext>
                </a:extLst>
              </p:cNvPr>
              <p:cNvSpPr>
                <a:spLocks/>
              </p:cNvSpPr>
              <p:nvPr/>
            </p:nvSpPr>
            <p:spPr bwMode="auto">
              <a:xfrm>
                <a:off x="1530350" y="1460501"/>
                <a:ext cx="187325" cy="288925"/>
              </a:xfrm>
              <a:custGeom>
                <a:avLst/>
                <a:gdLst>
                  <a:gd name="T0" fmla="*/ 82 w 106"/>
                  <a:gd name="T1" fmla="*/ 0 h 156"/>
                  <a:gd name="T2" fmla="*/ 93 w 106"/>
                  <a:gd name="T3" fmla="*/ 0 h 156"/>
                  <a:gd name="T4" fmla="*/ 106 w 106"/>
                  <a:gd name="T5" fmla="*/ 13 h 156"/>
                  <a:gd name="T6" fmla="*/ 106 w 106"/>
                  <a:gd name="T7" fmla="*/ 143 h 156"/>
                  <a:gd name="T8" fmla="*/ 93 w 106"/>
                  <a:gd name="T9" fmla="*/ 156 h 156"/>
                  <a:gd name="T10" fmla="*/ 0 w 106"/>
                  <a:gd name="T11" fmla="*/ 156 h 156"/>
                </a:gdLst>
                <a:ahLst/>
                <a:cxnLst>
                  <a:cxn ang="0">
                    <a:pos x="T0" y="T1"/>
                  </a:cxn>
                  <a:cxn ang="0">
                    <a:pos x="T2" y="T3"/>
                  </a:cxn>
                  <a:cxn ang="0">
                    <a:pos x="T4" y="T5"/>
                  </a:cxn>
                  <a:cxn ang="0">
                    <a:pos x="T6" y="T7"/>
                  </a:cxn>
                  <a:cxn ang="0">
                    <a:pos x="T8" y="T9"/>
                  </a:cxn>
                  <a:cxn ang="0">
                    <a:pos x="T10" y="T11"/>
                  </a:cxn>
                </a:cxnLst>
                <a:rect l="0" t="0" r="r" b="b"/>
                <a:pathLst>
                  <a:path w="106" h="156">
                    <a:moveTo>
                      <a:pt x="82" y="0"/>
                    </a:moveTo>
                    <a:cubicBezTo>
                      <a:pt x="93" y="0"/>
                      <a:pt x="93" y="0"/>
                      <a:pt x="93" y="0"/>
                    </a:cubicBezTo>
                    <a:cubicBezTo>
                      <a:pt x="100" y="0"/>
                      <a:pt x="106" y="6"/>
                      <a:pt x="106" y="13"/>
                    </a:cubicBezTo>
                    <a:cubicBezTo>
                      <a:pt x="106" y="143"/>
                      <a:pt x="106" y="143"/>
                      <a:pt x="106" y="143"/>
                    </a:cubicBezTo>
                    <a:cubicBezTo>
                      <a:pt x="106" y="150"/>
                      <a:pt x="100" y="156"/>
                      <a:pt x="93" y="156"/>
                    </a:cubicBezTo>
                    <a:cubicBezTo>
                      <a:pt x="0" y="156"/>
                      <a:pt x="0" y="156"/>
                      <a:pt x="0" y="156"/>
                    </a:cubicBezTo>
                  </a:path>
                </a:pathLst>
              </a:cu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36" name="Freeform 44">
                <a:extLst>
                  <a:ext uri="{FF2B5EF4-FFF2-40B4-BE49-F238E27FC236}">
                    <a16:creationId xmlns:a16="http://schemas.microsoft.com/office/drawing/2014/main" id="{82CA18B4-84B1-46E0-A159-B8810D8309B3}"/>
                  </a:ext>
                </a:extLst>
              </p:cNvPr>
              <p:cNvSpPr>
                <a:spLocks/>
              </p:cNvSpPr>
              <p:nvPr/>
            </p:nvSpPr>
            <p:spPr bwMode="auto">
              <a:xfrm>
                <a:off x="1336675" y="1460501"/>
                <a:ext cx="317500" cy="288925"/>
              </a:xfrm>
              <a:custGeom>
                <a:avLst/>
                <a:gdLst>
                  <a:gd name="T0" fmla="*/ 96 w 179"/>
                  <a:gd name="T1" fmla="*/ 156 h 156"/>
                  <a:gd name="T2" fmla="*/ 12 w 179"/>
                  <a:gd name="T3" fmla="*/ 156 h 156"/>
                  <a:gd name="T4" fmla="*/ 0 w 179"/>
                  <a:gd name="T5" fmla="*/ 143 h 156"/>
                  <a:gd name="T6" fmla="*/ 0 w 179"/>
                  <a:gd name="T7" fmla="*/ 13 h 156"/>
                  <a:gd name="T8" fmla="*/ 12 w 179"/>
                  <a:gd name="T9" fmla="*/ 0 h 156"/>
                  <a:gd name="T10" fmla="*/ 179 w 179"/>
                  <a:gd name="T11" fmla="*/ 0 h 156"/>
                </a:gdLst>
                <a:ahLst/>
                <a:cxnLst>
                  <a:cxn ang="0">
                    <a:pos x="T0" y="T1"/>
                  </a:cxn>
                  <a:cxn ang="0">
                    <a:pos x="T2" y="T3"/>
                  </a:cxn>
                  <a:cxn ang="0">
                    <a:pos x="T4" y="T5"/>
                  </a:cxn>
                  <a:cxn ang="0">
                    <a:pos x="T6" y="T7"/>
                  </a:cxn>
                  <a:cxn ang="0">
                    <a:pos x="T8" y="T9"/>
                  </a:cxn>
                  <a:cxn ang="0">
                    <a:pos x="T10" y="T11"/>
                  </a:cxn>
                </a:cxnLst>
                <a:rect l="0" t="0" r="r" b="b"/>
                <a:pathLst>
                  <a:path w="179" h="156">
                    <a:moveTo>
                      <a:pt x="96" y="156"/>
                    </a:moveTo>
                    <a:cubicBezTo>
                      <a:pt x="12" y="156"/>
                      <a:pt x="12" y="156"/>
                      <a:pt x="12" y="156"/>
                    </a:cubicBezTo>
                    <a:cubicBezTo>
                      <a:pt x="6" y="156"/>
                      <a:pt x="0" y="150"/>
                      <a:pt x="0" y="143"/>
                    </a:cubicBezTo>
                    <a:cubicBezTo>
                      <a:pt x="0" y="13"/>
                      <a:pt x="0" y="13"/>
                      <a:pt x="0" y="13"/>
                    </a:cubicBezTo>
                    <a:cubicBezTo>
                      <a:pt x="0" y="6"/>
                      <a:pt x="6" y="0"/>
                      <a:pt x="12" y="0"/>
                    </a:cubicBezTo>
                    <a:cubicBezTo>
                      <a:pt x="179" y="0"/>
                      <a:pt x="179" y="0"/>
                      <a:pt x="179" y="0"/>
                    </a:cubicBezTo>
                  </a:path>
                </a:pathLst>
              </a:cu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37" name="Line 45">
                <a:extLst>
                  <a:ext uri="{FF2B5EF4-FFF2-40B4-BE49-F238E27FC236}">
                    <a16:creationId xmlns:a16="http://schemas.microsoft.com/office/drawing/2014/main" id="{B9679502-BE4F-472A-A986-AC91DFE5F6AC}"/>
                  </a:ext>
                </a:extLst>
              </p:cNvPr>
              <p:cNvSpPr>
                <a:spLocks noChangeShapeType="1"/>
              </p:cNvSpPr>
              <p:nvPr/>
            </p:nvSpPr>
            <p:spPr bwMode="auto">
              <a:xfrm>
                <a:off x="1339850" y="1689101"/>
                <a:ext cx="355600" cy="0"/>
              </a:xfrm>
              <a:prstGeom prst="line">
                <a:avLst/>
              </a:pr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38" name="Line 46">
                <a:extLst>
                  <a:ext uri="{FF2B5EF4-FFF2-40B4-BE49-F238E27FC236}">
                    <a16:creationId xmlns:a16="http://schemas.microsoft.com/office/drawing/2014/main" id="{B1201182-7110-44A7-AF16-B884B9E561AA}"/>
                  </a:ext>
                </a:extLst>
              </p:cNvPr>
              <p:cNvSpPr>
                <a:spLocks noChangeShapeType="1"/>
              </p:cNvSpPr>
              <p:nvPr/>
            </p:nvSpPr>
            <p:spPr bwMode="auto">
              <a:xfrm flipH="1">
                <a:off x="1420813" y="1803401"/>
                <a:ext cx="203200" cy="0"/>
              </a:xfrm>
              <a:prstGeom prst="line">
                <a:avLst/>
              </a:pr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39" name="Line 47">
                <a:extLst>
                  <a:ext uri="{FF2B5EF4-FFF2-40B4-BE49-F238E27FC236}">
                    <a16:creationId xmlns:a16="http://schemas.microsoft.com/office/drawing/2014/main" id="{5B45CA3C-BACD-4A57-B110-943EEDC5429E}"/>
                  </a:ext>
                </a:extLst>
              </p:cNvPr>
              <p:cNvSpPr>
                <a:spLocks noChangeShapeType="1"/>
              </p:cNvSpPr>
              <p:nvPr/>
            </p:nvSpPr>
            <p:spPr bwMode="auto">
              <a:xfrm flipH="1">
                <a:off x="1651000" y="1803401"/>
                <a:ext cx="9525" cy="0"/>
              </a:xfrm>
              <a:prstGeom prst="line">
                <a:avLst/>
              </a:pr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40" name="Freeform 48">
                <a:extLst>
                  <a:ext uri="{FF2B5EF4-FFF2-40B4-BE49-F238E27FC236}">
                    <a16:creationId xmlns:a16="http://schemas.microsoft.com/office/drawing/2014/main" id="{C69E4127-8FC4-4BBF-9546-3DCEB268847C}"/>
                  </a:ext>
                </a:extLst>
              </p:cNvPr>
              <p:cNvSpPr>
                <a:spLocks/>
              </p:cNvSpPr>
              <p:nvPr/>
            </p:nvSpPr>
            <p:spPr bwMode="auto">
              <a:xfrm>
                <a:off x="1463675" y="1749426"/>
                <a:ext cx="23812" cy="53975"/>
              </a:xfrm>
              <a:custGeom>
                <a:avLst/>
                <a:gdLst>
                  <a:gd name="T0" fmla="*/ 12 w 14"/>
                  <a:gd name="T1" fmla="*/ 0 h 29"/>
                  <a:gd name="T2" fmla="*/ 0 w 14"/>
                  <a:gd name="T3" fmla="*/ 29 h 29"/>
                </a:gdLst>
                <a:ahLst/>
                <a:cxnLst>
                  <a:cxn ang="0">
                    <a:pos x="T0" y="T1"/>
                  </a:cxn>
                  <a:cxn ang="0">
                    <a:pos x="T2" y="T3"/>
                  </a:cxn>
                </a:cxnLst>
                <a:rect l="0" t="0" r="r" b="b"/>
                <a:pathLst>
                  <a:path w="14" h="29">
                    <a:moveTo>
                      <a:pt x="12" y="0"/>
                    </a:moveTo>
                    <a:cubicBezTo>
                      <a:pt x="12" y="0"/>
                      <a:pt x="14" y="29"/>
                      <a:pt x="0" y="29"/>
                    </a:cubicBezTo>
                  </a:path>
                </a:pathLst>
              </a:cu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41" name="Freeform 49">
                <a:extLst>
                  <a:ext uri="{FF2B5EF4-FFF2-40B4-BE49-F238E27FC236}">
                    <a16:creationId xmlns:a16="http://schemas.microsoft.com/office/drawing/2014/main" id="{0E54D5F5-F705-43ED-BC57-A770196D824A}"/>
                  </a:ext>
                </a:extLst>
              </p:cNvPr>
              <p:cNvSpPr>
                <a:spLocks/>
              </p:cNvSpPr>
              <p:nvPr/>
            </p:nvSpPr>
            <p:spPr bwMode="auto">
              <a:xfrm>
                <a:off x="1565275" y="1749426"/>
                <a:ext cx="25400" cy="53975"/>
              </a:xfrm>
              <a:custGeom>
                <a:avLst/>
                <a:gdLst>
                  <a:gd name="T0" fmla="*/ 3 w 14"/>
                  <a:gd name="T1" fmla="*/ 0 h 29"/>
                  <a:gd name="T2" fmla="*/ 14 w 14"/>
                  <a:gd name="T3" fmla="*/ 29 h 29"/>
                </a:gdLst>
                <a:ahLst/>
                <a:cxnLst>
                  <a:cxn ang="0">
                    <a:pos x="T0" y="T1"/>
                  </a:cxn>
                  <a:cxn ang="0">
                    <a:pos x="T2" y="T3"/>
                  </a:cxn>
                </a:cxnLst>
                <a:rect l="0" t="0" r="r" b="b"/>
                <a:pathLst>
                  <a:path w="14" h="29">
                    <a:moveTo>
                      <a:pt x="3" y="0"/>
                    </a:moveTo>
                    <a:cubicBezTo>
                      <a:pt x="3" y="0"/>
                      <a:pt x="0" y="29"/>
                      <a:pt x="14" y="29"/>
                    </a:cubicBezTo>
                  </a:path>
                </a:pathLst>
              </a:cu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42" name="Oval 50">
                <a:extLst>
                  <a:ext uri="{FF2B5EF4-FFF2-40B4-BE49-F238E27FC236}">
                    <a16:creationId xmlns:a16="http://schemas.microsoft.com/office/drawing/2014/main" id="{D6D05C09-362A-4051-9B9F-548DAC4EC612}"/>
                  </a:ext>
                </a:extLst>
              </p:cNvPr>
              <p:cNvSpPr>
                <a:spLocks noChangeArrowheads="1"/>
              </p:cNvSpPr>
              <p:nvPr/>
            </p:nvSpPr>
            <p:spPr bwMode="auto">
              <a:xfrm>
                <a:off x="1516063" y="1706563"/>
                <a:ext cx="20637" cy="22225"/>
              </a:xfrm>
              <a:prstGeom prst="ellipse">
                <a:avLst/>
              </a:pr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43" name="Line 51">
                <a:extLst>
                  <a:ext uri="{FF2B5EF4-FFF2-40B4-BE49-F238E27FC236}">
                    <a16:creationId xmlns:a16="http://schemas.microsoft.com/office/drawing/2014/main" id="{438FA850-E635-4C98-8747-1503671347D4}"/>
                  </a:ext>
                </a:extLst>
              </p:cNvPr>
              <p:cNvSpPr>
                <a:spLocks noChangeShapeType="1"/>
              </p:cNvSpPr>
              <p:nvPr/>
            </p:nvSpPr>
            <p:spPr bwMode="auto">
              <a:xfrm>
                <a:off x="1387475" y="1514476"/>
                <a:ext cx="23812" cy="23813"/>
              </a:xfrm>
              <a:prstGeom prst="line">
                <a:avLst/>
              </a:pr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44" name="Line 52">
                <a:extLst>
                  <a:ext uri="{FF2B5EF4-FFF2-40B4-BE49-F238E27FC236}">
                    <a16:creationId xmlns:a16="http://schemas.microsoft.com/office/drawing/2014/main" id="{3B4633F4-8B4E-4E9B-A027-D39057629C89}"/>
                  </a:ext>
                </a:extLst>
              </p:cNvPr>
              <p:cNvSpPr>
                <a:spLocks noChangeShapeType="1"/>
              </p:cNvSpPr>
              <p:nvPr/>
            </p:nvSpPr>
            <p:spPr bwMode="auto">
              <a:xfrm>
                <a:off x="1362075" y="1489076"/>
                <a:ext cx="7937" cy="6350"/>
              </a:xfrm>
              <a:prstGeom prst="line">
                <a:avLst/>
              </a:pr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grpSp>
        <p:grpSp>
          <p:nvGrpSpPr>
            <p:cNvPr id="323" name="Groupe 322">
              <a:extLst>
                <a:ext uri="{FF2B5EF4-FFF2-40B4-BE49-F238E27FC236}">
                  <a16:creationId xmlns:a16="http://schemas.microsoft.com/office/drawing/2014/main" id="{87933063-FD58-4938-8B3E-AEDB8A55E34A}"/>
                </a:ext>
              </a:extLst>
            </p:cNvPr>
            <p:cNvGrpSpPr/>
            <p:nvPr/>
          </p:nvGrpSpPr>
          <p:grpSpPr>
            <a:xfrm>
              <a:off x="1716088" y="1316038"/>
              <a:ext cx="123825" cy="150813"/>
              <a:chOff x="1716088" y="1316038"/>
              <a:chExt cx="123825" cy="150813"/>
            </a:xfrm>
          </p:grpSpPr>
          <p:sp>
            <p:nvSpPr>
              <p:cNvPr id="332" name="Freeform 53">
                <a:extLst>
                  <a:ext uri="{FF2B5EF4-FFF2-40B4-BE49-F238E27FC236}">
                    <a16:creationId xmlns:a16="http://schemas.microsoft.com/office/drawing/2014/main" id="{E19D3B01-0FB7-462E-B026-02D7E8A64E82}"/>
                  </a:ext>
                </a:extLst>
              </p:cNvPr>
              <p:cNvSpPr>
                <a:spLocks/>
              </p:cNvSpPr>
              <p:nvPr/>
            </p:nvSpPr>
            <p:spPr bwMode="auto">
              <a:xfrm>
                <a:off x="1725613" y="1368426"/>
                <a:ext cx="73025" cy="92075"/>
              </a:xfrm>
              <a:custGeom>
                <a:avLst/>
                <a:gdLst>
                  <a:gd name="T0" fmla="*/ 42 w 42"/>
                  <a:gd name="T1" fmla="*/ 50 h 50"/>
                  <a:gd name="T2" fmla="*/ 0 w 42"/>
                  <a:gd name="T3" fmla="*/ 0 h 50"/>
                </a:gdLst>
                <a:ahLst/>
                <a:cxnLst>
                  <a:cxn ang="0">
                    <a:pos x="T0" y="T1"/>
                  </a:cxn>
                  <a:cxn ang="0">
                    <a:pos x="T2" y="T3"/>
                  </a:cxn>
                </a:cxnLst>
                <a:rect l="0" t="0" r="r" b="b"/>
                <a:pathLst>
                  <a:path w="42" h="50">
                    <a:moveTo>
                      <a:pt x="42" y="50"/>
                    </a:moveTo>
                    <a:cubicBezTo>
                      <a:pt x="40" y="27"/>
                      <a:pt x="24" y="6"/>
                      <a:pt x="0" y="0"/>
                    </a:cubicBezTo>
                  </a:path>
                </a:pathLst>
              </a:cu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33" name="Freeform 54">
                <a:extLst>
                  <a:ext uri="{FF2B5EF4-FFF2-40B4-BE49-F238E27FC236}">
                    <a16:creationId xmlns:a16="http://schemas.microsoft.com/office/drawing/2014/main" id="{EAD8E4CC-5512-4B93-8E9C-563BF656CDB5}"/>
                  </a:ext>
                </a:extLst>
              </p:cNvPr>
              <p:cNvSpPr>
                <a:spLocks/>
              </p:cNvSpPr>
              <p:nvPr/>
            </p:nvSpPr>
            <p:spPr bwMode="auto">
              <a:xfrm>
                <a:off x="1716088" y="1414463"/>
                <a:ext cx="41275" cy="52388"/>
              </a:xfrm>
              <a:custGeom>
                <a:avLst/>
                <a:gdLst>
                  <a:gd name="T0" fmla="*/ 23 w 23"/>
                  <a:gd name="T1" fmla="*/ 28 h 28"/>
                  <a:gd name="T2" fmla="*/ 0 w 23"/>
                  <a:gd name="T3" fmla="*/ 0 h 28"/>
                </a:gdLst>
                <a:ahLst/>
                <a:cxnLst>
                  <a:cxn ang="0">
                    <a:pos x="T0" y="T1"/>
                  </a:cxn>
                  <a:cxn ang="0">
                    <a:pos x="T2" y="T3"/>
                  </a:cxn>
                </a:cxnLst>
                <a:rect l="0" t="0" r="r" b="b"/>
                <a:pathLst>
                  <a:path w="23" h="28">
                    <a:moveTo>
                      <a:pt x="23" y="28"/>
                    </a:moveTo>
                    <a:cubicBezTo>
                      <a:pt x="22" y="15"/>
                      <a:pt x="13" y="4"/>
                      <a:pt x="0" y="0"/>
                    </a:cubicBezTo>
                  </a:path>
                </a:pathLst>
              </a:cu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34" name="Freeform 55">
                <a:extLst>
                  <a:ext uri="{FF2B5EF4-FFF2-40B4-BE49-F238E27FC236}">
                    <a16:creationId xmlns:a16="http://schemas.microsoft.com/office/drawing/2014/main" id="{AB8912DC-D2B1-4EE3-A565-C5D8E5624BED}"/>
                  </a:ext>
                </a:extLst>
              </p:cNvPr>
              <p:cNvSpPr>
                <a:spLocks/>
              </p:cNvSpPr>
              <p:nvPr/>
            </p:nvSpPr>
            <p:spPr bwMode="auto">
              <a:xfrm>
                <a:off x="1731963" y="1316038"/>
                <a:ext cx="107950" cy="134938"/>
              </a:xfrm>
              <a:custGeom>
                <a:avLst/>
                <a:gdLst>
                  <a:gd name="T0" fmla="*/ 61 w 61"/>
                  <a:gd name="T1" fmla="*/ 73 h 73"/>
                  <a:gd name="T2" fmla="*/ 0 w 61"/>
                  <a:gd name="T3" fmla="*/ 0 h 73"/>
                </a:gdLst>
                <a:ahLst/>
                <a:cxnLst>
                  <a:cxn ang="0">
                    <a:pos x="T0" y="T1"/>
                  </a:cxn>
                  <a:cxn ang="0">
                    <a:pos x="T2" y="T3"/>
                  </a:cxn>
                </a:cxnLst>
                <a:rect l="0" t="0" r="r" b="b"/>
                <a:pathLst>
                  <a:path w="61" h="73">
                    <a:moveTo>
                      <a:pt x="61" y="73"/>
                    </a:moveTo>
                    <a:cubicBezTo>
                      <a:pt x="58" y="40"/>
                      <a:pt x="34" y="10"/>
                      <a:pt x="0" y="0"/>
                    </a:cubicBezTo>
                  </a:path>
                </a:pathLst>
              </a:cu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grpSp>
        <p:grpSp>
          <p:nvGrpSpPr>
            <p:cNvPr id="324" name="Groupe 323">
              <a:extLst>
                <a:ext uri="{FF2B5EF4-FFF2-40B4-BE49-F238E27FC236}">
                  <a16:creationId xmlns:a16="http://schemas.microsoft.com/office/drawing/2014/main" id="{1297E48F-F939-410C-B9B5-9229C7F5D9BC}"/>
                </a:ext>
              </a:extLst>
            </p:cNvPr>
            <p:cNvGrpSpPr/>
            <p:nvPr/>
          </p:nvGrpSpPr>
          <p:grpSpPr>
            <a:xfrm>
              <a:off x="1439863" y="1485901"/>
              <a:ext cx="171450" cy="177800"/>
              <a:chOff x="1439863" y="1485901"/>
              <a:chExt cx="171450" cy="177800"/>
            </a:xfrm>
          </p:grpSpPr>
          <p:sp>
            <p:nvSpPr>
              <p:cNvPr id="325" name="Oval 56">
                <a:extLst>
                  <a:ext uri="{FF2B5EF4-FFF2-40B4-BE49-F238E27FC236}">
                    <a16:creationId xmlns:a16="http://schemas.microsoft.com/office/drawing/2014/main" id="{533209E1-495E-440D-9906-17C76C84DFE4}"/>
                  </a:ext>
                </a:extLst>
              </p:cNvPr>
              <p:cNvSpPr>
                <a:spLocks noChangeArrowheads="1"/>
              </p:cNvSpPr>
              <p:nvPr/>
            </p:nvSpPr>
            <p:spPr bwMode="auto">
              <a:xfrm>
                <a:off x="1439863" y="1485901"/>
                <a:ext cx="171450" cy="177800"/>
              </a:xfrm>
              <a:prstGeom prst="ellipse">
                <a:avLst/>
              </a:pr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26" name="Line 57">
                <a:extLst>
                  <a:ext uri="{FF2B5EF4-FFF2-40B4-BE49-F238E27FC236}">
                    <a16:creationId xmlns:a16="http://schemas.microsoft.com/office/drawing/2014/main" id="{A0D93EFE-59AD-433E-835F-536D9206DF5D}"/>
                  </a:ext>
                </a:extLst>
              </p:cNvPr>
              <p:cNvSpPr>
                <a:spLocks noChangeShapeType="1"/>
              </p:cNvSpPr>
              <p:nvPr/>
            </p:nvSpPr>
            <p:spPr bwMode="auto">
              <a:xfrm>
                <a:off x="1527175" y="1485901"/>
                <a:ext cx="0" cy="177800"/>
              </a:xfrm>
              <a:prstGeom prst="line">
                <a:avLst/>
              </a:pr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27" name="Freeform 58">
                <a:extLst>
                  <a:ext uri="{FF2B5EF4-FFF2-40B4-BE49-F238E27FC236}">
                    <a16:creationId xmlns:a16="http://schemas.microsoft.com/office/drawing/2014/main" id="{A9841173-C26D-4E49-8AA4-876CF3302FD6}"/>
                  </a:ext>
                </a:extLst>
              </p:cNvPr>
              <p:cNvSpPr>
                <a:spLocks/>
              </p:cNvSpPr>
              <p:nvPr/>
            </p:nvSpPr>
            <p:spPr bwMode="auto">
              <a:xfrm>
                <a:off x="1477963" y="1485901"/>
                <a:ext cx="41275" cy="177800"/>
              </a:xfrm>
              <a:custGeom>
                <a:avLst/>
                <a:gdLst>
                  <a:gd name="T0" fmla="*/ 20 w 24"/>
                  <a:gd name="T1" fmla="*/ 0 h 96"/>
                  <a:gd name="T2" fmla="*/ 0 w 24"/>
                  <a:gd name="T3" fmla="*/ 48 h 96"/>
                  <a:gd name="T4" fmla="*/ 24 w 24"/>
                  <a:gd name="T5" fmla="*/ 96 h 96"/>
                </a:gdLst>
                <a:ahLst/>
                <a:cxnLst>
                  <a:cxn ang="0">
                    <a:pos x="T0" y="T1"/>
                  </a:cxn>
                  <a:cxn ang="0">
                    <a:pos x="T2" y="T3"/>
                  </a:cxn>
                  <a:cxn ang="0">
                    <a:pos x="T4" y="T5"/>
                  </a:cxn>
                </a:cxnLst>
                <a:rect l="0" t="0" r="r" b="b"/>
                <a:pathLst>
                  <a:path w="24" h="96">
                    <a:moveTo>
                      <a:pt x="20" y="0"/>
                    </a:moveTo>
                    <a:cubicBezTo>
                      <a:pt x="20" y="0"/>
                      <a:pt x="0" y="10"/>
                      <a:pt x="0" y="48"/>
                    </a:cubicBezTo>
                    <a:cubicBezTo>
                      <a:pt x="0" y="87"/>
                      <a:pt x="24" y="96"/>
                      <a:pt x="24" y="96"/>
                    </a:cubicBezTo>
                  </a:path>
                </a:pathLst>
              </a:cu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28" name="Freeform 59">
                <a:extLst>
                  <a:ext uri="{FF2B5EF4-FFF2-40B4-BE49-F238E27FC236}">
                    <a16:creationId xmlns:a16="http://schemas.microsoft.com/office/drawing/2014/main" id="{4AAAD6D6-5975-4D9D-9E04-D7ECEAD490D6}"/>
                  </a:ext>
                </a:extLst>
              </p:cNvPr>
              <p:cNvSpPr>
                <a:spLocks/>
              </p:cNvSpPr>
              <p:nvPr/>
            </p:nvSpPr>
            <p:spPr bwMode="auto">
              <a:xfrm>
                <a:off x="1531938" y="1485901"/>
                <a:ext cx="42862" cy="177800"/>
              </a:xfrm>
              <a:custGeom>
                <a:avLst/>
                <a:gdLst>
                  <a:gd name="T0" fmla="*/ 4 w 24"/>
                  <a:gd name="T1" fmla="*/ 0 h 96"/>
                  <a:gd name="T2" fmla="*/ 24 w 24"/>
                  <a:gd name="T3" fmla="*/ 48 h 96"/>
                  <a:gd name="T4" fmla="*/ 0 w 24"/>
                  <a:gd name="T5" fmla="*/ 96 h 96"/>
                </a:gdLst>
                <a:ahLst/>
                <a:cxnLst>
                  <a:cxn ang="0">
                    <a:pos x="T0" y="T1"/>
                  </a:cxn>
                  <a:cxn ang="0">
                    <a:pos x="T2" y="T3"/>
                  </a:cxn>
                  <a:cxn ang="0">
                    <a:pos x="T4" y="T5"/>
                  </a:cxn>
                </a:cxnLst>
                <a:rect l="0" t="0" r="r" b="b"/>
                <a:pathLst>
                  <a:path w="24" h="96">
                    <a:moveTo>
                      <a:pt x="4" y="0"/>
                    </a:moveTo>
                    <a:cubicBezTo>
                      <a:pt x="4" y="0"/>
                      <a:pt x="24" y="10"/>
                      <a:pt x="24" y="48"/>
                    </a:cubicBezTo>
                    <a:cubicBezTo>
                      <a:pt x="24" y="87"/>
                      <a:pt x="0" y="96"/>
                      <a:pt x="0" y="96"/>
                    </a:cubicBezTo>
                  </a:path>
                </a:pathLst>
              </a:cu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29" name="Line 60">
                <a:extLst>
                  <a:ext uri="{FF2B5EF4-FFF2-40B4-BE49-F238E27FC236}">
                    <a16:creationId xmlns:a16="http://schemas.microsoft.com/office/drawing/2014/main" id="{74C95E45-0C58-4B65-BA09-7037AD458ECC}"/>
                  </a:ext>
                </a:extLst>
              </p:cNvPr>
              <p:cNvSpPr>
                <a:spLocks noChangeShapeType="1"/>
              </p:cNvSpPr>
              <p:nvPr/>
            </p:nvSpPr>
            <p:spPr bwMode="auto">
              <a:xfrm flipH="1">
                <a:off x="1439863" y="1574801"/>
                <a:ext cx="171450" cy="0"/>
              </a:xfrm>
              <a:prstGeom prst="line">
                <a:avLst/>
              </a:pr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30" name="Freeform 61">
                <a:extLst>
                  <a:ext uri="{FF2B5EF4-FFF2-40B4-BE49-F238E27FC236}">
                    <a16:creationId xmlns:a16="http://schemas.microsoft.com/office/drawing/2014/main" id="{5A988441-4F59-4325-A3F9-059F8630A92D}"/>
                  </a:ext>
                </a:extLst>
              </p:cNvPr>
              <p:cNvSpPr>
                <a:spLocks/>
              </p:cNvSpPr>
              <p:nvPr/>
            </p:nvSpPr>
            <p:spPr bwMode="auto">
              <a:xfrm>
                <a:off x="1460500" y="1614488"/>
                <a:ext cx="131762" cy="19050"/>
              </a:xfrm>
              <a:custGeom>
                <a:avLst/>
                <a:gdLst>
                  <a:gd name="T0" fmla="*/ 74 w 74"/>
                  <a:gd name="T1" fmla="*/ 10 h 10"/>
                  <a:gd name="T2" fmla="*/ 36 w 74"/>
                  <a:gd name="T3" fmla="*/ 0 h 10"/>
                  <a:gd name="T4" fmla="*/ 0 w 74"/>
                  <a:gd name="T5" fmla="*/ 10 h 10"/>
                </a:gdLst>
                <a:ahLst/>
                <a:cxnLst>
                  <a:cxn ang="0">
                    <a:pos x="T0" y="T1"/>
                  </a:cxn>
                  <a:cxn ang="0">
                    <a:pos x="T2" y="T3"/>
                  </a:cxn>
                  <a:cxn ang="0">
                    <a:pos x="T4" y="T5"/>
                  </a:cxn>
                </a:cxnLst>
                <a:rect l="0" t="0" r="r" b="b"/>
                <a:pathLst>
                  <a:path w="74" h="10">
                    <a:moveTo>
                      <a:pt x="74" y="10"/>
                    </a:moveTo>
                    <a:cubicBezTo>
                      <a:pt x="67" y="5"/>
                      <a:pt x="55" y="0"/>
                      <a:pt x="36" y="0"/>
                    </a:cubicBezTo>
                    <a:cubicBezTo>
                      <a:pt x="19" y="0"/>
                      <a:pt x="7" y="5"/>
                      <a:pt x="0" y="10"/>
                    </a:cubicBezTo>
                  </a:path>
                </a:pathLst>
              </a:cu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sp>
            <p:nvSpPr>
              <p:cNvPr id="331" name="Freeform 62">
                <a:extLst>
                  <a:ext uri="{FF2B5EF4-FFF2-40B4-BE49-F238E27FC236}">
                    <a16:creationId xmlns:a16="http://schemas.microsoft.com/office/drawing/2014/main" id="{C697FA02-A0BE-433B-86AB-5D6283B2CAA3}"/>
                  </a:ext>
                </a:extLst>
              </p:cNvPr>
              <p:cNvSpPr>
                <a:spLocks/>
              </p:cNvSpPr>
              <p:nvPr/>
            </p:nvSpPr>
            <p:spPr bwMode="auto">
              <a:xfrm>
                <a:off x="1458913" y="1519238"/>
                <a:ext cx="134937" cy="20638"/>
              </a:xfrm>
              <a:custGeom>
                <a:avLst/>
                <a:gdLst>
                  <a:gd name="T0" fmla="*/ 76 w 76"/>
                  <a:gd name="T1" fmla="*/ 1 h 11"/>
                  <a:gd name="T2" fmla="*/ 37 w 76"/>
                  <a:gd name="T3" fmla="*/ 11 h 11"/>
                  <a:gd name="T4" fmla="*/ 0 w 76"/>
                  <a:gd name="T5" fmla="*/ 0 h 11"/>
                </a:gdLst>
                <a:ahLst/>
                <a:cxnLst>
                  <a:cxn ang="0">
                    <a:pos x="T0" y="T1"/>
                  </a:cxn>
                  <a:cxn ang="0">
                    <a:pos x="T2" y="T3"/>
                  </a:cxn>
                  <a:cxn ang="0">
                    <a:pos x="T4" y="T5"/>
                  </a:cxn>
                </a:cxnLst>
                <a:rect l="0" t="0" r="r" b="b"/>
                <a:pathLst>
                  <a:path w="76" h="11">
                    <a:moveTo>
                      <a:pt x="76" y="1"/>
                    </a:moveTo>
                    <a:cubicBezTo>
                      <a:pt x="69" y="6"/>
                      <a:pt x="57" y="11"/>
                      <a:pt x="37" y="11"/>
                    </a:cubicBezTo>
                    <a:cubicBezTo>
                      <a:pt x="18" y="11"/>
                      <a:pt x="7" y="5"/>
                      <a:pt x="0" y="0"/>
                    </a:cubicBezTo>
                  </a:path>
                </a:pathLst>
              </a:custGeom>
              <a:ln>
                <a:solidFill>
                  <a:srgbClr val="B34A8C"/>
                </a:solid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bodyPr>
              <a:lstStyle/>
              <a:p>
                <a:endParaRPr lang="fr-FR" sz="2000" dirty="0"/>
              </a:p>
            </p:txBody>
          </p:sp>
        </p:grpSp>
      </p:grpSp>
      <p:grpSp>
        <p:nvGrpSpPr>
          <p:cNvPr id="138" name="Groupe 137">
            <a:extLst>
              <a:ext uri="{FF2B5EF4-FFF2-40B4-BE49-F238E27FC236}">
                <a16:creationId xmlns:a16="http://schemas.microsoft.com/office/drawing/2014/main" id="{2802C01B-8169-42E2-AA2F-11B87C8DE08D}"/>
              </a:ext>
            </a:extLst>
          </p:cNvPr>
          <p:cNvGrpSpPr/>
          <p:nvPr/>
        </p:nvGrpSpPr>
        <p:grpSpPr>
          <a:xfrm>
            <a:off x="4753858" y="4598269"/>
            <a:ext cx="3812419" cy="1450150"/>
            <a:chOff x="4738973" y="3456228"/>
            <a:chExt cx="3812420" cy="1450148"/>
          </a:xfrm>
        </p:grpSpPr>
        <p:sp>
          <p:nvSpPr>
            <p:cNvPr id="346" name="Ellipse 345">
              <a:extLst>
                <a:ext uri="{FF2B5EF4-FFF2-40B4-BE49-F238E27FC236}">
                  <a16:creationId xmlns:a16="http://schemas.microsoft.com/office/drawing/2014/main" id="{9EFDA6BE-0CF0-4539-B5C5-5EDFAFA748F8}"/>
                </a:ext>
              </a:extLst>
            </p:cNvPr>
            <p:cNvSpPr/>
            <p:nvPr/>
          </p:nvSpPr>
          <p:spPr>
            <a:xfrm>
              <a:off x="4738973" y="3584421"/>
              <a:ext cx="751745" cy="708976"/>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347" name="Ellipse 346">
              <a:extLst>
                <a:ext uri="{FF2B5EF4-FFF2-40B4-BE49-F238E27FC236}">
                  <a16:creationId xmlns:a16="http://schemas.microsoft.com/office/drawing/2014/main" id="{0365650B-A48B-4DBC-9A07-28EBCF042056}"/>
                </a:ext>
              </a:extLst>
            </p:cNvPr>
            <p:cNvSpPr/>
            <p:nvPr/>
          </p:nvSpPr>
          <p:spPr>
            <a:xfrm>
              <a:off x="4961503" y="3799305"/>
              <a:ext cx="306684" cy="2919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p>
          </p:txBody>
        </p:sp>
        <p:sp>
          <p:nvSpPr>
            <p:cNvPr id="348" name="Ellipse 347">
              <a:extLst>
                <a:ext uri="{FF2B5EF4-FFF2-40B4-BE49-F238E27FC236}">
                  <a16:creationId xmlns:a16="http://schemas.microsoft.com/office/drawing/2014/main" id="{ABB1A806-5E0D-49F5-928A-DFA36C8D0036}"/>
                </a:ext>
              </a:extLst>
            </p:cNvPr>
            <p:cNvSpPr/>
            <p:nvPr/>
          </p:nvSpPr>
          <p:spPr>
            <a:xfrm>
              <a:off x="5018634" y="3852150"/>
              <a:ext cx="192422" cy="18476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p>
          </p:txBody>
        </p:sp>
        <p:grpSp>
          <p:nvGrpSpPr>
            <p:cNvPr id="350" name="Groupe 349">
              <a:extLst>
                <a:ext uri="{FF2B5EF4-FFF2-40B4-BE49-F238E27FC236}">
                  <a16:creationId xmlns:a16="http://schemas.microsoft.com/office/drawing/2014/main" id="{7445AFA8-34AE-4381-8D64-DBE0378BACF9}"/>
                </a:ext>
              </a:extLst>
            </p:cNvPr>
            <p:cNvGrpSpPr/>
            <p:nvPr/>
          </p:nvGrpSpPr>
          <p:grpSpPr>
            <a:xfrm>
              <a:off x="5932465" y="3456228"/>
              <a:ext cx="2618928" cy="1450148"/>
              <a:chOff x="6764624" y="4098561"/>
              <a:chExt cx="2425919" cy="1450148"/>
            </a:xfrm>
          </p:grpSpPr>
          <p:sp>
            <p:nvSpPr>
              <p:cNvPr id="354" name="Shape 190">
                <a:extLst>
                  <a:ext uri="{FF2B5EF4-FFF2-40B4-BE49-F238E27FC236}">
                    <a16:creationId xmlns:a16="http://schemas.microsoft.com/office/drawing/2014/main" id="{E13D74B7-D6F3-4997-B603-ADFFFBDAA0FA}"/>
                  </a:ext>
                </a:extLst>
              </p:cNvPr>
              <p:cNvSpPr txBox="1">
                <a:spLocks/>
              </p:cNvSpPr>
              <p:nvPr/>
            </p:nvSpPr>
            <p:spPr>
              <a:xfrm>
                <a:off x="6764624" y="4098561"/>
                <a:ext cx="2425919" cy="1231104"/>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r>
                  <a:rPr lang="en" sz="4000" spc="-351" dirty="0">
                    <a:solidFill>
                      <a:srgbClr val="FF9900"/>
                    </a:solidFill>
                    <a:latin typeface="+mj-lt"/>
                    <a:ea typeface="Cabin"/>
                    <a:cs typeface="Cabin"/>
                    <a:sym typeface="Cabin"/>
                  </a:rPr>
                  <a:t>2,1 milliards</a:t>
                </a:r>
                <a:endParaRPr lang="fr-FR" sz="4000" spc="-351" dirty="0">
                  <a:solidFill>
                    <a:srgbClr val="FF9900"/>
                  </a:solidFill>
                  <a:latin typeface="+mj-lt"/>
                  <a:ea typeface="Cabin"/>
                  <a:cs typeface="Cabin"/>
                  <a:sym typeface="Cabin"/>
                </a:endParaRPr>
              </a:p>
            </p:txBody>
          </p:sp>
          <p:sp>
            <p:nvSpPr>
              <p:cNvPr id="353" name="Shape 190">
                <a:extLst>
                  <a:ext uri="{FF2B5EF4-FFF2-40B4-BE49-F238E27FC236}">
                    <a16:creationId xmlns:a16="http://schemas.microsoft.com/office/drawing/2014/main" id="{8805DB34-0AFE-427B-9AD4-0145045E72E3}"/>
                  </a:ext>
                </a:extLst>
              </p:cNvPr>
              <p:cNvSpPr txBox="1">
                <a:spLocks/>
              </p:cNvSpPr>
              <p:nvPr/>
            </p:nvSpPr>
            <p:spPr>
              <a:xfrm>
                <a:off x="6790509" y="5381997"/>
                <a:ext cx="1602171" cy="166712"/>
              </a:xfrm>
              <a:prstGeom prst="rect">
                <a:avLst/>
              </a:prstGeom>
            </p:spPr>
            <p:txBody>
              <a:bodyPr vert="horz" wrap="non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lnSpc>
                    <a:spcPts val="1300"/>
                  </a:lnSpc>
                </a:pPr>
                <a:r>
                  <a:rPr lang="fr-FR" sz="1400" cap="none" dirty="0">
                    <a:solidFill>
                      <a:srgbClr val="000000"/>
                    </a:solidFill>
                    <a:sym typeface="Cabin"/>
                  </a:rPr>
                  <a:t>Nombre de transactions </a:t>
                </a:r>
                <a:endParaRPr lang="en" sz="1400" cap="none" dirty="0">
                  <a:solidFill>
                    <a:srgbClr val="000000"/>
                  </a:solidFill>
                  <a:sym typeface="Cabin"/>
                </a:endParaRPr>
              </a:p>
            </p:txBody>
          </p:sp>
        </p:grpSp>
        <p:cxnSp>
          <p:nvCxnSpPr>
            <p:cNvPr id="357" name="Connecteur : en angle 356">
              <a:extLst>
                <a:ext uri="{FF2B5EF4-FFF2-40B4-BE49-F238E27FC236}">
                  <a16:creationId xmlns:a16="http://schemas.microsoft.com/office/drawing/2014/main" id="{C52E993D-4229-4E0D-9BED-425C2A5BFA3B}"/>
                </a:ext>
              </a:extLst>
            </p:cNvPr>
            <p:cNvCxnSpPr>
              <a:cxnSpLocks/>
              <a:stCxn id="346" idx="6"/>
              <a:endCxn id="354" idx="1"/>
            </p:cNvCxnSpPr>
            <p:nvPr/>
          </p:nvCxnSpPr>
          <p:spPr>
            <a:xfrm>
              <a:off x="5490718" y="3938909"/>
              <a:ext cx="441745" cy="132871"/>
            </a:xfrm>
            <a:prstGeom prst="bentConnector3">
              <a:avLst>
                <a:gd name="adj1" fmla="val 50000"/>
              </a:avLst>
            </a:prstGeom>
            <a:ln w="28575">
              <a:solidFill>
                <a:srgbClr val="FF9900"/>
              </a:solidFill>
              <a:prstDash val="sysDot"/>
            </a:ln>
          </p:spPr>
          <p:style>
            <a:lnRef idx="1">
              <a:schemeClr val="dk1"/>
            </a:lnRef>
            <a:fillRef idx="0">
              <a:schemeClr val="dk1"/>
            </a:fillRef>
            <a:effectRef idx="0">
              <a:schemeClr val="dk1"/>
            </a:effectRef>
            <a:fontRef idx="minor">
              <a:schemeClr val="tx1"/>
            </a:fontRef>
          </p:style>
        </p:cxnSp>
      </p:grpSp>
      <p:sp>
        <p:nvSpPr>
          <p:cNvPr id="367" name="Rectangle 366">
            <a:extLst>
              <a:ext uri="{FF2B5EF4-FFF2-40B4-BE49-F238E27FC236}">
                <a16:creationId xmlns:a16="http://schemas.microsoft.com/office/drawing/2014/main" id="{192B324A-F47E-49D2-9631-4AAD7341BD16}"/>
              </a:ext>
            </a:extLst>
          </p:cNvPr>
          <p:cNvSpPr/>
          <p:nvPr/>
        </p:nvSpPr>
        <p:spPr>
          <a:xfrm>
            <a:off x="8957745" y="2952321"/>
            <a:ext cx="2877263" cy="2371279"/>
          </a:xfrm>
          <a:prstGeom prst="rect">
            <a:avLst/>
          </a:prstGeom>
          <a:solidFill>
            <a:schemeClr val="bg1">
              <a:alpha val="12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p>
        </p:txBody>
      </p:sp>
      <p:sp>
        <p:nvSpPr>
          <p:cNvPr id="369" name="ZoneTexte 368">
            <a:extLst>
              <a:ext uri="{FF2B5EF4-FFF2-40B4-BE49-F238E27FC236}">
                <a16:creationId xmlns:a16="http://schemas.microsoft.com/office/drawing/2014/main" id="{26FBE260-7638-42AA-B9AC-1015B1A08781}"/>
              </a:ext>
            </a:extLst>
          </p:cNvPr>
          <p:cNvSpPr txBox="1"/>
          <p:nvPr/>
        </p:nvSpPr>
        <p:spPr>
          <a:xfrm>
            <a:off x="8916887" y="3807502"/>
            <a:ext cx="1848875" cy="646331"/>
          </a:xfrm>
          <a:prstGeom prst="rect">
            <a:avLst/>
          </a:prstGeom>
          <a:noFill/>
        </p:spPr>
        <p:txBody>
          <a:bodyPr wrap="square" rtlCol="0">
            <a:spAutoFit/>
          </a:bodyPr>
          <a:lstStyle/>
          <a:p>
            <a:r>
              <a:rPr lang="fr-FR" sz="1200" dirty="0">
                <a:solidFill>
                  <a:schemeClr val="accent3"/>
                </a:solidFill>
              </a:rPr>
              <a:t>Produits techniques &amp; électroménager  </a:t>
            </a:r>
          </a:p>
          <a:p>
            <a:r>
              <a:rPr lang="fr-FR" sz="1200" dirty="0">
                <a:solidFill>
                  <a:schemeClr val="accent3"/>
                </a:solidFill>
                <a:latin typeface="+mj-lt"/>
              </a:rPr>
              <a:t> </a:t>
            </a:r>
          </a:p>
        </p:txBody>
      </p:sp>
      <p:sp>
        <p:nvSpPr>
          <p:cNvPr id="370" name="ZoneTexte 369">
            <a:extLst>
              <a:ext uri="{FF2B5EF4-FFF2-40B4-BE49-F238E27FC236}">
                <a16:creationId xmlns:a16="http://schemas.microsoft.com/office/drawing/2014/main" id="{897864C8-B923-4DB2-B4A9-5D275976E342}"/>
              </a:ext>
            </a:extLst>
          </p:cNvPr>
          <p:cNvSpPr txBox="1"/>
          <p:nvPr/>
        </p:nvSpPr>
        <p:spPr>
          <a:xfrm>
            <a:off x="8927448" y="3523906"/>
            <a:ext cx="1816472" cy="297454"/>
          </a:xfrm>
          <a:prstGeom prst="rect">
            <a:avLst/>
          </a:prstGeom>
          <a:noFill/>
        </p:spPr>
        <p:txBody>
          <a:bodyPr wrap="square" rtlCol="0">
            <a:spAutoFit/>
          </a:bodyPr>
          <a:lstStyle/>
          <a:p>
            <a:r>
              <a:rPr lang="fr-FR" sz="1333" dirty="0">
                <a:solidFill>
                  <a:schemeClr val="bg2"/>
                </a:solidFill>
                <a:latin typeface="+mj-lt"/>
              </a:rPr>
              <a:t>Mode - Habillement</a:t>
            </a:r>
          </a:p>
        </p:txBody>
      </p:sp>
      <p:sp>
        <p:nvSpPr>
          <p:cNvPr id="371" name="ZoneTexte 370">
            <a:extLst>
              <a:ext uri="{FF2B5EF4-FFF2-40B4-BE49-F238E27FC236}">
                <a16:creationId xmlns:a16="http://schemas.microsoft.com/office/drawing/2014/main" id="{5BB03387-A74F-4E56-83CE-74F04DC50A3C}"/>
              </a:ext>
            </a:extLst>
          </p:cNvPr>
          <p:cNvSpPr txBox="1"/>
          <p:nvPr/>
        </p:nvSpPr>
        <p:spPr>
          <a:xfrm>
            <a:off x="8979203" y="4242812"/>
            <a:ext cx="1816472" cy="297454"/>
          </a:xfrm>
          <a:prstGeom prst="rect">
            <a:avLst/>
          </a:prstGeom>
          <a:noFill/>
        </p:spPr>
        <p:txBody>
          <a:bodyPr wrap="square" rtlCol="0">
            <a:spAutoFit/>
          </a:bodyPr>
          <a:lstStyle/>
          <a:p>
            <a:r>
              <a:rPr lang="fr-FR" sz="1333" dirty="0">
                <a:solidFill>
                  <a:schemeClr val="accent6"/>
                </a:solidFill>
                <a:latin typeface="+mj-lt"/>
              </a:rPr>
              <a:t>Maison</a:t>
            </a:r>
          </a:p>
        </p:txBody>
      </p:sp>
      <p:sp>
        <p:nvSpPr>
          <p:cNvPr id="372" name="ZoneTexte 371">
            <a:extLst>
              <a:ext uri="{FF2B5EF4-FFF2-40B4-BE49-F238E27FC236}">
                <a16:creationId xmlns:a16="http://schemas.microsoft.com/office/drawing/2014/main" id="{DDBC545C-9914-44F6-A515-9832256A90E6}"/>
              </a:ext>
            </a:extLst>
          </p:cNvPr>
          <p:cNvSpPr txBox="1"/>
          <p:nvPr/>
        </p:nvSpPr>
        <p:spPr>
          <a:xfrm>
            <a:off x="8942019" y="4545010"/>
            <a:ext cx="1907968" cy="297454"/>
          </a:xfrm>
          <a:prstGeom prst="rect">
            <a:avLst/>
          </a:prstGeom>
          <a:noFill/>
        </p:spPr>
        <p:txBody>
          <a:bodyPr wrap="square" rtlCol="0">
            <a:spAutoFit/>
          </a:bodyPr>
          <a:lstStyle/>
          <a:p>
            <a:r>
              <a:rPr lang="fr-FR" sz="1333" dirty="0">
                <a:solidFill>
                  <a:schemeClr val="accent2"/>
                </a:solidFill>
                <a:latin typeface="+mj-lt"/>
              </a:rPr>
              <a:t>Produits culturels</a:t>
            </a:r>
          </a:p>
        </p:txBody>
      </p:sp>
      <p:sp>
        <p:nvSpPr>
          <p:cNvPr id="373" name="Shape 190">
            <a:extLst>
              <a:ext uri="{FF2B5EF4-FFF2-40B4-BE49-F238E27FC236}">
                <a16:creationId xmlns:a16="http://schemas.microsoft.com/office/drawing/2014/main" id="{01AD5346-9762-403A-8E71-8B0BD8329033}"/>
              </a:ext>
            </a:extLst>
          </p:cNvPr>
          <p:cNvSpPr txBox="1">
            <a:spLocks/>
          </p:cNvSpPr>
          <p:nvPr/>
        </p:nvSpPr>
        <p:spPr>
          <a:xfrm>
            <a:off x="11263601" y="3577867"/>
            <a:ext cx="635551" cy="246221"/>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r>
              <a:rPr lang="en" sz="1600" b="0" spc="-351" dirty="0">
                <a:solidFill>
                  <a:schemeClr val="bg2"/>
                </a:solidFill>
                <a:latin typeface="+mj-lt"/>
                <a:ea typeface="Cabin"/>
                <a:cs typeface="Cabin"/>
                <a:sym typeface="Cabin"/>
              </a:rPr>
              <a:t>5  3   %  </a:t>
            </a:r>
          </a:p>
        </p:txBody>
      </p:sp>
      <p:cxnSp>
        <p:nvCxnSpPr>
          <p:cNvPr id="374" name="Connecteur droit 373">
            <a:extLst>
              <a:ext uri="{FF2B5EF4-FFF2-40B4-BE49-F238E27FC236}">
                <a16:creationId xmlns:a16="http://schemas.microsoft.com/office/drawing/2014/main" id="{E46DC1C5-A27C-4015-8813-4DE968C07715}"/>
              </a:ext>
            </a:extLst>
          </p:cNvPr>
          <p:cNvCxnSpPr>
            <a:cxnSpLocks/>
          </p:cNvCxnSpPr>
          <p:nvPr/>
        </p:nvCxnSpPr>
        <p:spPr>
          <a:xfrm>
            <a:off x="8986376" y="3865331"/>
            <a:ext cx="26816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5" name="Connecteur droit 374">
            <a:extLst>
              <a:ext uri="{FF2B5EF4-FFF2-40B4-BE49-F238E27FC236}">
                <a16:creationId xmlns:a16="http://schemas.microsoft.com/office/drawing/2014/main" id="{FE063467-A541-4D8E-B66C-83DDB828C6F3}"/>
              </a:ext>
            </a:extLst>
          </p:cNvPr>
          <p:cNvCxnSpPr>
            <a:cxnSpLocks/>
          </p:cNvCxnSpPr>
          <p:nvPr/>
        </p:nvCxnSpPr>
        <p:spPr>
          <a:xfrm>
            <a:off x="8993731" y="4218219"/>
            <a:ext cx="26816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6" name="Connecteur droit 375">
            <a:extLst>
              <a:ext uri="{FF2B5EF4-FFF2-40B4-BE49-F238E27FC236}">
                <a16:creationId xmlns:a16="http://schemas.microsoft.com/office/drawing/2014/main" id="{18656B62-E3E8-4A3F-8BF1-48F2B9D55D2F}"/>
              </a:ext>
            </a:extLst>
          </p:cNvPr>
          <p:cNvCxnSpPr>
            <a:cxnSpLocks/>
          </p:cNvCxnSpPr>
          <p:nvPr/>
        </p:nvCxnSpPr>
        <p:spPr>
          <a:xfrm>
            <a:off x="8993731" y="4551455"/>
            <a:ext cx="26816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7" name="Connecteur droit 376">
            <a:extLst>
              <a:ext uri="{FF2B5EF4-FFF2-40B4-BE49-F238E27FC236}">
                <a16:creationId xmlns:a16="http://schemas.microsoft.com/office/drawing/2014/main" id="{11F1E9F6-D338-4858-A6F4-CD385DE72B27}"/>
              </a:ext>
            </a:extLst>
          </p:cNvPr>
          <p:cNvCxnSpPr>
            <a:cxnSpLocks/>
          </p:cNvCxnSpPr>
          <p:nvPr/>
        </p:nvCxnSpPr>
        <p:spPr>
          <a:xfrm>
            <a:off x="9000699" y="4914343"/>
            <a:ext cx="2681659" cy="0"/>
          </a:xfrm>
          <a:prstGeom prst="line">
            <a:avLst/>
          </a:prstGeom>
        </p:spPr>
        <p:style>
          <a:lnRef idx="1">
            <a:schemeClr val="accent1"/>
          </a:lnRef>
          <a:fillRef idx="0">
            <a:schemeClr val="accent1"/>
          </a:fillRef>
          <a:effectRef idx="0">
            <a:schemeClr val="accent1"/>
          </a:effectRef>
          <a:fontRef idx="minor">
            <a:schemeClr val="tx1"/>
          </a:fontRef>
        </p:style>
      </p:cxnSp>
      <p:sp>
        <p:nvSpPr>
          <p:cNvPr id="378" name="Shape 190">
            <a:extLst>
              <a:ext uri="{FF2B5EF4-FFF2-40B4-BE49-F238E27FC236}">
                <a16:creationId xmlns:a16="http://schemas.microsoft.com/office/drawing/2014/main" id="{C5650EE2-5446-45D1-AC00-2B653E3C1B8B}"/>
              </a:ext>
            </a:extLst>
          </p:cNvPr>
          <p:cNvSpPr txBox="1">
            <a:spLocks/>
          </p:cNvSpPr>
          <p:nvPr/>
        </p:nvSpPr>
        <p:spPr>
          <a:xfrm>
            <a:off x="11263599" y="3898043"/>
            <a:ext cx="635551" cy="246221"/>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r>
              <a:rPr lang="en" sz="1600" b="0" spc="-351" dirty="0">
                <a:solidFill>
                  <a:schemeClr val="accent3"/>
                </a:solidFill>
                <a:latin typeface="+mj-lt"/>
                <a:ea typeface="Cabin"/>
                <a:cs typeface="Cabin"/>
                <a:sym typeface="Cabin"/>
              </a:rPr>
              <a:t>3   5   %  </a:t>
            </a:r>
          </a:p>
        </p:txBody>
      </p:sp>
      <p:sp>
        <p:nvSpPr>
          <p:cNvPr id="379" name="Shape 190">
            <a:extLst>
              <a:ext uri="{FF2B5EF4-FFF2-40B4-BE49-F238E27FC236}">
                <a16:creationId xmlns:a16="http://schemas.microsoft.com/office/drawing/2014/main" id="{1AE23D3C-BF43-40FE-8C9E-F55133083428}"/>
              </a:ext>
            </a:extLst>
          </p:cNvPr>
          <p:cNvSpPr txBox="1">
            <a:spLocks/>
          </p:cNvSpPr>
          <p:nvPr/>
        </p:nvSpPr>
        <p:spPr>
          <a:xfrm>
            <a:off x="11258385" y="4287200"/>
            <a:ext cx="807396" cy="246221"/>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r>
              <a:rPr lang="en" sz="1600" b="0" spc="-351" dirty="0">
                <a:solidFill>
                  <a:schemeClr val="accent6"/>
                </a:solidFill>
                <a:latin typeface="+mj-lt"/>
                <a:ea typeface="Cabin"/>
                <a:cs typeface="Cabin"/>
                <a:sym typeface="Cabin"/>
              </a:rPr>
              <a:t>2   9    %   </a:t>
            </a:r>
          </a:p>
        </p:txBody>
      </p:sp>
      <p:sp>
        <p:nvSpPr>
          <p:cNvPr id="380" name="Shape 190">
            <a:extLst>
              <a:ext uri="{FF2B5EF4-FFF2-40B4-BE49-F238E27FC236}">
                <a16:creationId xmlns:a16="http://schemas.microsoft.com/office/drawing/2014/main" id="{D5BCBBD9-89EA-418B-A4E0-BD0B67D9B4B9}"/>
              </a:ext>
            </a:extLst>
          </p:cNvPr>
          <p:cNvSpPr txBox="1">
            <a:spLocks/>
          </p:cNvSpPr>
          <p:nvPr/>
        </p:nvSpPr>
        <p:spPr>
          <a:xfrm>
            <a:off x="11258385" y="4624885"/>
            <a:ext cx="635551" cy="246221"/>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r>
              <a:rPr lang="en" sz="1600" b="0" spc="-351" dirty="0">
                <a:solidFill>
                  <a:schemeClr val="accent2"/>
                </a:solidFill>
                <a:latin typeface="+mj-lt"/>
                <a:ea typeface="Cabin"/>
                <a:cs typeface="Cabin"/>
                <a:sym typeface="Cabin"/>
              </a:rPr>
              <a:t> 5 0    </a:t>
            </a:r>
            <a:r>
              <a:rPr lang="fr-FR" sz="1600" b="0" spc="-351" dirty="0">
                <a:solidFill>
                  <a:schemeClr val="accent2"/>
                </a:solidFill>
                <a:latin typeface="+mj-lt"/>
                <a:ea typeface="Cabin"/>
                <a:cs typeface="Cabin"/>
                <a:sym typeface="Cabin"/>
              </a:rPr>
              <a:t>%</a:t>
            </a:r>
            <a:endParaRPr lang="en" sz="1600" b="0" spc="-351" dirty="0">
              <a:solidFill>
                <a:schemeClr val="accent2"/>
              </a:solidFill>
              <a:latin typeface="+mj-lt"/>
              <a:ea typeface="Cabin"/>
              <a:cs typeface="Cabin"/>
              <a:sym typeface="Cabin"/>
            </a:endParaRPr>
          </a:p>
        </p:txBody>
      </p:sp>
      <p:sp>
        <p:nvSpPr>
          <p:cNvPr id="381" name="ZoneTexte 380">
            <a:extLst>
              <a:ext uri="{FF2B5EF4-FFF2-40B4-BE49-F238E27FC236}">
                <a16:creationId xmlns:a16="http://schemas.microsoft.com/office/drawing/2014/main" id="{AECF34D8-BE40-4396-A245-67F4224C48D0}"/>
              </a:ext>
            </a:extLst>
          </p:cNvPr>
          <p:cNvSpPr txBox="1"/>
          <p:nvPr/>
        </p:nvSpPr>
        <p:spPr>
          <a:xfrm>
            <a:off x="645535" y="4986948"/>
            <a:ext cx="3056943" cy="577209"/>
          </a:xfrm>
          <a:prstGeom prst="rect">
            <a:avLst/>
          </a:prstGeom>
          <a:noFill/>
        </p:spPr>
        <p:txBody>
          <a:bodyPr wrap="square" rtlCol="0">
            <a:spAutoFit/>
          </a:bodyPr>
          <a:lstStyle/>
          <a:p>
            <a:endParaRPr lang="fr-FR" sz="1051" dirty="0"/>
          </a:p>
          <a:p>
            <a:pPr lvl="1"/>
            <a:r>
              <a:rPr lang="fr-FR" sz="900" i="1" dirty="0"/>
              <a:t>Sources : Chiffres 2021 FEVAD février 2022</a:t>
            </a:r>
          </a:p>
          <a:p>
            <a:pPr lvl="1"/>
            <a:endParaRPr lang="fr-FR" sz="1200" dirty="0"/>
          </a:p>
        </p:txBody>
      </p:sp>
      <p:sp>
        <p:nvSpPr>
          <p:cNvPr id="3" name="Flèche : haut 2">
            <a:extLst>
              <a:ext uri="{FF2B5EF4-FFF2-40B4-BE49-F238E27FC236}">
                <a16:creationId xmlns:a16="http://schemas.microsoft.com/office/drawing/2014/main" id="{EB1F5A0A-B863-4D46-B794-A84B37691CD7}"/>
              </a:ext>
            </a:extLst>
          </p:cNvPr>
          <p:cNvSpPr/>
          <p:nvPr/>
        </p:nvSpPr>
        <p:spPr>
          <a:xfrm>
            <a:off x="10039789" y="1334399"/>
            <a:ext cx="268243" cy="680039"/>
          </a:xfrm>
          <a:prstGeom prst="upArrow">
            <a:avLst/>
          </a:prstGeom>
          <a:solidFill>
            <a:srgbClr val="D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170" name="ZoneTexte 169">
            <a:extLst>
              <a:ext uri="{FF2B5EF4-FFF2-40B4-BE49-F238E27FC236}">
                <a16:creationId xmlns:a16="http://schemas.microsoft.com/office/drawing/2014/main" id="{C17FC057-D1D8-459E-A466-46431514BD6D}"/>
              </a:ext>
            </a:extLst>
          </p:cNvPr>
          <p:cNvSpPr txBox="1"/>
          <p:nvPr/>
        </p:nvSpPr>
        <p:spPr>
          <a:xfrm>
            <a:off x="8373440" y="5256396"/>
            <a:ext cx="3525710" cy="577209"/>
          </a:xfrm>
          <a:prstGeom prst="rect">
            <a:avLst/>
          </a:prstGeom>
          <a:noFill/>
        </p:spPr>
        <p:txBody>
          <a:bodyPr wrap="square" rtlCol="0">
            <a:spAutoFit/>
          </a:bodyPr>
          <a:lstStyle/>
          <a:p>
            <a:endParaRPr lang="fr-FR" sz="1051" dirty="0"/>
          </a:p>
          <a:p>
            <a:pPr lvl="1"/>
            <a:r>
              <a:rPr lang="fr-FR" sz="900" i="1" dirty="0"/>
              <a:t>Sources : Barométrie </a:t>
            </a:r>
            <a:r>
              <a:rPr lang="fr-FR" sz="900" i="1" dirty="0" err="1"/>
              <a:t>Fevad</a:t>
            </a:r>
            <a:r>
              <a:rPr lang="fr-FR" sz="900" i="1" dirty="0"/>
              <a:t> /Médiamétrie, </a:t>
            </a:r>
            <a:r>
              <a:rPr lang="fr-FR" sz="900" i="1" dirty="0" err="1"/>
              <a:t>Janv</a:t>
            </a:r>
            <a:r>
              <a:rPr lang="fr-FR" sz="900" i="1" dirty="0"/>
              <a:t> 2021</a:t>
            </a:r>
          </a:p>
          <a:p>
            <a:pPr lvl="1"/>
            <a:endParaRPr lang="fr-FR" sz="1200" dirty="0"/>
          </a:p>
        </p:txBody>
      </p:sp>
      <p:sp>
        <p:nvSpPr>
          <p:cNvPr id="171" name="ZoneTexte 170">
            <a:extLst>
              <a:ext uri="{FF2B5EF4-FFF2-40B4-BE49-F238E27FC236}">
                <a16:creationId xmlns:a16="http://schemas.microsoft.com/office/drawing/2014/main" id="{E8BBE383-B2AF-41E2-ADDC-538B3F4AB9D4}"/>
              </a:ext>
            </a:extLst>
          </p:cNvPr>
          <p:cNvSpPr txBox="1"/>
          <p:nvPr/>
        </p:nvSpPr>
        <p:spPr>
          <a:xfrm>
            <a:off x="4675521" y="5985880"/>
            <a:ext cx="4879929" cy="577209"/>
          </a:xfrm>
          <a:prstGeom prst="rect">
            <a:avLst/>
          </a:prstGeom>
          <a:noFill/>
        </p:spPr>
        <p:txBody>
          <a:bodyPr wrap="square" rtlCol="0">
            <a:spAutoFit/>
          </a:bodyPr>
          <a:lstStyle/>
          <a:p>
            <a:endParaRPr lang="fr-FR" sz="1051" dirty="0"/>
          </a:p>
          <a:p>
            <a:pPr lvl="1"/>
            <a:r>
              <a:rPr lang="fr-FR" sz="900" i="1" dirty="0"/>
              <a:t>Sources : Chiffres 2021 FEVAD février 2022</a:t>
            </a:r>
          </a:p>
          <a:p>
            <a:pPr lvl="1"/>
            <a:endParaRPr lang="fr-FR" sz="1200" dirty="0"/>
          </a:p>
        </p:txBody>
      </p:sp>
      <p:sp>
        <p:nvSpPr>
          <p:cNvPr id="172" name="ZoneTexte 171">
            <a:extLst>
              <a:ext uri="{FF2B5EF4-FFF2-40B4-BE49-F238E27FC236}">
                <a16:creationId xmlns:a16="http://schemas.microsoft.com/office/drawing/2014/main" id="{EF3F0BF5-4AD5-45D0-A9D4-56A4E2E9AB53}"/>
              </a:ext>
            </a:extLst>
          </p:cNvPr>
          <p:cNvSpPr txBox="1"/>
          <p:nvPr/>
        </p:nvSpPr>
        <p:spPr>
          <a:xfrm>
            <a:off x="3918988" y="2442063"/>
            <a:ext cx="4880769" cy="392543"/>
          </a:xfrm>
          <a:prstGeom prst="rect">
            <a:avLst/>
          </a:prstGeom>
          <a:noFill/>
        </p:spPr>
        <p:txBody>
          <a:bodyPr wrap="square" rtlCol="0">
            <a:spAutoFit/>
          </a:bodyPr>
          <a:lstStyle/>
          <a:p>
            <a:endParaRPr lang="fr-FR" sz="1051" dirty="0"/>
          </a:p>
          <a:p>
            <a:pPr lvl="1"/>
            <a:r>
              <a:rPr lang="fr-FR" sz="900" i="1" dirty="0"/>
              <a:t>Sources : Chiffres 2021 FEVAD février 2022 – Banque de France – 18 </a:t>
            </a:r>
            <a:r>
              <a:rPr lang="fr-FR" sz="900" i="1" dirty="0" err="1"/>
              <a:t>dec</a:t>
            </a:r>
            <a:r>
              <a:rPr lang="fr-FR" sz="900" i="1" dirty="0"/>
              <a:t>. 2020</a:t>
            </a:r>
          </a:p>
        </p:txBody>
      </p:sp>
      <p:sp>
        <p:nvSpPr>
          <p:cNvPr id="173" name="ZoneTexte 172">
            <a:extLst>
              <a:ext uri="{FF2B5EF4-FFF2-40B4-BE49-F238E27FC236}">
                <a16:creationId xmlns:a16="http://schemas.microsoft.com/office/drawing/2014/main" id="{A49F701B-B262-488F-AC90-1E6579359062}"/>
              </a:ext>
            </a:extLst>
          </p:cNvPr>
          <p:cNvSpPr txBox="1"/>
          <p:nvPr/>
        </p:nvSpPr>
        <p:spPr>
          <a:xfrm>
            <a:off x="4422467" y="3747906"/>
            <a:ext cx="4130511" cy="615553"/>
          </a:xfrm>
          <a:prstGeom prst="rect">
            <a:avLst/>
          </a:prstGeom>
          <a:noFill/>
        </p:spPr>
        <p:txBody>
          <a:bodyPr wrap="square" rtlCol="0">
            <a:spAutoFit/>
          </a:bodyPr>
          <a:lstStyle/>
          <a:p>
            <a:endParaRPr lang="fr-FR" sz="1600" b="1" dirty="0">
              <a:solidFill>
                <a:schemeClr val="bg2">
                  <a:lumMod val="75000"/>
                </a:schemeClr>
              </a:solidFill>
              <a:latin typeface="Source Sans Pro" panose="020B0503030403020204" pitchFamily="34" charset="0"/>
            </a:endParaRPr>
          </a:p>
          <a:p>
            <a:pPr lvl="1"/>
            <a:endParaRPr lang="fr-FR" sz="900" i="1" dirty="0"/>
          </a:p>
          <a:p>
            <a:pPr lvl="1"/>
            <a:r>
              <a:rPr lang="fr-FR" sz="900" i="1" dirty="0"/>
              <a:t>Sources : Chiffres 2021 FEVAD février 2022</a:t>
            </a:r>
          </a:p>
        </p:txBody>
      </p:sp>
      <p:sp>
        <p:nvSpPr>
          <p:cNvPr id="176" name="ZoneTexte 175">
            <a:extLst>
              <a:ext uri="{FF2B5EF4-FFF2-40B4-BE49-F238E27FC236}">
                <a16:creationId xmlns:a16="http://schemas.microsoft.com/office/drawing/2014/main" id="{C7F37445-17DC-4F79-8FD9-58F0F0A6033C}"/>
              </a:ext>
            </a:extLst>
          </p:cNvPr>
          <p:cNvSpPr txBox="1"/>
          <p:nvPr/>
        </p:nvSpPr>
        <p:spPr>
          <a:xfrm>
            <a:off x="8949289" y="4893628"/>
            <a:ext cx="2555585" cy="297454"/>
          </a:xfrm>
          <a:prstGeom prst="rect">
            <a:avLst/>
          </a:prstGeom>
          <a:noFill/>
        </p:spPr>
        <p:txBody>
          <a:bodyPr wrap="square" rtlCol="0">
            <a:spAutoFit/>
          </a:bodyPr>
          <a:lstStyle/>
          <a:p>
            <a:r>
              <a:rPr lang="fr-FR" sz="1333" dirty="0">
                <a:solidFill>
                  <a:schemeClr val="bg2"/>
                </a:solidFill>
                <a:latin typeface="+mj-lt"/>
              </a:rPr>
              <a:t>Alimentation et boissons</a:t>
            </a:r>
          </a:p>
        </p:txBody>
      </p:sp>
      <p:sp>
        <p:nvSpPr>
          <p:cNvPr id="177" name="Shape 190">
            <a:extLst>
              <a:ext uri="{FF2B5EF4-FFF2-40B4-BE49-F238E27FC236}">
                <a16:creationId xmlns:a16="http://schemas.microsoft.com/office/drawing/2014/main" id="{24BBC680-8EAC-4BBD-819E-600109F8D2A8}"/>
              </a:ext>
            </a:extLst>
          </p:cNvPr>
          <p:cNvSpPr txBox="1">
            <a:spLocks/>
          </p:cNvSpPr>
          <p:nvPr/>
        </p:nvSpPr>
        <p:spPr>
          <a:xfrm>
            <a:off x="11252106" y="4935385"/>
            <a:ext cx="635551" cy="246221"/>
          </a:xfrm>
          <a:prstGeom prst="rect">
            <a:avLst/>
          </a:prstGeom>
        </p:spPr>
        <p:txBody>
          <a:bodyPr vert="horz" wrap="square" lIns="0" tIns="0" rIns="0" bIns="0" rtlCol="0" anchor="b" anchorCtr="0">
            <a:spAutoFit/>
          </a:bodyPr>
          <a:lstStyle>
            <a:defPPr marR="0" lvl="0" algn="l" rtl="0">
              <a:lnSpc>
                <a:spcPct val="100000"/>
              </a:lnSpc>
              <a:spcBef>
                <a:spcPts val="0"/>
              </a:spcBef>
              <a:spcAft>
                <a:spcPts val="0"/>
              </a:spcAft>
            </a:defPPr>
            <a:lvl1pPr marR="0" lvl="0" algn="r" rtl="0">
              <a:lnSpc>
                <a:spcPct val="10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a:lstStyle>
          <a:p>
            <a:pPr algn="l"/>
            <a:r>
              <a:rPr lang="en" sz="1600" b="0" spc="-351" dirty="0">
                <a:solidFill>
                  <a:schemeClr val="accent2"/>
                </a:solidFill>
                <a:latin typeface="+mj-lt"/>
                <a:ea typeface="Cabin"/>
                <a:cs typeface="Cabin"/>
                <a:sym typeface="Cabin"/>
              </a:rPr>
              <a:t> </a:t>
            </a:r>
            <a:r>
              <a:rPr lang="en" sz="1600" b="0" spc="-351" dirty="0">
                <a:solidFill>
                  <a:schemeClr val="bg2"/>
                </a:solidFill>
                <a:latin typeface="+mj-lt"/>
                <a:ea typeface="Cabin"/>
                <a:cs typeface="Cabin"/>
                <a:sym typeface="Cabin"/>
              </a:rPr>
              <a:t>3 0    </a:t>
            </a:r>
            <a:r>
              <a:rPr lang="fr-FR" sz="1600" b="0" spc="-351" dirty="0">
                <a:solidFill>
                  <a:schemeClr val="bg2"/>
                </a:solidFill>
                <a:latin typeface="+mj-lt"/>
                <a:ea typeface="Cabin"/>
                <a:cs typeface="Cabin"/>
                <a:sym typeface="Cabin"/>
              </a:rPr>
              <a:t>%</a:t>
            </a:r>
            <a:endParaRPr lang="en" sz="1600" b="0" spc="-351" dirty="0">
              <a:solidFill>
                <a:schemeClr val="bg2"/>
              </a:solidFill>
              <a:latin typeface="+mj-lt"/>
              <a:ea typeface="Cabin"/>
              <a:cs typeface="Cabin"/>
              <a:sym typeface="Cabin"/>
            </a:endParaRPr>
          </a:p>
        </p:txBody>
      </p:sp>
      <p:sp>
        <p:nvSpPr>
          <p:cNvPr id="5" name="ZoneTexte 4">
            <a:extLst>
              <a:ext uri="{FF2B5EF4-FFF2-40B4-BE49-F238E27FC236}">
                <a16:creationId xmlns:a16="http://schemas.microsoft.com/office/drawing/2014/main" id="{FF1180D6-2EA9-4AEA-83CA-67E8B8F0E8D1}"/>
              </a:ext>
            </a:extLst>
          </p:cNvPr>
          <p:cNvSpPr txBox="1"/>
          <p:nvPr/>
        </p:nvSpPr>
        <p:spPr>
          <a:xfrm>
            <a:off x="4306935" y="1782901"/>
            <a:ext cx="4436988" cy="707886"/>
          </a:xfrm>
          <a:prstGeom prst="rect">
            <a:avLst/>
          </a:prstGeom>
          <a:noFill/>
        </p:spPr>
        <p:txBody>
          <a:bodyPr wrap="square" rtlCol="0">
            <a:spAutoFit/>
          </a:bodyPr>
          <a:lstStyle/>
          <a:p>
            <a:pPr algn="ctr"/>
            <a:r>
              <a:rPr lang="fr-FR" sz="2000" b="1" dirty="0">
                <a:solidFill>
                  <a:schemeClr val="bg2">
                    <a:lumMod val="75000"/>
                  </a:schemeClr>
                </a:solidFill>
                <a:latin typeface="Source Sans Pro" panose="020B0503030403020204" pitchFamily="34" charset="0"/>
              </a:rPr>
              <a:t>Montant moyen d’une transaction </a:t>
            </a:r>
            <a:r>
              <a:rPr lang="fr-FR" sz="1400" b="1" dirty="0">
                <a:solidFill>
                  <a:schemeClr val="accent2"/>
                </a:solidFill>
                <a:latin typeface="Source Sans Pro" panose="020B0503030403020204" pitchFamily="34" charset="0"/>
              </a:rPr>
              <a:t>= </a:t>
            </a:r>
            <a:r>
              <a:rPr lang="fr-FR" sz="2000" b="1" dirty="0">
                <a:solidFill>
                  <a:schemeClr val="bg2">
                    <a:lumMod val="75000"/>
                  </a:schemeClr>
                </a:solidFill>
                <a:latin typeface="Source Sans Pro" panose="020B0503030403020204" pitchFamily="34" charset="0"/>
              </a:rPr>
              <a:t>60€ vs proximité = 11€</a:t>
            </a:r>
          </a:p>
        </p:txBody>
      </p:sp>
      <p:grpSp>
        <p:nvGrpSpPr>
          <p:cNvPr id="189" name="Groupe 188">
            <a:extLst>
              <a:ext uri="{FF2B5EF4-FFF2-40B4-BE49-F238E27FC236}">
                <a16:creationId xmlns:a16="http://schemas.microsoft.com/office/drawing/2014/main" id="{419F3A0A-B5DC-4CD2-BF52-F921F6A3205D}"/>
              </a:ext>
            </a:extLst>
          </p:cNvPr>
          <p:cNvGrpSpPr/>
          <p:nvPr/>
        </p:nvGrpSpPr>
        <p:grpSpPr>
          <a:xfrm>
            <a:off x="5518139" y="1090446"/>
            <a:ext cx="1030715" cy="721653"/>
            <a:chOff x="4899026" y="2841625"/>
            <a:chExt cx="514350" cy="307976"/>
          </a:xfrm>
        </p:grpSpPr>
        <p:sp>
          <p:nvSpPr>
            <p:cNvPr id="192" name="Line 280">
              <a:extLst>
                <a:ext uri="{FF2B5EF4-FFF2-40B4-BE49-F238E27FC236}">
                  <a16:creationId xmlns:a16="http://schemas.microsoft.com/office/drawing/2014/main" id="{3533EDD7-CCA4-48A6-A8F3-EFBCD8E88F9A}"/>
                </a:ext>
              </a:extLst>
            </p:cNvPr>
            <p:cNvSpPr>
              <a:spLocks noChangeShapeType="1"/>
            </p:cNvSpPr>
            <p:nvPr/>
          </p:nvSpPr>
          <p:spPr bwMode="auto">
            <a:xfrm flipH="1">
              <a:off x="5348288" y="2878138"/>
              <a:ext cx="14288" cy="9525"/>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194" name="Freeform 281">
              <a:extLst>
                <a:ext uri="{FF2B5EF4-FFF2-40B4-BE49-F238E27FC236}">
                  <a16:creationId xmlns:a16="http://schemas.microsoft.com/office/drawing/2014/main" id="{D550B6DD-C377-4C19-B008-7E5C24F6B0D8}"/>
                </a:ext>
              </a:extLst>
            </p:cNvPr>
            <p:cNvSpPr>
              <a:spLocks/>
            </p:cNvSpPr>
            <p:nvPr/>
          </p:nvSpPr>
          <p:spPr bwMode="auto">
            <a:xfrm>
              <a:off x="5273676" y="2897188"/>
              <a:ext cx="139700" cy="198438"/>
            </a:xfrm>
            <a:custGeom>
              <a:avLst/>
              <a:gdLst>
                <a:gd name="T0" fmla="*/ 36 w 88"/>
                <a:gd name="T1" fmla="*/ 0 h 125"/>
                <a:gd name="T2" fmla="*/ 0 w 88"/>
                <a:gd name="T3" fmla="*/ 23 h 125"/>
                <a:gd name="T4" fmla="*/ 56 w 88"/>
                <a:gd name="T5" fmla="*/ 125 h 125"/>
                <a:gd name="T6" fmla="*/ 88 w 88"/>
                <a:gd name="T7" fmla="*/ 104 h 125"/>
              </a:gdLst>
              <a:ahLst/>
              <a:cxnLst>
                <a:cxn ang="0">
                  <a:pos x="T0" y="T1"/>
                </a:cxn>
                <a:cxn ang="0">
                  <a:pos x="T2" y="T3"/>
                </a:cxn>
                <a:cxn ang="0">
                  <a:pos x="T4" y="T5"/>
                </a:cxn>
                <a:cxn ang="0">
                  <a:pos x="T6" y="T7"/>
                </a:cxn>
              </a:cxnLst>
              <a:rect l="0" t="0" r="r" b="b"/>
              <a:pathLst>
                <a:path w="88" h="125">
                  <a:moveTo>
                    <a:pt x="36" y="0"/>
                  </a:moveTo>
                  <a:lnTo>
                    <a:pt x="0" y="23"/>
                  </a:lnTo>
                  <a:lnTo>
                    <a:pt x="56" y="125"/>
                  </a:lnTo>
                  <a:lnTo>
                    <a:pt x="88" y="104"/>
                  </a:lnTo>
                </a:path>
              </a:pathLst>
            </a:custGeom>
            <a:noFill/>
            <a:ln w="9525" cap="rnd">
              <a:solidFill>
                <a:srgbClr val="B34A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195" name="Freeform 282">
              <a:extLst>
                <a:ext uri="{FF2B5EF4-FFF2-40B4-BE49-F238E27FC236}">
                  <a16:creationId xmlns:a16="http://schemas.microsoft.com/office/drawing/2014/main" id="{EE758829-1A39-442D-96BA-1A5270E07427}"/>
                </a:ext>
              </a:extLst>
            </p:cNvPr>
            <p:cNvSpPr>
              <a:spLocks/>
            </p:cNvSpPr>
            <p:nvPr/>
          </p:nvSpPr>
          <p:spPr bwMode="auto">
            <a:xfrm>
              <a:off x="5254626" y="2943225"/>
              <a:ext cx="71438" cy="136525"/>
            </a:xfrm>
            <a:custGeom>
              <a:avLst/>
              <a:gdLst>
                <a:gd name="T0" fmla="*/ 14 w 45"/>
                <a:gd name="T1" fmla="*/ 0 h 86"/>
                <a:gd name="T2" fmla="*/ 0 w 45"/>
                <a:gd name="T3" fmla="*/ 8 h 86"/>
                <a:gd name="T4" fmla="*/ 45 w 45"/>
                <a:gd name="T5" fmla="*/ 86 h 86"/>
              </a:gdLst>
              <a:ahLst/>
              <a:cxnLst>
                <a:cxn ang="0">
                  <a:pos x="T0" y="T1"/>
                </a:cxn>
                <a:cxn ang="0">
                  <a:pos x="T2" y="T3"/>
                </a:cxn>
                <a:cxn ang="0">
                  <a:pos x="T4" y="T5"/>
                </a:cxn>
              </a:cxnLst>
              <a:rect l="0" t="0" r="r" b="b"/>
              <a:pathLst>
                <a:path w="45" h="86">
                  <a:moveTo>
                    <a:pt x="14" y="0"/>
                  </a:moveTo>
                  <a:lnTo>
                    <a:pt x="0" y="8"/>
                  </a:lnTo>
                  <a:lnTo>
                    <a:pt x="45" y="86"/>
                  </a:lnTo>
                </a:path>
              </a:pathLst>
            </a:custGeom>
            <a:noFill/>
            <a:ln w="9525" cap="rnd">
              <a:solidFill>
                <a:srgbClr val="B34A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196" name="Line 283">
              <a:extLst>
                <a:ext uri="{FF2B5EF4-FFF2-40B4-BE49-F238E27FC236}">
                  <a16:creationId xmlns:a16="http://schemas.microsoft.com/office/drawing/2014/main" id="{0AAD4358-3CF5-479C-8A64-D8BA532231F2}"/>
                </a:ext>
              </a:extLst>
            </p:cNvPr>
            <p:cNvSpPr>
              <a:spLocks noChangeShapeType="1"/>
            </p:cNvSpPr>
            <p:nvPr/>
          </p:nvSpPr>
          <p:spPr bwMode="auto">
            <a:xfrm flipH="1">
              <a:off x="5207001" y="2959100"/>
              <a:ext cx="47625" cy="0"/>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197" name="Freeform 284">
              <a:extLst>
                <a:ext uri="{FF2B5EF4-FFF2-40B4-BE49-F238E27FC236}">
                  <a16:creationId xmlns:a16="http://schemas.microsoft.com/office/drawing/2014/main" id="{D8A890A1-A64E-41F2-B4E2-66E88E981EDE}"/>
                </a:ext>
              </a:extLst>
            </p:cNvPr>
            <p:cNvSpPr>
              <a:spLocks/>
            </p:cNvSpPr>
            <p:nvPr/>
          </p:nvSpPr>
          <p:spPr bwMode="auto">
            <a:xfrm>
              <a:off x="5078413" y="2933700"/>
              <a:ext cx="141288" cy="71438"/>
            </a:xfrm>
            <a:custGeom>
              <a:avLst/>
              <a:gdLst>
                <a:gd name="T0" fmla="*/ 0 w 80"/>
                <a:gd name="T1" fmla="*/ 29 h 39"/>
                <a:gd name="T2" fmla="*/ 33 w 80"/>
                <a:gd name="T3" fmla="*/ 1 h 39"/>
                <a:gd name="T4" fmla="*/ 62 w 80"/>
                <a:gd name="T5" fmla="*/ 0 h 39"/>
                <a:gd name="T6" fmla="*/ 80 w 80"/>
                <a:gd name="T7" fmla="*/ 27 h 39"/>
                <a:gd name="T8" fmla="*/ 44 w 80"/>
                <a:gd name="T9" fmla="*/ 14 h 39"/>
              </a:gdLst>
              <a:ahLst/>
              <a:cxnLst>
                <a:cxn ang="0">
                  <a:pos x="T0" y="T1"/>
                </a:cxn>
                <a:cxn ang="0">
                  <a:pos x="T2" y="T3"/>
                </a:cxn>
                <a:cxn ang="0">
                  <a:pos x="T4" y="T5"/>
                </a:cxn>
                <a:cxn ang="0">
                  <a:pos x="T6" y="T7"/>
                </a:cxn>
                <a:cxn ang="0">
                  <a:pos x="T8" y="T9"/>
                </a:cxn>
              </a:cxnLst>
              <a:rect l="0" t="0" r="r" b="b"/>
              <a:pathLst>
                <a:path w="80" h="39">
                  <a:moveTo>
                    <a:pt x="0" y="29"/>
                  </a:moveTo>
                  <a:cubicBezTo>
                    <a:pt x="33" y="1"/>
                    <a:pt x="33" y="1"/>
                    <a:pt x="33" y="1"/>
                  </a:cubicBezTo>
                  <a:cubicBezTo>
                    <a:pt x="62" y="0"/>
                    <a:pt x="62" y="0"/>
                    <a:pt x="62" y="0"/>
                  </a:cubicBezTo>
                  <a:cubicBezTo>
                    <a:pt x="80" y="27"/>
                    <a:pt x="80" y="27"/>
                    <a:pt x="80" y="27"/>
                  </a:cubicBezTo>
                  <a:cubicBezTo>
                    <a:pt x="80" y="27"/>
                    <a:pt x="63" y="39"/>
                    <a:pt x="44" y="14"/>
                  </a:cubicBezTo>
                </a:path>
              </a:pathLst>
            </a:custGeom>
            <a:noFill/>
            <a:ln w="9525" cap="rnd">
              <a:solidFill>
                <a:srgbClr val="B34A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198" name="Freeform 285">
              <a:extLst>
                <a:ext uri="{FF2B5EF4-FFF2-40B4-BE49-F238E27FC236}">
                  <a16:creationId xmlns:a16="http://schemas.microsoft.com/office/drawing/2014/main" id="{9FA86BF4-3DA9-46AC-892A-F10F23526879}"/>
                </a:ext>
              </a:extLst>
            </p:cNvPr>
            <p:cNvSpPr>
              <a:spLocks/>
            </p:cNvSpPr>
            <p:nvPr/>
          </p:nvSpPr>
          <p:spPr bwMode="auto">
            <a:xfrm>
              <a:off x="5059363" y="2970213"/>
              <a:ext cx="101600" cy="117475"/>
            </a:xfrm>
            <a:custGeom>
              <a:avLst/>
              <a:gdLst>
                <a:gd name="T0" fmla="*/ 58 w 58"/>
                <a:gd name="T1" fmla="*/ 0 h 64"/>
                <a:gd name="T2" fmla="*/ 4 w 58"/>
                <a:gd name="T3" fmla="*/ 46 h 64"/>
                <a:gd name="T4" fmla="*/ 4 w 58"/>
                <a:gd name="T5" fmla="*/ 60 h 64"/>
                <a:gd name="T6" fmla="*/ 4 w 58"/>
                <a:gd name="T7" fmla="*/ 60 h 64"/>
                <a:gd name="T8" fmla="*/ 18 w 58"/>
                <a:gd name="T9" fmla="*/ 61 h 64"/>
              </a:gdLst>
              <a:ahLst/>
              <a:cxnLst>
                <a:cxn ang="0">
                  <a:pos x="T0" y="T1"/>
                </a:cxn>
                <a:cxn ang="0">
                  <a:pos x="T2" y="T3"/>
                </a:cxn>
                <a:cxn ang="0">
                  <a:pos x="T4" y="T5"/>
                </a:cxn>
                <a:cxn ang="0">
                  <a:pos x="T6" y="T7"/>
                </a:cxn>
                <a:cxn ang="0">
                  <a:pos x="T8" y="T9"/>
                </a:cxn>
              </a:cxnLst>
              <a:rect l="0" t="0" r="r" b="b"/>
              <a:pathLst>
                <a:path w="58" h="64">
                  <a:moveTo>
                    <a:pt x="58" y="0"/>
                  </a:moveTo>
                  <a:cubicBezTo>
                    <a:pt x="4" y="46"/>
                    <a:pt x="4" y="46"/>
                    <a:pt x="4" y="46"/>
                  </a:cubicBezTo>
                  <a:cubicBezTo>
                    <a:pt x="0" y="50"/>
                    <a:pt x="0" y="56"/>
                    <a:pt x="4" y="60"/>
                  </a:cubicBezTo>
                  <a:cubicBezTo>
                    <a:pt x="4" y="60"/>
                    <a:pt x="4" y="60"/>
                    <a:pt x="4" y="60"/>
                  </a:cubicBezTo>
                  <a:cubicBezTo>
                    <a:pt x="7" y="64"/>
                    <a:pt x="14" y="64"/>
                    <a:pt x="18" y="61"/>
                  </a:cubicBezTo>
                </a:path>
              </a:pathLst>
            </a:custGeom>
            <a:noFill/>
            <a:ln w="9525" cap="rnd">
              <a:solidFill>
                <a:srgbClr val="B34A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199" name="Freeform 286">
              <a:extLst>
                <a:ext uri="{FF2B5EF4-FFF2-40B4-BE49-F238E27FC236}">
                  <a16:creationId xmlns:a16="http://schemas.microsoft.com/office/drawing/2014/main" id="{96845CE0-5A9C-4B64-8249-9F42D201BD90}"/>
                </a:ext>
              </a:extLst>
            </p:cNvPr>
            <p:cNvSpPr>
              <a:spLocks/>
            </p:cNvSpPr>
            <p:nvPr/>
          </p:nvSpPr>
          <p:spPr bwMode="auto">
            <a:xfrm>
              <a:off x="5087938" y="3044825"/>
              <a:ext cx="39688" cy="65088"/>
            </a:xfrm>
            <a:custGeom>
              <a:avLst/>
              <a:gdLst>
                <a:gd name="T0" fmla="*/ 23 w 23"/>
                <a:gd name="T1" fmla="*/ 0 h 35"/>
                <a:gd name="T2" fmla="*/ 4 w 23"/>
                <a:gd name="T3" fmla="*/ 16 h 35"/>
                <a:gd name="T4" fmla="*/ 4 w 23"/>
                <a:gd name="T5" fmla="*/ 30 h 35"/>
                <a:gd name="T6" fmla="*/ 4 w 23"/>
                <a:gd name="T7" fmla="*/ 30 h 35"/>
                <a:gd name="T8" fmla="*/ 18 w 23"/>
                <a:gd name="T9" fmla="*/ 31 h 35"/>
              </a:gdLst>
              <a:ahLst/>
              <a:cxnLst>
                <a:cxn ang="0">
                  <a:pos x="T0" y="T1"/>
                </a:cxn>
                <a:cxn ang="0">
                  <a:pos x="T2" y="T3"/>
                </a:cxn>
                <a:cxn ang="0">
                  <a:pos x="T4" y="T5"/>
                </a:cxn>
                <a:cxn ang="0">
                  <a:pos x="T6" y="T7"/>
                </a:cxn>
                <a:cxn ang="0">
                  <a:pos x="T8" y="T9"/>
                </a:cxn>
              </a:cxnLst>
              <a:rect l="0" t="0" r="r" b="b"/>
              <a:pathLst>
                <a:path w="23" h="35">
                  <a:moveTo>
                    <a:pt x="23" y="0"/>
                  </a:moveTo>
                  <a:cubicBezTo>
                    <a:pt x="4" y="16"/>
                    <a:pt x="4" y="16"/>
                    <a:pt x="4" y="16"/>
                  </a:cubicBezTo>
                  <a:cubicBezTo>
                    <a:pt x="0" y="20"/>
                    <a:pt x="0" y="26"/>
                    <a:pt x="4" y="30"/>
                  </a:cubicBezTo>
                  <a:cubicBezTo>
                    <a:pt x="4" y="30"/>
                    <a:pt x="4" y="30"/>
                    <a:pt x="4" y="30"/>
                  </a:cubicBezTo>
                  <a:cubicBezTo>
                    <a:pt x="7" y="34"/>
                    <a:pt x="13" y="35"/>
                    <a:pt x="18" y="31"/>
                  </a:cubicBezTo>
                </a:path>
              </a:pathLst>
            </a:custGeom>
            <a:noFill/>
            <a:ln w="9525" cap="rnd">
              <a:solidFill>
                <a:srgbClr val="B34A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00" name="Freeform 287">
              <a:extLst>
                <a:ext uri="{FF2B5EF4-FFF2-40B4-BE49-F238E27FC236}">
                  <a16:creationId xmlns:a16="http://schemas.microsoft.com/office/drawing/2014/main" id="{B86FAC57-F285-439D-8198-60414D46B567}"/>
                </a:ext>
              </a:extLst>
            </p:cNvPr>
            <p:cNvSpPr>
              <a:spLocks/>
            </p:cNvSpPr>
            <p:nvPr/>
          </p:nvSpPr>
          <p:spPr bwMode="auto">
            <a:xfrm>
              <a:off x="5118101" y="3073400"/>
              <a:ext cx="30163" cy="52388"/>
            </a:xfrm>
            <a:custGeom>
              <a:avLst/>
              <a:gdLst>
                <a:gd name="T0" fmla="*/ 15 w 18"/>
                <a:gd name="T1" fmla="*/ 0 h 29"/>
                <a:gd name="T2" fmla="*/ 5 w 18"/>
                <a:gd name="T3" fmla="*/ 10 h 29"/>
                <a:gd name="T4" fmla="*/ 4 w 18"/>
                <a:gd name="T5" fmla="*/ 24 h 29"/>
                <a:gd name="T6" fmla="*/ 4 w 18"/>
                <a:gd name="T7" fmla="*/ 24 h 29"/>
                <a:gd name="T8" fmla="*/ 18 w 18"/>
                <a:gd name="T9" fmla="*/ 25 h 29"/>
              </a:gdLst>
              <a:ahLst/>
              <a:cxnLst>
                <a:cxn ang="0">
                  <a:pos x="T0" y="T1"/>
                </a:cxn>
                <a:cxn ang="0">
                  <a:pos x="T2" y="T3"/>
                </a:cxn>
                <a:cxn ang="0">
                  <a:pos x="T4" y="T5"/>
                </a:cxn>
                <a:cxn ang="0">
                  <a:pos x="T6" y="T7"/>
                </a:cxn>
                <a:cxn ang="0">
                  <a:pos x="T8" y="T9"/>
                </a:cxn>
              </a:cxnLst>
              <a:rect l="0" t="0" r="r" b="b"/>
              <a:pathLst>
                <a:path w="18" h="29">
                  <a:moveTo>
                    <a:pt x="15" y="0"/>
                  </a:moveTo>
                  <a:cubicBezTo>
                    <a:pt x="5" y="10"/>
                    <a:pt x="5" y="10"/>
                    <a:pt x="5" y="10"/>
                  </a:cubicBezTo>
                  <a:cubicBezTo>
                    <a:pt x="1" y="14"/>
                    <a:pt x="0" y="20"/>
                    <a:pt x="4" y="24"/>
                  </a:cubicBezTo>
                  <a:cubicBezTo>
                    <a:pt x="4" y="24"/>
                    <a:pt x="4" y="24"/>
                    <a:pt x="4" y="24"/>
                  </a:cubicBezTo>
                  <a:cubicBezTo>
                    <a:pt x="7" y="28"/>
                    <a:pt x="14" y="29"/>
                    <a:pt x="18" y="25"/>
                  </a:cubicBezTo>
                </a:path>
              </a:pathLst>
            </a:custGeom>
            <a:noFill/>
            <a:ln w="9525" cap="rnd">
              <a:solidFill>
                <a:srgbClr val="B34A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03" name="Freeform 288">
              <a:extLst>
                <a:ext uri="{FF2B5EF4-FFF2-40B4-BE49-F238E27FC236}">
                  <a16:creationId xmlns:a16="http://schemas.microsoft.com/office/drawing/2014/main" id="{FF36BF52-308E-4B84-8652-9695216B6063}"/>
                </a:ext>
              </a:extLst>
            </p:cNvPr>
            <p:cNvSpPr>
              <a:spLocks/>
            </p:cNvSpPr>
            <p:nvPr/>
          </p:nvSpPr>
          <p:spPr bwMode="auto">
            <a:xfrm>
              <a:off x="5148263" y="3100388"/>
              <a:ext cx="31750" cy="42863"/>
            </a:xfrm>
            <a:custGeom>
              <a:avLst/>
              <a:gdLst>
                <a:gd name="T0" fmla="*/ 9 w 18"/>
                <a:gd name="T1" fmla="*/ 0 h 23"/>
                <a:gd name="T2" fmla="*/ 5 w 18"/>
                <a:gd name="T3" fmla="*/ 4 h 23"/>
                <a:gd name="T4" fmla="*/ 4 w 18"/>
                <a:gd name="T5" fmla="*/ 18 h 23"/>
                <a:gd name="T6" fmla="*/ 4 w 18"/>
                <a:gd name="T7" fmla="*/ 18 h 23"/>
                <a:gd name="T8" fmla="*/ 18 w 18"/>
                <a:gd name="T9" fmla="*/ 19 h 23"/>
              </a:gdLst>
              <a:ahLst/>
              <a:cxnLst>
                <a:cxn ang="0">
                  <a:pos x="T0" y="T1"/>
                </a:cxn>
                <a:cxn ang="0">
                  <a:pos x="T2" y="T3"/>
                </a:cxn>
                <a:cxn ang="0">
                  <a:pos x="T4" y="T5"/>
                </a:cxn>
                <a:cxn ang="0">
                  <a:pos x="T6" y="T7"/>
                </a:cxn>
                <a:cxn ang="0">
                  <a:pos x="T8" y="T9"/>
                </a:cxn>
              </a:cxnLst>
              <a:rect l="0" t="0" r="r" b="b"/>
              <a:pathLst>
                <a:path w="18" h="23">
                  <a:moveTo>
                    <a:pt x="9" y="0"/>
                  </a:moveTo>
                  <a:cubicBezTo>
                    <a:pt x="5" y="4"/>
                    <a:pt x="5" y="4"/>
                    <a:pt x="5" y="4"/>
                  </a:cubicBezTo>
                  <a:cubicBezTo>
                    <a:pt x="1" y="8"/>
                    <a:pt x="0" y="14"/>
                    <a:pt x="4" y="18"/>
                  </a:cubicBezTo>
                  <a:cubicBezTo>
                    <a:pt x="4" y="18"/>
                    <a:pt x="4" y="18"/>
                    <a:pt x="4" y="18"/>
                  </a:cubicBezTo>
                  <a:cubicBezTo>
                    <a:pt x="7" y="23"/>
                    <a:pt x="14" y="23"/>
                    <a:pt x="18" y="19"/>
                  </a:cubicBezTo>
                </a:path>
              </a:pathLst>
            </a:custGeom>
            <a:noFill/>
            <a:ln w="9525" cap="rnd">
              <a:solidFill>
                <a:srgbClr val="B34A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04" name="Freeform 289">
              <a:extLst>
                <a:ext uri="{FF2B5EF4-FFF2-40B4-BE49-F238E27FC236}">
                  <a16:creationId xmlns:a16="http://schemas.microsoft.com/office/drawing/2014/main" id="{B3FCE1D5-4028-468D-8E95-0E75702B2FA2}"/>
                </a:ext>
              </a:extLst>
            </p:cNvPr>
            <p:cNvSpPr>
              <a:spLocks/>
            </p:cNvSpPr>
            <p:nvPr/>
          </p:nvSpPr>
          <p:spPr bwMode="auto">
            <a:xfrm>
              <a:off x="5230813" y="3054350"/>
              <a:ext cx="28575" cy="60325"/>
            </a:xfrm>
            <a:custGeom>
              <a:avLst/>
              <a:gdLst>
                <a:gd name="T0" fmla="*/ 2 w 16"/>
                <a:gd name="T1" fmla="*/ 29 h 33"/>
                <a:gd name="T2" fmla="*/ 16 w 16"/>
                <a:gd name="T3" fmla="*/ 25 h 33"/>
                <a:gd name="T4" fmla="*/ 16 w 16"/>
                <a:gd name="T5" fmla="*/ 5 h 33"/>
                <a:gd name="T6" fmla="*/ 0 w 16"/>
                <a:gd name="T7" fmla="*/ 13 h 33"/>
              </a:gdLst>
              <a:ahLst/>
              <a:cxnLst>
                <a:cxn ang="0">
                  <a:pos x="T0" y="T1"/>
                </a:cxn>
                <a:cxn ang="0">
                  <a:pos x="T2" y="T3"/>
                </a:cxn>
                <a:cxn ang="0">
                  <a:pos x="T4" y="T5"/>
                </a:cxn>
                <a:cxn ang="0">
                  <a:pos x="T6" y="T7"/>
                </a:cxn>
              </a:cxnLst>
              <a:rect l="0" t="0" r="r" b="b"/>
              <a:pathLst>
                <a:path w="16" h="33">
                  <a:moveTo>
                    <a:pt x="2" y="29"/>
                  </a:moveTo>
                  <a:cubicBezTo>
                    <a:pt x="12" y="33"/>
                    <a:pt x="16" y="25"/>
                    <a:pt x="16" y="25"/>
                  </a:cubicBezTo>
                  <a:cubicBezTo>
                    <a:pt x="16" y="5"/>
                    <a:pt x="16" y="5"/>
                    <a:pt x="16" y="5"/>
                  </a:cubicBezTo>
                  <a:cubicBezTo>
                    <a:pt x="16" y="5"/>
                    <a:pt x="5" y="0"/>
                    <a:pt x="0" y="13"/>
                  </a:cubicBezTo>
                </a:path>
              </a:pathLst>
            </a:custGeom>
            <a:noFill/>
            <a:ln w="9525" cap="rnd">
              <a:solidFill>
                <a:srgbClr val="B34A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05" name="Freeform 290">
              <a:extLst>
                <a:ext uri="{FF2B5EF4-FFF2-40B4-BE49-F238E27FC236}">
                  <a16:creationId xmlns:a16="http://schemas.microsoft.com/office/drawing/2014/main" id="{FE5D94D6-564F-4C3C-8F29-34D1362153B1}"/>
                </a:ext>
              </a:extLst>
            </p:cNvPr>
            <p:cNvSpPr>
              <a:spLocks/>
            </p:cNvSpPr>
            <p:nvPr/>
          </p:nvSpPr>
          <p:spPr bwMode="auto">
            <a:xfrm>
              <a:off x="5205413" y="3071813"/>
              <a:ext cx="26988" cy="60325"/>
            </a:xfrm>
            <a:custGeom>
              <a:avLst/>
              <a:gdLst>
                <a:gd name="T0" fmla="*/ 2 w 16"/>
                <a:gd name="T1" fmla="*/ 29 h 33"/>
                <a:gd name="T2" fmla="*/ 16 w 16"/>
                <a:gd name="T3" fmla="*/ 25 h 33"/>
                <a:gd name="T4" fmla="*/ 16 w 16"/>
                <a:gd name="T5" fmla="*/ 5 h 33"/>
                <a:gd name="T6" fmla="*/ 0 w 16"/>
                <a:gd name="T7" fmla="*/ 13 h 33"/>
              </a:gdLst>
              <a:ahLst/>
              <a:cxnLst>
                <a:cxn ang="0">
                  <a:pos x="T0" y="T1"/>
                </a:cxn>
                <a:cxn ang="0">
                  <a:pos x="T2" y="T3"/>
                </a:cxn>
                <a:cxn ang="0">
                  <a:pos x="T4" y="T5"/>
                </a:cxn>
                <a:cxn ang="0">
                  <a:pos x="T6" y="T7"/>
                </a:cxn>
              </a:cxnLst>
              <a:rect l="0" t="0" r="r" b="b"/>
              <a:pathLst>
                <a:path w="16" h="33">
                  <a:moveTo>
                    <a:pt x="2" y="29"/>
                  </a:moveTo>
                  <a:cubicBezTo>
                    <a:pt x="13" y="33"/>
                    <a:pt x="16" y="25"/>
                    <a:pt x="16" y="25"/>
                  </a:cubicBezTo>
                  <a:cubicBezTo>
                    <a:pt x="16" y="5"/>
                    <a:pt x="16" y="5"/>
                    <a:pt x="16" y="5"/>
                  </a:cubicBezTo>
                  <a:cubicBezTo>
                    <a:pt x="16" y="5"/>
                    <a:pt x="5" y="0"/>
                    <a:pt x="0" y="13"/>
                  </a:cubicBezTo>
                </a:path>
              </a:pathLst>
            </a:custGeom>
            <a:noFill/>
            <a:ln w="9525" cap="rnd">
              <a:solidFill>
                <a:srgbClr val="B34A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06" name="Freeform 291">
              <a:extLst>
                <a:ext uri="{FF2B5EF4-FFF2-40B4-BE49-F238E27FC236}">
                  <a16:creationId xmlns:a16="http://schemas.microsoft.com/office/drawing/2014/main" id="{55F4368C-7BCC-4E16-8FF3-BEEA43D9A644}"/>
                </a:ext>
              </a:extLst>
            </p:cNvPr>
            <p:cNvSpPr>
              <a:spLocks/>
            </p:cNvSpPr>
            <p:nvPr/>
          </p:nvSpPr>
          <p:spPr bwMode="auto">
            <a:xfrm>
              <a:off x="5176838" y="3087688"/>
              <a:ext cx="31750" cy="61913"/>
            </a:xfrm>
            <a:custGeom>
              <a:avLst/>
              <a:gdLst>
                <a:gd name="T0" fmla="*/ 5 w 18"/>
                <a:gd name="T1" fmla="*/ 29 h 34"/>
                <a:gd name="T2" fmla="*/ 18 w 18"/>
                <a:gd name="T3" fmla="*/ 26 h 34"/>
                <a:gd name="T4" fmla="*/ 18 w 18"/>
                <a:gd name="T5" fmla="*/ 5 h 34"/>
                <a:gd name="T6" fmla="*/ 2 w 18"/>
                <a:gd name="T7" fmla="*/ 14 h 34"/>
                <a:gd name="T8" fmla="*/ 2 w 18"/>
                <a:gd name="T9" fmla="*/ 26 h 34"/>
              </a:gdLst>
              <a:ahLst/>
              <a:cxnLst>
                <a:cxn ang="0">
                  <a:pos x="T0" y="T1"/>
                </a:cxn>
                <a:cxn ang="0">
                  <a:pos x="T2" y="T3"/>
                </a:cxn>
                <a:cxn ang="0">
                  <a:pos x="T4" y="T5"/>
                </a:cxn>
                <a:cxn ang="0">
                  <a:pos x="T6" y="T7"/>
                </a:cxn>
                <a:cxn ang="0">
                  <a:pos x="T8" y="T9"/>
                </a:cxn>
              </a:cxnLst>
              <a:rect l="0" t="0" r="r" b="b"/>
              <a:pathLst>
                <a:path w="18" h="34">
                  <a:moveTo>
                    <a:pt x="5" y="29"/>
                  </a:moveTo>
                  <a:cubicBezTo>
                    <a:pt x="15" y="34"/>
                    <a:pt x="18" y="26"/>
                    <a:pt x="18" y="26"/>
                  </a:cubicBezTo>
                  <a:cubicBezTo>
                    <a:pt x="18" y="5"/>
                    <a:pt x="18" y="5"/>
                    <a:pt x="18" y="5"/>
                  </a:cubicBezTo>
                  <a:cubicBezTo>
                    <a:pt x="18" y="5"/>
                    <a:pt x="8" y="0"/>
                    <a:pt x="2" y="14"/>
                  </a:cubicBezTo>
                  <a:cubicBezTo>
                    <a:pt x="2" y="14"/>
                    <a:pt x="0" y="19"/>
                    <a:pt x="2" y="26"/>
                  </a:cubicBezTo>
                </a:path>
              </a:pathLst>
            </a:custGeom>
            <a:noFill/>
            <a:ln w="9525" cap="rnd">
              <a:solidFill>
                <a:srgbClr val="B34A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07" name="Line 292">
              <a:extLst>
                <a:ext uri="{FF2B5EF4-FFF2-40B4-BE49-F238E27FC236}">
                  <a16:creationId xmlns:a16="http://schemas.microsoft.com/office/drawing/2014/main" id="{FE6D2DD8-C8C7-4F45-83CD-C0C906F57B31}"/>
                </a:ext>
              </a:extLst>
            </p:cNvPr>
            <p:cNvSpPr>
              <a:spLocks noChangeShapeType="1"/>
            </p:cNvSpPr>
            <p:nvPr/>
          </p:nvSpPr>
          <p:spPr bwMode="auto">
            <a:xfrm flipH="1">
              <a:off x="5262563" y="3051175"/>
              <a:ext cx="46038" cy="31750"/>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11" name="Freeform 293">
              <a:extLst>
                <a:ext uri="{FF2B5EF4-FFF2-40B4-BE49-F238E27FC236}">
                  <a16:creationId xmlns:a16="http://schemas.microsoft.com/office/drawing/2014/main" id="{E10D1779-0542-4150-A6B3-982C56117F50}"/>
                </a:ext>
              </a:extLst>
            </p:cNvPr>
            <p:cNvSpPr>
              <a:spLocks/>
            </p:cNvSpPr>
            <p:nvPr/>
          </p:nvSpPr>
          <p:spPr bwMode="auto">
            <a:xfrm>
              <a:off x="5265738" y="3065463"/>
              <a:ext cx="39688" cy="36513"/>
            </a:xfrm>
            <a:custGeom>
              <a:avLst/>
              <a:gdLst>
                <a:gd name="T0" fmla="*/ 12 w 22"/>
                <a:gd name="T1" fmla="*/ 0 h 20"/>
                <a:gd name="T2" fmla="*/ 22 w 22"/>
                <a:gd name="T3" fmla="*/ 5 h 20"/>
                <a:gd name="T4" fmla="*/ 0 w 22"/>
                <a:gd name="T5" fmla="*/ 8 h 20"/>
              </a:gdLst>
              <a:ahLst/>
              <a:cxnLst>
                <a:cxn ang="0">
                  <a:pos x="T0" y="T1"/>
                </a:cxn>
                <a:cxn ang="0">
                  <a:pos x="T2" y="T3"/>
                </a:cxn>
                <a:cxn ang="0">
                  <a:pos x="T4" y="T5"/>
                </a:cxn>
              </a:cxnLst>
              <a:rect l="0" t="0" r="r" b="b"/>
              <a:pathLst>
                <a:path w="22" h="20">
                  <a:moveTo>
                    <a:pt x="12" y="0"/>
                  </a:moveTo>
                  <a:cubicBezTo>
                    <a:pt x="22" y="5"/>
                    <a:pt x="22" y="5"/>
                    <a:pt x="22" y="5"/>
                  </a:cubicBezTo>
                  <a:cubicBezTo>
                    <a:pt x="22" y="5"/>
                    <a:pt x="13" y="20"/>
                    <a:pt x="0" y="8"/>
                  </a:cubicBezTo>
                </a:path>
              </a:pathLst>
            </a:custGeom>
            <a:noFill/>
            <a:ln w="9525" cap="rnd">
              <a:solidFill>
                <a:srgbClr val="B34A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12" name="Freeform 294">
              <a:extLst>
                <a:ext uri="{FF2B5EF4-FFF2-40B4-BE49-F238E27FC236}">
                  <a16:creationId xmlns:a16="http://schemas.microsoft.com/office/drawing/2014/main" id="{815BD2C0-E74A-4CD7-89B3-BDDF72619C38}"/>
                </a:ext>
              </a:extLst>
            </p:cNvPr>
            <p:cNvSpPr>
              <a:spLocks/>
            </p:cNvSpPr>
            <p:nvPr/>
          </p:nvSpPr>
          <p:spPr bwMode="auto">
            <a:xfrm>
              <a:off x="5080001" y="2935288"/>
              <a:ext cx="39688" cy="31750"/>
            </a:xfrm>
            <a:custGeom>
              <a:avLst/>
              <a:gdLst>
                <a:gd name="T0" fmla="*/ 22 w 22"/>
                <a:gd name="T1" fmla="*/ 7 h 17"/>
                <a:gd name="T2" fmla="*/ 4 w 22"/>
                <a:gd name="T3" fmla="*/ 0 h 17"/>
                <a:gd name="T4" fmla="*/ 9 w 22"/>
                <a:gd name="T5" fmla="*/ 17 h 17"/>
              </a:gdLst>
              <a:ahLst/>
              <a:cxnLst>
                <a:cxn ang="0">
                  <a:pos x="T0" y="T1"/>
                </a:cxn>
                <a:cxn ang="0">
                  <a:pos x="T2" y="T3"/>
                </a:cxn>
                <a:cxn ang="0">
                  <a:pos x="T4" y="T5"/>
                </a:cxn>
              </a:cxnLst>
              <a:rect l="0" t="0" r="r" b="b"/>
              <a:pathLst>
                <a:path w="22" h="17">
                  <a:moveTo>
                    <a:pt x="22" y="7"/>
                  </a:moveTo>
                  <a:cubicBezTo>
                    <a:pt x="4" y="0"/>
                    <a:pt x="4" y="0"/>
                    <a:pt x="4" y="0"/>
                  </a:cubicBezTo>
                  <a:cubicBezTo>
                    <a:pt x="4" y="0"/>
                    <a:pt x="0" y="11"/>
                    <a:pt x="9" y="17"/>
                  </a:cubicBezTo>
                </a:path>
              </a:pathLst>
            </a:custGeom>
            <a:noFill/>
            <a:ln w="9525" cap="rnd">
              <a:solidFill>
                <a:srgbClr val="B34A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13" name="Freeform 295">
              <a:extLst>
                <a:ext uri="{FF2B5EF4-FFF2-40B4-BE49-F238E27FC236}">
                  <a16:creationId xmlns:a16="http://schemas.microsoft.com/office/drawing/2014/main" id="{838BBCE2-3E5F-4E85-8C47-9D881C52A21E}"/>
                </a:ext>
              </a:extLst>
            </p:cNvPr>
            <p:cNvSpPr>
              <a:spLocks/>
            </p:cNvSpPr>
            <p:nvPr/>
          </p:nvSpPr>
          <p:spPr bwMode="auto">
            <a:xfrm>
              <a:off x="4926013" y="2895600"/>
              <a:ext cx="125413" cy="198438"/>
            </a:xfrm>
            <a:custGeom>
              <a:avLst/>
              <a:gdLst>
                <a:gd name="T0" fmla="*/ 41 w 79"/>
                <a:gd name="T1" fmla="*/ 0 h 125"/>
                <a:gd name="T2" fmla="*/ 79 w 79"/>
                <a:gd name="T3" fmla="*/ 25 h 125"/>
                <a:gd name="T4" fmla="*/ 26 w 79"/>
                <a:gd name="T5" fmla="*/ 125 h 125"/>
                <a:gd name="T6" fmla="*/ 0 w 79"/>
                <a:gd name="T7" fmla="*/ 110 h 125"/>
              </a:gdLst>
              <a:ahLst/>
              <a:cxnLst>
                <a:cxn ang="0">
                  <a:pos x="T0" y="T1"/>
                </a:cxn>
                <a:cxn ang="0">
                  <a:pos x="T2" y="T3"/>
                </a:cxn>
                <a:cxn ang="0">
                  <a:pos x="T4" y="T5"/>
                </a:cxn>
                <a:cxn ang="0">
                  <a:pos x="T6" y="T7"/>
                </a:cxn>
              </a:cxnLst>
              <a:rect l="0" t="0" r="r" b="b"/>
              <a:pathLst>
                <a:path w="79" h="125">
                  <a:moveTo>
                    <a:pt x="41" y="0"/>
                  </a:moveTo>
                  <a:lnTo>
                    <a:pt x="79" y="25"/>
                  </a:lnTo>
                  <a:lnTo>
                    <a:pt x="26" y="125"/>
                  </a:lnTo>
                  <a:lnTo>
                    <a:pt x="0" y="110"/>
                  </a:lnTo>
                </a:path>
              </a:pathLst>
            </a:custGeom>
            <a:noFill/>
            <a:ln w="9525" cap="rnd">
              <a:solidFill>
                <a:srgbClr val="B34A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14" name="Line 296">
              <a:extLst>
                <a:ext uri="{FF2B5EF4-FFF2-40B4-BE49-F238E27FC236}">
                  <a16:creationId xmlns:a16="http://schemas.microsoft.com/office/drawing/2014/main" id="{76DA206F-9A18-428C-85C8-90015CA294A1}"/>
                </a:ext>
              </a:extLst>
            </p:cNvPr>
            <p:cNvSpPr>
              <a:spLocks noChangeShapeType="1"/>
            </p:cNvSpPr>
            <p:nvPr/>
          </p:nvSpPr>
          <p:spPr bwMode="auto">
            <a:xfrm flipH="1" flipV="1">
              <a:off x="4899026" y="3052763"/>
              <a:ext cx="11113" cy="7938"/>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15" name="Freeform 297">
              <a:extLst>
                <a:ext uri="{FF2B5EF4-FFF2-40B4-BE49-F238E27FC236}">
                  <a16:creationId xmlns:a16="http://schemas.microsoft.com/office/drawing/2014/main" id="{EEA30837-38E2-4975-81BE-135C099DC9B9}"/>
                </a:ext>
              </a:extLst>
            </p:cNvPr>
            <p:cNvSpPr>
              <a:spLocks/>
            </p:cNvSpPr>
            <p:nvPr/>
          </p:nvSpPr>
          <p:spPr bwMode="auto">
            <a:xfrm>
              <a:off x="4979988" y="2941638"/>
              <a:ext cx="92075" cy="136525"/>
            </a:xfrm>
            <a:custGeom>
              <a:avLst/>
              <a:gdLst>
                <a:gd name="T0" fmla="*/ 0 w 58"/>
                <a:gd name="T1" fmla="*/ 79 h 86"/>
                <a:gd name="T2" fmla="*/ 16 w 58"/>
                <a:gd name="T3" fmla="*/ 86 h 86"/>
                <a:gd name="T4" fmla="*/ 58 w 58"/>
                <a:gd name="T5" fmla="*/ 8 h 86"/>
                <a:gd name="T6" fmla="*/ 45 w 58"/>
                <a:gd name="T7" fmla="*/ 0 h 86"/>
              </a:gdLst>
              <a:ahLst/>
              <a:cxnLst>
                <a:cxn ang="0">
                  <a:pos x="T0" y="T1"/>
                </a:cxn>
                <a:cxn ang="0">
                  <a:pos x="T2" y="T3"/>
                </a:cxn>
                <a:cxn ang="0">
                  <a:pos x="T4" y="T5"/>
                </a:cxn>
                <a:cxn ang="0">
                  <a:pos x="T6" y="T7"/>
                </a:cxn>
              </a:cxnLst>
              <a:rect l="0" t="0" r="r" b="b"/>
              <a:pathLst>
                <a:path w="58" h="86">
                  <a:moveTo>
                    <a:pt x="0" y="79"/>
                  </a:moveTo>
                  <a:lnTo>
                    <a:pt x="16" y="86"/>
                  </a:lnTo>
                  <a:lnTo>
                    <a:pt x="58" y="8"/>
                  </a:lnTo>
                  <a:lnTo>
                    <a:pt x="45" y="0"/>
                  </a:lnTo>
                </a:path>
              </a:pathLst>
            </a:custGeom>
            <a:noFill/>
            <a:ln w="9525" cap="rnd">
              <a:solidFill>
                <a:srgbClr val="B34A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17" name="Line 298">
              <a:extLst>
                <a:ext uri="{FF2B5EF4-FFF2-40B4-BE49-F238E27FC236}">
                  <a16:creationId xmlns:a16="http://schemas.microsoft.com/office/drawing/2014/main" id="{38A67465-3E4A-4F51-9020-AA63188F72B9}"/>
                </a:ext>
              </a:extLst>
            </p:cNvPr>
            <p:cNvSpPr>
              <a:spLocks noChangeShapeType="1"/>
            </p:cNvSpPr>
            <p:nvPr/>
          </p:nvSpPr>
          <p:spPr bwMode="auto">
            <a:xfrm flipH="1" flipV="1">
              <a:off x="5070476" y="2965450"/>
              <a:ext cx="19050" cy="11113"/>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19" name="Line 299">
              <a:extLst>
                <a:ext uri="{FF2B5EF4-FFF2-40B4-BE49-F238E27FC236}">
                  <a16:creationId xmlns:a16="http://schemas.microsoft.com/office/drawing/2014/main" id="{A4CFFE61-E6C1-46AD-BD80-8F7C9DA63CFE}"/>
                </a:ext>
              </a:extLst>
            </p:cNvPr>
            <p:cNvSpPr>
              <a:spLocks noChangeShapeType="1"/>
            </p:cNvSpPr>
            <p:nvPr/>
          </p:nvSpPr>
          <p:spPr bwMode="auto">
            <a:xfrm flipH="1" flipV="1">
              <a:off x="5027613" y="3041650"/>
              <a:ext cx="33338" cy="20638"/>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21" name="Line 300">
              <a:extLst>
                <a:ext uri="{FF2B5EF4-FFF2-40B4-BE49-F238E27FC236}">
                  <a16:creationId xmlns:a16="http://schemas.microsoft.com/office/drawing/2014/main" id="{D7072F00-AA81-4567-862D-D958411C67FF}"/>
                </a:ext>
              </a:extLst>
            </p:cNvPr>
            <p:cNvSpPr>
              <a:spLocks noChangeShapeType="1"/>
            </p:cNvSpPr>
            <p:nvPr/>
          </p:nvSpPr>
          <p:spPr bwMode="auto">
            <a:xfrm flipV="1">
              <a:off x="5170488" y="2841625"/>
              <a:ext cx="0" cy="44450"/>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22" name="Line 301">
              <a:extLst>
                <a:ext uri="{FF2B5EF4-FFF2-40B4-BE49-F238E27FC236}">
                  <a16:creationId xmlns:a16="http://schemas.microsoft.com/office/drawing/2014/main" id="{3662B3C1-65DE-4DF1-90BE-BEB6FCF18D9C}"/>
                </a:ext>
              </a:extLst>
            </p:cNvPr>
            <p:cNvSpPr>
              <a:spLocks noChangeShapeType="1"/>
            </p:cNvSpPr>
            <p:nvPr/>
          </p:nvSpPr>
          <p:spPr bwMode="auto">
            <a:xfrm flipH="1">
              <a:off x="5211763" y="2860675"/>
              <a:ext cx="31750" cy="34925"/>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23" name="Line 302">
              <a:extLst>
                <a:ext uri="{FF2B5EF4-FFF2-40B4-BE49-F238E27FC236}">
                  <a16:creationId xmlns:a16="http://schemas.microsoft.com/office/drawing/2014/main" id="{68AA6762-BC88-479B-BB61-281B8E26F2C9}"/>
                </a:ext>
              </a:extLst>
            </p:cNvPr>
            <p:cNvSpPr>
              <a:spLocks noChangeShapeType="1"/>
            </p:cNvSpPr>
            <p:nvPr/>
          </p:nvSpPr>
          <p:spPr bwMode="auto">
            <a:xfrm flipH="1" flipV="1">
              <a:off x="5094288" y="2855913"/>
              <a:ext cx="28575" cy="33338"/>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24" name="Line 303">
              <a:extLst>
                <a:ext uri="{FF2B5EF4-FFF2-40B4-BE49-F238E27FC236}">
                  <a16:creationId xmlns:a16="http://schemas.microsoft.com/office/drawing/2014/main" id="{C7BBFCD3-8A6C-413A-8ED8-943338265616}"/>
                </a:ext>
              </a:extLst>
            </p:cNvPr>
            <p:cNvSpPr>
              <a:spLocks noChangeShapeType="1"/>
            </p:cNvSpPr>
            <p:nvPr/>
          </p:nvSpPr>
          <p:spPr bwMode="auto">
            <a:xfrm flipV="1">
              <a:off x="5287963" y="2935288"/>
              <a:ext cx="28575" cy="20638"/>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sp>
          <p:nvSpPr>
            <p:cNvPr id="225" name="Line 304">
              <a:extLst>
                <a:ext uri="{FF2B5EF4-FFF2-40B4-BE49-F238E27FC236}">
                  <a16:creationId xmlns:a16="http://schemas.microsoft.com/office/drawing/2014/main" id="{6BAD27B5-300B-4433-93C9-5A300362877E}"/>
                </a:ext>
              </a:extLst>
            </p:cNvPr>
            <p:cNvSpPr>
              <a:spLocks noChangeShapeType="1"/>
            </p:cNvSpPr>
            <p:nvPr/>
          </p:nvSpPr>
          <p:spPr bwMode="auto">
            <a:xfrm flipV="1">
              <a:off x="5295901" y="2959100"/>
              <a:ext cx="14288" cy="11113"/>
            </a:xfrm>
            <a:prstGeom prst="line">
              <a:avLst/>
            </a:prstGeom>
            <a:noFill/>
            <a:ln w="9525" cap="rnd">
              <a:solidFill>
                <a:srgbClr val="B34A8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7">
                <a:defRPr/>
              </a:pPr>
              <a:endParaRPr lang="fr-FR" sz="1400" kern="0">
                <a:solidFill>
                  <a:srgbClr val="000000"/>
                </a:solidFill>
                <a:latin typeface="Arial"/>
                <a:cs typeface="Arial"/>
                <a:sym typeface="Arial"/>
              </a:endParaRPr>
            </a:p>
          </p:txBody>
        </p:sp>
      </p:grpSp>
      <p:cxnSp>
        <p:nvCxnSpPr>
          <p:cNvPr id="6" name="Connecteur droit 5"/>
          <p:cNvCxnSpPr/>
          <p:nvPr/>
        </p:nvCxnSpPr>
        <p:spPr>
          <a:xfrm>
            <a:off x="4225579" y="1128275"/>
            <a:ext cx="0" cy="5266879"/>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27" name="Connecteur droit 226"/>
          <p:cNvCxnSpPr/>
          <p:nvPr/>
        </p:nvCxnSpPr>
        <p:spPr>
          <a:xfrm>
            <a:off x="8673403" y="1108071"/>
            <a:ext cx="0" cy="5266879"/>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30" name="Connecteur droit 229"/>
          <p:cNvCxnSpPr>
            <a:cxnSpLocks/>
          </p:cNvCxnSpPr>
          <p:nvPr/>
        </p:nvCxnSpPr>
        <p:spPr>
          <a:xfrm flipH="1">
            <a:off x="269010" y="3761715"/>
            <a:ext cx="3860321" cy="24121"/>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34" name="Connecteur droit 233"/>
          <p:cNvCxnSpPr/>
          <p:nvPr/>
        </p:nvCxnSpPr>
        <p:spPr>
          <a:xfrm flipH="1">
            <a:off x="4467620" y="4466789"/>
            <a:ext cx="3996455" cy="8592"/>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35" name="Connecteur droit 234"/>
          <p:cNvCxnSpPr/>
          <p:nvPr/>
        </p:nvCxnSpPr>
        <p:spPr>
          <a:xfrm flipH="1">
            <a:off x="4482214" y="2908805"/>
            <a:ext cx="3996455" cy="8592"/>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236" name="ZoneTexte 235">
            <a:extLst>
              <a:ext uri="{FF2B5EF4-FFF2-40B4-BE49-F238E27FC236}">
                <a16:creationId xmlns:a16="http://schemas.microsoft.com/office/drawing/2014/main" id="{2F556FD9-8FA8-47A8-B46F-E78532C962CA}"/>
              </a:ext>
            </a:extLst>
          </p:cNvPr>
          <p:cNvSpPr txBox="1"/>
          <p:nvPr/>
        </p:nvSpPr>
        <p:spPr>
          <a:xfrm>
            <a:off x="480874" y="3304123"/>
            <a:ext cx="4045627" cy="230832"/>
          </a:xfrm>
          <a:prstGeom prst="rect">
            <a:avLst/>
          </a:prstGeom>
          <a:noFill/>
        </p:spPr>
        <p:txBody>
          <a:bodyPr wrap="square" rtlCol="0">
            <a:spAutoFit/>
          </a:bodyPr>
          <a:lstStyle/>
          <a:p>
            <a:pPr lvl="1"/>
            <a:r>
              <a:rPr lang="fr-FR" sz="900" i="1" dirty="0"/>
              <a:t>Sources : Chiffres 2021 FEVAD février 2022</a:t>
            </a:r>
          </a:p>
        </p:txBody>
      </p:sp>
      <p:sp>
        <p:nvSpPr>
          <p:cNvPr id="4" name="Rectangle 3">
            <a:extLst>
              <a:ext uri="{FF2B5EF4-FFF2-40B4-BE49-F238E27FC236}">
                <a16:creationId xmlns:a16="http://schemas.microsoft.com/office/drawing/2014/main" id="{D6F1D95E-98C2-45DF-9B78-83FBCCA3A4EE}"/>
              </a:ext>
            </a:extLst>
          </p:cNvPr>
          <p:cNvSpPr/>
          <p:nvPr/>
        </p:nvSpPr>
        <p:spPr>
          <a:xfrm>
            <a:off x="8879834" y="2856887"/>
            <a:ext cx="3364428" cy="769441"/>
          </a:xfrm>
          <a:prstGeom prst="rect">
            <a:avLst/>
          </a:prstGeom>
        </p:spPr>
        <p:txBody>
          <a:bodyPr wrap="square">
            <a:spAutoFit/>
          </a:bodyPr>
          <a:lstStyle/>
          <a:p>
            <a:r>
              <a:rPr lang="fr-FR" sz="1100" dirty="0">
                <a:solidFill>
                  <a:srgbClr val="000000"/>
                </a:solidFill>
                <a:cs typeface="Arial"/>
                <a:sym typeface="Arial"/>
              </a:rPr>
              <a:t>La plupart des produits du quotidien s'achètent désormais en ligne</a:t>
            </a:r>
          </a:p>
          <a:p>
            <a:r>
              <a:rPr lang="fr-FR" sz="1100" dirty="0">
                <a:solidFill>
                  <a:srgbClr val="000000"/>
                </a:solidFill>
                <a:cs typeface="Arial"/>
                <a:sym typeface="Arial"/>
              </a:rPr>
              <a:t>Produits et services achetés sur Internet </a:t>
            </a:r>
          </a:p>
          <a:p>
            <a:r>
              <a:rPr lang="fr-FR" sz="1100" dirty="0">
                <a:solidFill>
                  <a:srgbClr val="000000"/>
                </a:solidFill>
                <a:cs typeface="Arial"/>
                <a:sym typeface="Arial"/>
              </a:rPr>
              <a:t>Au cours des 12 derniers mois en % acheteurs </a:t>
            </a:r>
          </a:p>
        </p:txBody>
      </p:sp>
      <p:sp>
        <p:nvSpPr>
          <p:cNvPr id="226" name="Espace réservé du pied de page 4">
            <a:extLst>
              <a:ext uri="{FF2B5EF4-FFF2-40B4-BE49-F238E27FC236}">
                <a16:creationId xmlns:a16="http://schemas.microsoft.com/office/drawing/2014/main" id="{FF173A6A-160C-4005-846F-937AAA71D7E1}"/>
              </a:ext>
            </a:extLst>
          </p:cNvPr>
          <p:cNvSpPr txBox="1">
            <a:spLocks/>
          </p:cNvSpPr>
          <p:nvPr/>
        </p:nvSpPr>
        <p:spPr>
          <a:xfrm>
            <a:off x="632384" y="6468977"/>
            <a:ext cx="3600000"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a:t>Présentation Iz-e-commerce</a:t>
            </a:r>
            <a:endParaRPr lang="fr-FR" sz="950" dirty="0"/>
          </a:p>
        </p:txBody>
      </p:sp>
    </p:spTree>
    <p:extLst>
      <p:ext uri="{BB962C8B-B14F-4D97-AF65-F5344CB8AC3E}">
        <p14:creationId xmlns:p14="http://schemas.microsoft.com/office/powerpoint/2010/main" val="3602873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49586" y="198544"/>
            <a:ext cx="10800000" cy="719227"/>
          </a:xfrm>
        </p:spPr>
        <p:txBody>
          <a:bodyPr/>
          <a:lstStyle/>
          <a:p>
            <a:r>
              <a:rPr lang="fr-FR" dirty="0"/>
              <a:t>OPPORTUNITES DE MARCHE : LE PHYGITAL</a:t>
            </a:r>
            <a:endParaRPr lang="fr-FR" sz="3200" dirty="0"/>
          </a:p>
        </p:txBody>
      </p:sp>
      <p:sp>
        <p:nvSpPr>
          <p:cNvPr id="4" name="Espace réservé du texte 3"/>
          <p:cNvSpPr>
            <a:spLocks noGrp="1"/>
          </p:cNvSpPr>
          <p:nvPr>
            <p:ph type="body" sz="quarter" idx="12"/>
          </p:nvPr>
        </p:nvSpPr>
        <p:spPr>
          <a:xfrm>
            <a:off x="796391" y="917771"/>
            <a:ext cx="11395609" cy="576023"/>
          </a:xfrm>
        </p:spPr>
        <p:txBody>
          <a:bodyPr vert="horz" lIns="0" tIns="0" rIns="0" bIns="0" rtlCol="0" anchor="t">
            <a:normAutofit/>
          </a:bodyPr>
          <a:lstStyle/>
          <a:p>
            <a:r>
              <a:rPr lang="fr-FR" sz="1900" dirty="0">
                <a:solidFill>
                  <a:schemeClr val="tx1"/>
                </a:solidFill>
                <a:latin typeface="Montserrat SemiBold"/>
                <a:cs typeface="Arial"/>
              </a:rPr>
              <a:t>Les usages et les attentes des consommateurs ont évolué, accentués par la crise sanitaire</a:t>
            </a:r>
          </a:p>
        </p:txBody>
      </p:sp>
      <p:pic>
        <p:nvPicPr>
          <p:cNvPr id="89" name="Image 6">
            <a:extLst>
              <a:ext uri="{FF2B5EF4-FFF2-40B4-BE49-F238E27FC236}">
                <a16:creationId xmlns:a16="http://schemas.microsoft.com/office/drawing/2014/main" id="{EAFE5AC9-AF8E-4895-8409-C0A239410374}"/>
              </a:ext>
            </a:extLst>
          </p:cNvPr>
          <p:cNvPicPr>
            <a:picLocks noChangeAspect="1"/>
          </p:cNvPicPr>
          <p:nvPr/>
        </p:nvPicPr>
        <p:blipFill>
          <a:blip r:embed="rId3"/>
          <a:stretch>
            <a:fillRect/>
          </a:stretch>
        </p:blipFill>
        <p:spPr>
          <a:xfrm>
            <a:off x="6809444" y="1946568"/>
            <a:ext cx="4618653" cy="3429645"/>
          </a:xfrm>
          <a:prstGeom prst="rect">
            <a:avLst/>
          </a:prstGeom>
        </p:spPr>
      </p:pic>
      <p:pic>
        <p:nvPicPr>
          <p:cNvPr id="90" name="Image 7" descr="Une image contenant orange, base-ball, joueur, tenant&#10;&#10;Description générée automatiquement">
            <a:extLst>
              <a:ext uri="{FF2B5EF4-FFF2-40B4-BE49-F238E27FC236}">
                <a16:creationId xmlns:a16="http://schemas.microsoft.com/office/drawing/2014/main" id="{BB08478F-4806-4BC7-889E-06F3D5219210}"/>
              </a:ext>
            </a:extLst>
          </p:cNvPr>
          <p:cNvPicPr>
            <a:picLocks noChangeAspect="1"/>
          </p:cNvPicPr>
          <p:nvPr/>
        </p:nvPicPr>
        <p:blipFill>
          <a:blip r:embed="rId4"/>
          <a:stretch>
            <a:fillRect/>
          </a:stretch>
        </p:blipFill>
        <p:spPr>
          <a:xfrm>
            <a:off x="7851945" y="5420824"/>
            <a:ext cx="3025487" cy="375865"/>
          </a:xfrm>
          <a:prstGeom prst="rect">
            <a:avLst/>
          </a:prstGeom>
        </p:spPr>
      </p:pic>
      <p:sp>
        <p:nvSpPr>
          <p:cNvPr id="5" name="Rectangle 4">
            <a:extLst>
              <a:ext uri="{FF2B5EF4-FFF2-40B4-BE49-F238E27FC236}">
                <a16:creationId xmlns:a16="http://schemas.microsoft.com/office/drawing/2014/main" id="{D7F9A683-2509-4256-A6DA-3FC140840015}"/>
              </a:ext>
            </a:extLst>
          </p:cNvPr>
          <p:cNvSpPr/>
          <p:nvPr/>
        </p:nvSpPr>
        <p:spPr>
          <a:xfrm>
            <a:off x="796391" y="1493794"/>
            <a:ext cx="5733142" cy="5016758"/>
          </a:xfrm>
          <a:prstGeom prst="rect">
            <a:avLst/>
          </a:prstGeom>
        </p:spPr>
        <p:txBody>
          <a:bodyPr wrap="square">
            <a:spAutoFit/>
          </a:bodyPr>
          <a:lstStyle/>
          <a:p>
            <a:pPr algn="just"/>
            <a:r>
              <a:rPr lang="fr-FR" sz="1600" dirty="0"/>
              <a:t>La crise sanitaire a ravivé l’importance du </a:t>
            </a:r>
            <a:r>
              <a:rPr lang="fr-FR" sz="1600" b="1" dirty="0">
                <a:solidFill>
                  <a:schemeClr val="tx2"/>
                </a:solidFill>
              </a:rPr>
              <a:t>numérique</a:t>
            </a:r>
            <a:r>
              <a:rPr lang="fr-FR" sz="1600" dirty="0"/>
              <a:t> et accéléré la nécessité d’accompagner tous les acteurs du commerce à accélérer la </a:t>
            </a:r>
            <a:r>
              <a:rPr lang="fr-FR" sz="1600" b="1" dirty="0">
                <a:solidFill>
                  <a:schemeClr val="tx2"/>
                </a:solidFill>
              </a:rPr>
              <a:t>digitalisation</a:t>
            </a:r>
            <a:r>
              <a:rPr lang="fr-FR" sz="1600" dirty="0"/>
              <a:t> de leurs activités. Grâce à la </a:t>
            </a:r>
            <a:r>
              <a:rPr lang="fr-FR" sz="1600" b="1" dirty="0">
                <a:solidFill>
                  <a:schemeClr val="tx2"/>
                </a:solidFill>
              </a:rPr>
              <a:t>vente en ligne</a:t>
            </a:r>
            <a:r>
              <a:rPr lang="fr-FR" sz="1600" dirty="0"/>
              <a:t>, nombre d’entre eux ont pu maintenir une activité à travers ce canal complémentaire pendant le confinement notamment via les </a:t>
            </a:r>
            <a:r>
              <a:rPr lang="fr-FR" sz="1600" b="1" dirty="0">
                <a:solidFill>
                  <a:schemeClr val="tx2"/>
                </a:solidFill>
              </a:rPr>
              <a:t>commandes en ligne, retrait en boutique (Click &amp; </a:t>
            </a:r>
            <a:r>
              <a:rPr lang="fr-FR" sz="1600" b="1" dirty="0" err="1">
                <a:solidFill>
                  <a:schemeClr val="tx2"/>
                </a:solidFill>
              </a:rPr>
              <a:t>Collect</a:t>
            </a:r>
            <a:r>
              <a:rPr lang="fr-FR" sz="1600" b="1" dirty="0">
                <a:solidFill>
                  <a:schemeClr val="tx2"/>
                </a:solidFill>
              </a:rPr>
              <a:t>), création de site e-commerce, encaissement à distance et la livraison</a:t>
            </a:r>
            <a:r>
              <a:rPr lang="fr-FR" sz="1600" dirty="0"/>
              <a:t>. De plus, la tendance grandissante du </a:t>
            </a:r>
            <a:r>
              <a:rPr lang="fr-FR" sz="1600" b="1" dirty="0">
                <a:solidFill>
                  <a:schemeClr val="tx2"/>
                </a:solidFill>
              </a:rPr>
              <a:t>social commerce</a:t>
            </a:r>
            <a:r>
              <a:rPr lang="fr-FR" sz="1600" dirty="0"/>
              <a:t>, qui consiste à utiliser les réseaux sociaux pour la vente en ligne, constitue une opportunité pour les petites entreprises souhaitant faire un premier pas vers l’e-commerce et le digital.</a:t>
            </a:r>
          </a:p>
          <a:p>
            <a:pPr algn="just"/>
            <a:endParaRPr lang="fr-FR" sz="1600" dirty="0"/>
          </a:p>
          <a:p>
            <a:pPr algn="just"/>
            <a:r>
              <a:rPr lang="fr-FR" sz="1600" dirty="0">
                <a:sym typeface="Arial"/>
              </a:rPr>
              <a:t>Ce contexte a modifié les usages et installé durablement l'utilisation du e-commerce et du paiement sans contact dans les </a:t>
            </a:r>
            <a:r>
              <a:rPr lang="fr-FR" sz="1600" b="1" dirty="0">
                <a:solidFill>
                  <a:schemeClr val="tx2"/>
                </a:solidFill>
                <a:sym typeface="Arial"/>
              </a:rPr>
              <a:t>habitudes des consommateurs</a:t>
            </a:r>
            <a:r>
              <a:rPr lang="fr-FR" sz="1600" dirty="0">
                <a:sym typeface="Arial"/>
              </a:rPr>
              <a:t>. </a:t>
            </a:r>
          </a:p>
          <a:p>
            <a:pPr algn="just"/>
            <a:endParaRPr lang="fr-FR" sz="1600" dirty="0">
              <a:sym typeface="Arial"/>
            </a:endParaRPr>
          </a:p>
          <a:p>
            <a:pPr algn="just"/>
            <a:r>
              <a:rPr lang="fr-FR" sz="1600" dirty="0">
                <a:sym typeface="Arial"/>
              </a:rPr>
              <a:t>Ces pratiques vont continuer de se développer et prendre une </a:t>
            </a:r>
            <a:r>
              <a:rPr lang="fr-FR" sz="1600" b="1" dirty="0">
                <a:solidFill>
                  <a:schemeClr val="tx2"/>
                </a:solidFill>
                <a:sym typeface="Arial"/>
              </a:rPr>
              <a:t>part importante des flux </a:t>
            </a:r>
            <a:r>
              <a:rPr lang="fr-FR" sz="1600" dirty="0">
                <a:sym typeface="Arial"/>
              </a:rPr>
              <a:t>au fil des mois.</a:t>
            </a:r>
          </a:p>
        </p:txBody>
      </p:sp>
      <p:sp>
        <p:nvSpPr>
          <p:cNvPr id="7" name="Espace réservé du pied de page 4">
            <a:extLst>
              <a:ext uri="{FF2B5EF4-FFF2-40B4-BE49-F238E27FC236}">
                <a16:creationId xmlns:a16="http://schemas.microsoft.com/office/drawing/2014/main" id="{7FB91C1B-7F76-45DC-A130-0924C7920F3D}"/>
              </a:ext>
            </a:extLst>
          </p:cNvPr>
          <p:cNvSpPr txBox="1">
            <a:spLocks/>
          </p:cNvSpPr>
          <p:nvPr/>
        </p:nvSpPr>
        <p:spPr>
          <a:xfrm>
            <a:off x="632384" y="6468977"/>
            <a:ext cx="3600000"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a:t>Présentation Iz-e-commerce</a:t>
            </a:r>
            <a:endParaRPr lang="fr-FR" sz="950" dirty="0"/>
          </a:p>
        </p:txBody>
      </p:sp>
    </p:spTree>
    <p:extLst>
      <p:ext uri="{BB962C8B-B14F-4D97-AF65-F5344CB8AC3E}">
        <p14:creationId xmlns:p14="http://schemas.microsoft.com/office/powerpoint/2010/main" val="3776861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9160D2-744B-4073-969B-4F1FD0B5BAD7}"/>
              </a:ext>
            </a:extLst>
          </p:cNvPr>
          <p:cNvSpPr>
            <a:spLocks noGrp="1"/>
          </p:cNvSpPr>
          <p:nvPr>
            <p:ph type="title"/>
          </p:nvPr>
        </p:nvSpPr>
        <p:spPr>
          <a:xfrm>
            <a:off x="1093171" y="360699"/>
            <a:ext cx="10273141" cy="449816"/>
          </a:xfrm>
        </p:spPr>
        <p:txBody>
          <a:bodyPr/>
          <a:lstStyle/>
          <a:p>
            <a:r>
              <a:rPr lang="fr-FR" dirty="0"/>
              <a:t>Rappel : AMBITIONS 2022 et plan stratégique</a:t>
            </a:r>
          </a:p>
        </p:txBody>
      </p:sp>
      <p:sp>
        <p:nvSpPr>
          <p:cNvPr id="5" name="Espace réservé du texte 4">
            <a:extLst>
              <a:ext uri="{FF2B5EF4-FFF2-40B4-BE49-F238E27FC236}">
                <a16:creationId xmlns:a16="http://schemas.microsoft.com/office/drawing/2014/main" id="{E76CA8C1-9245-40D3-8FED-AC28B227FFAF}"/>
              </a:ext>
            </a:extLst>
          </p:cNvPr>
          <p:cNvSpPr>
            <a:spLocks noGrp="1"/>
          </p:cNvSpPr>
          <p:nvPr>
            <p:ph type="body" sz="quarter" idx="12"/>
          </p:nvPr>
        </p:nvSpPr>
        <p:spPr/>
        <p:txBody>
          <a:bodyPr/>
          <a:lstStyle/>
          <a:p>
            <a:r>
              <a:rPr lang="fr-FR" dirty="0">
                <a:solidFill>
                  <a:schemeClr val="tx1"/>
                </a:solidFill>
              </a:rPr>
              <a:t>Un esprit de conquête qui devient un défi au quotidien</a:t>
            </a:r>
          </a:p>
        </p:txBody>
      </p:sp>
      <p:sp>
        <p:nvSpPr>
          <p:cNvPr id="14" name="Rectangle : coins arrondis 13">
            <a:extLst>
              <a:ext uri="{FF2B5EF4-FFF2-40B4-BE49-F238E27FC236}">
                <a16:creationId xmlns:a16="http://schemas.microsoft.com/office/drawing/2014/main" id="{3D089763-CBBA-4092-80E9-10141FDCB2A3}"/>
              </a:ext>
            </a:extLst>
          </p:cNvPr>
          <p:cNvSpPr/>
          <p:nvPr/>
        </p:nvSpPr>
        <p:spPr>
          <a:xfrm>
            <a:off x="7409570" y="4010005"/>
            <a:ext cx="3376320" cy="574262"/>
          </a:xfrm>
          <a:prstGeom prst="round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lIns="48000" rIns="48000" rtlCol="0" anchor="ctr"/>
          <a:lstStyle/>
          <a:p>
            <a:pPr algn="ctr"/>
            <a:r>
              <a:rPr lang="fr-FR" sz="1600" b="1" dirty="0"/>
              <a:t>Se structurer et se développer sur des filières d’avenir</a:t>
            </a:r>
          </a:p>
        </p:txBody>
      </p:sp>
      <p:sp>
        <p:nvSpPr>
          <p:cNvPr id="21" name="ZoneTexte 45">
            <a:extLst>
              <a:ext uri="{FF2B5EF4-FFF2-40B4-BE49-F238E27FC236}">
                <a16:creationId xmlns:a16="http://schemas.microsoft.com/office/drawing/2014/main" id="{0EF0AEBB-13FD-4888-9615-CF4BF09CF3DC}"/>
              </a:ext>
            </a:extLst>
          </p:cNvPr>
          <p:cNvSpPr txBox="1"/>
          <p:nvPr/>
        </p:nvSpPr>
        <p:spPr>
          <a:xfrm>
            <a:off x="6991668" y="4712679"/>
            <a:ext cx="4212124" cy="1030219"/>
          </a:xfrm>
          <a:prstGeom prst="rect">
            <a:avLst/>
          </a:prstGeom>
          <a:solidFill>
            <a:schemeClr val="bg1"/>
          </a:solidFill>
          <a:ln w="9525" cap="flat" cmpd="sng" algn="ctr">
            <a:solidFill>
              <a:schemeClr val="bg2"/>
            </a:solidFill>
            <a:prstDash val="lgDash"/>
            <a:round/>
            <a:headEnd type="none" w="med" len="med"/>
            <a:tailEnd type="none" w="med" len="med"/>
          </a:ln>
        </p:spPr>
        <p:txBody>
          <a:bodyPr wrap="square" lIns="0" tIns="0" rIns="0" bIns="0" rtlCol="0" anchor="t">
            <a:noAutofit/>
          </a:bodyPr>
          <a:lstStyle/>
          <a:p>
            <a:pPr marL="95998" indent="-228594" algn="just" defTabSz="1219170">
              <a:buClr>
                <a:schemeClr val="accent6"/>
              </a:buClr>
              <a:buFont typeface="Courier New" panose="02070309020205020404" pitchFamily="49" charset="0"/>
              <a:buChar char="o"/>
              <a:defRPr/>
            </a:pPr>
            <a:r>
              <a:rPr lang="fr-FR" sz="1200" b="1" dirty="0">
                <a:solidFill>
                  <a:schemeClr val="accent6"/>
                </a:solidFill>
                <a:cs typeface="Arial"/>
                <a:sym typeface="Cabin"/>
              </a:rPr>
              <a:t>Banque du e-commerce et de la transformation digitale </a:t>
            </a:r>
            <a:r>
              <a:rPr lang="fr-FR" sz="1200" dirty="0">
                <a:solidFill>
                  <a:srgbClr val="000000"/>
                </a:solidFill>
                <a:cs typeface="Arial"/>
                <a:sym typeface="Cabin"/>
              </a:rPr>
              <a:t>: </a:t>
            </a:r>
            <a:r>
              <a:rPr lang="fr-FR" sz="1200" dirty="0">
                <a:solidFill>
                  <a:srgbClr val="000000"/>
                </a:solidFill>
                <a:cs typeface="Arial"/>
                <a:sym typeface="Arial"/>
              </a:rPr>
              <a:t>accompagnement de la transformation numérique et développement du e-commerce ; promouvoir des solutions globales de paiement pour répondre à tous les modèles de distribution et à tous types de clientèles</a:t>
            </a:r>
          </a:p>
        </p:txBody>
      </p:sp>
      <p:sp>
        <p:nvSpPr>
          <p:cNvPr id="6" name="Rectangle 5">
            <a:extLst>
              <a:ext uri="{FF2B5EF4-FFF2-40B4-BE49-F238E27FC236}">
                <a16:creationId xmlns:a16="http://schemas.microsoft.com/office/drawing/2014/main" id="{2FB8D5E2-F6D8-4A00-98EB-C5BC8B16364C}"/>
              </a:ext>
            </a:extLst>
          </p:cNvPr>
          <p:cNvSpPr/>
          <p:nvPr/>
        </p:nvSpPr>
        <p:spPr>
          <a:xfrm>
            <a:off x="1093171" y="1682356"/>
            <a:ext cx="7170877" cy="646331"/>
          </a:xfrm>
          <a:prstGeom prst="rect">
            <a:avLst/>
          </a:prstGeom>
        </p:spPr>
        <p:txBody>
          <a:bodyPr wrap="square">
            <a:spAutoFit/>
          </a:bodyPr>
          <a:lstStyle/>
          <a:p>
            <a:r>
              <a:rPr lang="fr-FR" b="1" dirty="0">
                <a:solidFill>
                  <a:schemeClr val="dk1"/>
                </a:solidFill>
                <a:latin typeface="Arial" charset="0"/>
                <a:ea typeface="Arial" charset="0"/>
                <a:cs typeface="Arial" charset="0"/>
                <a:sym typeface="Arial"/>
              </a:rPr>
              <a:t>Mettre les flux au cœur des enjeux de développement de la relation client et promouvoir les solutions d’encaissement : </a:t>
            </a:r>
            <a:endParaRPr lang="fr-FR" b="1" dirty="0"/>
          </a:p>
        </p:txBody>
      </p:sp>
      <p:sp>
        <p:nvSpPr>
          <p:cNvPr id="24" name="ZoneTexte 45">
            <a:extLst>
              <a:ext uri="{FF2B5EF4-FFF2-40B4-BE49-F238E27FC236}">
                <a16:creationId xmlns:a16="http://schemas.microsoft.com/office/drawing/2014/main" id="{3B889556-3C3E-4779-AACD-201E93420EE8}"/>
              </a:ext>
            </a:extLst>
          </p:cNvPr>
          <p:cNvSpPr txBox="1"/>
          <p:nvPr/>
        </p:nvSpPr>
        <p:spPr>
          <a:xfrm>
            <a:off x="1093171" y="2450541"/>
            <a:ext cx="10907569" cy="1030219"/>
          </a:xfrm>
          <a:prstGeom prst="rect">
            <a:avLst/>
          </a:prstGeom>
          <a:solidFill>
            <a:schemeClr val="bg1"/>
          </a:solidFill>
          <a:ln w="9525" cap="flat" cmpd="sng" algn="ctr">
            <a:noFill/>
            <a:prstDash val="solid"/>
            <a:round/>
            <a:headEnd type="none" w="med" len="med"/>
            <a:tailEnd type="none" w="med" len="med"/>
          </a:ln>
        </p:spPr>
        <p:txBody>
          <a:bodyPr wrap="square" lIns="0" tIns="0" rIns="0" bIns="0" rtlCol="0" anchor="t">
            <a:noAutofit/>
          </a:bodyPr>
          <a:lstStyle/>
          <a:p>
            <a:pPr marL="285750" indent="-285750" defTabSz="1219170">
              <a:buClr>
                <a:schemeClr val="accent6"/>
              </a:buClr>
              <a:buFont typeface="Arial" panose="020B0604020202020204" pitchFamily="34" charset="0"/>
              <a:buChar char="•"/>
              <a:defRPr/>
            </a:pPr>
            <a:r>
              <a:rPr lang="fr-FR" sz="1400" b="1" dirty="0">
                <a:solidFill>
                  <a:schemeClr val="accent6"/>
                </a:solidFill>
                <a:cs typeface="Arial"/>
                <a:sym typeface="Cabin"/>
              </a:rPr>
              <a:t>Promouvoir les solutions d’encaissement à distance et de proximité : </a:t>
            </a:r>
            <a:r>
              <a:rPr lang="fr-FR" sz="1400" dirty="0">
                <a:solidFill>
                  <a:schemeClr val="tx1">
                    <a:lumMod val="50000"/>
                  </a:schemeClr>
                </a:solidFill>
                <a:cs typeface="Arial"/>
                <a:sym typeface="Cabin"/>
              </a:rPr>
              <a:t>IZ e-commerce, </a:t>
            </a:r>
            <a:r>
              <a:rPr lang="fr-FR" sz="1400" dirty="0" err="1">
                <a:solidFill>
                  <a:schemeClr val="tx1">
                    <a:lumMod val="50000"/>
                  </a:schemeClr>
                </a:solidFill>
                <a:cs typeface="Arial"/>
                <a:sym typeface="Cabin"/>
              </a:rPr>
              <a:t>Payplug</a:t>
            </a:r>
            <a:r>
              <a:rPr lang="fr-FR" sz="1400" dirty="0">
                <a:solidFill>
                  <a:schemeClr val="tx1">
                    <a:lumMod val="50000"/>
                  </a:schemeClr>
                </a:solidFill>
                <a:cs typeface="Arial"/>
                <a:sym typeface="Cabin"/>
              </a:rPr>
              <a:t>, VADS.</a:t>
            </a:r>
          </a:p>
          <a:p>
            <a:pPr marL="285750" indent="-285750" defTabSz="1219170">
              <a:buClr>
                <a:schemeClr val="accent6"/>
              </a:buClr>
              <a:buFont typeface="Arial" panose="020B0604020202020204" pitchFamily="34" charset="0"/>
              <a:buChar char="•"/>
              <a:defRPr/>
            </a:pPr>
            <a:r>
              <a:rPr lang="fr-FR" sz="1400" dirty="0">
                <a:solidFill>
                  <a:schemeClr val="tx1">
                    <a:lumMod val="50000"/>
                  </a:schemeClr>
                </a:solidFill>
                <a:cs typeface="Arial"/>
                <a:sym typeface="Cabin"/>
              </a:rPr>
              <a:t>Faire de nos solutions IZ e-commerce et </a:t>
            </a:r>
            <a:r>
              <a:rPr lang="fr-FR" sz="1400" dirty="0" err="1">
                <a:solidFill>
                  <a:schemeClr val="tx1">
                    <a:lumMod val="50000"/>
                  </a:schemeClr>
                </a:solidFill>
                <a:cs typeface="Arial"/>
                <a:sym typeface="Cabin"/>
              </a:rPr>
              <a:t>Payplug</a:t>
            </a:r>
            <a:r>
              <a:rPr lang="fr-FR" sz="1400" dirty="0">
                <a:solidFill>
                  <a:schemeClr val="tx1">
                    <a:lumMod val="50000"/>
                  </a:schemeClr>
                </a:solidFill>
                <a:cs typeface="Arial"/>
                <a:sym typeface="Cabin"/>
              </a:rPr>
              <a:t> des </a:t>
            </a:r>
            <a:r>
              <a:rPr lang="fr-FR" sz="1400" b="1" dirty="0">
                <a:solidFill>
                  <a:schemeClr val="accent6"/>
                </a:solidFill>
                <a:cs typeface="Arial"/>
                <a:sym typeface="Cabin"/>
              </a:rPr>
              <a:t>solutions de captation de clients.</a:t>
            </a:r>
          </a:p>
          <a:p>
            <a:pPr marL="285750" indent="-285750" defTabSz="1219170">
              <a:buClr>
                <a:schemeClr val="accent6"/>
              </a:buClr>
              <a:buFont typeface="Arial" panose="020B0604020202020204" pitchFamily="34" charset="0"/>
              <a:buChar char="•"/>
              <a:defRPr/>
            </a:pPr>
            <a:r>
              <a:rPr lang="fr-FR" sz="1400" b="1" dirty="0">
                <a:solidFill>
                  <a:schemeClr val="accent6"/>
                </a:solidFill>
                <a:cs typeface="Arial"/>
                <a:sym typeface="Cabin"/>
              </a:rPr>
              <a:t>Aider les clients à développer leur activité en e-commerce </a:t>
            </a:r>
            <a:r>
              <a:rPr lang="fr-FR" sz="1400" dirty="0">
                <a:solidFill>
                  <a:schemeClr val="tx1">
                    <a:lumMod val="50000"/>
                  </a:schemeClr>
                </a:solidFill>
                <a:cs typeface="Arial"/>
                <a:sym typeface="Cabin"/>
              </a:rPr>
              <a:t>grâce à l’offre de création de site e-commerce intégrant </a:t>
            </a:r>
            <a:r>
              <a:rPr lang="fr-FR" sz="1400" dirty="0" err="1">
                <a:solidFill>
                  <a:schemeClr val="tx1">
                    <a:lumMod val="50000"/>
                  </a:schemeClr>
                </a:solidFill>
                <a:cs typeface="Arial"/>
                <a:sym typeface="Cabin"/>
              </a:rPr>
              <a:t>PayPlug</a:t>
            </a:r>
            <a:r>
              <a:rPr lang="fr-FR" sz="1400" dirty="0">
                <a:solidFill>
                  <a:schemeClr val="tx1">
                    <a:lumMod val="50000"/>
                  </a:schemeClr>
                </a:solidFill>
                <a:cs typeface="Arial"/>
                <a:sym typeface="Cabin"/>
              </a:rPr>
              <a:t>.</a:t>
            </a:r>
          </a:p>
          <a:p>
            <a:pPr marL="465644" indent="-304784" algn="just" defTabSz="1625519">
              <a:spcAft>
                <a:spcPts val="1067"/>
              </a:spcAft>
              <a:buFontTx/>
              <a:buChar char="-"/>
              <a:defRPr/>
            </a:pPr>
            <a:endParaRPr lang="fr-FR" sz="1200" kern="0" dirty="0">
              <a:solidFill>
                <a:srgbClr val="000000">
                  <a:lumMod val="100000"/>
                </a:srgbClr>
              </a:solidFill>
              <a:cs typeface="Arial"/>
              <a:sym typeface="Arial"/>
            </a:endParaRPr>
          </a:p>
        </p:txBody>
      </p:sp>
      <p:sp>
        <p:nvSpPr>
          <p:cNvPr id="7" name="Flèche : bas 6">
            <a:extLst>
              <a:ext uri="{FF2B5EF4-FFF2-40B4-BE49-F238E27FC236}">
                <a16:creationId xmlns:a16="http://schemas.microsoft.com/office/drawing/2014/main" id="{9F04559E-34E3-495C-9CAB-C03C78C7F11B}"/>
              </a:ext>
            </a:extLst>
          </p:cNvPr>
          <p:cNvSpPr/>
          <p:nvPr/>
        </p:nvSpPr>
        <p:spPr>
          <a:xfrm>
            <a:off x="2872294" y="3264101"/>
            <a:ext cx="359764" cy="474409"/>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38F77F89-3C97-44AA-8ECA-37A16308BEF8}"/>
              </a:ext>
            </a:extLst>
          </p:cNvPr>
          <p:cNvSpPr/>
          <p:nvPr/>
        </p:nvSpPr>
        <p:spPr>
          <a:xfrm>
            <a:off x="728700" y="3896303"/>
            <a:ext cx="4646951" cy="802953"/>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buClr>
                <a:schemeClr val="accent1"/>
              </a:buClr>
            </a:pPr>
            <a:r>
              <a:rPr lang="fr-FR" sz="1600" b="1" dirty="0">
                <a:solidFill>
                  <a:schemeClr val="bg1"/>
                </a:solidFill>
                <a:sym typeface="Wingdings" panose="05000000000000000000" pitchFamily="2" charset="2"/>
              </a:rPr>
              <a:t>Les ambitions e-commerce accompagnent les différents axes du plan stratégique 2024</a:t>
            </a:r>
            <a:endParaRPr lang="fr-FR" sz="1600" b="1" dirty="0">
              <a:solidFill>
                <a:schemeClr val="bg1"/>
              </a:solidFill>
            </a:endParaRPr>
          </a:p>
        </p:txBody>
      </p:sp>
      <p:pic>
        <p:nvPicPr>
          <p:cNvPr id="25" name="Picture 2">
            <a:extLst>
              <a:ext uri="{FF2B5EF4-FFF2-40B4-BE49-F238E27FC236}">
                <a16:creationId xmlns:a16="http://schemas.microsoft.com/office/drawing/2014/main" id="{AC22062B-ABCB-453A-AE4F-922A72D906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6909" y="4841291"/>
            <a:ext cx="1258342" cy="67430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 coins arrondis 13">
            <a:extLst>
              <a:ext uri="{FF2B5EF4-FFF2-40B4-BE49-F238E27FC236}">
                <a16:creationId xmlns:a16="http://schemas.microsoft.com/office/drawing/2014/main" id="{4436B620-CB79-4117-B805-008BB4FDBC00}"/>
              </a:ext>
            </a:extLst>
          </p:cNvPr>
          <p:cNvSpPr/>
          <p:nvPr/>
        </p:nvSpPr>
        <p:spPr>
          <a:xfrm>
            <a:off x="1907197" y="5145475"/>
            <a:ext cx="1131851" cy="170575"/>
          </a:xfrm>
          <a:prstGeom prst="roundRect">
            <a:avLst/>
          </a:prstGeom>
          <a:solidFill>
            <a:srgbClr val="CB3964"/>
          </a:solidFill>
          <a:ln w="25400" cap="flat" cmpd="sng" algn="ctr">
            <a:solidFill>
              <a:srgbClr val="CB3964"/>
            </a:solidFill>
            <a:prstDash val="solid"/>
          </a:ln>
          <a:effectLst/>
        </p:spPr>
        <p:txBody>
          <a:bodyPr rtlCol="0" anchor="ctr"/>
          <a:lstStyle/>
          <a:p>
            <a:pPr algn="ctr" defTabSz="1028736">
              <a:defRPr/>
            </a:pPr>
            <a:r>
              <a:rPr lang="fr-FR" sz="1125" b="1" cap="small" dirty="0">
                <a:solidFill>
                  <a:srgbClr val="FFFFFF"/>
                </a:solidFill>
                <a:latin typeface="Gill Sans MT" panose="020B0502020104020203" pitchFamily="34" charset="0"/>
              </a:rPr>
              <a:t>Activation</a:t>
            </a:r>
          </a:p>
        </p:txBody>
      </p:sp>
      <p:sp>
        <p:nvSpPr>
          <p:cNvPr id="20" name="Rectangle : coins arrondis 4">
            <a:extLst>
              <a:ext uri="{FF2B5EF4-FFF2-40B4-BE49-F238E27FC236}">
                <a16:creationId xmlns:a16="http://schemas.microsoft.com/office/drawing/2014/main" id="{B8F96B7F-9E7D-44CD-8EEA-7833F9FC5E31}"/>
              </a:ext>
            </a:extLst>
          </p:cNvPr>
          <p:cNvSpPr/>
          <p:nvPr/>
        </p:nvSpPr>
        <p:spPr>
          <a:xfrm>
            <a:off x="1917020" y="4866044"/>
            <a:ext cx="1131851" cy="173960"/>
          </a:xfrm>
          <a:prstGeom prst="roundRect">
            <a:avLst/>
          </a:prstGeom>
          <a:solidFill>
            <a:srgbClr val="581D74"/>
          </a:solidFill>
          <a:ln w="25400" cap="flat" cmpd="sng" algn="ctr">
            <a:solidFill>
              <a:srgbClr val="581D74"/>
            </a:solidFill>
            <a:prstDash val="solid"/>
          </a:ln>
          <a:effectLst/>
        </p:spPr>
        <p:txBody>
          <a:bodyPr rtlCol="0" anchor="ctr"/>
          <a:lstStyle/>
          <a:p>
            <a:pPr algn="ctr" defTabSz="1028736">
              <a:defRPr/>
            </a:pPr>
            <a:r>
              <a:rPr lang="fr-FR" sz="1125" b="1" cap="small" dirty="0">
                <a:solidFill>
                  <a:srgbClr val="FFFFFF"/>
                </a:solidFill>
                <a:latin typeface="Gill Sans MT" panose="020B0502020104020203" pitchFamily="34" charset="0"/>
              </a:rPr>
              <a:t>Conquête</a:t>
            </a:r>
          </a:p>
        </p:txBody>
      </p:sp>
      <p:sp>
        <p:nvSpPr>
          <p:cNvPr id="22" name="Flèche : bas 21">
            <a:extLst>
              <a:ext uri="{FF2B5EF4-FFF2-40B4-BE49-F238E27FC236}">
                <a16:creationId xmlns:a16="http://schemas.microsoft.com/office/drawing/2014/main" id="{E00E0E4E-E3EC-4DA6-92A9-F01AA80854FC}"/>
              </a:ext>
            </a:extLst>
          </p:cNvPr>
          <p:cNvSpPr/>
          <p:nvPr/>
        </p:nvSpPr>
        <p:spPr>
          <a:xfrm rot="16200000">
            <a:off x="6214920" y="3670304"/>
            <a:ext cx="359764" cy="1236810"/>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Espace réservé du pied de page 4">
            <a:extLst>
              <a:ext uri="{FF2B5EF4-FFF2-40B4-BE49-F238E27FC236}">
                <a16:creationId xmlns:a16="http://schemas.microsoft.com/office/drawing/2014/main" id="{54A49C77-6E1D-4974-86FC-AB54F66BD6AA}"/>
              </a:ext>
            </a:extLst>
          </p:cNvPr>
          <p:cNvSpPr txBox="1">
            <a:spLocks/>
          </p:cNvSpPr>
          <p:nvPr/>
        </p:nvSpPr>
        <p:spPr>
          <a:xfrm>
            <a:off x="632384" y="6468977"/>
            <a:ext cx="3600000"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a:t>Présentation Iz-e-commerce</a:t>
            </a:r>
            <a:endParaRPr lang="fr-FR" sz="950" dirty="0"/>
          </a:p>
        </p:txBody>
      </p:sp>
    </p:spTree>
    <p:extLst>
      <p:ext uri="{BB962C8B-B14F-4D97-AF65-F5344CB8AC3E}">
        <p14:creationId xmlns:p14="http://schemas.microsoft.com/office/powerpoint/2010/main" val="902972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EB159A-070A-4668-BBC1-287972667BEB}"/>
              </a:ext>
            </a:extLst>
          </p:cNvPr>
          <p:cNvSpPr>
            <a:spLocks noGrp="1"/>
          </p:cNvSpPr>
          <p:nvPr>
            <p:ph type="title"/>
          </p:nvPr>
        </p:nvSpPr>
        <p:spPr/>
        <p:txBody>
          <a:bodyPr/>
          <a:lstStyle/>
          <a:p>
            <a:r>
              <a:rPr lang="fr-FR" dirty="0"/>
              <a:t>02</a:t>
            </a:r>
          </a:p>
        </p:txBody>
      </p:sp>
      <p:sp>
        <p:nvSpPr>
          <p:cNvPr id="3" name="Espace réservé du texte 2">
            <a:extLst>
              <a:ext uri="{FF2B5EF4-FFF2-40B4-BE49-F238E27FC236}">
                <a16:creationId xmlns:a16="http://schemas.microsoft.com/office/drawing/2014/main" id="{A51716BC-A65F-4A6B-AF06-709742B8B295}"/>
              </a:ext>
            </a:extLst>
          </p:cNvPr>
          <p:cNvSpPr>
            <a:spLocks noGrp="1"/>
          </p:cNvSpPr>
          <p:nvPr>
            <p:ph type="body" idx="1"/>
          </p:nvPr>
        </p:nvSpPr>
        <p:spPr>
          <a:xfrm>
            <a:off x="1083785" y="3269296"/>
            <a:ext cx="9889015" cy="2160000"/>
          </a:xfrm>
        </p:spPr>
        <p:txBody>
          <a:bodyPr/>
          <a:lstStyle/>
          <a:p>
            <a:r>
              <a:rPr lang="fr-FR" dirty="0"/>
              <a:t>BILAN IZ E-COMMERCE FIN 2021 ET PARTENARIAT TRENTA AXOME</a:t>
            </a:r>
          </a:p>
        </p:txBody>
      </p:sp>
      <p:sp>
        <p:nvSpPr>
          <p:cNvPr id="5" name="Espace réservé du pied de page 4">
            <a:extLst>
              <a:ext uri="{FF2B5EF4-FFF2-40B4-BE49-F238E27FC236}">
                <a16:creationId xmlns:a16="http://schemas.microsoft.com/office/drawing/2014/main" id="{76AAF8A4-1634-46C8-B555-739D8112D4C4}"/>
              </a:ext>
            </a:extLst>
          </p:cNvPr>
          <p:cNvSpPr>
            <a:spLocks noGrp="1"/>
          </p:cNvSpPr>
          <p:nvPr>
            <p:ph type="ftr" sz="quarter" idx="11"/>
          </p:nvPr>
        </p:nvSpPr>
        <p:spPr/>
        <p:txBody>
          <a:bodyPr/>
          <a:lstStyle/>
          <a:p>
            <a:r>
              <a:rPr lang="fr-FR"/>
              <a:t>Présentation Iz-e-commerce</a:t>
            </a:r>
            <a:endParaRPr lang="fr-FR" dirty="0"/>
          </a:p>
        </p:txBody>
      </p:sp>
    </p:spTree>
    <p:extLst>
      <p:ext uri="{BB962C8B-B14F-4D97-AF65-F5344CB8AC3E}">
        <p14:creationId xmlns:p14="http://schemas.microsoft.com/office/powerpoint/2010/main" val="4221154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4E424C4-1163-4A2D-9ECD-1E1F69C2C51D}"/>
              </a:ext>
            </a:extLst>
          </p:cNvPr>
          <p:cNvSpPr>
            <a:spLocks noGrp="1"/>
          </p:cNvSpPr>
          <p:nvPr>
            <p:ph type="body" sz="quarter" idx="13"/>
          </p:nvPr>
        </p:nvSpPr>
        <p:spPr>
          <a:xfrm>
            <a:off x="632384" y="1971682"/>
            <a:ext cx="4573359" cy="1541127"/>
          </a:xfrm>
        </p:spPr>
        <p:txBody>
          <a:bodyPr/>
          <a:lstStyle/>
          <a:p>
            <a:pPr fontAlgn="base"/>
            <a:r>
              <a:rPr lang="fr-FR" sz="1800" dirty="0"/>
              <a:t>Constat </a:t>
            </a:r>
            <a:r>
              <a:rPr lang="fr-FR" b="0" dirty="0">
                <a:solidFill>
                  <a:schemeClr val="tx1"/>
                </a:solidFill>
              </a:rPr>
              <a:t>suite au bilan du pilote </a:t>
            </a:r>
            <a:r>
              <a:rPr lang="fr-FR" b="0" dirty="0" err="1">
                <a:solidFill>
                  <a:schemeClr val="tx1"/>
                </a:solidFill>
              </a:rPr>
              <a:t>PayPlug</a:t>
            </a:r>
            <a:r>
              <a:rPr lang="fr-FR" b="0" dirty="0">
                <a:solidFill>
                  <a:schemeClr val="tx1"/>
                </a:solidFill>
              </a:rPr>
              <a:t> :</a:t>
            </a:r>
          </a:p>
          <a:p>
            <a:pPr marL="465750" lvl="2" indent="-285750">
              <a:spcBef>
                <a:spcPts val="800"/>
              </a:spcBef>
              <a:buSzPts val="1050"/>
            </a:pPr>
            <a:r>
              <a:rPr lang="fr-FR" sz="1600" b="0" dirty="0">
                <a:solidFill>
                  <a:schemeClr val="tx1"/>
                </a:solidFill>
              </a:rPr>
              <a:t>Des clients peu équipés de sites internet </a:t>
            </a:r>
          </a:p>
          <a:p>
            <a:pPr marL="465750" lvl="2" indent="-285750">
              <a:spcBef>
                <a:spcPts val="800"/>
              </a:spcBef>
              <a:buSzPts val="1050"/>
            </a:pPr>
            <a:r>
              <a:rPr lang="fr-FR" sz="1600" b="0" dirty="0">
                <a:solidFill>
                  <a:schemeClr val="tx1"/>
                </a:solidFill>
              </a:rPr>
              <a:t>Pas d’offre complète à la gamme </a:t>
            </a:r>
            <a:br>
              <a:rPr lang="fr-FR" sz="1600" b="0" dirty="0">
                <a:solidFill>
                  <a:schemeClr val="tx1"/>
                </a:solidFill>
              </a:rPr>
            </a:br>
            <a:r>
              <a:rPr lang="fr-FR" sz="1600" b="0" dirty="0">
                <a:solidFill>
                  <a:schemeClr val="tx1"/>
                </a:solidFill>
              </a:rPr>
              <a:t>(création de site + solution d’encaissement) </a:t>
            </a:r>
          </a:p>
        </p:txBody>
      </p:sp>
      <p:sp>
        <p:nvSpPr>
          <p:cNvPr id="4" name="Espace réservé du pied de page 3">
            <a:extLst>
              <a:ext uri="{FF2B5EF4-FFF2-40B4-BE49-F238E27FC236}">
                <a16:creationId xmlns:a16="http://schemas.microsoft.com/office/drawing/2014/main" id="{52C5265F-132B-457D-8057-5998CB03B468}"/>
              </a:ext>
            </a:extLst>
          </p:cNvPr>
          <p:cNvSpPr>
            <a:spLocks noGrp="1"/>
          </p:cNvSpPr>
          <p:nvPr>
            <p:ph type="ftr" sz="quarter" idx="11"/>
          </p:nvPr>
        </p:nvSpPr>
        <p:spPr/>
        <p:txBody>
          <a:bodyPr/>
          <a:lstStyle/>
          <a:p>
            <a:r>
              <a:rPr lang="fr-FR"/>
              <a:t>Présentation Iz-e-commerce</a:t>
            </a:r>
          </a:p>
        </p:txBody>
      </p:sp>
      <p:sp>
        <p:nvSpPr>
          <p:cNvPr id="7" name="Titre 6">
            <a:extLst>
              <a:ext uri="{FF2B5EF4-FFF2-40B4-BE49-F238E27FC236}">
                <a16:creationId xmlns:a16="http://schemas.microsoft.com/office/drawing/2014/main" id="{2277CA3B-0446-4B01-AC09-4A11254ADE1F}"/>
              </a:ext>
            </a:extLst>
          </p:cNvPr>
          <p:cNvSpPr>
            <a:spLocks noGrp="1"/>
          </p:cNvSpPr>
          <p:nvPr>
            <p:ph type="title"/>
          </p:nvPr>
        </p:nvSpPr>
        <p:spPr/>
        <p:txBody>
          <a:bodyPr/>
          <a:lstStyle/>
          <a:p>
            <a:r>
              <a:rPr lang="fr-FR" dirty="0"/>
              <a:t>Historique sur la création d’une offre e-commerce</a:t>
            </a:r>
          </a:p>
        </p:txBody>
      </p:sp>
      <p:pic>
        <p:nvPicPr>
          <p:cNvPr id="2050" name="Picture 2" descr="PayPlug - Solution de paiement pour les PME">
            <a:extLst>
              <a:ext uri="{FF2B5EF4-FFF2-40B4-BE49-F238E27FC236}">
                <a16:creationId xmlns:a16="http://schemas.microsoft.com/office/drawing/2014/main" id="{7B54702B-16E3-4AB3-A8CC-08C5733388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7415" y="1427990"/>
            <a:ext cx="1553024" cy="62121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94EB967D-6C85-4F42-9D72-0D38F37D6323}"/>
              </a:ext>
            </a:extLst>
          </p:cNvPr>
          <p:cNvPicPr>
            <a:picLocks noChangeAspect="1"/>
          </p:cNvPicPr>
          <p:nvPr/>
        </p:nvPicPr>
        <p:blipFill>
          <a:blip r:embed="rId3"/>
          <a:stretch>
            <a:fillRect/>
          </a:stretch>
        </p:blipFill>
        <p:spPr>
          <a:xfrm>
            <a:off x="8268968" y="1427990"/>
            <a:ext cx="2252353" cy="404865"/>
          </a:xfrm>
          <a:prstGeom prst="rect">
            <a:avLst/>
          </a:prstGeom>
        </p:spPr>
      </p:pic>
      <p:sp>
        <p:nvSpPr>
          <p:cNvPr id="11" name="Rectangle 10">
            <a:extLst>
              <a:ext uri="{FF2B5EF4-FFF2-40B4-BE49-F238E27FC236}">
                <a16:creationId xmlns:a16="http://schemas.microsoft.com/office/drawing/2014/main" id="{C9C5DD1D-FE5F-441C-A4AB-4F2203E49B62}"/>
              </a:ext>
            </a:extLst>
          </p:cNvPr>
          <p:cNvSpPr/>
          <p:nvPr/>
        </p:nvSpPr>
        <p:spPr>
          <a:xfrm>
            <a:off x="7095989" y="1834305"/>
            <a:ext cx="4573359" cy="1815882"/>
          </a:xfrm>
          <a:prstGeom prst="rect">
            <a:avLst/>
          </a:prstGeom>
        </p:spPr>
        <p:txBody>
          <a:bodyPr wrap="square">
            <a:spAutoFit/>
          </a:bodyPr>
          <a:lstStyle/>
          <a:p>
            <a:pPr lvl="0" fontAlgn="base">
              <a:spcBef>
                <a:spcPts val="1500"/>
              </a:spcBef>
            </a:pPr>
            <a:r>
              <a:rPr lang="fr-FR" sz="1600" dirty="0">
                <a:solidFill>
                  <a:srgbClr val="3E454A"/>
                </a:solidFill>
              </a:rPr>
              <a:t>Suite au déploiement de l’offre </a:t>
            </a:r>
            <a:r>
              <a:rPr lang="fr-FR" sz="1600" dirty="0" err="1">
                <a:solidFill>
                  <a:srgbClr val="3E454A"/>
                </a:solidFill>
              </a:rPr>
              <a:t>PayPlug</a:t>
            </a:r>
            <a:r>
              <a:rPr lang="fr-FR" sz="1600" dirty="0">
                <a:solidFill>
                  <a:srgbClr val="3E454A"/>
                </a:solidFill>
              </a:rPr>
              <a:t> permettant de proposer aux e-commerçants une offre full services, les CE ont souhaité </a:t>
            </a:r>
            <a:r>
              <a:rPr lang="fr-FR" sz="1600" b="1" dirty="0">
                <a:solidFill>
                  <a:srgbClr val="D7000F"/>
                </a:solidFill>
                <a:latin typeface="Arial" panose="020B0604020202020204" pitchFamily="34" charset="0"/>
              </a:rPr>
              <a:t>compléter la proposition de valeur par la mise en relation, du client, auprès d’une agence experte dans la création de site marchand. </a:t>
            </a:r>
          </a:p>
        </p:txBody>
      </p:sp>
      <p:sp>
        <p:nvSpPr>
          <p:cNvPr id="12" name="Rectangle 11">
            <a:extLst>
              <a:ext uri="{FF2B5EF4-FFF2-40B4-BE49-F238E27FC236}">
                <a16:creationId xmlns:a16="http://schemas.microsoft.com/office/drawing/2014/main" id="{58A8CC27-F22A-4D1C-A59E-DBEE3F7C7C16}"/>
              </a:ext>
            </a:extLst>
          </p:cNvPr>
          <p:cNvSpPr/>
          <p:nvPr/>
        </p:nvSpPr>
        <p:spPr>
          <a:xfrm>
            <a:off x="522652" y="4088591"/>
            <a:ext cx="11334939" cy="1869743"/>
          </a:xfrm>
          <a:prstGeom prst="rect">
            <a:avLst/>
          </a:prstGeom>
          <a:ln>
            <a:solidFill>
              <a:schemeClr val="tx2"/>
            </a:solidFill>
          </a:ln>
        </p:spPr>
        <p:txBody>
          <a:bodyPr wrap="square">
            <a:spAutoFit/>
          </a:bodyPr>
          <a:lstStyle/>
          <a:p>
            <a:pPr lvl="0" fontAlgn="base">
              <a:spcBef>
                <a:spcPts val="1500"/>
              </a:spcBef>
            </a:pPr>
            <a:r>
              <a:rPr lang="fr-FR" b="1" dirty="0">
                <a:solidFill>
                  <a:schemeClr val="accent3"/>
                </a:solidFill>
              </a:rPr>
              <a:t>Objectif</a:t>
            </a:r>
            <a:r>
              <a:rPr lang="fr-FR" sz="1600" dirty="0">
                <a:solidFill>
                  <a:schemeClr val="accent3"/>
                </a:solidFill>
              </a:rPr>
              <a:t> </a:t>
            </a:r>
            <a:r>
              <a:rPr lang="fr-FR" sz="1600" dirty="0">
                <a:solidFill>
                  <a:srgbClr val="3E454A"/>
                </a:solidFill>
              </a:rPr>
              <a:t>: Proposer une </a:t>
            </a:r>
            <a:r>
              <a:rPr lang="fr-FR" b="1" dirty="0">
                <a:solidFill>
                  <a:srgbClr val="D7000F"/>
                </a:solidFill>
              </a:rPr>
              <a:t>offre e-commerce clé en main </a:t>
            </a:r>
            <a:r>
              <a:rPr lang="fr-FR" sz="1600" dirty="0">
                <a:solidFill>
                  <a:srgbClr val="3E454A"/>
                </a:solidFill>
              </a:rPr>
              <a:t>(création de site marchand + solution d’encaissement) pour : </a:t>
            </a:r>
            <a:endParaRPr lang="fr-FR" sz="1600" dirty="0">
              <a:solidFill>
                <a:srgbClr val="3E454A"/>
              </a:solidFill>
              <a:sym typeface="Wingdings" panose="05000000000000000000" pitchFamily="2" charset="2"/>
            </a:endParaRPr>
          </a:p>
          <a:p>
            <a:pPr marL="285750" lvl="0" indent="-285750">
              <a:spcBef>
                <a:spcPts val="1500"/>
              </a:spcBef>
              <a:buFont typeface="Wingdings" panose="05000000000000000000" pitchFamily="2" charset="2"/>
              <a:buChar char="è"/>
            </a:pPr>
            <a:r>
              <a:rPr lang="fr-FR" sz="1600" dirty="0">
                <a:solidFill>
                  <a:srgbClr val="3E454A"/>
                </a:solidFill>
                <a:sym typeface="Wingdings" panose="05000000000000000000" pitchFamily="2" charset="2"/>
              </a:rPr>
              <a:t>Répondre à un </a:t>
            </a:r>
            <a:r>
              <a:rPr lang="fr-FR" sz="2000" b="1" dirty="0">
                <a:solidFill>
                  <a:srgbClr val="D7000F"/>
                </a:solidFill>
                <a:sym typeface="Wingdings" panose="05000000000000000000" pitchFamily="2" charset="2"/>
              </a:rPr>
              <a:t>besoin client</a:t>
            </a:r>
            <a:r>
              <a:rPr lang="fr-FR" b="1" dirty="0">
                <a:solidFill>
                  <a:srgbClr val="D7000F"/>
                </a:solidFill>
                <a:sym typeface="Wingdings" panose="05000000000000000000" pitchFamily="2" charset="2"/>
              </a:rPr>
              <a:t> </a:t>
            </a:r>
            <a:r>
              <a:rPr lang="fr-FR" sz="1600" dirty="0">
                <a:solidFill>
                  <a:srgbClr val="3E454A"/>
                </a:solidFill>
                <a:sym typeface="Wingdings" panose="05000000000000000000" pitchFamily="2" charset="2"/>
              </a:rPr>
              <a:t>sur un marché d'équipement avec </a:t>
            </a:r>
            <a:r>
              <a:rPr lang="fr-FR" sz="2000" b="1" dirty="0">
                <a:solidFill>
                  <a:srgbClr val="D7000F"/>
                </a:solidFill>
                <a:sym typeface="Wingdings" panose="05000000000000000000" pitchFamily="2" charset="2"/>
              </a:rPr>
              <a:t>un fort potentiel de croissance </a:t>
            </a:r>
          </a:p>
          <a:p>
            <a:pPr marL="285750" lvl="0" indent="-285750">
              <a:spcBef>
                <a:spcPts val="1500"/>
              </a:spcBef>
              <a:buFont typeface="Wingdings" panose="05000000000000000000" pitchFamily="2" charset="2"/>
              <a:buChar char="è"/>
            </a:pPr>
            <a:r>
              <a:rPr lang="fr-FR" sz="1600" dirty="0">
                <a:solidFill>
                  <a:srgbClr val="3E454A"/>
                </a:solidFill>
                <a:sym typeface="Wingdings" panose="05000000000000000000" pitchFamily="2" charset="2"/>
              </a:rPr>
              <a:t>Renforcer l’</a:t>
            </a:r>
            <a:r>
              <a:rPr lang="fr-FR" sz="2000" b="1" dirty="0">
                <a:solidFill>
                  <a:srgbClr val="D7000F"/>
                </a:solidFill>
                <a:sym typeface="Wingdings" panose="05000000000000000000" pitchFamily="2" charset="2"/>
              </a:rPr>
              <a:t>accompagnement</a:t>
            </a:r>
            <a:r>
              <a:rPr lang="fr-FR" sz="1600" dirty="0">
                <a:solidFill>
                  <a:srgbClr val="3E454A"/>
                </a:solidFill>
                <a:sym typeface="Wingdings" panose="05000000000000000000" pitchFamily="2" charset="2"/>
              </a:rPr>
              <a:t> auprès des clients dans leur </a:t>
            </a:r>
            <a:r>
              <a:rPr lang="fr-FR" sz="2000" b="1" dirty="0">
                <a:solidFill>
                  <a:srgbClr val="D7000F"/>
                </a:solidFill>
                <a:sym typeface="Wingdings" panose="05000000000000000000" pitchFamily="2" charset="2"/>
              </a:rPr>
              <a:t>digitalisation</a:t>
            </a:r>
            <a:r>
              <a:rPr lang="fr-FR" sz="1600" dirty="0">
                <a:solidFill>
                  <a:srgbClr val="3E454A"/>
                </a:solidFill>
                <a:sym typeface="Wingdings" panose="05000000000000000000" pitchFamily="2" charset="2"/>
              </a:rPr>
              <a:t> </a:t>
            </a:r>
            <a:r>
              <a:rPr lang="fr-FR" sz="2000" b="1" dirty="0">
                <a:solidFill>
                  <a:srgbClr val="D7000F"/>
                </a:solidFill>
                <a:sym typeface="Wingdings" panose="05000000000000000000" pitchFamily="2" charset="2"/>
              </a:rPr>
              <a:t>« Vous être utile »</a:t>
            </a:r>
          </a:p>
          <a:p>
            <a:pPr marL="285750" lvl="0" indent="-285750">
              <a:spcBef>
                <a:spcPts val="1500"/>
              </a:spcBef>
              <a:buFont typeface="Wingdings" panose="05000000000000000000" pitchFamily="2" charset="2"/>
              <a:buChar char="è"/>
            </a:pPr>
            <a:r>
              <a:rPr lang="fr-FR" sz="1600" dirty="0">
                <a:solidFill>
                  <a:srgbClr val="3E454A"/>
                </a:solidFill>
                <a:sym typeface="Wingdings" panose="05000000000000000000" pitchFamily="2" charset="2"/>
              </a:rPr>
              <a:t>Soutenir la </a:t>
            </a:r>
            <a:r>
              <a:rPr lang="fr-FR" sz="2000" b="1" dirty="0">
                <a:solidFill>
                  <a:srgbClr val="D7000F"/>
                </a:solidFill>
                <a:sym typeface="Wingdings" panose="05000000000000000000" pitchFamily="2" charset="2"/>
              </a:rPr>
              <a:t>stratégie de captation des flux </a:t>
            </a:r>
          </a:p>
        </p:txBody>
      </p:sp>
      <p:sp>
        <p:nvSpPr>
          <p:cNvPr id="13" name="Flèche : droite 12">
            <a:extLst>
              <a:ext uri="{FF2B5EF4-FFF2-40B4-BE49-F238E27FC236}">
                <a16:creationId xmlns:a16="http://schemas.microsoft.com/office/drawing/2014/main" id="{8768F105-38B1-4177-B6B8-7640C5D08B89}"/>
              </a:ext>
            </a:extLst>
          </p:cNvPr>
          <p:cNvSpPr/>
          <p:nvPr/>
        </p:nvSpPr>
        <p:spPr>
          <a:xfrm>
            <a:off x="5376249" y="2525917"/>
            <a:ext cx="1439501" cy="162962"/>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5">
            <a:extLst>
              <a:ext uri="{FF2B5EF4-FFF2-40B4-BE49-F238E27FC236}">
                <a16:creationId xmlns:a16="http://schemas.microsoft.com/office/drawing/2014/main" id="{16E1CC9F-9A96-426D-B967-19B5AB143720}"/>
              </a:ext>
            </a:extLst>
          </p:cNvPr>
          <p:cNvSpPr>
            <a:spLocks noGrp="1"/>
          </p:cNvSpPr>
          <p:nvPr>
            <p:ph type="body" idx="1"/>
          </p:nvPr>
        </p:nvSpPr>
        <p:spPr>
          <a:xfrm>
            <a:off x="632383" y="828015"/>
            <a:ext cx="10799999" cy="432000"/>
          </a:xfrm>
        </p:spPr>
        <p:txBody>
          <a:bodyPr/>
          <a:lstStyle/>
          <a:p>
            <a:r>
              <a:rPr lang="fr-FR" dirty="0"/>
              <a:t>Constat et objectif</a:t>
            </a:r>
          </a:p>
        </p:txBody>
      </p:sp>
    </p:spTree>
    <p:extLst>
      <p:ext uri="{BB962C8B-B14F-4D97-AF65-F5344CB8AC3E}">
        <p14:creationId xmlns:p14="http://schemas.microsoft.com/office/powerpoint/2010/main" val="3327265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692CC66-ECD1-4E00-90DE-11E725D320B6}"/>
              </a:ext>
            </a:extLst>
          </p:cNvPr>
          <p:cNvSpPr>
            <a:spLocks noGrp="1"/>
          </p:cNvSpPr>
          <p:nvPr>
            <p:ph type="body" sz="quarter" idx="13"/>
          </p:nvPr>
        </p:nvSpPr>
        <p:spPr>
          <a:xfrm>
            <a:off x="632384" y="1043942"/>
            <a:ext cx="10984993" cy="2928427"/>
          </a:xfrm>
        </p:spPr>
        <p:txBody>
          <a:bodyPr/>
          <a:lstStyle/>
          <a:p>
            <a:pPr algn="just"/>
            <a:r>
              <a:rPr lang="fr-FR" dirty="0"/>
              <a:t>Pourquoi arrêter le partenariat actuel ?</a:t>
            </a:r>
          </a:p>
          <a:p>
            <a:pPr algn="just"/>
            <a:r>
              <a:rPr lang="fr-FR" sz="1400" b="0" dirty="0">
                <a:solidFill>
                  <a:schemeClr val="tx1"/>
                </a:solidFill>
                <a:sym typeface="Wingdings" panose="05000000000000000000" pitchFamily="2" charset="2"/>
              </a:rPr>
              <a:t>L’offre actuelle propose uniquement la création de site e-commerce cependant, les clients professionnels ont également des besoins de création de site vitrine, de conseil sur leur digitalisation et d’un accompagnement sur les réseaux sociaux et temps forts.</a:t>
            </a:r>
          </a:p>
          <a:p>
            <a:pPr algn="just"/>
            <a:r>
              <a:rPr lang="fr-FR" sz="1400" b="0" dirty="0">
                <a:solidFill>
                  <a:schemeClr val="tx1"/>
                </a:solidFill>
                <a:sym typeface="Wingdings" panose="05000000000000000000" pitchFamily="2" charset="2"/>
              </a:rPr>
              <a:t>De plus, du fait de sa dimension et de son manque de forces de ventes, </a:t>
            </a:r>
            <a:r>
              <a:rPr lang="fr-FR" sz="1400" b="0" dirty="0" err="1">
                <a:solidFill>
                  <a:schemeClr val="tx1"/>
                </a:solidFill>
                <a:sym typeface="Wingdings" panose="05000000000000000000" pitchFamily="2" charset="2"/>
              </a:rPr>
              <a:t>Trenta</a:t>
            </a:r>
            <a:r>
              <a:rPr lang="fr-FR" sz="1400" b="0" dirty="0">
                <a:solidFill>
                  <a:schemeClr val="tx1"/>
                </a:solidFill>
                <a:sym typeface="Wingdings" panose="05000000000000000000" pitchFamily="2" charset="2"/>
              </a:rPr>
              <a:t> </a:t>
            </a:r>
            <a:r>
              <a:rPr lang="fr-FR" sz="1400" b="0" dirty="0" err="1">
                <a:solidFill>
                  <a:schemeClr val="tx1"/>
                </a:solidFill>
                <a:sym typeface="Wingdings" panose="05000000000000000000" pitchFamily="2" charset="2"/>
              </a:rPr>
              <a:t>Axome</a:t>
            </a:r>
            <a:r>
              <a:rPr lang="fr-FR" sz="1400" b="0" dirty="0">
                <a:solidFill>
                  <a:schemeClr val="tx1"/>
                </a:solidFill>
                <a:sym typeface="Wingdings" panose="05000000000000000000" pitchFamily="2" charset="2"/>
              </a:rPr>
              <a:t> ne répond pas aux sollicitations du réseau commercial sur son accompagnement vis-à-vis des actions commerciales souhaitées (appels sortants, gestion des leads digitaux, …).</a:t>
            </a:r>
          </a:p>
          <a:p>
            <a:pPr algn="just"/>
            <a:r>
              <a:rPr lang="fr-FR" sz="1400" b="0" dirty="0">
                <a:solidFill>
                  <a:schemeClr val="tx1"/>
                </a:solidFill>
                <a:sym typeface="Wingdings" panose="05000000000000000000" pitchFamily="2" charset="2"/>
              </a:rPr>
              <a:t>Le changement de partenaire actuel ne remet pas en cause la nécessité d’accompagner les clients Caisse d’Epargne dans le développement de leur activité en ligne, en leur proposant notamment une offre plus </a:t>
            </a:r>
            <a:r>
              <a:rPr lang="fr-FR" sz="1400" b="0">
                <a:solidFill>
                  <a:schemeClr val="tx1"/>
                </a:solidFill>
                <a:sym typeface="Wingdings" panose="05000000000000000000" pitchFamily="2" charset="2"/>
              </a:rPr>
              <a:t>variée.</a:t>
            </a:r>
          </a:p>
          <a:p>
            <a:pPr algn="just"/>
            <a:endParaRPr lang="fr-FR" sz="1400" b="0">
              <a:solidFill>
                <a:schemeClr val="tx1"/>
              </a:solidFill>
              <a:sym typeface="Wingdings" panose="05000000000000000000" pitchFamily="2" charset="2"/>
            </a:endParaRPr>
          </a:p>
          <a:p>
            <a:pPr algn="just"/>
            <a:endParaRPr lang="fr-FR" sz="1400" b="0" dirty="0">
              <a:solidFill>
                <a:schemeClr val="tx1"/>
              </a:solidFill>
              <a:sym typeface="Wingdings" panose="05000000000000000000" pitchFamily="2" charset="2"/>
            </a:endParaRPr>
          </a:p>
          <a:p>
            <a:pPr algn="just"/>
            <a:r>
              <a:rPr lang="fr-FR">
                <a:solidFill>
                  <a:schemeClr val="tx1"/>
                </a:solidFill>
                <a:latin typeface="Arial" panose="020B0604020202020204" pitchFamily="34" charset="0"/>
                <a:cs typeface="Arial" panose="020B0604020202020204" pitchFamily="34" charset="0"/>
                <a:sym typeface="Wingdings" panose="05000000000000000000" pitchFamily="2" charset="2"/>
              </a:rPr>
              <a:t>Le partenariat actuel avec TRENTA est arreté depuis fin avril.</a:t>
            </a:r>
          </a:p>
          <a:p>
            <a:pPr algn="just"/>
            <a:endParaRPr lang="fr-FR" dirty="0"/>
          </a:p>
        </p:txBody>
      </p:sp>
      <p:sp>
        <p:nvSpPr>
          <p:cNvPr id="4" name="Espace réservé du pied de page 3">
            <a:extLst>
              <a:ext uri="{FF2B5EF4-FFF2-40B4-BE49-F238E27FC236}">
                <a16:creationId xmlns:a16="http://schemas.microsoft.com/office/drawing/2014/main" id="{4D2F42C1-0CD7-49B9-86E2-4EED1236415A}"/>
              </a:ext>
            </a:extLst>
          </p:cNvPr>
          <p:cNvSpPr>
            <a:spLocks noGrp="1"/>
          </p:cNvSpPr>
          <p:nvPr>
            <p:ph type="ftr" sz="quarter" idx="11"/>
          </p:nvPr>
        </p:nvSpPr>
        <p:spPr/>
        <p:txBody>
          <a:bodyPr/>
          <a:lstStyle/>
          <a:p>
            <a:r>
              <a:rPr lang="fr-FR"/>
              <a:t>Présentation Iz-e-commerce</a:t>
            </a:r>
          </a:p>
        </p:txBody>
      </p:sp>
      <p:sp>
        <p:nvSpPr>
          <p:cNvPr id="7" name="Titre 6">
            <a:extLst>
              <a:ext uri="{FF2B5EF4-FFF2-40B4-BE49-F238E27FC236}">
                <a16:creationId xmlns:a16="http://schemas.microsoft.com/office/drawing/2014/main" id="{22E04994-43DE-44E0-9BEC-CF56DD2E8839}"/>
              </a:ext>
            </a:extLst>
          </p:cNvPr>
          <p:cNvSpPr>
            <a:spLocks noGrp="1"/>
          </p:cNvSpPr>
          <p:nvPr>
            <p:ph type="title"/>
          </p:nvPr>
        </p:nvSpPr>
        <p:spPr>
          <a:xfrm>
            <a:off x="632384" y="198120"/>
            <a:ext cx="11559616" cy="719227"/>
          </a:xfrm>
        </p:spPr>
        <p:txBody>
          <a:bodyPr/>
          <a:lstStyle/>
          <a:p>
            <a:r>
              <a:rPr lang="fr-FR" sz="2000" dirty="0"/>
              <a:t>Décision de changement de partenaire suite au bilan avec </a:t>
            </a:r>
            <a:r>
              <a:rPr lang="fr-FR" sz="2000" dirty="0" err="1"/>
              <a:t>trenta</a:t>
            </a:r>
            <a:r>
              <a:rPr lang="fr-FR" sz="2000" dirty="0"/>
              <a:t> </a:t>
            </a:r>
            <a:r>
              <a:rPr lang="fr-FR" sz="2000" dirty="0" err="1"/>
              <a:t>axome</a:t>
            </a:r>
            <a:endParaRPr lang="fr-FR" sz="2000" dirty="0"/>
          </a:p>
        </p:txBody>
      </p:sp>
    </p:spTree>
    <p:extLst>
      <p:ext uri="{BB962C8B-B14F-4D97-AF65-F5344CB8AC3E}">
        <p14:creationId xmlns:p14="http://schemas.microsoft.com/office/powerpoint/2010/main" val="891965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EB159A-070A-4668-BBC1-287972667BEB}"/>
              </a:ext>
            </a:extLst>
          </p:cNvPr>
          <p:cNvSpPr>
            <a:spLocks noGrp="1"/>
          </p:cNvSpPr>
          <p:nvPr>
            <p:ph type="title"/>
          </p:nvPr>
        </p:nvSpPr>
        <p:spPr/>
        <p:txBody>
          <a:bodyPr/>
          <a:lstStyle/>
          <a:p>
            <a:r>
              <a:rPr lang="fr-FR" dirty="0"/>
              <a:t>03</a:t>
            </a:r>
          </a:p>
        </p:txBody>
      </p:sp>
      <p:sp>
        <p:nvSpPr>
          <p:cNvPr id="3" name="Espace réservé du texte 2">
            <a:extLst>
              <a:ext uri="{FF2B5EF4-FFF2-40B4-BE49-F238E27FC236}">
                <a16:creationId xmlns:a16="http://schemas.microsoft.com/office/drawing/2014/main" id="{A51716BC-A65F-4A6B-AF06-709742B8B295}"/>
              </a:ext>
            </a:extLst>
          </p:cNvPr>
          <p:cNvSpPr>
            <a:spLocks noGrp="1"/>
          </p:cNvSpPr>
          <p:nvPr>
            <p:ph type="body" idx="1"/>
          </p:nvPr>
        </p:nvSpPr>
        <p:spPr>
          <a:xfrm>
            <a:off x="1083785" y="3269296"/>
            <a:ext cx="9889015" cy="2160000"/>
          </a:xfrm>
        </p:spPr>
        <p:txBody>
          <a:bodyPr/>
          <a:lstStyle/>
          <a:p>
            <a:r>
              <a:rPr lang="fr-FR" dirty="0"/>
              <a:t>PRESENTATION DU NOUVEAU PARTENARIAT AVEC REGICOM</a:t>
            </a:r>
          </a:p>
        </p:txBody>
      </p:sp>
      <p:sp>
        <p:nvSpPr>
          <p:cNvPr id="5" name="Espace réservé du pied de page 4">
            <a:extLst>
              <a:ext uri="{FF2B5EF4-FFF2-40B4-BE49-F238E27FC236}">
                <a16:creationId xmlns:a16="http://schemas.microsoft.com/office/drawing/2014/main" id="{76AAF8A4-1634-46C8-B555-739D8112D4C4}"/>
              </a:ext>
            </a:extLst>
          </p:cNvPr>
          <p:cNvSpPr>
            <a:spLocks noGrp="1"/>
          </p:cNvSpPr>
          <p:nvPr>
            <p:ph type="ftr" sz="quarter" idx="11"/>
          </p:nvPr>
        </p:nvSpPr>
        <p:spPr/>
        <p:txBody>
          <a:bodyPr/>
          <a:lstStyle/>
          <a:p>
            <a:r>
              <a:rPr lang="fr-FR"/>
              <a:t>Présentation Iz-e-commerce</a:t>
            </a:r>
            <a:endParaRPr lang="fr-FR" dirty="0"/>
          </a:p>
        </p:txBody>
      </p:sp>
    </p:spTree>
    <p:extLst>
      <p:ext uri="{BB962C8B-B14F-4D97-AF65-F5344CB8AC3E}">
        <p14:creationId xmlns:p14="http://schemas.microsoft.com/office/powerpoint/2010/main" val="2402587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D5C926-69D7-4EEF-8FD4-E28A71542E63}"/>
              </a:ext>
            </a:extLst>
          </p:cNvPr>
          <p:cNvSpPr>
            <a:spLocks noGrp="1"/>
          </p:cNvSpPr>
          <p:nvPr>
            <p:ph type="title"/>
          </p:nvPr>
        </p:nvSpPr>
        <p:spPr>
          <a:xfrm>
            <a:off x="632383" y="348089"/>
            <a:ext cx="11559617" cy="542792"/>
          </a:xfrm>
        </p:spPr>
        <p:txBody>
          <a:bodyPr/>
          <a:lstStyle/>
          <a:p>
            <a:r>
              <a:rPr lang="fr-FR" sz="2100" dirty="0"/>
              <a:t>MOTIVATIONS POUR Créer un partenariat </a:t>
            </a:r>
            <a:r>
              <a:rPr lang="fr-FR" sz="2100"/>
              <a:t>avec regicom</a:t>
            </a:r>
            <a:endParaRPr lang="fr-FR" sz="2100" dirty="0"/>
          </a:p>
        </p:txBody>
      </p:sp>
      <p:sp>
        <p:nvSpPr>
          <p:cNvPr id="4" name="Espace réservé du contenu 3">
            <a:extLst>
              <a:ext uri="{FF2B5EF4-FFF2-40B4-BE49-F238E27FC236}">
                <a16:creationId xmlns:a16="http://schemas.microsoft.com/office/drawing/2014/main" id="{86FF1747-FCDF-4AC3-8ED9-6A7D12341197}"/>
              </a:ext>
            </a:extLst>
          </p:cNvPr>
          <p:cNvSpPr>
            <a:spLocks noGrp="1"/>
          </p:cNvSpPr>
          <p:nvPr>
            <p:ph sz="quarter" idx="13"/>
          </p:nvPr>
        </p:nvSpPr>
        <p:spPr>
          <a:xfrm>
            <a:off x="672598" y="1511533"/>
            <a:ext cx="10105349" cy="3156264"/>
          </a:xfrm>
        </p:spPr>
        <p:txBody>
          <a:bodyPr/>
          <a:lstStyle/>
          <a:p>
            <a:r>
              <a:rPr lang="fr-FR" dirty="0">
                <a:solidFill>
                  <a:schemeClr val="bg2"/>
                </a:solidFill>
              </a:rPr>
              <a:t>Pourquoi faire un partenariat avec </a:t>
            </a:r>
            <a:r>
              <a:rPr lang="fr-FR" dirty="0" err="1">
                <a:solidFill>
                  <a:schemeClr val="bg2"/>
                </a:solidFill>
              </a:rPr>
              <a:t>Regicom</a:t>
            </a:r>
            <a:r>
              <a:rPr lang="fr-FR" dirty="0">
                <a:solidFill>
                  <a:schemeClr val="bg2"/>
                </a:solidFill>
              </a:rPr>
              <a:t> ?</a:t>
            </a:r>
          </a:p>
          <a:p>
            <a:pPr marL="285750" indent="-285750">
              <a:buFont typeface="Arial" panose="020B0604020202020204" pitchFamily="34" charset="0"/>
              <a:buChar char="•"/>
            </a:pPr>
            <a:r>
              <a:rPr lang="fr-FR" sz="1400" dirty="0">
                <a:solidFill>
                  <a:schemeClr val="bg2"/>
                </a:solidFill>
              </a:rPr>
              <a:t>Partenaire avec Banque Populaire depuis 2012</a:t>
            </a:r>
            <a:r>
              <a:rPr lang="fr-FR" sz="1400" b="0" dirty="0">
                <a:solidFill>
                  <a:schemeClr val="tx1"/>
                </a:solidFill>
              </a:rPr>
              <a:t> pour l’offre Direct &amp; Proche. En 2021, 3058 leads Direct &amp; Proche </a:t>
            </a:r>
            <a:br>
              <a:rPr lang="fr-FR" sz="1400" b="0" dirty="0">
                <a:solidFill>
                  <a:schemeClr val="tx1"/>
                </a:solidFill>
              </a:rPr>
            </a:br>
            <a:r>
              <a:rPr lang="fr-FR" sz="1400" b="0" dirty="0">
                <a:solidFill>
                  <a:schemeClr val="tx1"/>
                </a:solidFill>
              </a:rPr>
              <a:t>ont été créés via </a:t>
            </a:r>
            <a:r>
              <a:rPr lang="fr-FR" sz="1400" b="0" dirty="0" err="1">
                <a:solidFill>
                  <a:schemeClr val="tx1"/>
                </a:solidFill>
              </a:rPr>
              <a:t>Monexpert</a:t>
            </a:r>
            <a:r>
              <a:rPr lang="fr-FR" sz="1400" b="0" dirty="0">
                <a:solidFill>
                  <a:schemeClr val="tx1"/>
                </a:solidFill>
              </a:rPr>
              <a:t> (hors campagnes de marketing direct) et 1700 contrats ont été signés (via </a:t>
            </a:r>
            <a:r>
              <a:rPr lang="fr-FR" sz="1400" b="0" dirty="0" err="1">
                <a:solidFill>
                  <a:schemeClr val="tx1"/>
                </a:solidFill>
              </a:rPr>
              <a:t>Monexpert</a:t>
            </a:r>
            <a:r>
              <a:rPr lang="fr-FR" sz="1400" b="0" dirty="0">
                <a:solidFill>
                  <a:schemeClr val="tx1"/>
                </a:solidFill>
              </a:rPr>
              <a:t> et les campagnes de marketing direct).</a:t>
            </a:r>
          </a:p>
          <a:p>
            <a:pPr marL="285750" indent="-285750">
              <a:buFont typeface="Arial" panose="020B0604020202020204" pitchFamily="34" charset="0"/>
              <a:buChar char="•"/>
            </a:pPr>
            <a:r>
              <a:rPr lang="fr-FR" sz="1400" b="0" dirty="0">
                <a:solidFill>
                  <a:schemeClr val="tx1"/>
                </a:solidFill>
              </a:rPr>
              <a:t>Proposition d’une </a:t>
            </a:r>
            <a:r>
              <a:rPr lang="fr-FR" sz="1400" dirty="0">
                <a:solidFill>
                  <a:schemeClr val="bg2"/>
                </a:solidFill>
              </a:rPr>
              <a:t>offre plus variée </a:t>
            </a:r>
            <a:r>
              <a:rPr lang="fr-FR" sz="1400" b="0" dirty="0">
                <a:solidFill>
                  <a:schemeClr val="tx1"/>
                </a:solidFill>
              </a:rPr>
              <a:t>: création de site vitrine, création de site e-commerce, création de site Click &amp; </a:t>
            </a:r>
            <a:r>
              <a:rPr lang="fr-FR" sz="1400" b="0" dirty="0" err="1">
                <a:solidFill>
                  <a:schemeClr val="tx1"/>
                </a:solidFill>
              </a:rPr>
              <a:t>Collect</a:t>
            </a:r>
            <a:r>
              <a:rPr lang="fr-FR" sz="1400" b="0" dirty="0">
                <a:solidFill>
                  <a:schemeClr val="tx1"/>
                </a:solidFill>
              </a:rPr>
              <a:t>, référencement, conseil sur la présence en ligne et réseaux sociaux et accompagnement publicitaire.</a:t>
            </a:r>
          </a:p>
          <a:p>
            <a:pPr marL="285750" indent="-285750">
              <a:buFont typeface="Arial" panose="020B0604020202020204" pitchFamily="34" charset="0"/>
              <a:buChar char="•"/>
            </a:pPr>
            <a:r>
              <a:rPr lang="fr-FR" sz="1400" b="0" dirty="0">
                <a:solidFill>
                  <a:schemeClr val="tx1"/>
                </a:solidFill>
              </a:rPr>
              <a:t>Suite à l’appel d’offre avec le DEV Caisse d’Epargne et à la crise sanitaire, </a:t>
            </a:r>
            <a:r>
              <a:rPr lang="fr-FR" sz="1400" b="0" dirty="0" err="1">
                <a:solidFill>
                  <a:schemeClr val="tx1"/>
                </a:solidFill>
              </a:rPr>
              <a:t>Regicom</a:t>
            </a:r>
            <a:r>
              <a:rPr lang="fr-FR" sz="1400" b="0" dirty="0">
                <a:solidFill>
                  <a:schemeClr val="tx1"/>
                </a:solidFill>
              </a:rPr>
              <a:t> a fait évolué son offre en proposant </a:t>
            </a:r>
            <a:br>
              <a:rPr lang="fr-FR" sz="1400" b="0" dirty="0">
                <a:solidFill>
                  <a:schemeClr val="tx1"/>
                </a:solidFill>
              </a:rPr>
            </a:br>
            <a:r>
              <a:rPr lang="fr-FR" sz="1400" b="0" dirty="0">
                <a:solidFill>
                  <a:schemeClr val="tx1"/>
                </a:solidFill>
              </a:rPr>
              <a:t>la création de site Click &amp; </a:t>
            </a:r>
            <a:r>
              <a:rPr lang="fr-FR" sz="1400" b="0" dirty="0" err="1">
                <a:solidFill>
                  <a:schemeClr val="tx1"/>
                </a:solidFill>
              </a:rPr>
              <a:t>Collect</a:t>
            </a:r>
            <a:r>
              <a:rPr lang="fr-FR" sz="1400" b="0" dirty="0">
                <a:solidFill>
                  <a:schemeClr val="tx1"/>
                </a:solidFill>
              </a:rPr>
              <a:t> </a:t>
            </a:r>
            <a:r>
              <a:rPr lang="fr-FR" sz="1400" dirty="0">
                <a:solidFill>
                  <a:schemeClr val="bg2"/>
                </a:solidFill>
              </a:rPr>
              <a:t>répondant aux besoins des clients </a:t>
            </a:r>
            <a:r>
              <a:rPr lang="fr-FR" sz="1400" b="0" dirty="0">
                <a:solidFill>
                  <a:schemeClr val="tx1"/>
                </a:solidFill>
              </a:rPr>
              <a:t>professionnels. </a:t>
            </a:r>
          </a:p>
          <a:p>
            <a:pPr marL="285750" indent="-285750">
              <a:buFont typeface="Arial" panose="020B0604020202020204" pitchFamily="34" charset="0"/>
              <a:buChar char="•"/>
            </a:pPr>
            <a:r>
              <a:rPr lang="fr-FR" sz="1400" dirty="0">
                <a:solidFill>
                  <a:schemeClr val="bg2"/>
                </a:solidFill>
              </a:rPr>
              <a:t>Une force de ventes importante</a:t>
            </a:r>
            <a:r>
              <a:rPr lang="fr-FR" sz="1400" b="0" dirty="0">
                <a:solidFill>
                  <a:schemeClr val="tx1"/>
                </a:solidFill>
              </a:rPr>
              <a:t> avec un référent dédié dans chaque région pour </a:t>
            </a:r>
            <a:r>
              <a:rPr lang="fr-FR" sz="1400" dirty="0">
                <a:solidFill>
                  <a:schemeClr val="bg2"/>
                </a:solidFill>
              </a:rPr>
              <a:t>accompagner le réseau commercial. </a:t>
            </a:r>
            <a:endParaRPr lang="fr-FR" dirty="0">
              <a:solidFill>
                <a:schemeClr val="bg2"/>
              </a:solidFill>
            </a:endParaRPr>
          </a:p>
        </p:txBody>
      </p:sp>
      <p:grpSp>
        <p:nvGrpSpPr>
          <p:cNvPr id="26" name="Groupe 25">
            <a:extLst>
              <a:ext uri="{FF2B5EF4-FFF2-40B4-BE49-F238E27FC236}">
                <a16:creationId xmlns:a16="http://schemas.microsoft.com/office/drawing/2014/main" id="{5D4D2061-1A15-40BC-B059-E2BC0A848255}"/>
              </a:ext>
            </a:extLst>
          </p:cNvPr>
          <p:cNvGrpSpPr/>
          <p:nvPr/>
        </p:nvGrpSpPr>
        <p:grpSpPr>
          <a:xfrm>
            <a:off x="10849518" y="2778540"/>
            <a:ext cx="776359" cy="692378"/>
            <a:chOff x="5210051" y="2573650"/>
            <a:chExt cx="1771897" cy="1636509"/>
          </a:xfrm>
        </p:grpSpPr>
        <p:pic>
          <p:nvPicPr>
            <p:cNvPr id="3" name="Image 2">
              <a:extLst>
                <a:ext uri="{FF2B5EF4-FFF2-40B4-BE49-F238E27FC236}">
                  <a16:creationId xmlns:a16="http://schemas.microsoft.com/office/drawing/2014/main" id="{C9502708-B953-4F45-A76D-06CE76A42ECC}"/>
                </a:ext>
              </a:extLst>
            </p:cNvPr>
            <p:cNvPicPr>
              <a:picLocks noChangeAspect="1"/>
            </p:cNvPicPr>
            <p:nvPr/>
          </p:nvPicPr>
          <p:blipFill>
            <a:blip r:embed="rId2"/>
            <a:stretch>
              <a:fillRect/>
            </a:stretch>
          </p:blipFill>
          <p:spPr>
            <a:xfrm>
              <a:off x="5210051" y="2647841"/>
              <a:ext cx="1771897" cy="1562318"/>
            </a:xfrm>
            <a:prstGeom prst="rect">
              <a:avLst/>
            </a:prstGeom>
          </p:spPr>
        </p:pic>
        <p:sp>
          <p:nvSpPr>
            <p:cNvPr id="25" name="Rectangle 24">
              <a:extLst>
                <a:ext uri="{FF2B5EF4-FFF2-40B4-BE49-F238E27FC236}">
                  <a16:creationId xmlns:a16="http://schemas.microsoft.com/office/drawing/2014/main" id="{A14E2956-8895-4D26-8397-BE54EE1E0498}"/>
                </a:ext>
              </a:extLst>
            </p:cNvPr>
            <p:cNvSpPr/>
            <p:nvPr/>
          </p:nvSpPr>
          <p:spPr>
            <a:xfrm>
              <a:off x="5210051" y="2573650"/>
              <a:ext cx="710915" cy="314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074" name="Picture 2" descr="Direct et Proche - Banque Populaire Grand Ouest">
            <a:extLst>
              <a:ext uri="{FF2B5EF4-FFF2-40B4-BE49-F238E27FC236}">
                <a16:creationId xmlns:a16="http://schemas.microsoft.com/office/drawing/2014/main" id="{8DD88F2D-1FAD-4ACD-BBD5-FB645E6F8E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653" b="33746"/>
          <a:stretch/>
        </p:blipFill>
        <p:spPr bwMode="auto">
          <a:xfrm>
            <a:off x="10690011" y="1826135"/>
            <a:ext cx="1095375" cy="368057"/>
          </a:xfrm>
          <a:prstGeom prst="rect">
            <a:avLst/>
          </a:prstGeom>
          <a:noFill/>
          <a:extLst>
            <a:ext uri="{909E8E84-426E-40DD-AFC4-6F175D3DCCD1}">
              <a14:hiddenFill xmlns:a14="http://schemas.microsoft.com/office/drawing/2010/main">
                <a:solidFill>
                  <a:srgbClr val="FFFFFF"/>
                </a:solidFill>
              </a14:hiddenFill>
            </a:ext>
          </a:extLst>
        </p:spPr>
      </p:pic>
      <p:sp>
        <p:nvSpPr>
          <p:cNvPr id="28" name="Espace réservé du pied de page 4">
            <a:extLst>
              <a:ext uri="{FF2B5EF4-FFF2-40B4-BE49-F238E27FC236}">
                <a16:creationId xmlns:a16="http://schemas.microsoft.com/office/drawing/2014/main" id="{6B8ADC71-C724-460B-BDE6-20F718A8AC9B}"/>
              </a:ext>
            </a:extLst>
          </p:cNvPr>
          <p:cNvSpPr txBox="1">
            <a:spLocks/>
          </p:cNvSpPr>
          <p:nvPr/>
        </p:nvSpPr>
        <p:spPr>
          <a:xfrm>
            <a:off x="632384" y="6468977"/>
            <a:ext cx="3600000"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a:t>Présentation Iz-e-commerce</a:t>
            </a:r>
            <a:endParaRPr lang="fr-FR" sz="950" dirty="0"/>
          </a:p>
        </p:txBody>
      </p:sp>
    </p:spTree>
    <p:extLst>
      <p:ext uri="{BB962C8B-B14F-4D97-AF65-F5344CB8AC3E}">
        <p14:creationId xmlns:p14="http://schemas.microsoft.com/office/powerpoint/2010/main" val="4095438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802299-3583-4D1E-B28F-7FF3982BAD90}"/>
              </a:ext>
            </a:extLst>
          </p:cNvPr>
          <p:cNvSpPr>
            <a:spLocks noGrp="1"/>
          </p:cNvSpPr>
          <p:nvPr>
            <p:ph type="title"/>
          </p:nvPr>
        </p:nvSpPr>
        <p:spPr>
          <a:xfrm>
            <a:off x="696000" y="111371"/>
            <a:ext cx="10800000" cy="719227"/>
          </a:xfrm>
        </p:spPr>
        <p:txBody>
          <a:bodyPr/>
          <a:lstStyle/>
          <a:p>
            <a:r>
              <a:rPr lang="fr-FR" dirty="0"/>
              <a:t>FICHE D'Identité de </a:t>
            </a:r>
            <a:r>
              <a:rPr lang="fr-FR" dirty="0" err="1"/>
              <a:t>regicom</a:t>
            </a:r>
            <a:endParaRPr lang="fr-FR" dirty="0"/>
          </a:p>
        </p:txBody>
      </p:sp>
      <p:pic>
        <p:nvPicPr>
          <p:cNvPr id="5" name="Espace réservé du contenu 4">
            <a:extLst>
              <a:ext uri="{FF2B5EF4-FFF2-40B4-BE49-F238E27FC236}">
                <a16:creationId xmlns:a16="http://schemas.microsoft.com/office/drawing/2014/main" id="{A9230DAB-CFD1-4EEB-9897-0F7502ED1BB1}"/>
              </a:ext>
            </a:extLst>
          </p:cNvPr>
          <p:cNvPicPr>
            <a:picLocks noGrp="1" noChangeAspect="1"/>
          </p:cNvPicPr>
          <p:nvPr>
            <p:ph sz="quarter" idx="13"/>
          </p:nvPr>
        </p:nvPicPr>
        <p:blipFill>
          <a:blip r:embed="rId2"/>
          <a:stretch>
            <a:fillRect/>
          </a:stretch>
        </p:blipFill>
        <p:spPr>
          <a:xfrm>
            <a:off x="2078636" y="830598"/>
            <a:ext cx="8034728" cy="5990268"/>
          </a:xfrm>
          <a:prstGeom prst="rect">
            <a:avLst/>
          </a:prstGeom>
        </p:spPr>
      </p:pic>
      <p:sp>
        <p:nvSpPr>
          <p:cNvPr id="6" name="ZoneTexte 5">
            <a:extLst>
              <a:ext uri="{FF2B5EF4-FFF2-40B4-BE49-F238E27FC236}">
                <a16:creationId xmlns:a16="http://schemas.microsoft.com/office/drawing/2014/main" id="{73B78C56-F81A-4EA7-AB8E-187788D4C39E}"/>
              </a:ext>
            </a:extLst>
          </p:cNvPr>
          <p:cNvSpPr txBox="1"/>
          <p:nvPr/>
        </p:nvSpPr>
        <p:spPr>
          <a:xfrm>
            <a:off x="8631364" y="1380548"/>
            <a:ext cx="1777747" cy="338554"/>
          </a:xfrm>
          <a:prstGeom prst="rect">
            <a:avLst/>
          </a:prstGeom>
          <a:noFill/>
        </p:spPr>
        <p:txBody>
          <a:bodyPr wrap="square" rtlCol="0">
            <a:spAutoFit/>
          </a:bodyPr>
          <a:lstStyle/>
          <a:p>
            <a:r>
              <a:rPr lang="fr-FR" sz="800" dirty="0">
                <a:hlinkClick r:id="rId3"/>
              </a:rPr>
              <a:t>https://www.francenum.gouv.fr/trouver-un-accompagnement/regicom</a:t>
            </a:r>
            <a:r>
              <a:rPr lang="fr-FR" sz="800" dirty="0"/>
              <a:t> </a:t>
            </a:r>
          </a:p>
        </p:txBody>
      </p:sp>
      <p:sp>
        <p:nvSpPr>
          <p:cNvPr id="3" name="ZoneTexte 2">
            <a:extLst>
              <a:ext uri="{FF2B5EF4-FFF2-40B4-BE49-F238E27FC236}">
                <a16:creationId xmlns:a16="http://schemas.microsoft.com/office/drawing/2014/main" id="{6AD71235-DC63-4FC1-ADE6-88F2D2A6BA12}"/>
              </a:ext>
            </a:extLst>
          </p:cNvPr>
          <p:cNvSpPr txBox="1"/>
          <p:nvPr/>
        </p:nvSpPr>
        <p:spPr>
          <a:xfrm>
            <a:off x="90325" y="2021847"/>
            <a:ext cx="1915526" cy="738664"/>
          </a:xfrm>
          <a:prstGeom prst="rect">
            <a:avLst/>
          </a:prstGeom>
          <a:noFill/>
          <a:ln>
            <a:solidFill>
              <a:schemeClr val="accent3"/>
            </a:solidFill>
          </a:ln>
        </p:spPr>
        <p:txBody>
          <a:bodyPr wrap="square" rtlCol="0">
            <a:spAutoFit/>
          </a:bodyPr>
          <a:lstStyle/>
          <a:p>
            <a:pPr algn="ctr"/>
            <a:r>
              <a:rPr lang="fr-FR" sz="1400" dirty="0"/>
              <a:t>Partenaire Banque Populaire pour l’offre Direct &amp; Proche</a:t>
            </a:r>
          </a:p>
        </p:txBody>
      </p:sp>
      <p:sp>
        <p:nvSpPr>
          <p:cNvPr id="7" name="Rectangle 6">
            <a:extLst>
              <a:ext uri="{FF2B5EF4-FFF2-40B4-BE49-F238E27FC236}">
                <a16:creationId xmlns:a16="http://schemas.microsoft.com/office/drawing/2014/main" id="{FE8840C6-4329-4C3D-80EC-74C5C7A6DC32}"/>
              </a:ext>
            </a:extLst>
          </p:cNvPr>
          <p:cNvSpPr/>
          <p:nvPr/>
        </p:nvSpPr>
        <p:spPr>
          <a:xfrm>
            <a:off x="2338464" y="5177654"/>
            <a:ext cx="1925300" cy="71922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2" descr="Direct et Proche - Banque Populaire Grand Ouest">
            <a:extLst>
              <a:ext uri="{FF2B5EF4-FFF2-40B4-BE49-F238E27FC236}">
                <a16:creationId xmlns:a16="http://schemas.microsoft.com/office/drawing/2014/main" id="{25E9A1E9-D9C5-4D30-BC7D-14A2CC656B5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2653" b="33746"/>
          <a:stretch/>
        </p:blipFill>
        <p:spPr bwMode="auto">
          <a:xfrm>
            <a:off x="429555" y="1653790"/>
            <a:ext cx="1095375" cy="368057"/>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pied de page 4">
            <a:extLst>
              <a:ext uri="{FF2B5EF4-FFF2-40B4-BE49-F238E27FC236}">
                <a16:creationId xmlns:a16="http://schemas.microsoft.com/office/drawing/2014/main" id="{91856CA6-E38B-47B6-BBF7-93C71DFB6C27}"/>
              </a:ext>
            </a:extLst>
          </p:cNvPr>
          <p:cNvSpPr txBox="1">
            <a:spLocks/>
          </p:cNvSpPr>
          <p:nvPr/>
        </p:nvSpPr>
        <p:spPr>
          <a:xfrm>
            <a:off x="632384" y="6468977"/>
            <a:ext cx="3600000"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a:t>Présentation Iz-e-comme</a:t>
            </a:r>
            <a:r>
              <a:rPr lang="fr-FR" sz="950">
                <a:solidFill>
                  <a:schemeClr val="bg1"/>
                </a:solidFill>
              </a:rPr>
              <a:t>rce</a:t>
            </a:r>
            <a:endParaRPr lang="fr-FR" sz="950" dirty="0">
              <a:solidFill>
                <a:schemeClr val="bg1"/>
              </a:solidFill>
            </a:endParaRPr>
          </a:p>
        </p:txBody>
      </p:sp>
    </p:spTree>
    <p:extLst>
      <p:ext uri="{BB962C8B-B14F-4D97-AF65-F5344CB8AC3E}">
        <p14:creationId xmlns:p14="http://schemas.microsoft.com/office/powerpoint/2010/main" val="1334116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502598-CFC8-40BA-85C2-59EC39418884}"/>
              </a:ext>
            </a:extLst>
          </p:cNvPr>
          <p:cNvSpPr>
            <a:spLocks noGrp="1"/>
          </p:cNvSpPr>
          <p:nvPr>
            <p:ph type="title"/>
          </p:nvPr>
        </p:nvSpPr>
        <p:spPr>
          <a:xfrm>
            <a:off x="696000" y="62886"/>
            <a:ext cx="10800000" cy="719227"/>
          </a:xfrm>
        </p:spPr>
        <p:txBody>
          <a:bodyPr/>
          <a:lstStyle/>
          <a:p>
            <a:r>
              <a:rPr lang="fr-FR" dirty="0"/>
              <a:t>Fiche d’identité de </a:t>
            </a:r>
            <a:r>
              <a:rPr lang="fr-FR" dirty="0" err="1"/>
              <a:t>regicom</a:t>
            </a:r>
            <a:endParaRPr lang="fr-FR" dirty="0"/>
          </a:p>
        </p:txBody>
      </p:sp>
      <p:pic>
        <p:nvPicPr>
          <p:cNvPr id="5" name="Image 4">
            <a:extLst>
              <a:ext uri="{FF2B5EF4-FFF2-40B4-BE49-F238E27FC236}">
                <a16:creationId xmlns:a16="http://schemas.microsoft.com/office/drawing/2014/main" id="{6C19D4EE-F602-402A-8BC3-B92DCAFE9976}"/>
              </a:ext>
            </a:extLst>
          </p:cNvPr>
          <p:cNvPicPr>
            <a:picLocks noChangeAspect="1"/>
          </p:cNvPicPr>
          <p:nvPr/>
        </p:nvPicPr>
        <p:blipFill>
          <a:blip r:embed="rId2"/>
          <a:stretch>
            <a:fillRect/>
          </a:stretch>
        </p:blipFill>
        <p:spPr>
          <a:xfrm>
            <a:off x="2098623" y="782113"/>
            <a:ext cx="8076633" cy="6000959"/>
          </a:xfrm>
          <a:prstGeom prst="rect">
            <a:avLst/>
          </a:prstGeom>
        </p:spPr>
      </p:pic>
      <p:sp>
        <p:nvSpPr>
          <p:cNvPr id="4" name="Espace réservé du pied de page 4">
            <a:extLst>
              <a:ext uri="{FF2B5EF4-FFF2-40B4-BE49-F238E27FC236}">
                <a16:creationId xmlns:a16="http://schemas.microsoft.com/office/drawing/2014/main" id="{A85612CD-C3A6-4FC2-9E59-7D9B3C7EF8E7}"/>
              </a:ext>
            </a:extLst>
          </p:cNvPr>
          <p:cNvSpPr txBox="1">
            <a:spLocks/>
          </p:cNvSpPr>
          <p:nvPr/>
        </p:nvSpPr>
        <p:spPr>
          <a:xfrm>
            <a:off x="632384" y="6468977"/>
            <a:ext cx="3600000"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a:t>Présentation Iz-e-commer</a:t>
            </a:r>
            <a:r>
              <a:rPr lang="fr-FR" sz="950">
                <a:solidFill>
                  <a:schemeClr val="bg1"/>
                </a:solidFill>
              </a:rPr>
              <a:t>ce</a:t>
            </a:r>
            <a:endParaRPr lang="fr-FR" sz="950" dirty="0">
              <a:solidFill>
                <a:schemeClr val="bg1"/>
              </a:solidFill>
            </a:endParaRPr>
          </a:p>
        </p:txBody>
      </p:sp>
    </p:spTree>
    <p:extLst>
      <p:ext uri="{BB962C8B-B14F-4D97-AF65-F5344CB8AC3E}">
        <p14:creationId xmlns:p14="http://schemas.microsoft.com/office/powerpoint/2010/main" val="3870858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9C20517-4B19-4342-9DEF-B7C194522B86}"/>
              </a:ext>
            </a:extLst>
          </p:cNvPr>
          <p:cNvSpPr/>
          <p:nvPr/>
        </p:nvSpPr>
        <p:spPr>
          <a:xfrm>
            <a:off x="632383" y="410115"/>
            <a:ext cx="10804873" cy="446276"/>
          </a:xfrm>
          <a:prstGeom prst="rect">
            <a:avLst/>
          </a:prstGeom>
        </p:spPr>
        <p:txBody>
          <a:bodyPr wrap="square">
            <a:spAutoFit/>
          </a:bodyPr>
          <a:lstStyle/>
          <a:p>
            <a:r>
              <a:rPr lang="fr-FR" sz="2300" b="1" cap="all" dirty="0">
                <a:solidFill>
                  <a:srgbClr val="D7000F"/>
                </a:solidFill>
                <a:ea typeface="+mj-ea"/>
                <a:cs typeface="+mj-cs"/>
              </a:rPr>
              <a:t>Présentation de la nouvelle offre </a:t>
            </a:r>
            <a:r>
              <a:rPr lang="fr-FR" sz="2300" b="1" cap="all" dirty="0" err="1">
                <a:solidFill>
                  <a:srgbClr val="D7000F"/>
                </a:solidFill>
                <a:ea typeface="+mj-ea"/>
                <a:cs typeface="+mj-cs"/>
              </a:rPr>
              <a:t>iz</a:t>
            </a:r>
            <a:r>
              <a:rPr lang="fr-FR" sz="2300" b="1" cap="all" dirty="0">
                <a:solidFill>
                  <a:srgbClr val="D7000F"/>
                </a:solidFill>
                <a:ea typeface="+mj-ea"/>
                <a:cs typeface="+mj-cs"/>
              </a:rPr>
              <a:t> e-commerce</a:t>
            </a:r>
            <a:endParaRPr lang="fr-FR" dirty="0"/>
          </a:p>
        </p:txBody>
      </p:sp>
      <p:grpSp>
        <p:nvGrpSpPr>
          <p:cNvPr id="37" name="Groupe 36">
            <a:extLst>
              <a:ext uri="{FF2B5EF4-FFF2-40B4-BE49-F238E27FC236}">
                <a16:creationId xmlns:a16="http://schemas.microsoft.com/office/drawing/2014/main" id="{FC50826F-872C-41BE-B194-68AD78A9E936}"/>
              </a:ext>
            </a:extLst>
          </p:cNvPr>
          <p:cNvGrpSpPr/>
          <p:nvPr/>
        </p:nvGrpSpPr>
        <p:grpSpPr>
          <a:xfrm>
            <a:off x="313692" y="1012017"/>
            <a:ext cx="9754128" cy="5203182"/>
            <a:chOff x="1085850" y="1145106"/>
            <a:chExt cx="9754128" cy="5203182"/>
          </a:xfrm>
        </p:grpSpPr>
        <p:pic>
          <p:nvPicPr>
            <p:cNvPr id="9" name="Image 8">
              <a:extLst>
                <a:ext uri="{FF2B5EF4-FFF2-40B4-BE49-F238E27FC236}">
                  <a16:creationId xmlns:a16="http://schemas.microsoft.com/office/drawing/2014/main" id="{05190F2B-6460-4446-9708-E299612931DC}"/>
                </a:ext>
              </a:extLst>
            </p:cNvPr>
            <p:cNvPicPr>
              <a:picLocks noChangeAspect="1"/>
            </p:cNvPicPr>
            <p:nvPr/>
          </p:nvPicPr>
          <p:blipFill>
            <a:blip r:embed="rId2"/>
            <a:stretch>
              <a:fillRect/>
            </a:stretch>
          </p:blipFill>
          <p:spPr>
            <a:xfrm>
              <a:off x="4311771" y="1252631"/>
              <a:ext cx="3150645" cy="566335"/>
            </a:xfrm>
            <a:prstGeom prst="rect">
              <a:avLst/>
            </a:prstGeom>
          </p:spPr>
        </p:pic>
        <p:sp>
          <p:nvSpPr>
            <p:cNvPr id="48" name="Rectangle 47">
              <a:extLst>
                <a:ext uri="{FF2B5EF4-FFF2-40B4-BE49-F238E27FC236}">
                  <a16:creationId xmlns:a16="http://schemas.microsoft.com/office/drawing/2014/main" id="{A96B675A-66E4-4471-ABBA-D87F08D3702D}"/>
                </a:ext>
              </a:extLst>
            </p:cNvPr>
            <p:cNvSpPr/>
            <p:nvPr/>
          </p:nvSpPr>
          <p:spPr>
            <a:xfrm>
              <a:off x="1085850" y="1145106"/>
              <a:ext cx="9754128" cy="4818599"/>
            </a:xfrm>
            <a:prstGeom prst="rect">
              <a:avLst/>
            </a:prstGeom>
            <a:no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a:extLst>
                <a:ext uri="{FF2B5EF4-FFF2-40B4-BE49-F238E27FC236}">
                  <a16:creationId xmlns:a16="http://schemas.microsoft.com/office/drawing/2014/main" id="{CEABD408-FFAE-4000-8520-0CF1834C68EA}"/>
                </a:ext>
              </a:extLst>
            </p:cNvPr>
            <p:cNvGrpSpPr/>
            <p:nvPr/>
          </p:nvGrpSpPr>
          <p:grpSpPr>
            <a:xfrm>
              <a:off x="5321299" y="4802591"/>
              <a:ext cx="1662094" cy="980260"/>
              <a:chOff x="5450165" y="4732849"/>
              <a:chExt cx="1662094" cy="980260"/>
            </a:xfrm>
          </p:grpSpPr>
          <p:pic>
            <p:nvPicPr>
              <p:cNvPr id="60" name="Picture 8">
                <a:extLst>
                  <a:ext uri="{FF2B5EF4-FFF2-40B4-BE49-F238E27FC236}">
                    <a16:creationId xmlns:a16="http://schemas.microsoft.com/office/drawing/2014/main" id="{E1788222-F488-4E29-8977-A82F4E425A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013" y="5272949"/>
                <a:ext cx="380246" cy="380246"/>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0">
                <a:extLst>
                  <a:ext uri="{FF2B5EF4-FFF2-40B4-BE49-F238E27FC236}">
                    <a16:creationId xmlns:a16="http://schemas.microsoft.com/office/drawing/2014/main" id="{AB704D69-D0BD-46EE-A46E-6A7D10EC72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8415" y="4747585"/>
                <a:ext cx="365125" cy="36512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4" descr="Google My Business : suscitez l&amp;#39;engagement client sur Google">
                <a:extLst>
                  <a:ext uri="{FF2B5EF4-FFF2-40B4-BE49-F238E27FC236}">
                    <a16:creationId xmlns:a16="http://schemas.microsoft.com/office/drawing/2014/main" id="{AD617F2F-A77F-4367-98D6-9B591EC7708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2893" t="26154" r="24033" b="27658"/>
              <a:stretch/>
            </p:blipFill>
            <p:spPr bwMode="auto">
              <a:xfrm>
                <a:off x="5450165" y="4861495"/>
                <a:ext cx="436929" cy="380247"/>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Facebook Logo Réseau Social - Image gratuite sur Pixabay">
                <a:extLst>
                  <a:ext uri="{FF2B5EF4-FFF2-40B4-BE49-F238E27FC236}">
                    <a16:creationId xmlns:a16="http://schemas.microsoft.com/office/drawing/2014/main" id="{811D998E-A2C7-4E48-A287-01B6A69781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4585" y="4732849"/>
                <a:ext cx="380246" cy="380246"/>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4" descr="Instagram logo - Marques et logos: histoire et signification | PNG">
                <a:extLst>
                  <a:ext uri="{FF2B5EF4-FFF2-40B4-BE49-F238E27FC236}">
                    <a16:creationId xmlns:a16="http://schemas.microsoft.com/office/drawing/2014/main" id="{ED5D2A60-EB91-4415-A08A-0E210F3E315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427" t="3961" r="19314" b="3630"/>
              <a:stretch/>
            </p:blipFill>
            <p:spPr bwMode="auto">
              <a:xfrm>
                <a:off x="6285275" y="5174538"/>
                <a:ext cx="384271" cy="380246"/>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6" descr="Télécharger Waze sur Android, iPhone, iPad, Windows et APK">
                <a:extLst>
                  <a:ext uri="{FF2B5EF4-FFF2-40B4-BE49-F238E27FC236}">
                    <a16:creationId xmlns:a16="http://schemas.microsoft.com/office/drawing/2014/main" id="{61498140-2A3B-4EC7-8F6C-CEFDDC934FA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42562" y="5332863"/>
                <a:ext cx="380246" cy="3802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e 13">
              <a:extLst>
                <a:ext uri="{FF2B5EF4-FFF2-40B4-BE49-F238E27FC236}">
                  <a16:creationId xmlns:a16="http://schemas.microsoft.com/office/drawing/2014/main" id="{0187957A-1153-4955-8D9E-266932EAA832}"/>
                </a:ext>
              </a:extLst>
            </p:cNvPr>
            <p:cNvGrpSpPr/>
            <p:nvPr/>
          </p:nvGrpSpPr>
          <p:grpSpPr>
            <a:xfrm>
              <a:off x="8481567" y="4791765"/>
              <a:ext cx="1671026" cy="980260"/>
              <a:chOff x="8577686" y="4798034"/>
              <a:chExt cx="1671026" cy="980260"/>
            </a:xfrm>
          </p:grpSpPr>
          <p:pic>
            <p:nvPicPr>
              <p:cNvPr id="63" name="Picture 16" descr="Google Ads – Attirez davantage de clients grâce à une solution simple de  publicité en ligne">
                <a:extLst>
                  <a:ext uri="{FF2B5EF4-FFF2-40B4-BE49-F238E27FC236}">
                    <a16:creationId xmlns:a16="http://schemas.microsoft.com/office/drawing/2014/main" id="{07CE219A-E774-4839-9669-3D037D5064A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3980" t="26154" r="22718" b="27658"/>
              <a:stretch/>
            </p:blipFill>
            <p:spPr bwMode="auto">
              <a:xfrm>
                <a:off x="8577686" y="4834709"/>
                <a:ext cx="438811" cy="380246"/>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8">
                <a:extLst>
                  <a:ext uri="{FF2B5EF4-FFF2-40B4-BE49-F238E27FC236}">
                    <a16:creationId xmlns:a16="http://schemas.microsoft.com/office/drawing/2014/main" id="{5F01865D-E7CA-4C3B-BB85-ED666F94CC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1416" y="5338134"/>
                <a:ext cx="380246" cy="380246"/>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0">
                <a:extLst>
                  <a:ext uri="{FF2B5EF4-FFF2-40B4-BE49-F238E27FC236}">
                    <a16:creationId xmlns:a16="http://schemas.microsoft.com/office/drawing/2014/main" id="{5D183384-3473-4F44-8652-D6EB1D5A91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83587" y="4842269"/>
                <a:ext cx="365125" cy="365125"/>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Facebook Logo Réseau Social - Image gratuite sur Pixabay">
                <a:extLst>
                  <a:ext uri="{FF2B5EF4-FFF2-40B4-BE49-F238E27FC236}">
                    <a16:creationId xmlns:a16="http://schemas.microsoft.com/office/drawing/2014/main" id="{0EB17A56-2C4F-43A6-895B-93C5D5D966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13988" y="4798034"/>
                <a:ext cx="380246" cy="380246"/>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4" descr="Instagram logo - Marques et logos: histoire et signification | PNG">
                <a:extLst>
                  <a:ext uri="{FF2B5EF4-FFF2-40B4-BE49-F238E27FC236}">
                    <a16:creationId xmlns:a16="http://schemas.microsoft.com/office/drawing/2014/main" id="{9187BD7D-72A5-4F9C-83D9-09DF03DEFED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427" t="3961" r="19314" b="3630"/>
              <a:stretch/>
            </p:blipFill>
            <p:spPr bwMode="auto">
              <a:xfrm>
                <a:off x="9414678" y="5239723"/>
                <a:ext cx="384271" cy="380246"/>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6" descr="Télécharger Waze sur Android, iPhone, iPad, Windows et APK">
                <a:extLst>
                  <a:ext uri="{FF2B5EF4-FFF2-40B4-BE49-F238E27FC236}">
                    <a16:creationId xmlns:a16="http://schemas.microsoft.com/office/drawing/2014/main" id="{B8355AFD-A0EE-4598-8948-7739EC1E8D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71965" y="5398048"/>
                <a:ext cx="380246" cy="380246"/>
              </a:xfrm>
              <a:prstGeom prst="rect">
                <a:avLst/>
              </a:prstGeom>
              <a:noFill/>
              <a:extLst>
                <a:ext uri="{909E8E84-426E-40DD-AFC4-6F175D3DCCD1}">
                  <a14:hiddenFill xmlns:a14="http://schemas.microsoft.com/office/drawing/2010/main">
                    <a:solidFill>
                      <a:srgbClr val="FFFFFF"/>
                    </a:solidFill>
                  </a14:hiddenFill>
                </a:ext>
              </a:extLst>
            </p:spPr>
          </p:pic>
        </p:grpSp>
        <p:sp>
          <p:nvSpPr>
            <p:cNvPr id="71" name="Rectangle 70">
              <a:extLst>
                <a:ext uri="{FF2B5EF4-FFF2-40B4-BE49-F238E27FC236}">
                  <a16:creationId xmlns:a16="http://schemas.microsoft.com/office/drawing/2014/main" id="{9FCD030F-81A5-4D11-B3FF-AC38B7A2E282}"/>
                </a:ext>
              </a:extLst>
            </p:cNvPr>
            <p:cNvSpPr/>
            <p:nvPr/>
          </p:nvSpPr>
          <p:spPr>
            <a:xfrm>
              <a:off x="1085850" y="5981455"/>
              <a:ext cx="3887521" cy="358729"/>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i="1" dirty="0">
                  <a:solidFill>
                    <a:schemeClr val="tx1"/>
                  </a:solidFill>
                </a:rPr>
                <a:t>Au service de nos ambitions de captation de flux avec la vente en ligne</a:t>
              </a:r>
            </a:p>
          </p:txBody>
        </p:sp>
        <p:sp>
          <p:nvSpPr>
            <p:cNvPr id="72" name="Rectangle 71">
              <a:extLst>
                <a:ext uri="{FF2B5EF4-FFF2-40B4-BE49-F238E27FC236}">
                  <a16:creationId xmlns:a16="http://schemas.microsoft.com/office/drawing/2014/main" id="{0DCF5CCF-127D-41BE-850F-1759149C6BB2}"/>
                </a:ext>
              </a:extLst>
            </p:cNvPr>
            <p:cNvSpPr/>
            <p:nvPr/>
          </p:nvSpPr>
          <p:spPr>
            <a:xfrm>
              <a:off x="5042305" y="5977096"/>
              <a:ext cx="5797673" cy="371192"/>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50" b="1" i="1" dirty="0">
                  <a:solidFill>
                    <a:schemeClr val="tx1"/>
                  </a:solidFill>
                </a:rPr>
                <a:t>Au service de nos ambitions de captation de flux avec le social commerce et la visibilité</a:t>
              </a:r>
            </a:p>
          </p:txBody>
        </p:sp>
        <p:grpSp>
          <p:nvGrpSpPr>
            <p:cNvPr id="36" name="Groupe 35">
              <a:extLst>
                <a:ext uri="{FF2B5EF4-FFF2-40B4-BE49-F238E27FC236}">
                  <a16:creationId xmlns:a16="http://schemas.microsoft.com/office/drawing/2014/main" id="{710B7B36-EFA2-418A-AA18-C822225FDCBF}"/>
                </a:ext>
              </a:extLst>
            </p:cNvPr>
            <p:cNvGrpSpPr/>
            <p:nvPr/>
          </p:nvGrpSpPr>
          <p:grpSpPr>
            <a:xfrm>
              <a:off x="1426296" y="1947991"/>
              <a:ext cx="2800758" cy="3769498"/>
              <a:chOff x="1653881" y="1951041"/>
              <a:chExt cx="2800758" cy="3769498"/>
            </a:xfrm>
          </p:grpSpPr>
          <p:grpSp>
            <p:nvGrpSpPr>
              <p:cNvPr id="44" name="Groupe 43">
                <a:extLst>
                  <a:ext uri="{FF2B5EF4-FFF2-40B4-BE49-F238E27FC236}">
                    <a16:creationId xmlns:a16="http://schemas.microsoft.com/office/drawing/2014/main" id="{A83EFDE7-F2AD-4BA1-A965-FDEDA15CEE58}"/>
                  </a:ext>
                </a:extLst>
              </p:cNvPr>
              <p:cNvGrpSpPr/>
              <p:nvPr/>
            </p:nvGrpSpPr>
            <p:grpSpPr>
              <a:xfrm>
                <a:off x="2077416" y="2349064"/>
                <a:ext cx="2271454" cy="3371475"/>
                <a:chOff x="2002375" y="2246490"/>
                <a:chExt cx="2271454" cy="3371475"/>
              </a:xfrm>
            </p:grpSpPr>
            <p:grpSp>
              <p:nvGrpSpPr>
                <p:cNvPr id="26" name="Groupe 25">
                  <a:extLst>
                    <a:ext uri="{FF2B5EF4-FFF2-40B4-BE49-F238E27FC236}">
                      <a16:creationId xmlns:a16="http://schemas.microsoft.com/office/drawing/2014/main" id="{9E4A1CAD-9C2D-44C2-BF2E-3529CCE9FB12}"/>
                    </a:ext>
                  </a:extLst>
                </p:cNvPr>
                <p:cNvGrpSpPr/>
                <p:nvPr/>
              </p:nvGrpSpPr>
              <p:grpSpPr>
                <a:xfrm>
                  <a:off x="2002376" y="3398711"/>
                  <a:ext cx="2271453" cy="1082175"/>
                  <a:chOff x="5287738" y="3644790"/>
                  <a:chExt cx="4147298" cy="1598017"/>
                </a:xfrm>
              </p:grpSpPr>
              <p:sp>
                <p:nvSpPr>
                  <p:cNvPr id="27" name="Rectangle : coins arrondis 26">
                    <a:extLst>
                      <a:ext uri="{FF2B5EF4-FFF2-40B4-BE49-F238E27FC236}">
                        <a16:creationId xmlns:a16="http://schemas.microsoft.com/office/drawing/2014/main" id="{BC1FFBE5-CB0D-4C52-965C-B741B1D2D24B}"/>
                      </a:ext>
                    </a:extLst>
                  </p:cNvPr>
                  <p:cNvSpPr/>
                  <p:nvPr/>
                </p:nvSpPr>
                <p:spPr>
                  <a:xfrm>
                    <a:off x="5287738" y="3644790"/>
                    <a:ext cx="4147298" cy="1598017"/>
                  </a:xfrm>
                  <a:prstGeom prst="roundRect">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8" name="Rectangle : coins arrondis 4">
                    <a:extLst>
                      <a:ext uri="{FF2B5EF4-FFF2-40B4-BE49-F238E27FC236}">
                        <a16:creationId xmlns:a16="http://schemas.microsoft.com/office/drawing/2014/main" id="{D329ED04-7853-4330-91EC-8DDB95CF7506}"/>
                      </a:ext>
                    </a:extLst>
                  </p:cNvPr>
                  <p:cNvSpPr txBox="1"/>
                  <p:nvPr/>
                </p:nvSpPr>
                <p:spPr>
                  <a:xfrm>
                    <a:off x="5365747" y="3722799"/>
                    <a:ext cx="3991280" cy="14419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Font typeface="Arial" panose="020B0604020202020204" pitchFamily="34" charset="0"/>
                      <a:buNone/>
                    </a:pPr>
                    <a:r>
                      <a:rPr lang="fr-FR" sz="1050" b="1" kern="1200" dirty="0">
                        <a:solidFill>
                          <a:schemeClr val="tx1">
                            <a:lumMod val="50000"/>
                          </a:schemeClr>
                        </a:solidFill>
                        <a:latin typeface="Arial" panose="020B0604020202020204"/>
                      </a:rPr>
                      <a:t>Site </a:t>
                    </a:r>
                    <a:r>
                      <a:rPr lang="fr-FR" sz="1050" b="1" kern="1200" dirty="0" err="1">
                        <a:solidFill>
                          <a:schemeClr val="tx1">
                            <a:lumMod val="50000"/>
                          </a:schemeClr>
                        </a:solidFill>
                        <a:latin typeface="Arial" panose="020B0604020202020204"/>
                      </a:rPr>
                      <a:t>Click&amp;Collect</a:t>
                    </a:r>
                    <a:r>
                      <a:rPr lang="fr-FR" sz="1050" b="1" kern="1200" dirty="0">
                        <a:solidFill>
                          <a:schemeClr val="tx1">
                            <a:lumMod val="50000"/>
                          </a:schemeClr>
                        </a:solidFill>
                        <a:latin typeface="Arial" panose="020B0604020202020204"/>
                      </a:rPr>
                      <a:t> :</a:t>
                    </a:r>
                    <a:br>
                      <a:rPr lang="fr-FR" sz="1050" b="1" kern="1200" dirty="0">
                        <a:solidFill>
                          <a:schemeClr val="tx1">
                            <a:lumMod val="50000"/>
                          </a:schemeClr>
                        </a:solidFill>
                        <a:latin typeface="Arial" panose="020B0604020202020204"/>
                      </a:rPr>
                    </a:br>
                    <a:r>
                      <a:rPr lang="fr-FR" sz="1050" b="1" kern="1200" dirty="0">
                        <a:solidFill>
                          <a:schemeClr val="bg1"/>
                        </a:solidFill>
                        <a:latin typeface="Arial" panose="020B0604020202020204"/>
                      </a:rPr>
                      <a:t> </a:t>
                    </a:r>
                    <a:r>
                      <a:rPr lang="fr-FR" sz="1050" b="0" kern="1200" dirty="0">
                        <a:solidFill>
                          <a:schemeClr val="bg1"/>
                        </a:solidFill>
                        <a:latin typeface="Arial" panose="020B0604020202020204"/>
                      </a:rPr>
                      <a:t>permet de réserver ou vendre vos produits/services en ligne à proximité de vos points de vente (jusqu’à 100 articles)</a:t>
                    </a:r>
                    <a:endParaRPr lang="fr-FR" sz="1050" kern="1200" dirty="0">
                      <a:solidFill>
                        <a:schemeClr val="bg1"/>
                      </a:solidFill>
                    </a:endParaRPr>
                  </a:p>
                </p:txBody>
              </p:sp>
            </p:grpSp>
            <p:grpSp>
              <p:nvGrpSpPr>
                <p:cNvPr id="29" name="Groupe 28">
                  <a:extLst>
                    <a:ext uri="{FF2B5EF4-FFF2-40B4-BE49-F238E27FC236}">
                      <a16:creationId xmlns:a16="http://schemas.microsoft.com/office/drawing/2014/main" id="{8204D358-8EB2-46A8-87EC-45A160ED13EE}"/>
                    </a:ext>
                  </a:extLst>
                </p:cNvPr>
                <p:cNvGrpSpPr/>
                <p:nvPr/>
              </p:nvGrpSpPr>
              <p:grpSpPr>
                <a:xfrm>
                  <a:off x="2002375" y="2246490"/>
                  <a:ext cx="2271453" cy="1083218"/>
                  <a:chOff x="5847172" y="766939"/>
                  <a:chExt cx="4899530" cy="2590551"/>
                </a:xfrm>
              </p:grpSpPr>
              <p:sp>
                <p:nvSpPr>
                  <p:cNvPr id="30" name="Rectangle : coins arrondis 29">
                    <a:extLst>
                      <a:ext uri="{FF2B5EF4-FFF2-40B4-BE49-F238E27FC236}">
                        <a16:creationId xmlns:a16="http://schemas.microsoft.com/office/drawing/2014/main" id="{19CD105E-1BF5-4110-8106-702DD4D0590F}"/>
                      </a:ext>
                    </a:extLst>
                  </p:cNvPr>
                  <p:cNvSpPr/>
                  <p:nvPr/>
                </p:nvSpPr>
                <p:spPr>
                  <a:xfrm>
                    <a:off x="5847172" y="766939"/>
                    <a:ext cx="4899530" cy="2590551"/>
                  </a:xfrm>
                  <a:prstGeom prst="roundRect">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 name="Rectangle : coins arrondis 4">
                    <a:extLst>
                      <a:ext uri="{FF2B5EF4-FFF2-40B4-BE49-F238E27FC236}">
                        <a16:creationId xmlns:a16="http://schemas.microsoft.com/office/drawing/2014/main" id="{155DF504-26D8-4C3A-8F78-8054278536A9}"/>
                      </a:ext>
                    </a:extLst>
                  </p:cNvPr>
                  <p:cNvSpPr txBox="1"/>
                  <p:nvPr/>
                </p:nvSpPr>
                <p:spPr>
                  <a:xfrm>
                    <a:off x="5973632" y="893399"/>
                    <a:ext cx="4646610" cy="23376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Font typeface="Arial" panose="020B0604020202020204" pitchFamily="34" charset="0"/>
                      <a:buNone/>
                    </a:pPr>
                    <a:r>
                      <a:rPr lang="fr-FR" sz="1100" b="1" kern="1200" dirty="0">
                        <a:solidFill>
                          <a:schemeClr val="tx1">
                            <a:lumMod val="50000"/>
                          </a:schemeClr>
                        </a:solidFill>
                        <a:latin typeface="Arial" panose="020B0604020202020204"/>
                      </a:rPr>
                      <a:t>Site e-commerce : </a:t>
                    </a:r>
                    <a:br>
                      <a:rPr lang="fr-FR" sz="1100" b="1" kern="1200" dirty="0">
                        <a:solidFill>
                          <a:schemeClr val="tx1">
                            <a:lumMod val="50000"/>
                          </a:schemeClr>
                        </a:solidFill>
                        <a:latin typeface="Arial" panose="020B0604020202020204"/>
                      </a:rPr>
                    </a:br>
                    <a:r>
                      <a:rPr lang="fr-FR" sz="1100" b="0" kern="1200" dirty="0">
                        <a:solidFill>
                          <a:schemeClr val="bg1"/>
                        </a:solidFill>
                        <a:latin typeface="Arial" panose="020B0604020202020204"/>
                      </a:rPr>
                      <a:t>permet de vendre jusqu’à 40.000 produits en ligne</a:t>
                    </a:r>
                    <a:endParaRPr lang="fr-FR" sz="1100" kern="1200" dirty="0">
                      <a:solidFill>
                        <a:schemeClr val="bg1"/>
                      </a:solidFill>
                    </a:endParaRPr>
                  </a:p>
                </p:txBody>
              </p:sp>
            </p:grpSp>
            <p:grpSp>
              <p:nvGrpSpPr>
                <p:cNvPr id="32" name="Groupe 31">
                  <a:extLst>
                    <a:ext uri="{FF2B5EF4-FFF2-40B4-BE49-F238E27FC236}">
                      <a16:creationId xmlns:a16="http://schemas.microsoft.com/office/drawing/2014/main" id="{32D1E91F-99FE-4088-89A0-A36640495517}"/>
                    </a:ext>
                  </a:extLst>
                </p:cNvPr>
                <p:cNvGrpSpPr/>
                <p:nvPr/>
              </p:nvGrpSpPr>
              <p:grpSpPr>
                <a:xfrm>
                  <a:off x="2002375" y="4533714"/>
                  <a:ext cx="2271453" cy="1084251"/>
                  <a:chOff x="1418961" y="0"/>
                  <a:chExt cx="10655343" cy="5357602"/>
                </a:xfrm>
              </p:grpSpPr>
              <p:sp>
                <p:nvSpPr>
                  <p:cNvPr id="33" name="Rectangle : coins arrondis 32">
                    <a:extLst>
                      <a:ext uri="{FF2B5EF4-FFF2-40B4-BE49-F238E27FC236}">
                        <a16:creationId xmlns:a16="http://schemas.microsoft.com/office/drawing/2014/main" id="{D4D3F9E4-9550-4658-A86A-F78D0B53ED40}"/>
                      </a:ext>
                    </a:extLst>
                  </p:cNvPr>
                  <p:cNvSpPr/>
                  <p:nvPr/>
                </p:nvSpPr>
                <p:spPr>
                  <a:xfrm>
                    <a:off x="1418961" y="0"/>
                    <a:ext cx="10655343" cy="5357602"/>
                  </a:xfrm>
                  <a:prstGeom prst="roundRect">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 name="Rectangle : coins arrondis 4">
                    <a:extLst>
                      <a:ext uri="{FF2B5EF4-FFF2-40B4-BE49-F238E27FC236}">
                        <a16:creationId xmlns:a16="http://schemas.microsoft.com/office/drawing/2014/main" id="{F49851F0-3355-4925-A1D6-FED3A5D72441}"/>
                      </a:ext>
                    </a:extLst>
                  </p:cNvPr>
                  <p:cNvSpPr txBox="1"/>
                  <p:nvPr/>
                </p:nvSpPr>
                <p:spPr>
                  <a:xfrm>
                    <a:off x="1680498" y="261537"/>
                    <a:ext cx="10132269" cy="48345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Font typeface="Arial" panose="020B0604020202020204" pitchFamily="34" charset="0"/>
                      <a:buNone/>
                    </a:pPr>
                    <a:r>
                      <a:rPr lang="fr-FR" sz="1050" b="1" kern="1200" dirty="0">
                        <a:solidFill>
                          <a:schemeClr val="tx1">
                            <a:lumMod val="50000"/>
                          </a:schemeClr>
                        </a:solidFill>
                        <a:latin typeface="Arial" panose="020B0604020202020204"/>
                      </a:rPr>
                      <a:t>Site vitrine : </a:t>
                    </a:r>
                    <a:br>
                      <a:rPr lang="fr-FR" sz="1050" b="1" kern="1200" dirty="0">
                        <a:solidFill>
                          <a:schemeClr val="tx1">
                            <a:lumMod val="50000"/>
                          </a:schemeClr>
                        </a:solidFill>
                        <a:latin typeface="Arial" panose="020B0604020202020204"/>
                      </a:rPr>
                    </a:br>
                    <a:r>
                      <a:rPr lang="fr-FR" sz="1050" b="0" kern="1200" dirty="0">
                        <a:solidFill>
                          <a:schemeClr val="bg1"/>
                        </a:solidFill>
                        <a:latin typeface="Arial" panose="020B0604020202020204"/>
                      </a:rPr>
                      <a:t>permet de présenter son savoir-faire, son activité, ses produits et services 7j/7 et 24h/24 (ne permet pas de vendre en ligne)</a:t>
                    </a:r>
                    <a:endParaRPr lang="fr-FR" sz="1050" kern="1200" dirty="0">
                      <a:solidFill>
                        <a:schemeClr val="bg1"/>
                      </a:solidFill>
                    </a:endParaRPr>
                  </a:p>
                </p:txBody>
              </p:sp>
            </p:grpSp>
          </p:grpSp>
          <p:sp>
            <p:nvSpPr>
              <p:cNvPr id="45" name="ZoneTexte 44">
                <a:extLst>
                  <a:ext uri="{FF2B5EF4-FFF2-40B4-BE49-F238E27FC236}">
                    <a16:creationId xmlns:a16="http://schemas.microsoft.com/office/drawing/2014/main" id="{E853D3D1-0170-45F4-B0EA-D81BB0BC8BE4}"/>
                  </a:ext>
                </a:extLst>
              </p:cNvPr>
              <p:cNvSpPr txBox="1"/>
              <p:nvPr/>
            </p:nvSpPr>
            <p:spPr>
              <a:xfrm>
                <a:off x="2504087" y="1951041"/>
                <a:ext cx="1415772" cy="369332"/>
              </a:xfrm>
              <a:prstGeom prst="rect">
                <a:avLst/>
              </a:prstGeom>
              <a:noFill/>
            </p:spPr>
            <p:txBody>
              <a:bodyPr wrap="none" rtlCol="0">
                <a:spAutoFit/>
              </a:bodyPr>
              <a:lstStyle/>
              <a:p>
                <a:r>
                  <a:rPr lang="fr-FR" dirty="0">
                    <a:ln w="0"/>
                    <a:solidFill>
                      <a:schemeClr val="accent1"/>
                    </a:solidFill>
                    <a:effectLst>
                      <a:outerShdw blurRad="38100" dist="19050" dir="2700000" algn="tl" rotWithShape="0">
                        <a:schemeClr val="dk1">
                          <a:alpha val="40000"/>
                        </a:schemeClr>
                      </a:outerShdw>
                    </a:effectLst>
                  </a:rPr>
                  <a:t>Equipement</a:t>
                </a:r>
              </a:p>
            </p:txBody>
          </p:sp>
          <p:pic>
            <p:nvPicPr>
              <p:cNvPr id="52" name="Picture 4" descr="Nouvelle étiquette Photo stock libre - Public Domain Pictures">
                <a:extLst>
                  <a:ext uri="{FF2B5EF4-FFF2-40B4-BE49-F238E27FC236}">
                    <a16:creationId xmlns:a16="http://schemas.microsoft.com/office/drawing/2014/main" id="{6C9F185B-A4A3-493E-9182-E86CFB03917A}"/>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2226" t="9584" r="24511" b="12915"/>
              <a:stretch/>
            </p:blipFill>
            <p:spPr bwMode="auto">
              <a:xfrm>
                <a:off x="4143361" y="3432232"/>
                <a:ext cx="311278" cy="303130"/>
              </a:xfrm>
              <a:prstGeom prst="ellipse">
                <a:avLst/>
              </a:prstGeom>
              <a:noFill/>
              <a:extLst>
                <a:ext uri="{909E8E84-426E-40DD-AFC4-6F175D3DCCD1}">
                  <a14:hiddenFill xmlns:a14="http://schemas.microsoft.com/office/drawing/2010/main">
                    <a:solidFill>
                      <a:srgbClr val="FFFFFF"/>
                    </a:solidFill>
                  </a14:hiddenFill>
                </a:ext>
              </a:extLst>
            </p:spPr>
          </p:pic>
          <p:pic>
            <p:nvPicPr>
              <p:cNvPr id="53" name="Picture 4" descr="Nouvelle étiquette Photo stock libre - Public Domain Pictures">
                <a:extLst>
                  <a:ext uri="{FF2B5EF4-FFF2-40B4-BE49-F238E27FC236}">
                    <a16:creationId xmlns:a16="http://schemas.microsoft.com/office/drawing/2014/main" id="{8857E9F9-CA95-428A-AC16-F702A2A30095}"/>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2226" t="9584" r="24511" b="12915"/>
              <a:stretch/>
            </p:blipFill>
            <p:spPr bwMode="auto">
              <a:xfrm>
                <a:off x="4143361" y="4605241"/>
                <a:ext cx="311278" cy="303130"/>
              </a:xfrm>
              <a:prstGeom prst="ellipse">
                <a:avLst/>
              </a:prstGeom>
              <a:noFill/>
              <a:extLst>
                <a:ext uri="{909E8E84-426E-40DD-AFC4-6F175D3DCCD1}">
                  <a14:hiddenFill xmlns:a14="http://schemas.microsoft.com/office/drawing/2010/main">
                    <a:solidFill>
                      <a:srgbClr val="FFFFFF"/>
                    </a:solidFill>
                  </a14:hiddenFill>
                </a:ext>
              </a:extLst>
            </p:spPr>
          </p:pic>
          <p:sp>
            <p:nvSpPr>
              <p:cNvPr id="74" name="Rectangle 73">
                <a:extLst>
                  <a:ext uri="{FF2B5EF4-FFF2-40B4-BE49-F238E27FC236}">
                    <a16:creationId xmlns:a16="http://schemas.microsoft.com/office/drawing/2014/main" id="{01F5973C-EF2F-41BD-AFCA-E700CDEE20F9}"/>
                  </a:ext>
                </a:extLst>
              </p:cNvPr>
              <p:cNvSpPr/>
              <p:nvPr/>
            </p:nvSpPr>
            <p:spPr>
              <a:xfrm rot="16200000">
                <a:off x="1309234" y="4966494"/>
                <a:ext cx="1105915" cy="4021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A partir de 1100€*</a:t>
                </a:r>
              </a:p>
              <a:p>
                <a:pPr algn="ctr"/>
                <a:r>
                  <a:rPr lang="fr-FR" sz="900" dirty="0">
                    <a:solidFill>
                      <a:schemeClr val="tx1"/>
                    </a:solidFill>
                  </a:rPr>
                  <a:t>+ Abonnement mensuel (129€) </a:t>
                </a:r>
              </a:p>
            </p:txBody>
          </p:sp>
          <p:sp>
            <p:nvSpPr>
              <p:cNvPr id="75" name="Rectangle 74">
                <a:extLst>
                  <a:ext uri="{FF2B5EF4-FFF2-40B4-BE49-F238E27FC236}">
                    <a16:creationId xmlns:a16="http://schemas.microsoft.com/office/drawing/2014/main" id="{A295FA3A-370A-4FA2-9A97-2A1FEF47F8FA}"/>
                  </a:ext>
                </a:extLst>
              </p:cNvPr>
              <p:cNvSpPr/>
              <p:nvPr/>
            </p:nvSpPr>
            <p:spPr>
              <a:xfrm rot="16200000">
                <a:off x="1309235" y="2674956"/>
                <a:ext cx="1105915" cy="4021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A partir de 3490€*</a:t>
                </a:r>
              </a:p>
              <a:p>
                <a:pPr algn="ctr"/>
                <a:r>
                  <a:rPr lang="fr-FR" sz="900" dirty="0">
                    <a:solidFill>
                      <a:schemeClr val="tx1"/>
                    </a:solidFill>
                  </a:rPr>
                  <a:t>+ Abonnement mensuel (149€) </a:t>
                </a:r>
              </a:p>
            </p:txBody>
          </p:sp>
          <p:sp>
            <p:nvSpPr>
              <p:cNvPr id="76" name="Rectangle 75">
                <a:extLst>
                  <a:ext uri="{FF2B5EF4-FFF2-40B4-BE49-F238E27FC236}">
                    <a16:creationId xmlns:a16="http://schemas.microsoft.com/office/drawing/2014/main" id="{F8E71A46-37B8-46E7-9BDB-F425E28454D7}"/>
                  </a:ext>
                </a:extLst>
              </p:cNvPr>
              <p:cNvSpPr/>
              <p:nvPr/>
            </p:nvSpPr>
            <p:spPr>
              <a:xfrm rot="16200000">
                <a:off x="1302010" y="3823778"/>
                <a:ext cx="1105915" cy="4021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A partir de 1590€*</a:t>
                </a:r>
              </a:p>
              <a:p>
                <a:pPr algn="ctr"/>
                <a:r>
                  <a:rPr lang="fr-FR" sz="900" dirty="0">
                    <a:solidFill>
                      <a:schemeClr val="tx1"/>
                    </a:solidFill>
                  </a:rPr>
                  <a:t>+ Abonnement mensuel (129€) </a:t>
                </a:r>
              </a:p>
            </p:txBody>
          </p:sp>
        </p:grpSp>
        <p:grpSp>
          <p:nvGrpSpPr>
            <p:cNvPr id="35" name="Groupe 34">
              <a:extLst>
                <a:ext uri="{FF2B5EF4-FFF2-40B4-BE49-F238E27FC236}">
                  <a16:creationId xmlns:a16="http://schemas.microsoft.com/office/drawing/2014/main" id="{F7DCF7F3-4C9A-4A5C-90ED-9AF9E243A9A3}"/>
                </a:ext>
              </a:extLst>
            </p:cNvPr>
            <p:cNvGrpSpPr/>
            <p:nvPr/>
          </p:nvGrpSpPr>
          <p:grpSpPr>
            <a:xfrm>
              <a:off x="4464690" y="1951041"/>
              <a:ext cx="2973607" cy="2712093"/>
              <a:chOff x="4464690" y="1951041"/>
              <a:chExt cx="2973607" cy="2712093"/>
            </a:xfrm>
          </p:grpSpPr>
          <p:grpSp>
            <p:nvGrpSpPr>
              <p:cNvPr id="20" name="Groupe 19">
                <a:extLst>
                  <a:ext uri="{FF2B5EF4-FFF2-40B4-BE49-F238E27FC236}">
                    <a16:creationId xmlns:a16="http://schemas.microsoft.com/office/drawing/2014/main" id="{97ACD977-9B07-48B3-85DE-D03A89CC7FAB}"/>
                  </a:ext>
                </a:extLst>
              </p:cNvPr>
              <p:cNvGrpSpPr/>
              <p:nvPr/>
            </p:nvGrpSpPr>
            <p:grpSpPr>
              <a:xfrm>
                <a:off x="4931011" y="3578883"/>
                <a:ext cx="2429920" cy="1084251"/>
                <a:chOff x="-1093391" y="988628"/>
                <a:chExt cx="3307169" cy="1143904"/>
              </a:xfrm>
            </p:grpSpPr>
            <p:sp>
              <p:nvSpPr>
                <p:cNvPr id="21" name="Rectangle : coins arrondis 20">
                  <a:extLst>
                    <a:ext uri="{FF2B5EF4-FFF2-40B4-BE49-F238E27FC236}">
                      <a16:creationId xmlns:a16="http://schemas.microsoft.com/office/drawing/2014/main" id="{5CACC51C-F371-46A4-9914-F0499C831F7D}"/>
                    </a:ext>
                  </a:extLst>
                </p:cNvPr>
                <p:cNvSpPr/>
                <p:nvPr/>
              </p:nvSpPr>
              <p:spPr>
                <a:xfrm>
                  <a:off x="-1093391" y="988628"/>
                  <a:ext cx="3307169" cy="1143904"/>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2" name="Rectangle : coins arrondis 4">
                  <a:extLst>
                    <a:ext uri="{FF2B5EF4-FFF2-40B4-BE49-F238E27FC236}">
                      <a16:creationId xmlns:a16="http://schemas.microsoft.com/office/drawing/2014/main" id="{DD1DCC32-3304-4E05-B8F5-CD636B1F5574}"/>
                    </a:ext>
                  </a:extLst>
                </p:cNvPr>
                <p:cNvSpPr txBox="1"/>
                <p:nvPr/>
              </p:nvSpPr>
              <p:spPr>
                <a:xfrm>
                  <a:off x="-1063213" y="1077725"/>
                  <a:ext cx="3195486" cy="10322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Font typeface="Arial" panose="020B0604020202020204" pitchFamily="34" charset="0"/>
                    <a:buNone/>
                  </a:pPr>
                  <a:r>
                    <a:rPr lang="fr-FR" sz="1050" b="1" kern="1200" dirty="0">
                      <a:solidFill>
                        <a:schemeClr val="tx1">
                          <a:lumMod val="50000"/>
                        </a:schemeClr>
                      </a:solidFill>
                      <a:latin typeface="Arial" panose="020B0604020202020204"/>
                    </a:rPr>
                    <a:t>Booster Max : </a:t>
                  </a:r>
                  <a:br>
                    <a:rPr lang="fr-FR" sz="1050" b="1" kern="1200" dirty="0">
                      <a:solidFill>
                        <a:schemeClr val="bg1"/>
                      </a:solidFill>
                      <a:latin typeface="Arial" panose="020B0604020202020204"/>
                    </a:rPr>
                  </a:br>
                  <a:r>
                    <a:rPr lang="fr-FR" sz="1050" b="0" kern="1200" dirty="0">
                      <a:solidFill>
                        <a:schemeClr val="bg1"/>
                      </a:solidFill>
                      <a:latin typeface="Arial" panose="020B0604020202020204"/>
                    </a:rPr>
                    <a:t>permet d’améliorer la notoriété locale et digitale du point de vente grâce à une publicité générique sur Facebook, Instagram et Waze et d’envoyer en autonomie des SMS/email à une base clients</a:t>
                  </a:r>
                  <a:endParaRPr lang="fr-FR" sz="1050" kern="1200" dirty="0">
                    <a:solidFill>
                      <a:schemeClr val="bg1"/>
                    </a:solidFill>
                  </a:endParaRPr>
                </a:p>
              </p:txBody>
            </p:sp>
          </p:grpSp>
          <p:grpSp>
            <p:nvGrpSpPr>
              <p:cNvPr id="23" name="Groupe 22">
                <a:extLst>
                  <a:ext uri="{FF2B5EF4-FFF2-40B4-BE49-F238E27FC236}">
                    <a16:creationId xmlns:a16="http://schemas.microsoft.com/office/drawing/2014/main" id="{D67F3EC3-A0A8-4B2B-A99C-8091F0C210E6}"/>
                  </a:ext>
                </a:extLst>
              </p:cNvPr>
              <p:cNvGrpSpPr/>
              <p:nvPr/>
            </p:nvGrpSpPr>
            <p:grpSpPr>
              <a:xfrm>
                <a:off x="4901780" y="2423721"/>
                <a:ext cx="2459152" cy="1082176"/>
                <a:chOff x="-3178088" y="2796562"/>
                <a:chExt cx="4184468" cy="1319499"/>
              </a:xfrm>
            </p:grpSpPr>
            <p:sp>
              <p:nvSpPr>
                <p:cNvPr id="24" name="Rectangle : coins arrondis 23">
                  <a:extLst>
                    <a:ext uri="{FF2B5EF4-FFF2-40B4-BE49-F238E27FC236}">
                      <a16:creationId xmlns:a16="http://schemas.microsoft.com/office/drawing/2014/main" id="{AB4565DF-B89B-4951-A8FD-AB046785964A}"/>
                    </a:ext>
                  </a:extLst>
                </p:cNvPr>
                <p:cNvSpPr/>
                <p:nvPr/>
              </p:nvSpPr>
              <p:spPr>
                <a:xfrm>
                  <a:off x="-3178088" y="2796562"/>
                  <a:ext cx="4184468" cy="1319499"/>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5" name="Rectangle : coins arrondis 4">
                  <a:extLst>
                    <a:ext uri="{FF2B5EF4-FFF2-40B4-BE49-F238E27FC236}">
                      <a16:creationId xmlns:a16="http://schemas.microsoft.com/office/drawing/2014/main" id="{B63181B7-921A-4EB5-A2D7-5D85A95D333C}"/>
                    </a:ext>
                  </a:extLst>
                </p:cNvPr>
                <p:cNvSpPr txBox="1"/>
                <p:nvPr/>
              </p:nvSpPr>
              <p:spPr>
                <a:xfrm>
                  <a:off x="-3145759" y="2899411"/>
                  <a:ext cx="4055642" cy="11906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Font typeface="Arial" panose="020B0604020202020204" pitchFamily="34" charset="0"/>
                    <a:buNone/>
                  </a:pPr>
                  <a:r>
                    <a:rPr lang="fr-FR" sz="1050" b="1" kern="1200" dirty="0">
                      <a:solidFill>
                        <a:schemeClr val="tx1">
                          <a:lumMod val="50000"/>
                        </a:schemeClr>
                      </a:solidFill>
                      <a:latin typeface="Arial" panose="020B0604020202020204"/>
                    </a:rPr>
                    <a:t>Social Management : </a:t>
                  </a:r>
                  <a:br>
                    <a:rPr lang="fr-FR" sz="1050" b="1" kern="1200" dirty="0">
                      <a:solidFill>
                        <a:schemeClr val="tx1">
                          <a:lumMod val="50000"/>
                        </a:schemeClr>
                      </a:solidFill>
                      <a:latin typeface="Arial" panose="020B0604020202020204"/>
                    </a:rPr>
                  </a:br>
                  <a:r>
                    <a:rPr lang="fr-FR" sz="1050" b="0" kern="1200" dirty="0">
                      <a:solidFill>
                        <a:schemeClr val="bg1"/>
                      </a:solidFill>
                      <a:latin typeface="Arial" panose="020B0604020202020204"/>
                    </a:rPr>
                    <a:t>interface permettant d’avoir une gestion centralisée des réseaux sociaux (post, calendrier, statistiques…) et de bénéficier d’un flux de contenu thématique à relayer sur ses réseaux sociaux et site</a:t>
                  </a:r>
                  <a:endParaRPr lang="fr-FR" sz="1050" kern="1200" dirty="0">
                    <a:solidFill>
                      <a:schemeClr val="bg1"/>
                    </a:solidFill>
                  </a:endParaRPr>
                </a:p>
              </p:txBody>
            </p:sp>
          </p:grpSp>
          <p:sp>
            <p:nvSpPr>
              <p:cNvPr id="46" name="ZoneTexte 45">
                <a:extLst>
                  <a:ext uri="{FF2B5EF4-FFF2-40B4-BE49-F238E27FC236}">
                    <a16:creationId xmlns:a16="http://schemas.microsoft.com/office/drawing/2014/main" id="{FF6EE12F-B522-4F4F-BB63-CA402A25C84A}"/>
                  </a:ext>
                </a:extLst>
              </p:cNvPr>
              <p:cNvSpPr txBox="1"/>
              <p:nvPr/>
            </p:nvSpPr>
            <p:spPr>
              <a:xfrm>
                <a:off x="5628309" y="1951041"/>
                <a:ext cx="1159292" cy="369332"/>
              </a:xfrm>
              <a:prstGeom prst="rect">
                <a:avLst/>
              </a:prstGeom>
              <a:noFill/>
            </p:spPr>
            <p:txBody>
              <a:bodyPr wrap="none" rtlCol="0">
                <a:spAutoFit/>
              </a:bodyPr>
              <a:lstStyle/>
              <a:p>
                <a:r>
                  <a:rPr lang="fr-FR" dirty="0">
                    <a:ln w="0"/>
                    <a:solidFill>
                      <a:schemeClr val="accent2"/>
                    </a:solidFill>
                    <a:effectLst>
                      <a:outerShdw blurRad="38100" dist="19050" dir="2700000" algn="tl" rotWithShape="0">
                        <a:schemeClr val="dk1">
                          <a:alpha val="40000"/>
                        </a:schemeClr>
                      </a:outerShdw>
                    </a:effectLst>
                  </a:rPr>
                  <a:t>Présence</a:t>
                </a:r>
              </a:p>
            </p:txBody>
          </p:sp>
          <p:pic>
            <p:nvPicPr>
              <p:cNvPr id="10" name="Picture 4" descr="Nouvelle étiquette Photo stock libre - Public Domain Pictures">
                <a:extLst>
                  <a:ext uri="{FF2B5EF4-FFF2-40B4-BE49-F238E27FC236}">
                    <a16:creationId xmlns:a16="http://schemas.microsoft.com/office/drawing/2014/main" id="{C1C7F8D8-7D97-4C3C-9640-9037CDA1EAC7}"/>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2226" t="9584" r="24511" b="12915"/>
              <a:stretch/>
            </p:blipFill>
            <p:spPr bwMode="auto">
              <a:xfrm>
                <a:off x="7097788" y="2382258"/>
                <a:ext cx="311278" cy="303130"/>
              </a:xfrm>
              <a:prstGeom prst="ellipse">
                <a:avLst/>
              </a:prstGeom>
              <a:noFill/>
              <a:extLst>
                <a:ext uri="{909E8E84-426E-40DD-AFC4-6F175D3DCCD1}">
                  <a14:hiddenFill xmlns:a14="http://schemas.microsoft.com/office/drawing/2010/main">
                    <a:solidFill>
                      <a:srgbClr val="FFFFFF"/>
                    </a:solidFill>
                  </a14:hiddenFill>
                </a:ext>
              </a:extLst>
            </p:spPr>
          </p:pic>
          <p:pic>
            <p:nvPicPr>
              <p:cNvPr id="49" name="Picture 4" descr="Nouvelle étiquette Photo stock libre - Public Domain Pictures">
                <a:extLst>
                  <a:ext uri="{FF2B5EF4-FFF2-40B4-BE49-F238E27FC236}">
                    <a16:creationId xmlns:a16="http://schemas.microsoft.com/office/drawing/2014/main" id="{92B97A31-1B86-49CD-A53D-ED6CA6399970}"/>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2226" t="9584" r="24511" b="12915"/>
              <a:stretch/>
            </p:blipFill>
            <p:spPr bwMode="auto">
              <a:xfrm>
                <a:off x="7127019" y="3511768"/>
                <a:ext cx="311278" cy="303130"/>
              </a:xfrm>
              <a:prstGeom prst="ellipse">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C9CB8011-6D3A-4927-9444-C986CC741408}"/>
                  </a:ext>
                </a:extLst>
              </p:cNvPr>
              <p:cNvSpPr/>
              <p:nvPr/>
            </p:nvSpPr>
            <p:spPr>
              <a:xfrm rot="16200000">
                <a:off x="4112819" y="2700934"/>
                <a:ext cx="1105915" cy="4021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299€</a:t>
                </a:r>
              </a:p>
              <a:p>
                <a:pPr algn="ctr"/>
                <a:r>
                  <a:rPr lang="fr-FR" sz="900" dirty="0">
                    <a:solidFill>
                      <a:schemeClr val="tx1"/>
                    </a:solidFill>
                  </a:rPr>
                  <a:t>+ Abonnement mensuel (139€) </a:t>
                </a:r>
              </a:p>
            </p:txBody>
          </p:sp>
          <p:sp>
            <p:nvSpPr>
              <p:cNvPr id="78" name="Rectangle 77">
                <a:extLst>
                  <a:ext uri="{FF2B5EF4-FFF2-40B4-BE49-F238E27FC236}">
                    <a16:creationId xmlns:a16="http://schemas.microsoft.com/office/drawing/2014/main" id="{A4539860-3219-4AF5-BE0C-E7A67538623B}"/>
                  </a:ext>
                </a:extLst>
              </p:cNvPr>
              <p:cNvSpPr/>
              <p:nvPr/>
            </p:nvSpPr>
            <p:spPr>
              <a:xfrm rot="16200000">
                <a:off x="4123122" y="3892595"/>
                <a:ext cx="1105915" cy="4021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Abonnement mensuel (199€) </a:t>
                </a:r>
              </a:p>
            </p:txBody>
          </p:sp>
        </p:grpSp>
        <p:grpSp>
          <p:nvGrpSpPr>
            <p:cNvPr id="16" name="Groupe 15">
              <a:extLst>
                <a:ext uri="{FF2B5EF4-FFF2-40B4-BE49-F238E27FC236}">
                  <a16:creationId xmlns:a16="http://schemas.microsoft.com/office/drawing/2014/main" id="{0398B07F-8A14-4029-9D83-794C5F9AAB28}"/>
                </a:ext>
              </a:extLst>
            </p:cNvPr>
            <p:cNvGrpSpPr/>
            <p:nvPr/>
          </p:nvGrpSpPr>
          <p:grpSpPr>
            <a:xfrm>
              <a:off x="7653325" y="1947504"/>
              <a:ext cx="2922614" cy="2678468"/>
              <a:chOff x="7653325" y="1947504"/>
              <a:chExt cx="2922614" cy="2678468"/>
            </a:xfrm>
          </p:grpSpPr>
          <p:grpSp>
            <p:nvGrpSpPr>
              <p:cNvPr id="11" name="Groupe 10">
                <a:extLst>
                  <a:ext uri="{FF2B5EF4-FFF2-40B4-BE49-F238E27FC236}">
                    <a16:creationId xmlns:a16="http://schemas.microsoft.com/office/drawing/2014/main" id="{2ED77AEF-732B-4C25-AAC4-06F758A189A4}"/>
                  </a:ext>
                </a:extLst>
              </p:cNvPr>
              <p:cNvGrpSpPr/>
              <p:nvPr/>
            </p:nvGrpSpPr>
            <p:grpSpPr>
              <a:xfrm>
                <a:off x="8097040" y="3531407"/>
                <a:ext cx="2409282" cy="1083217"/>
                <a:chOff x="4288995" y="1058323"/>
                <a:chExt cx="2714486" cy="933484"/>
              </a:xfrm>
            </p:grpSpPr>
            <p:sp>
              <p:nvSpPr>
                <p:cNvPr id="12" name="Rectangle : coins arrondis 11">
                  <a:extLst>
                    <a:ext uri="{FF2B5EF4-FFF2-40B4-BE49-F238E27FC236}">
                      <a16:creationId xmlns:a16="http://schemas.microsoft.com/office/drawing/2014/main" id="{5457631B-0D07-4698-B6D1-79F2B6872625}"/>
                    </a:ext>
                  </a:extLst>
                </p:cNvPr>
                <p:cNvSpPr/>
                <p:nvPr/>
              </p:nvSpPr>
              <p:spPr>
                <a:xfrm>
                  <a:off x="4288995" y="1058323"/>
                  <a:ext cx="2714486" cy="933484"/>
                </a:xfrm>
                <a:prstGeom prst="roundRect">
                  <a:avLst/>
                </a:pr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Rectangle : coins arrondis 4">
                  <a:extLst>
                    <a:ext uri="{FF2B5EF4-FFF2-40B4-BE49-F238E27FC236}">
                      <a16:creationId xmlns:a16="http://schemas.microsoft.com/office/drawing/2014/main" id="{E33CC035-4954-42AE-BB8C-A375D376C660}"/>
                    </a:ext>
                  </a:extLst>
                </p:cNvPr>
                <p:cNvSpPr txBox="1"/>
                <p:nvPr/>
              </p:nvSpPr>
              <p:spPr>
                <a:xfrm>
                  <a:off x="4320851" y="1123460"/>
                  <a:ext cx="2623348" cy="8423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r-FR" sz="1050" b="1" kern="1200" dirty="0">
                      <a:solidFill>
                        <a:schemeClr val="tx1">
                          <a:lumMod val="50000"/>
                        </a:schemeClr>
                      </a:solidFill>
                      <a:latin typeface="Arial" panose="020B0604020202020204"/>
                    </a:rPr>
                    <a:t>Campagnes Temps forts : </a:t>
                  </a:r>
                  <a:br>
                    <a:rPr lang="fr-FR" sz="1050" b="1" kern="1200" dirty="0">
                      <a:solidFill>
                        <a:schemeClr val="tx1"/>
                      </a:solidFill>
                      <a:latin typeface="Arial" panose="020B0604020202020204"/>
                    </a:rPr>
                  </a:br>
                  <a:r>
                    <a:rPr lang="fr-FR" sz="1050" b="0" kern="1200" dirty="0">
                      <a:solidFill>
                        <a:schemeClr val="bg1"/>
                      </a:solidFill>
                      <a:latin typeface="Arial" panose="020B0604020202020204"/>
                    </a:rPr>
                    <a:t>permet de diffuser massivement une opération commerciale via différents canaux (Facebook, Waze, SMS…) pour générer du trafic en magasin et développer son chiffre d’affaires</a:t>
                  </a:r>
                </a:p>
              </p:txBody>
            </p:sp>
          </p:grpSp>
          <p:grpSp>
            <p:nvGrpSpPr>
              <p:cNvPr id="17" name="Groupe 16">
                <a:extLst>
                  <a:ext uri="{FF2B5EF4-FFF2-40B4-BE49-F238E27FC236}">
                    <a16:creationId xmlns:a16="http://schemas.microsoft.com/office/drawing/2014/main" id="{5701D7E7-3020-4DBA-8473-42D725207A9E}"/>
                  </a:ext>
                </a:extLst>
              </p:cNvPr>
              <p:cNvGrpSpPr/>
              <p:nvPr/>
            </p:nvGrpSpPr>
            <p:grpSpPr>
              <a:xfrm>
                <a:off x="8072104" y="2379188"/>
                <a:ext cx="2459152" cy="1083216"/>
                <a:chOff x="5007091" y="28408"/>
                <a:chExt cx="2459152" cy="1021598"/>
              </a:xfrm>
            </p:grpSpPr>
            <p:sp>
              <p:nvSpPr>
                <p:cNvPr id="18" name="Rectangle : coins arrondis 17">
                  <a:extLst>
                    <a:ext uri="{FF2B5EF4-FFF2-40B4-BE49-F238E27FC236}">
                      <a16:creationId xmlns:a16="http://schemas.microsoft.com/office/drawing/2014/main" id="{DF419D76-8C60-4E4C-A7A6-67069ACD5B3E}"/>
                    </a:ext>
                  </a:extLst>
                </p:cNvPr>
                <p:cNvSpPr/>
                <p:nvPr/>
              </p:nvSpPr>
              <p:spPr>
                <a:xfrm>
                  <a:off x="5007091" y="28408"/>
                  <a:ext cx="2459152" cy="1021598"/>
                </a:xfrm>
                <a:prstGeom prst="roundRect">
                  <a:avLst/>
                </a:pr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Rectangle : coins arrondis 4">
                  <a:extLst>
                    <a:ext uri="{FF2B5EF4-FFF2-40B4-BE49-F238E27FC236}">
                      <a16:creationId xmlns:a16="http://schemas.microsoft.com/office/drawing/2014/main" id="{2DD5A5E9-9FC9-445C-AEBD-53D171D3DF01}"/>
                    </a:ext>
                  </a:extLst>
                </p:cNvPr>
                <p:cNvSpPr txBox="1"/>
                <p:nvPr/>
              </p:nvSpPr>
              <p:spPr>
                <a:xfrm>
                  <a:off x="5044790" y="99693"/>
                  <a:ext cx="2359412" cy="9218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r-FR" sz="1050" b="1" kern="1200" dirty="0">
                      <a:solidFill>
                        <a:schemeClr val="tx1">
                          <a:lumMod val="50000"/>
                        </a:schemeClr>
                      </a:solidFill>
                      <a:latin typeface="Arial" panose="020B0604020202020204"/>
                    </a:rPr>
                    <a:t>Référencement Google </a:t>
                  </a:r>
                  <a:r>
                    <a:rPr lang="fr-FR" sz="1050" b="1" kern="1200" dirty="0" err="1">
                      <a:solidFill>
                        <a:schemeClr val="tx1">
                          <a:lumMod val="50000"/>
                        </a:schemeClr>
                      </a:solidFill>
                      <a:latin typeface="Arial" panose="020B0604020202020204"/>
                    </a:rPr>
                    <a:t>Ads</a:t>
                  </a:r>
                  <a:r>
                    <a:rPr lang="fr-FR" sz="1050" b="1" kern="1200" dirty="0">
                      <a:solidFill>
                        <a:schemeClr val="tx1">
                          <a:lumMod val="50000"/>
                        </a:schemeClr>
                      </a:solidFill>
                      <a:latin typeface="Arial" panose="020B0604020202020204"/>
                    </a:rPr>
                    <a:t> : </a:t>
                  </a:r>
                  <a:r>
                    <a:rPr lang="fr-FR" sz="1050" b="0" kern="1200" dirty="0">
                      <a:solidFill>
                        <a:schemeClr val="bg1"/>
                      </a:solidFill>
                      <a:latin typeface="Arial" panose="020B0604020202020204"/>
                    </a:rPr>
                    <a:t>permet d’être trouvé facilement par les internautes recherchant une activité ou un produit, sur le premier moteur de recherches Internet en France </a:t>
                  </a:r>
                </a:p>
              </p:txBody>
            </p:sp>
          </p:grpSp>
          <p:sp>
            <p:nvSpPr>
              <p:cNvPr id="47" name="ZoneTexte 46">
                <a:extLst>
                  <a:ext uri="{FF2B5EF4-FFF2-40B4-BE49-F238E27FC236}">
                    <a16:creationId xmlns:a16="http://schemas.microsoft.com/office/drawing/2014/main" id="{D45C424E-9BC2-4DF0-84D0-783A89FE2913}"/>
                  </a:ext>
                </a:extLst>
              </p:cNvPr>
              <p:cNvSpPr txBox="1"/>
              <p:nvPr/>
            </p:nvSpPr>
            <p:spPr>
              <a:xfrm>
                <a:off x="8788730" y="1947504"/>
                <a:ext cx="1056700" cy="369332"/>
              </a:xfrm>
              <a:prstGeom prst="rect">
                <a:avLst/>
              </a:prstGeom>
              <a:noFill/>
            </p:spPr>
            <p:txBody>
              <a:bodyPr wrap="none" rtlCol="0">
                <a:spAutoFit/>
              </a:bodyPr>
              <a:lstStyle/>
              <a:p>
                <a:r>
                  <a:rPr lang="fr-FR" dirty="0">
                    <a:ln w="0"/>
                    <a:solidFill>
                      <a:schemeClr val="accent3"/>
                    </a:solidFill>
                    <a:effectLst>
                      <a:outerShdw blurRad="38100" dist="19050" dir="2700000" algn="tl" rotWithShape="0">
                        <a:schemeClr val="dk1">
                          <a:alpha val="40000"/>
                        </a:schemeClr>
                      </a:outerShdw>
                    </a:effectLst>
                  </a:rPr>
                  <a:t>Publicité</a:t>
                </a:r>
              </a:p>
            </p:txBody>
          </p:sp>
          <p:pic>
            <p:nvPicPr>
              <p:cNvPr id="50" name="Picture 4" descr="Nouvelle étiquette Photo stock libre - Public Domain Pictures">
                <a:extLst>
                  <a:ext uri="{FF2B5EF4-FFF2-40B4-BE49-F238E27FC236}">
                    <a16:creationId xmlns:a16="http://schemas.microsoft.com/office/drawing/2014/main" id="{C7C09A7B-2636-4466-B280-7BDCC1B44EF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2226" t="9584" r="24511" b="12915"/>
              <a:stretch/>
            </p:blipFill>
            <p:spPr bwMode="auto">
              <a:xfrm>
                <a:off x="10264661" y="2323143"/>
                <a:ext cx="311278" cy="303130"/>
              </a:xfrm>
              <a:prstGeom prst="ellipse">
                <a:avLst/>
              </a:prstGeom>
              <a:noFill/>
              <a:extLst>
                <a:ext uri="{909E8E84-426E-40DD-AFC4-6F175D3DCCD1}">
                  <a14:hiddenFill xmlns:a14="http://schemas.microsoft.com/office/drawing/2010/main">
                    <a:solidFill>
                      <a:srgbClr val="FFFFFF"/>
                    </a:solidFill>
                  </a14:hiddenFill>
                </a:ext>
              </a:extLst>
            </p:spPr>
          </p:pic>
          <p:pic>
            <p:nvPicPr>
              <p:cNvPr id="51" name="Picture 4" descr="Nouvelle étiquette Photo stock libre - Public Domain Pictures">
                <a:extLst>
                  <a:ext uri="{FF2B5EF4-FFF2-40B4-BE49-F238E27FC236}">
                    <a16:creationId xmlns:a16="http://schemas.microsoft.com/office/drawing/2014/main" id="{43187C35-7BFB-4867-ABA7-B5C486D3DD0F}"/>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2226" t="9584" r="24511" b="12915"/>
              <a:stretch/>
            </p:blipFill>
            <p:spPr bwMode="auto">
              <a:xfrm>
                <a:off x="10245197" y="3483819"/>
                <a:ext cx="311278" cy="303130"/>
              </a:xfrm>
              <a:prstGeom prst="ellipse">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5197151F-3E4E-469A-9D56-5B82C2D4090F}"/>
                  </a:ext>
                </a:extLst>
              </p:cNvPr>
              <p:cNvSpPr/>
              <p:nvPr/>
            </p:nvSpPr>
            <p:spPr>
              <a:xfrm rot="16200000">
                <a:off x="7301455" y="2674955"/>
                <a:ext cx="1105915" cy="4021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299€ + Abo mensuel (à partir de 350€) </a:t>
                </a:r>
              </a:p>
            </p:txBody>
          </p:sp>
          <p:sp>
            <p:nvSpPr>
              <p:cNvPr id="81" name="Rectangle 80">
                <a:extLst>
                  <a:ext uri="{FF2B5EF4-FFF2-40B4-BE49-F238E27FC236}">
                    <a16:creationId xmlns:a16="http://schemas.microsoft.com/office/drawing/2014/main" id="{9B499D22-7D78-4A79-A755-BCD7B33D54CB}"/>
                  </a:ext>
                </a:extLst>
              </p:cNvPr>
              <p:cNvSpPr/>
              <p:nvPr/>
            </p:nvSpPr>
            <p:spPr>
              <a:xfrm rot="16200000">
                <a:off x="7301454" y="3871928"/>
                <a:ext cx="1105915" cy="4021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solidFill>
                  </a:rPr>
                  <a:t>A partir de 750€/parution</a:t>
                </a:r>
              </a:p>
            </p:txBody>
          </p:sp>
        </p:grpSp>
      </p:grpSp>
      <p:sp>
        <p:nvSpPr>
          <p:cNvPr id="38" name="ZoneTexte 37">
            <a:extLst>
              <a:ext uri="{FF2B5EF4-FFF2-40B4-BE49-F238E27FC236}">
                <a16:creationId xmlns:a16="http://schemas.microsoft.com/office/drawing/2014/main" id="{A18AF98D-ABE3-4782-B1F6-998ABF7FE96C}"/>
              </a:ext>
            </a:extLst>
          </p:cNvPr>
          <p:cNvSpPr txBox="1"/>
          <p:nvPr/>
        </p:nvSpPr>
        <p:spPr>
          <a:xfrm>
            <a:off x="1157755" y="6263472"/>
            <a:ext cx="1963999" cy="261610"/>
          </a:xfrm>
          <a:prstGeom prst="rect">
            <a:avLst/>
          </a:prstGeom>
          <a:noFill/>
        </p:spPr>
        <p:txBody>
          <a:bodyPr wrap="none" rtlCol="0">
            <a:spAutoFit/>
          </a:bodyPr>
          <a:lstStyle/>
          <a:p>
            <a:r>
              <a:rPr lang="fr-FR" sz="1100" i="1" dirty="0"/>
              <a:t>*incluant le Pack Lancement</a:t>
            </a:r>
          </a:p>
        </p:txBody>
      </p:sp>
      <p:sp>
        <p:nvSpPr>
          <p:cNvPr id="67" name="Rectangle : coins arrondis 13">
            <a:extLst>
              <a:ext uri="{FF2B5EF4-FFF2-40B4-BE49-F238E27FC236}">
                <a16:creationId xmlns:a16="http://schemas.microsoft.com/office/drawing/2014/main" id="{72A4B371-01DF-4D6A-BB7D-1C54EE604E29}"/>
              </a:ext>
            </a:extLst>
          </p:cNvPr>
          <p:cNvSpPr/>
          <p:nvPr/>
        </p:nvSpPr>
        <p:spPr>
          <a:xfrm>
            <a:off x="10878132" y="421126"/>
            <a:ext cx="1131851" cy="170575"/>
          </a:xfrm>
          <a:prstGeom prst="roundRect">
            <a:avLst/>
          </a:prstGeom>
          <a:solidFill>
            <a:srgbClr val="CB3964"/>
          </a:solidFill>
          <a:ln w="25400" cap="flat" cmpd="sng" algn="ctr">
            <a:solidFill>
              <a:srgbClr val="CB3964"/>
            </a:solidFill>
            <a:prstDash val="solid"/>
          </a:ln>
          <a:effectLst/>
        </p:spPr>
        <p:txBody>
          <a:bodyPr rtlCol="0" anchor="ctr"/>
          <a:lstStyle/>
          <a:p>
            <a:pPr algn="ctr" defTabSz="1028736">
              <a:defRPr/>
            </a:pPr>
            <a:r>
              <a:rPr lang="fr-FR" sz="1125" b="1" cap="small" dirty="0">
                <a:solidFill>
                  <a:srgbClr val="FFFFFF"/>
                </a:solidFill>
                <a:latin typeface="Gill Sans MT" panose="020B0502020104020203" pitchFamily="34" charset="0"/>
              </a:rPr>
              <a:t>Activation</a:t>
            </a:r>
          </a:p>
        </p:txBody>
      </p:sp>
      <p:sp>
        <p:nvSpPr>
          <p:cNvPr id="73" name="Rectangle : coins arrondis 4">
            <a:extLst>
              <a:ext uri="{FF2B5EF4-FFF2-40B4-BE49-F238E27FC236}">
                <a16:creationId xmlns:a16="http://schemas.microsoft.com/office/drawing/2014/main" id="{1B7A0E71-064A-4F21-8E0A-4EB0368B180C}"/>
              </a:ext>
            </a:extLst>
          </p:cNvPr>
          <p:cNvSpPr/>
          <p:nvPr/>
        </p:nvSpPr>
        <p:spPr>
          <a:xfrm>
            <a:off x="10887955" y="141695"/>
            <a:ext cx="1131851" cy="173960"/>
          </a:xfrm>
          <a:prstGeom prst="roundRect">
            <a:avLst/>
          </a:prstGeom>
          <a:solidFill>
            <a:srgbClr val="581D74"/>
          </a:solidFill>
          <a:ln w="25400" cap="flat" cmpd="sng" algn="ctr">
            <a:solidFill>
              <a:srgbClr val="581D74"/>
            </a:solidFill>
            <a:prstDash val="solid"/>
          </a:ln>
          <a:effectLst/>
        </p:spPr>
        <p:txBody>
          <a:bodyPr rtlCol="0" anchor="ctr"/>
          <a:lstStyle/>
          <a:p>
            <a:pPr algn="ctr" defTabSz="1028736">
              <a:defRPr/>
            </a:pPr>
            <a:r>
              <a:rPr lang="fr-FR" sz="1125" b="1" cap="small" dirty="0">
                <a:solidFill>
                  <a:srgbClr val="FFFFFF"/>
                </a:solidFill>
                <a:latin typeface="Gill Sans MT" panose="020B0502020104020203" pitchFamily="34" charset="0"/>
              </a:rPr>
              <a:t>Conquête</a:t>
            </a:r>
          </a:p>
        </p:txBody>
      </p:sp>
      <p:sp>
        <p:nvSpPr>
          <p:cNvPr id="80" name="Espace réservé du texte 7">
            <a:extLst>
              <a:ext uri="{FF2B5EF4-FFF2-40B4-BE49-F238E27FC236}">
                <a16:creationId xmlns:a16="http://schemas.microsoft.com/office/drawing/2014/main" id="{FD23A860-1B22-49BA-AC91-7B24DB19CCBB}"/>
              </a:ext>
            </a:extLst>
          </p:cNvPr>
          <p:cNvSpPr txBox="1">
            <a:spLocks/>
          </p:cNvSpPr>
          <p:nvPr/>
        </p:nvSpPr>
        <p:spPr>
          <a:xfrm>
            <a:off x="661128" y="743261"/>
            <a:ext cx="10876992" cy="469375"/>
          </a:xfrm>
          <a:prstGeom prst="rect">
            <a:avLst/>
          </a:prstGeom>
        </p:spPr>
        <p:txBody>
          <a:bodyPr>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1C778"/>
              </a:buClr>
            </a:pPr>
            <a:r>
              <a:rPr lang="fr-FR" sz="1400" b="0" dirty="0">
                <a:solidFill>
                  <a:schemeClr val="tx1"/>
                </a:solidFill>
              </a:rPr>
              <a:t>Accompagnement par </a:t>
            </a:r>
            <a:r>
              <a:rPr lang="fr-FR" sz="1400" b="0" dirty="0" err="1">
                <a:solidFill>
                  <a:schemeClr val="tx1"/>
                </a:solidFill>
              </a:rPr>
              <a:t>Regicom</a:t>
            </a:r>
            <a:r>
              <a:rPr lang="fr-FR" sz="1400" b="0" dirty="0">
                <a:solidFill>
                  <a:schemeClr val="tx1"/>
                </a:solidFill>
              </a:rPr>
              <a:t> sur des offres et services autour de 3 besoins clients : </a:t>
            </a:r>
            <a:endParaRPr lang="fr-FR" sz="1400" dirty="0">
              <a:solidFill>
                <a:schemeClr val="tx1"/>
              </a:solidFill>
            </a:endParaRPr>
          </a:p>
        </p:txBody>
      </p:sp>
      <p:sp>
        <p:nvSpPr>
          <p:cNvPr id="3" name="Espace réservé du pied de page 2">
            <a:extLst>
              <a:ext uri="{FF2B5EF4-FFF2-40B4-BE49-F238E27FC236}">
                <a16:creationId xmlns:a16="http://schemas.microsoft.com/office/drawing/2014/main" id="{7F733155-363D-44B1-9D63-EC6B6DAA3D69}"/>
              </a:ext>
            </a:extLst>
          </p:cNvPr>
          <p:cNvSpPr>
            <a:spLocks noGrp="1"/>
          </p:cNvSpPr>
          <p:nvPr>
            <p:ph type="ftr" sz="quarter" idx="11"/>
          </p:nvPr>
        </p:nvSpPr>
        <p:spPr/>
        <p:txBody>
          <a:bodyPr/>
          <a:lstStyle/>
          <a:p>
            <a:r>
              <a:rPr lang="fr-FR"/>
              <a:t>Présentation Iz-e-commerce</a:t>
            </a:r>
          </a:p>
        </p:txBody>
      </p:sp>
      <p:sp>
        <p:nvSpPr>
          <p:cNvPr id="82" name="ZoneTexte 81">
            <a:extLst>
              <a:ext uri="{FF2B5EF4-FFF2-40B4-BE49-F238E27FC236}">
                <a16:creationId xmlns:a16="http://schemas.microsoft.com/office/drawing/2014/main" id="{2D46AC3A-D4AA-44CC-912A-0827404AAFA6}"/>
              </a:ext>
            </a:extLst>
          </p:cNvPr>
          <p:cNvSpPr txBox="1"/>
          <p:nvPr/>
        </p:nvSpPr>
        <p:spPr>
          <a:xfrm>
            <a:off x="10468007" y="2102240"/>
            <a:ext cx="1600942" cy="3293209"/>
          </a:xfrm>
          <a:prstGeom prst="rect">
            <a:avLst/>
          </a:prstGeom>
          <a:noFill/>
          <a:ln w="28575">
            <a:solidFill>
              <a:srgbClr val="C00000"/>
            </a:solidFill>
          </a:ln>
        </p:spPr>
        <p:txBody>
          <a:bodyPr wrap="square" rtlCol="0">
            <a:spAutoFit/>
          </a:bodyPr>
          <a:lstStyle/>
          <a:p>
            <a:r>
              <a:rPr lang="fr-FR" sz="1600"/>
              <a:t>Les tarifs donnés ici sont purement indicatifs. </a:t>
            </a:r>
          </a:p>
          <a:p>
            <a:r>
              <a:rPr lang="fr-FR" sz="1600" b="1"/>
              <a:t>Ne les communiquez pas au client.</a:t>
            </a:r>
          </a:p>
          <a:p>
            <a:r>
              <a:rPr lang="fr-FR" sz="1600"/>
              <a:t>Il appartient à l’expert de RIGICOM de vendre son offre et le tarif de cette offre. </a:t>
            </a:r>
          </a:p>
        </p:txBody>
      </p:sp>
      <p:pic>
        <p:nvPicPr>
          <p:cNvPr id="83" name="Image 82">
            <a:extLst>
              <a:ext uri="{FF2B5EF4-FFF2-40B4-BE49-F238E27FC236}">
                <a16:creationId xmlns:a16="http://schemas.microsoft.com/office/drawing/2014/main" id="{91064B37-BC8C-4377-9873-E9CCADAC1A5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809687" y="1276357"/>
            <a:ext cx="868603" cy="709200"/>
          </a:xfrm>
          <a:prstGeom prst="rect">
            <a:avLst/>
          </a:prstGeom>
        </p:spPr>
      </p:pic>
    </p:spTree>
    <p:extLst>
      <p:ext uri="{BB962C8B-B14F-4D97-AF65-F5344CB8AC3E}">
        <p14:creationId xmlns:p14="http://schemas.microsoft.com/office/powerpoint/2010/main" val="3116708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3E2391-A8A8-4798-9A28-2446D84174D2}"/>
              </a:ext>
            </a:extLst>
          </p:cNvPr>
          <p:cNvSpPr>
            <a:spLocks noGrp="1"/>
          </p:cNvSpPr>
          <p:nvPr>
            <p:ph type="body" sz="quarter" idx="13"/>
          </p:nvPr>
        </p:nvSpPr>
        <p:spPr>
          <a:xfrm>
            <a:off x="632382" y="2506102"/>
            <a:ext cx="10800000" cy="917119"/>
          </a:xfrm>
        </p:spPr>
        <p:txBody>
          <a:bodyPr/>
          <a:lstStyle/>
          <a:p>
            <a:pPr marL="285750" indent="-285750">
              <a:buFont typeface="Arial" panose="020B0604020202020204" pitchFamily="34" charset="0"/>
              <a:buChar char="•"/>
            </a:pPr>
            <a:r>
              <a:rPr lang="fr-FR" dirty="0"/>
              <a:t>Pack Lancement (pour la création de site e-commerce, </a:t>
            </a:r>
            <a:r>
              <a:rPr lang="fr-FR" dirty="0" err="1"/>
              <a:t>Click&amp;Collect</a:t>
            </a:r>
            <a:r>
              <a:rPr lang="fr-FR" dirty="0"/>
              <a:t> et vitrine) : </a:t>
            </a:r>
          </a:p>
          <a:p>
            <a:pPr marL="465750" lvl="2" indent="-285750">
              <a:buFont typeface="Arial" panose="020B0604020202020204" pitchFamily="34" charset="0"/>
              <a:buChar char="•"/>
            </a:pPr>
            <a:r>
              <a:rPr lang="fr-FR" dirty="0"/>
              <a:t>Accompagnement privilégié pendant les 3 premiers mois après la mise en ligne du site sur les thématiques de référencement, optimisation, rédaction de pages supplémentaires, création de newsletters, …</a:t>
            </a:r>
          </a:p>
          <a:p>
            <a:endParaRPr lang="fr-FR" sz="1400" b="0" dirty="0">
              <a:solidFill>
                <a:schemeClr val="tx1"/>
              </a:solidFill>
            </a:endParaRPr>
          </a:p>
        </p:txBody>
      </p:sp>
      <p:sp>
        <p:nvSpPr>
          <p:cNvPr id="4" name="Espace réservé du pied de page 3">
            <a:extLst>
              <a:ext uri="{FF2B5EF4-FFF2-40B4-BE49-F238E27FC236}">
                <a16:creationId xmlns:a16="http://schemas.microsoft.com/office/drawing/2014/main" id="{9FD6C70E-B969-43E8-83CF-D7CA4AF9D7D9}"/>
              </a:ext>
            </a:extLst>
          </p:cNvPr>
          <p:cNvSpPr>
            <a:spLocks noGrp="1"/>
          </p:cNvSpPr>
          <p:nvPr>
            <p:ph type="ftr" sz="quarter" idx="11"/>
          </p:nvPr>
        </p:nvSpPr>
        <p:spPr/>
        <p:txBody>
          <a:bodyPr/>
          <a:lstStyle/>
          <a:p>
            <a:r>
              <a:rPr lang="fr-FR"/>
              <a:t>Présentation Iz-e-commerce</a:t>
            </a:r>
          </a:p>
        </p:txBody>
      </p:sp>
      <p:sp>
        <p:nvSpPr>
          <p:cNvPr id="7" name="Titre 6">
            <a:extLst>
              <a:ext uri="{FF2B5EF4-FFF2-40B4-BE49-F238E27FC236}">
                <a16:creationId xmlns:a16="http://schemas.microsoft.com/office/drawing/2014/main" id="{64B65F67-6851-4843-BF8F-48B2DB2A7064}"/>
              </a:ext>
            </a:extLst>
          </p:cNvPr>
          <p:cNvSpPr>
            <a:spLocks noGrp="1"/>
          </p:cNvSpPr>
          <p:nvPr>
            <p:ph type="title"/>
          </p:nvPr>
        </p:nvSpPr>
        <p:spPr>
          <a:xfrm>
            <a:off x="632382" y="162028"/>
            <a:ext cx="10800000" cy="719227"/>
          </a:xfrm>
        </p:spPr>
        <p:txBody>
          <a:bodyPr/>
          <a:lstStyle/>
          <a:p>
            <a:r>
              <a:rPr lang="fr-FR" sz="2200" dirty="0"/>
              <a:t>LES + de l’offre </a:t>
            </a:r>
            <a:r>
              <a:rPr lang="fr-FR" sz="2200" dirty="0" err="1"/>
              <a:t>iz</a:t>
            </a:r>
            <a:r>
              <a:rPr lang="fr-FR" sz="2200" dirty="0"/>
              <a:t> e-commerce pour nos clients professionnels</a:t>
            </a:r>
          </a:p>
        </p:txBody>
      </p:sp>
      <p:sp>
        <p:nvSpPr>
          <p:cNvPr id="11" name="Flèche droite 42">
            <a:extLst>
              <a:ext uri="{FF2B5EF4-FFF2-40B4-BE49-F238E27FC236}">
                <a16:creationId xmlns:a16="http://schemas.microsoft.com/office/drawing/2014/main" id="{FF52FE6E-340D-4309-8A07-C5A7910EACE7}"/>
              </a:ext>
            </a:extLst>
          </p:cNvPr>
          <p:cNvSpPr/>
          <p:nvPr/>
        </p:nvSpPr>
        <p:spPr>
          <a:xfrm>
            <a:off x="1904325" y="4283874"/>
            <a:ext cx="8754623" cy="665785"/>
          </a:xfrm>
          <a:prstGeom prst="rightArrow">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Calibri" panose="020F0502020204030204" pitchFamily="34" charset="0"/>
              <a:cs typeface="Calibri" panose="020F0502020204030204" pitchFamily="34" charset="0"/>
            </a:endParaRPr>
          </a:p>
        </p:txBody>
      </p:sp>
      <p:cxnSp>
        <p:nvCxnSpPr>
          <p:cNvPr id="12" name="Connecteur droit 11">
            <a:extLst>
              <a:ext uri="{FF2B5EF4-FFF2-40B4-BE49-F238E27FC236}">
                <a16:creationId xmlns:a16="http://schemas.microsoft.com/office/drawing/2014/main" id="{E78F5D76-F775-45B3-A525-1B11AE03EAEE}"/>
              </a:ext>
            </a:extLst>
          </p:cNvPr>
          <p:cNvCxnSpPr>
            <a:cxnSpLocks/>
          </p:cNvCxnSpPr>
          <p:nvPr/>
        </p:nvCxnSpPr>
        <p:spPr>
          <a:xfrm>
            <a:off x="3205393" y="4270975"/>
            <a:ext cx="0" cy="733556"/>
          </a:xfrm>
          <a:prstGeom prst="line">
            <a:avLst/>
          </a:prstGeom>
          <a:ln>
            <a:solidFill>
              <a:srgbClr val="003E52"/>
            </a:solidFill>
            <a:prstDash val="dash"/>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AC5AC84B-9126-403A-BEC1-17AFCF445C93}"/>
              </a:ext>
            </a:extLst>
          </p:cNvPr>
          <p:cNvSpPr txBox="1"/>
          <p:nvPr/>
        </p:nvSpPr>
        <p:spPr>
          <a:xfrm>
            <a:off x="2858985" y="5094741"/>
            <a:ext cx="660777" cy="243785"/>
          </a:xfrm>
          <a:prstGeom prst="rect">
            <a:avLst/>
          </a:prstGeom>
          <a:solidFill>
            <a:schemeClr val="bg2">
              <a:lumMod val="20000"/>
              <a:lumOff val="80000"/>
            </a:schemeClr>
          </a:solidFill>
          <a:ln>
            <a:solidFill>
              <a:schemeClr val="bg2">
                <a:lumMod val="20000"/>
                <a:lumOff val="80000"/>
              </a:schemeClr>
            </a:solidFill>
            <a:prstDash val="solid"/>
          </a:ln>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fr-FR" sz="984" b="1">
                <a:solidFill>
                  <a:schemeClr val="tx1"/>
                </a:solidFill>
                <a:latin typeface="Calibri" panose="020F0502020204030204" pitchFamily="34" charset="0"/>
                <a:cs typeface="Calibri" panose="020F0502020204030204" pitchFamily="34" charset="0"/>
              </a:rPr>
              <a:t>RDV 1</a:t>
            </a:r>
          </a:p>
        </p:txBody>
      </p:sp>
      <p:pic>
        <p:nvPicPr>
          <p:cNvPr id="14" name="Image 13">
            <a:extLst>
              <a:ext uri="{FF2B5EF4-FFF2-40B4-BE49-F238E27FC236}">
                <a16:creationId xmlns:a16="http://schemas.microsoft.com/office/drawing/2014/main" id="{34ED8594-CC19-4C86-94AA-CDE528B0B1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66987" y="3565333"/>
            <a:ext cx="314194" cy="321952"/>
          </a:xfrm>
          <a:prstGeom prst="rect">
            <a:avLst/>
          </a:prstGeom>
        </p:spPr>
      </p:pic>
      <p:sp>
        <p:nvSpPr>
          <p:cNvPr id="15" name="ZoneTexte 14">
            <a:extLst>
              <a:ext uri="{FF2B5EF4-FFF2-40B4-BE49-F238E27FC236}">
                <a16:creationId xmlns:a16="http://schemas.microsoft.com/office/drawing/2014/main" id="{0F4D45A5-FE41-4A19-B40D-D428E6795CFA}"/>
              </a:ext>
            </a:extLst>
          </p:cNvPr>
          <p:cNvSpPr txBox="1"/>
          <p:nvPr/>
        </p:nvSpPr>
        <p:spPr>
          <a:xfrm>
            <a:off x="2522899" y="3887285"/>
            <a:ext cx="1368000" cy="395236"/>
          </a:xfrm>
          <a:prstGeom prst="rect">
            <a:avLst/>
          </a:prstGeom>
          <a:noFill/>
          <a:ln>
            <a:noFill/>
            <a:prstDash val="solid"/>
          </a:ln>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fr-FR" sz="984" dirty="0">
                <a:solidFill>
                  <a:schemeClr val="tx1"/>
                </a:solidFill>
                <a:latin typeface="Calibri" panose="020F0502020204030204" pitchFamily="34" charset="0"/>
                <a:cs typeface="Calibri" panose="020F0502020204030204" pitchFamily="34" charset="0"/>
              </a:rPr>
              <a:t>Coach digital</a:t>
            </a:r>
          </a:p>
          <a:p>
            <a:pPr algn="ctr"/>
            <a:r>
              <a:rPr lang="fr-FR" sz="984" i="1" dirty="0">
                <a:solidFill>
                  <a:schemeClr val="bg2"/>
                </a:solidFill>
                <a:latin typeface="Calibri" panose="020F0502020204030204" pitchFamily="34" charset="0"/>
                <a:cs typeface="Calibri" panose="020F0502020204030204" pitchFamily="34" charset="0"/>
              </a:rPr>
              <a:t>Appel sortant </a:t>
            </a:r>
          </a:p>
        </p:txBody>
      </p:sp>
      <p:sp>
        <p:nvSpPr>
          <p:cNvPr id="17" name="ZoneTexte 16">
            <a:extLst>
              <a:ext uri="{FF2B5EF4-FFF2-40B4-BE49-F238E27FC236}">
                <a16:creationId xmlns:a16="http://schemas.microsoft.com/office/drawing/2014/main" id="{4A12D269-AA5E-447B-88F5-481FB40DE124}"/>
              </a:ext>
            </a:extLst>
          </p:cNvPr>
          <p:cNvSpPr txBox="1"/>
          <p:nvPr/>
        </p:nvSpPr>
        <p:spPr>
          <a:xfrm>
            <a:off x="5951247" y="5092258"/>
            <a:ext cx="660777" cy="243785"/>
          </a:xfrm>
          <a:prstGeom prst="rect">
            <a:avLst/>
          </a:prstGeom>
          <a:solidFill>
            <a:schemeClr val="bg2">
              <a:lumMod val="20000"/>
              <a:lumOff val="80000"/>
            </a:schemeClr>
          </a:solidFill>
          <a:ln>
            <a:solidFill>
              <a:schemeClr val="bg2">
                <a:lumMod val="20000"/>
                <a:lumOff val="80000"/>
              </a:schemeClr>
            </a:solidFill>
            <a:prstDash val="solid"/>
          </a:ln>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fr-FR" sz="984" b="1">
                <a:solidFill>
                  <a:schemeClr val="tx1"/>
                </a:solidFill>
                <a:latin typeface="Calibri" panose="020F0502020204030204" pitchFamily="34" charset="0"/>
                <a:cs typeface="Calibri" panose="020F0502020204030204" pitchFamily="34" charset="0"/>
              </a:rPr>
              <a:t>RDV 2</a:t>
            </a:r>
          </a:p>
        </p:txBody>
      </p:sp>
      <p:pic>
        <p:nvPicPr>
          <p:cNvPr id="18" name="Image 17">
            <a:extLst>
              <a:ext uri="{FF2B5EF4-FFF2-40B4-BE49-F238E27FC236}">
                <a16:creationId xmlns:a16="http://schemas.microsoft.com/office/drawing/2014/main" id="{D0DB940A-E33E-49EB-8520-D9051F55FB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41724" y="3523095"/>
            <a:ext cx="314194" cy="321952"/>
          </a:xfrm>
          <a:prstGeom prst="rect">
            <a:avLst/>
          </a:prstGeom>
        </p:spPr>
      </p:pic>
      <p:sp>
        <p:nvSpPr>
          <p:cNvPr id="19" name="ZoneTexte 18">
            <a:extLst>
              <a:ext uri="{FF2B5EF4-FFF2-40B4-BE49-F238E27FC236}">
                <a16:creationId xmlns:a16="http://schemas.microsoft.com/office/drawing/2014/main" id="{F0188D1F-6B3B-4C34-9EBE-CC055251B7FC}"/>
              </a:ext>
            </a:extLst>
          </p:cNvPr>
          <p:cNvSpPr txBox="1"/>
          <p:nvPr/>
        </p:nvSpPr>
        <p:spPr>
          <a:xfrm>
            <a:off x="5597636" y="3845047"/>
            <a:ext cx="1368000" cy="395236"/>
          </a:xfrm>
          <a:prstGeom prst="rect">
            <a:avLst/>
          </a:prstGeom>
          <a:noFill/>
          <a:ln>
            <a:noFill/>
            <a:prstDash val="solid"/>
          </a:ln>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fr-FR" sz="984">
                <a:solidFill>
                  <a:schemeClr val="tx1"/>
                </a:solidFill>
                <a:latin typeface="Calibri" panose="020F0502020204030204" pitchFamily="34" charset="0"/>
                <a:cs typeface="Calibri" panose="020F0502020204030204" pitchFamily="34" charset="0"/>
              </a:rPr>
              <a:t>Coach digital</a:t>
            </a:r>
          </a:p>
          <a:p>
            <a:pPr algn="ctr"/>
            <a:r>
              <a:rPr lang="fr-FR" sz="984" i="1">
                <a:solidFill>
                  <a:schemeClr val="bg2"/>
                </a:solidFill>
                <a:latin typeface="Calibri" panose="020F0502020204030204" pitchFamily="34" charset="0"/>
                <a:cs typeface="Calibri" panose="020F0502020204030204" pitchFamily="34" charset="0"/>
              </a:rPr>
              <a:t>Appel sortant </a:t>
            </a:r>
          </a:p>
        </p:txBody>
      </p:sp>
      <p:sp>
        <p:nvSpPr>
          <p:cNvPr id="21" name="ZoneTexte 20">
            <a:extLst>
              <a:ext uri="{FF2B5EF4-FFF2-40B4-BE49-F238E27FC236}">
                <a16:creationId xmlns:a16="http://schemas.microsoft.com/office/drawing/2014/main" id="{3A275675-B7E5-4D7D-8374-D8A8B38A5706}"/>
              </a:ext>
            </a:extLst>
          </p:cNvPr>
          <p:cNvSpPr txBox="1"/>
          <p:nvPr/>
        </p:nvSpPr>
        <p:spPr>
          <a:xfrm>
            <a:off x="8920200" y="5092343"/>
            <a:ext cx="660777" cy="243785"/>
          </a:xfrm>
          <a:prstGeom prst="rect">
            <a:avLst/>
          </a:prstGeom>
          <a:solidFill>
            <a:schemeClr val="bg2">
              <a:lumMod val="20000"/>
              <a:lumOff val="80000"/>
            </a:schemeClr>
          </a:solidFill>
          <a:ln>
            <a:solidFill>
              <a:schemeClr val="bg2">
                <a:lumMod val="20000"/>
                <a:lumOff val="80000"/>
              </a:schemeClr>
            </a:solidFill>
            <a:prstDash val="solid"/>
          </a:ln>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fr-FR" sz="984" b="1" dirty="0">
                <a:solidFill>
                  <a:schemeClr val="tx1"/>
                </a:solidFill>
                <a:latin typeface="Calibri" panose="020F0502020204030204" pitchFamily="34" charset="0"/>
                <a:cs typeface="Calibri" panose="020F0502020204030204" pitchFamily="34" charset="0"/>
              </a:rPr>
              <a:t>RDV 3</a:t>
            </a:r>
          </a:p>
        </p:txBody>
      </p:sp>
      <p:pic>
        <p:nvPicPr>
          <p:cNvPr id="22" name="Image 21">
            <a:extLst>
              <a:ext uri="{FF2B5EF4-FFF2-40B4-BE49-F238E27FC236}">
                <a16:creationId xmlns:a16="http://schemas.microsoft.com/office/drawing/2014/main" id="{71864A81-ECC9-4D10-9787-3EB2400833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85483" y="3523095"/>
            <a:ext cx="314194" cy="321952"/>
          </a:xfrm>
          <a:prstGeom prst="rect">
            <a:avLst/>
          </a:prstGeom>
        </p:spPr>
      </p:pic>
      <p:sp>
        <p:nvSpPr>
          <p:cNvPr id="23" name="ZoneTexte 22">
            <a:extLst>
              <a:ext uri="{FF2B5EF4-FFF2-40B4-BE49-F238E27FC236}">
                <a16:creationId xmlns:a16="http://schemas.microsoft.com/office/drawing/2014/main" id="{A766E1ED-69BC-4959-A933-571289367BEA}"/>
              </a:ext>
            </a:extLst>
          </p:cNvPr>
          <p:cNvSpPr txBox="1"/>
          <p:nvPr/>
        </p:nvSpPr>
        <p:spPr>
          <a:xfrm>
            <a:off x="8541395" y="3845047"/>
            <a:ext cx="1368000" cy="395236"/>
          </a:xfrm>
          <a:prstGeom prst="rect">
            <a:avLst/>
          </a:prstGeom>
          <a:noFill/>
          <a:ln>
            <a:noFill/>
            <a:prstDash val="solid"/>
          </a:ln>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fr-FR" sz="984">
                <a:solidFill>
                  <a:schemeClr val="tx1"/>
                </a:solidFill>
                <a:latin typeface="Calibri" panose="020F0502020204030204" pitchFamily="34" charset="0"/>
                <a:cs typeface="Calibri" panose="020F0502020204030204" pitchFamily="34" charset="0"/>
              </a:rPr>
              <a:t>Coach digital</a:t>
            </a:r>
          </a:p>
          <a:p>
            <a:pPr algn="ctr"/>
            <a:r>
              <a:rPr lang="fr-FR" sz="984" i="1">
                <a:solidFill>
                  <a:schemeClr val="bg2"/>
                </a:solidFill>
                <a:latin typeface="Calibri" panose="020F0502020204030204" pitchFamily="34" charset="0"/>
                <a:cs typeface="Calibri" panose="020F0502020204030204" pitchFamily="34" charset="0"/>
              </a:rPr>
              <a:t>Appel sortant </a:t>
            </a:r>
          </a:p>
        </p:txBody>
      </p:sp>
      <p:pic>
        <p:nvPicPr>
          <p:cNvPr id="24" name="Picture 2" descr="Résultat de recherche d'images pour &quot;chronometre picto&quot;">
            <a:extLst>
              <a:ext uri="{FF2B5EF4-FFF2-40B4-BE49-F238E27FC236}">
                <a16:creationId xmlns:a16="http://schemas.microsoft.com/office/drawing/2014/main" id="{DBB4E088-025C-4011-8D25-BD17EE2A0ADD}"/>
              </a:ext>
            </a:extLst>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69228" y="3976350"/>
            <a:ext cx="449023" cy="430313"/>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24">
            <a:extLst>
              <a:ext uri="{FF2B5EF4-FFF2-40B4-BE49-F238E27FC236}">
                <a16:creationId xmlns:a16="http://schemas.microsoft.com/office/drawing/2014/main" id="{636924CE-B4EB-48B4-B13B-20FD05C1CBD7}"/>
              </a:ext>
            </a:extLst>
          </p:cNvPr>
          <p:cNvSpPr txBox="1"/>
          <p:nvPr/>
        </p:nvSpPr>
        <p:spPr>
          <a:xfrm>
            <a:off x="8943006" y="4758310"/>
            <a:ext cx="1701469" cy="246221"/>
          </a:xfrm>
          <a:prstGeom prst="rect">
            <a:avLst/>
          </a:prstGeom>
          <a:noFill/>
        </p:spPr>
        <p:txBody>
          <a:bodyPr wrap="square" rtlCol="0">
            <a:spAutoFit/>
          </a:bodyPr>
          <a:lstStyle/>
          <a:p>
            <a:pPr algn="ctr"/>
            <a:r>
              <a:rPr lang="fr-FR" sz="1000">
                <a:solidFill>
                  <a:schemeClr val="accent1"/>
                </a:solidFill>
                <a:latin typeface="Calibri" panose="020F0502020204030204" pitchFamily="34" charset="0"/>
                <a:cs typeface="Calibri" panose="020F0502020204030204" pitchFamily="34" charset="0"/>
              </a:rPr>
              <a:t>M+3</a:t>
            </a:r>
          </a:p>
        </p:txBody>
      </p:sp>
      <p:pic>
        <p:nvPicPr>
          <p:cNvPr id="26" name="Picture 2" descr="Résultat de recherche d'images pour &quot;chronometre picto&quot;">
            <a:extLst>
              <a:ext uri="{FF2B5EF4-FFF2-40B4-BE49-F238E27FC236}">
                <a16:creationId xmlns:a16="http://schemas.microsoft.com/office/drawing/2014/main" id="{56D75745-673D-4508-BBE4-50C63F8B59AC}"/>
              </a:ext>
            </a:extLst>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04325" y="3976350"/>
            <a:ext cx="449023" cy="430313"/>
          </a:xfrm>
          <a:prstGeom prst="rect">
            <a:avLst/>
          </a:prstGeom>
          <a:noFill/>
          <a:extLst>
            <a:ext uri="{909E8E84-426E-40DD-AFC4-6F175D3DCCD1}">
              <a14:hiddenFill xmlns:a14="http://schemas.microsoft.com/office/drawing/2010/main">
                <a:solidFill>
                  <a:srgbClr val="FFFFFF"/>
                </a:solidFill>
              </a14:hiddenFill>
            </a:ext>
          </a:extLst>
        </p:spPr>
      </p:pic>
      <p:sp>
        <p:nvSpPr>
          <p:cNvPr id="27" name="ZoneTexte 26">
            <a:extLst>
              <a:ext uri="{FF2B5EF4-FFF2-40B4-BE49-F238E27FC236}">
                <a16:creationId xmlns:a16="http://schemas.microsoft.com/office/drawing/2014/main" id="{DFB7BE3A-2DBE-42C3-BEBF-C8EFF5F3D13F}"/>
              </a:ext>
            </a:extLst>
          </p:cNvPr>
          <p:cNvSpPr txBox="1"/>
          <p:nvPr/>
        </p:nvSpPr>
        <p:spPr>
          <a:xfrm>
            <a:off x="1322711" y="4839445"/>
            <a:ext cx="1701469" cy="246221"/>
          </a:xfrm>
          <a:prstGeom prst="rect">
            <a:avLst/>
          </a:prstGeom>
          <a:noFill/>
        </p:spPr>
        <p:txBody>
          <a:bodyPr wrap="square" rtlCol="0">
            <a:spAutoFit/>
          </a:bodyPr>
          <a:lstStyle/>
          <a:p>
            <a:pPr algn="ctr"/>
            <a:r>
              <a:rPr lang="fr-FR" sz="1000" dirty="0">
                <a:solidFill>
                  <a:schemeClr val="accent1"/>
                </a:solidFill>
                <a:latin typeface="Calibri" panose="020F0502020204030204" pitchFamily="34" charset="0"/>
                <a:cs typeface="Calibri" panose="020F0502020204030204" pitchFamily="34" charset="0"/>
              </a:rPr>
              <a:t>Mise en ligne</a:t>
            </a:r>
          </a:p>
        </p:txBody>
      </p:sp>
      <p:cxnSp>
        <p:nvCxnSpPr>
          <p:cNvPr id="29" name="Connecteur droit 28">
            <a:extLst>
              <a:ext uri="{FF2B5EF4-FFF2-40B4-BE49-F238E27FC236}">
                <a16:creationId xmlns:a16="http://schemas.microsoft.com/office/drawing/2014/main" id="{3BC539DF-2B5D-4E3F-B1F4-07F9297C2D54}"/>
              </a:ext>
            </a:extLst>
          </p:cNvPr>
          <p:cNvCxnSpPr>
            <a:cxnSpLocks/>
          </p:cNvCxnSpPr>
          <p:nvPr/>
        </p:nvCxnSpPr>
        <p:spPr>
          <a:xfrm>
            <a:off x="6281636" y="4283874"/>
            <a:ext cx="0" cy="703560"/>
          </a:xfrm>
          <a:prstGeom prst="line">
            <a:avLst/>
          </a:prstGeom>
          <a:ln>
            <a:solidFill>
              <a:srgbClr val="003E52"/>
            </a:solidFill>
            <a:prstDash val="dash"/>
          </a:ln>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5C2BFFE3-34ED-46A7-9E40-BFB5AB43CA30}"/>
              </a:ext>
            </a:extLst>
          </p:cNvPr>
          <p:cNvCxnSpPr>
            <a:cxnSpLocks/>
          </p:cNvCxnSpPr>
          <p:nvPr/>
        </p:nvCxnSpPr>
        <p:spPr>
          <a:xfrm>
            <a:off x="9250589" y="4283874"/>
            <a:ext cx="0" cy="696291"/>
          </a:xfrm>
          <a:prstGeom prst="line">
            <a:avLst/>
          </a:prstGeom>
          <a:ln>
            <a:solidFill>
              <a:srgbClr val="003E52"/>
            </a:solidFill>
            <a:prstDash val="dash"/>
          </a:ln>
        </p:spPr>
        <p:style>
          <a:lnRef idx="1">
            <a:schemeClr val="accent1"/>
          </a:lnRef>
          <a:fillRef idx="0">
            <a:schemeClr val="accent1"/>
          </a:fillRef>
          <a:effectRef idx="0">
            <a:schemeClr val="accent1"/>
          </a:effectRef>
          <a:fontRef idx="minor">
            <a:schemeClr val="tx1"/>
          </a:fontRef>
        </p:style>
      </p:cxnSp>
      <p:sp>
        <p:nvSpPr>
          <p:cNvPr id="31" name="Espace réservé du texte 1">
            <a:extLst>
              <a:ext uri="{FF2B5EF4-FFF2-40B4-BE49-F238E27FC236}">
                <a16:creationId xmlns:a16="http://schemas.microsoft.com/office/drawing/2014/main" id="{CF03485F-4E9B-48C9-97D6-56C3FCC9E531}"/>
              </a:ext>
            </a:extLst>
          </p:cNvPr>
          <p:cNvSpPr txBox="1">
            <a:spLocks/>
          </p:cNvSpPr>
          <p:nvPr/>
        </p:nvSpPr>
        <p:spPr>
          <a:xfrm>
            <a:off x="632382" y="1039995"/>
            <a:ext cx="10800000" cy="98967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600"/>
              </a:spcBef>
              <a:buFont typeface="Arial" panose="020B0604020202020204" pitchFamily="34" charset="0"/>
              <a:buChar char="•"/>
            </a:pPr>
            <a:r>
              <a:rPr lang="fr-FR" dirty="0"/>
              <a:t>Mise en ligne rapide* : </a:t>
            </a:r>
          </a:p>
          <a:p>
            <a:pPr marL="465750" lvl="2" indent="-285750">
              <a:spcBef>
                <a:spcPts val="600"/>
              </a:spcBef>
              <a:buFont typeface="Arial" panose="020B0604020202020204" pitchFamily="34" charset="0"/>
              <a:buChar char="•"/>
            </a:pPr>
            <a:r>
              <a:rPr lang="fr-FR" dirty="0"/>
              <a:t>Site </a:t>
            </a:r>
            <a:r>
              <a:rPr lang="fr-FR" dirty="0" err="1"/>
              <a:t>Click&amp;Collect</a:t>
            </a:r>
            <a:r>
              <a:rPr lang="fr-FR" dirty="0"/>
              <a:t> : env. </a:t>
            </a:r>
            <a:r>
              <a:rPr lang="fr-FR" sz="1600" b="1" dirty="0">
                <a:solidFill>
                  <a:schemeClr val="bg2"/>
                </a:solidFill>
              </a:rPr>
              <a:t>30</a:t>
            </a:r>
            <a:r>
              <a:rPr lang="fr-FR" dirty="0"/>
              <a:t> jours </a:t>
            </a:r>
          </a:p>
          <a:p>
            <a:pPr marL="465750" lvl="2" indent="-285750">
              <a:spcBef>
                <a:spcPts val="600"/>
              </a:spcBef>
              <a:buFont typeface="Arial" panose="020B0604020202020204" pitchFamily="34" charset="0"/>
              <a:buChar char="•"/>
            </a:pPr>
            <a:r>
              <a:rPr lang="fr-FR" dirty="0"/>
              <a:t>Site Vitrine : env. </a:t>
            </a:r>
            <a:r>
              <a:rPr lang="fr-FR" sz="1600" b="1" dirty="0">
                <a:solidFill>
                  <a:schemeClr val="bg2"/>
                </a:solidFill>
              </a:rPr>
              <a:t>30</a:t>
            </a:r>
            <a:r>
              <a:rPr lang="fr-FR" dirty="0"/>
              <a:t> jours</a:t>
            </a:r>
          </a:p>
          <a:p>
            <a:pPr marL="465750" lvl="2" indent="-285750">
              <a:spcBef>
                <a:spcPts val="600"/>
              </a:spcBef>
              <a:buFont typeface="Arial" panose="020B0604020202020204" pitchFamily="34" charset="0"/>
              <a:buChar char="•"/>
            </a:pPr>
            <a:r>
              <a:rPr lang="fr-FR" dirty="0"/>
              <a:t>Site e-commerce :  env. </a:t>
            </a:r>
            <a:r>
              <a:rPr lang="fr-FR" sz="1600" b="1" dirty="0">
                <a:solidFill>
                  <a:schemeClr val="bg2"/>
                </a:solidFill>
              </a:rPr>
              <a:t>45</a:t>
            </a:r>
            <a:r>
              <a:rPr lang="fr-FR" dirty="0"/>
              <a:t> jours</a:t>
            </a:r>
          </a:p>
          <a:p>
            <a:endParaRPr lang="fr-FR" sz="1400" b="0" dirty="0">
              <a:solidFill>
                <a:schemeClr val="tx1"/>
              </a:solidFill>
            </a:endParaRPr>
          </a:p>
        </p:txBody>
      </p:sp>
      <p:sp>
        <p:nvSpPr>
          <p:cNvPr id="36" name="ZoneTexte 35">
            <a:extLst>
              <a:ext uri="{FF2B5EF4-FFF2-40B4-BE49-F238E27FC236}">
                <a16:creationId xmlns:a16="http://schemas.microsoft.com/office/drawing/2014/main" id="{0D7FC634-520B-419D-AA19-AE23BCACBA33}"/>
              </a:ext>
            </a:extLst>
          </p:cNvPr>
          <p:cNvSpPr txBox="1"/>
          <p:nvPr/>
        </p:nvSpPr>
        <p:spPr>
          <a:xfrm>
            <a:off x="3066987" y="6163408"/>
            <a:ext cx="2640466" cy="276999"/>
          </a:xfrm>
          <a:prstGeom prst="rect">
            <a:avLst/>
          </a:prstGeom>
          <a:noFill/>
        </p:spPr>
        <p:txBody>
          <a:bodyPr wrap="none" rtlCol="0">
            <a:spAutoFit/>
          </a:bodyPr>
          <a:lstStyle/>
          <a:p>
            <a:r>
              <a:rPr lang="fr-FR" sz="1200" dirty="0"/>
              <a:t>*en fonction de la réactivité du client</a:t>
            </a:r>
          </a:p>
        </p:txBody>
      </p:sp>
      <p:sp>
        <p:nvSpPr>
          <p:cNvPr id="6" name="ZoneTexte 5">
            <a:extLst>
              <a:ext uri="{FF2B5EF4-FFF2-40B4-BE49-F238E27FC236}">
                <a16:creationId xmlns:a16="http://schemas.microsoft.com/office/drawing/2014/main" id="{AFD59CB4-BC39-4323-B14E-B43789468742}"/>
              </a:ext>
            </a:extLst>
          </p:cNvPr>
          <p:cNvSpPr txBox="1"/>
          <p:nvPr/>
        </p:nvSpPr>
        <p:spPr>
          <a:xfrm>
            <a:off x="1055077" y="5824025"/>
            <a:ext cx="8323112" cy="369332"/>
          </a:xfrm>
          <a:prstGeom prst="rect">
            <a:avLst/>
          </a:prstGeom>
          <a:noFill/>
        </p:spPr>
        <p:txBody>
          <a:bodyPr wrap="none" rtlCol="0">
            <a:spAutoFit/>
          </a:bodyPr>
          <a:lstStyle/>
          <a:p>
            <a:pPr marL="285750" indent="-285750">
              <a:buFont typeface="Arial" panose="020B0604020202020204" pitchFamily="34" charset="0"/>
              <a:buChar char="•"/>
            </a:pPr>
            <a:r>
              <a:rPr lang="fr-FR" sz="1600" b="1" dirty="0">
                <a:solidFill>
                  <a:schemeClr val="tx2"/>
                </a:solidFill>
              </a:rPr>
              <a:t>Facilité de paiement </a:t>
            </a:r>
            <a:r>
              <a:rPr lang="fr-FR" dirty="0"/>
              <a:t>: </a:t>
            </a:r>
            <a:r>
              <a:rPr lang="fr-FR" sz="1400" dirty="0" err="1"/>
              <a:t>Regicom</a:t>
            </a:r>
            <a:r>
              <a:rPr lang="fr-FR" sz="1400" dirty="0"/>
              <a:t> propose aux clients de payer la prestation en 3x fois sans frais</a:t>
            </a:r>
          </a:p>
        </p:txBody>
      </p:sp>
    </p:spTree>
    <p:extLst>
      <p:ext uri="{BB962C8B-B14F-4D97-AF65-F5344CB8AC3E}">
        <p14:creationId xmlns:p14="http://schemas.microsoft.com/office/powerpoint/2010/main" val="1415347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742385" y="382880"/>
            <a:ext cx="8377952" cy="532498"/>
          </a:xfrm>
        </p:spPr>
        <p:txBody>
          <a:bodyPr/>
          <a:lstStyle/>
          <a:p>
            <a:r>
              <a:rPr lang="fr-FR" dirty="0"/>
              <a:t>Arguments clés de la solution</a:t>
            </a:r>
          </a:p>
        </p:txBody>
      </p:sp>
      <p:sp>
        <p:nvSpPr>
          <p:cNvPr id="12" name="Rectangle 11">
            <a:extLst>
              <a:ext uri="{FF2B5EF4-FFF2-40B4-BE49-F238E27FC236}">
                <a16:creationId xmlns:a16="http://schemas.microsoft.com/office/drawing/2014/main" id="{A2E87330-985A-EB4C-B2DC-C429EA62663F}"/>
              </a:ext>
            </a:extLst>
          </p:cNvPr>
          <p:cNvSpPr/>
          <p:nvPr/>
        </p:nvSpPr>
        <p:spPr>
          <a:xfrm>
            <a:off x="742385" y="6084957"/>
            <a:ext cx="3667701" cy="215444"/>
          </a:xfrm>
          <a:prstGeom prst="rect">
            <a:avLst/>
          </a:prstGeom>
        </p:spPr>
        <p:txBody>
          <a:bodyPr wrap="square">
            <a:spAutoFit/>
          </a:bodyPr>
          <a:lstStyle/>
          <a:p>
            <a:r>
              <a:rPr lang="fr-FR" sz="800" dirty="0">
                <a:hlinkClick r:id="rId3"/>
              </a:rPr>
              <a:t>www.regicom.fr</a:t>
            </a:r>
            <a:r>
              <a:rPr lang="fr-FR" sz="800" dirty="0"/>
              <a:t> </a:t>
            </a:r>
          </a:p>
        </p:txBody>
      </p:sp>
      <p:graphicFrame>
        <p:nvGraphicFramePr>
          <p:cNvPr id="4" name="Diagramme 3">
            <a:extLst>
              <a:ext uri="{FF2B5EF4-FFF2-40B4-BE49-F238E27FC236}">
                <a16:creationId xmlns:a16="http://schemas.microsoft.com/office/drawing/2014/main" id="{65030510-6A4C-4FBD-A7B8-51FC3E99C4C6}"/>
              </a:ext>
            </a:extLst>
          </p:cNvPr>
          <p:cNvGraphicFramePr/>
          <p:nvPr/>
        </p:nvGraphicFramePr>
        <p:xfrm>
          <a:off x="506994" y="1729212"/>
          <a:ext cx="10999960" cy="42914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Image 10">
            <a:extLst>
              <a:ext uri="{FF2B5EF4-FFF2-40B4-BE49-F238E27FC236}">
                <a16:creationId xmlns:a16="http://schemas.microsoft.com/office/drawing/2014/main" id="{1B3AC9F4-AF8A-4157-93D9-8969354AC764}"/>
              </a:ext>
            </a:extLst>
          </p:cNvPr>
          <p:cNvPicPr>
            <a:picLocks noChangeAspect="1"/>
          </p:cNvPicPr>
          <p:nvPr/>
        </p:nvPicPr>
        <p:blipFill>
          <a:blip r:embed="rId9"/>
          <a:stretch>
            <a:fillRect/>
          </a:stretch>
        </p:blipFill>
        <p:spPr>
          <a:xfrm>
            <a:off x="6096000" y="451491"/>
            <a:ext cx="2776396" cy="499063"/>
          </a:xfrm>
          <a:prstGeom prst="rect">
            <a:avLst/>
          </a:prstGeom>
        </p:spPr>
      </p:pic>
      <p:sp>
        <p:nvSpPr>
          <p:cNvPr id="5" name="Rectangle 4">
            <a:extLst>
              <a:ext uri="{FF2B5EF4-FFF2-40B4-BE49-F238E27FC236}">
                <a16:creationId xmlns:a16="http://schemas.microsoft.com/office/drawing/2014/main" id="{F6F6C57C-7609-484F-B287-74436E016E57}"/>
              </a:ext>
            </a:extLst>
          </p:cNvPr>
          <p:cNvSpPr/>
          <p:nvPr/>
        </p:nvSpPr>
        <p:spPr>
          <a:xfrm rot="18939062">
            <a:off x="2290921" y="4898399"/>
            <a:ext cx="1960793" cy="338554"/>
          </a:xfrm>
          <a:prstGeom prst="rect">
            <a:avLst/>
          </a:prstGeom>
        </p:spPr>
        <p:txBody>
          <a:bodyPr wrap="none">
            <a:spAutoFit/>
          </a:bodyPr>
          <a:lstStyle/>
          <a:p>
            <a:r>
              <a:rPr lang="da-DK" sz="1600" b="1" dirty="0">
                <a:ln w="10160">
                  <a:solidFill>
                    <a:schemeClr val="accent2"/>
                  </a:solidFill>
                  <a:prstDash val="solid"/>
                </a:ln>
                <a:solidFill>
                  <a:srgbClr val="FFFFFF"/>
                </a:solidFill>
                <a:effectLst>
                  <a:outerShdw blurRad="38100" dist="22860" dir="5400000" algn="tl" rotWithShape="0">
                    <a:srgbClr val="000000">
                      <a:alpha val="30000"/>
                    </a:srgbClr>
                  </a:outerShdw>
                </a:effectLst>
              </a:rPr>
              <a:t>Accompagnement</a:t>
            </a:r>
            <a:endParaRPr lang="fr-FR" sz="1600" b="1" dirty="0">
              <a:ln w="10160">
                <a:solidFill>
                  <a:schemeClr val="accent2"/>
                </a:solidFill>
                <a:prstDash val="solid"/>
              </a:ln>
              <a:solidFill>
                <a:srgbClr val="FFFFFF"/>
              </a:solidFill>
              <a:effectLst>
                <a:outerShdw blurRad="38100" dist="22860" dir="5400000" algn="tl" rotWithShape="0">
                  <a:srgbClr val="000000">
                    <a:alpha val="30000"/>
                  </a:srgbClr>
                </a:outerShdw>
              </a:effectLst>
            </a:endParaRPr>
          </a:p>
        </p:txBody>
      </p:sp>
      <p:sp>
        <p:nvSpPr>
          <p:cNvPr id="7" name="Rectangle 6">
            <a:extLst>
              <a:ext uri="{FF2B5EF4-FFF2-40B4-BE49-F238E27FC236}">
                <a16:creationId xmlns:a16="http://schemas.microsoft.com/office/drawing/2014/main" id="{7BA5ED69-1CFD-4731-9901-4A9BE85B98A8}"/>
              </a:ext>
            </a:extLst>
          </p:cNvPr>
          <p:cNvSpPr/>
          <p:nvPr/>
        </p:nvSpPr>
        <p:spPr>
          <a:xfrm rot="18843368">
            <a:off x="10704736" y="5020279"/>
            <a:ext cx="1095172" cy="369332"/>
          </a:xfrm>
          <a:prstGeom prst="rect">
            <a:avLst/>
          </a:prstGeom>
        </p:spPr>
        <p:txBody>
          <a:bodyPr wrap="none">
            <a:spAutoFit/>
          </a:bodyPr>
          <a:lstStyle/>
          <a:p>
            <a:r>
              <a:rPr lang="fr-FR" b="1" dirty="0">
                <a:ln w="10160">
                  <a:solidFill>
                    <a:schemeClr val="accent4"/>
                  </a:solidFill>
                  <a:prstDash val="solid"/>
                </a:ln>
                <a:solidFill>
                  <a:srgbClr val="FFFFFF"/>
                </a:solidFill>
                <a:effectLst>
                  <a:outerShdw blurRad="38100" dist="22860" dir="5400000" algn="tl" rotWithShape="0">
                    <a:srgbClr val="000000">
                      <a:alpha val="30000"/>
                    </a:srgbClr>
                  </a:outerShdw>
                </a:effectLst>
              </a:rPr>
              <a:t>Sécurité</a:t>
            </a:r>
          </a:p>
        </p:txBody>
      </p:sp>
      <p:sp>
        <p:nvSpPr>
          <p:cNvPr id="8" name="Rectangle 7">
            <a:extLst>
              <a:ext uri="{FF2B5EF4-FFF2-40B4-BE49-F238E27FC236}">
                <a16:creationId xmlns:a16="http://schemas.microsoft.com/office/drawing/2014/main" id="{3A2A965B-8F5A-4313-9BC6-5CD19543CAC9}"/>
              </a:ext>
            </a:extLst>
          </p:cNvPr>
          <p:cNvSpPr/>
          <p:nvPr/>
        </p:nvSpPr>
        <p:spPr>
          <a:xfrm rot="18849830">
            <a:off x="6711067" y="4965552"/>
            <a:ext cx="1249060" cy="369332"/>
          </a:xfrm>
          <a:prstGeom prst="rect">
            <a:avLst/>
          </a:prstGeom>
        </p:spPr>
        <p:txBody>
          <a:bodyPr wrap="none">
            <a:spAutoFit/>
          </a:bodyPr>
          <a:lstStyle/>
          <a:p>
            <a:r>
              <a:rPr lang="fr-FR" b="1" dirty="0">
                <a:ln w="10160">
                  <a:solidFill>
                    <a:schemeClr val="accent3"/>
                  </a:solidFill>
                  <a:prstDash val="solid"/>
                </a:ln>
                <a:solidFill>
                  <a:srgbClr val="FFFFFF"/>
                </a:solidFill>
                <a:effectLst>
                  <a:outerShdw blurRad="38100" dist="22860" dir="5400000" algn="tl" rotWithShape="0">
                    <a:srgbClr val="000000">
                      <a:alpha val="30000"/>
                    </a:srgbClr>
                  </a:outerShdw>
                </a:effectLst>
              </a:rPr>
              <a:t>Flexibilité</a:t>
            </a:r>
          </a:p>
        </p:txBody>
      </p:sp>
      <p:sp>
        <p:nvSpPr>
          <p:cNvPr id="13" name="Espace réservé du pied de page 4">
            <a:extLst>
              <a:ext uri="{FF2B5EF4-FFF2-40B4-BE49-F238E27FC236}">
                <a16:creationId xmlns:a16="http://schemas.microsoft.com/office/drawing/2014/main" id="{4A77B4F3-C1C8-42AE-9FE5-BF91EA438420}"/>
              </a:ext>
            </a:extLst>
          </p:cNvPr>
          <p:cNvSpPr txBox="1">
            <a:spLocks/>
          </p:cNvSpPr>
          <p:nvPr/>
        </p:nvSpPr>
        <p:spPr>
          <a:xfrm>
            <a:off x="632384" y="6468977"/>
            <a:ext cx="3600000"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a:t>Présentation Iz-e-commerce</a:t>
            </a:r>
            <a:endParaRPr lang="fr-FR" sz="950" dirty="0"/>
          </a:p>
        </p:txBody>
      </p:sp>
    </p:spTree>
    <p:extLst>
      <p:ext uri="{BB962C8B-B14F-4D97-AF65-F5344CB8AC3E}">
        <p14:creationId xmlns:p14="http://schemas.microsoft.com/office/powerpoint/2010/main" val="3858456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EB159A-070A-4668-BBC1-287972667BEB}"/>
              </a:ext>
            </a:extLst>
          </p:cNvPr>
          <p:cNvSpPr>
            <a:spLocks noGrp="1"/>
          </p:cNvSpPr>
          <p:nvPr>
            <p:ph type="title"/>
          </p:nvPr>
        </p:nvSpPr>
        <p:spPr/>
        <p:txBody>
          <a:bodyPr/>
          <a:lstStyle/>
          <a:p>
            <a:r>
              <a:rPr lang="fr-FR" dirty="0"/>
              <a:t>04</a:t>
            </a:r>
          </a:p>
        </p:txBody>
      </p:sp>
      <p:sp>
        <p:nvSpPr>
          <p:cNvPr id="3" name="Espace réservé du texte 2">
            <a:extLst>
              <a:ext uri="{FF2B5EF4-FFF2-40B4-BE49-F238E27FC236}">
                <a16:creationId xmlns:a16="http://schemas.microsoft.com/office/drawing/2014/main" id="{A51716BC-A65F-4A6B-AF06-709742B8B295}"/>
              </a:ext>
            </a:extLst>
          </p:cNvPr>
          <p:cNvSpPr>
            <a:spLocks noGrp="1"/>
          </p:cNvSpPr>
          <p:nvPr>
            <p:ph type="body" idx="1"/>
          </p:nvPr>
        </p:nvSpPr>
        <p:spPr>
          <a:xfrm>
            <a:off x="1083785" y="3269296"/>
            <a:ext cx="9889015" cy="2160000"/>
          </a:xfrm>
        </p:spPr>
        <p:txBody>
          <a:bodyPr/>
          <a:lstStyle/>
          <a:p>
            <a:r>
              <a:rPr lang="fr-FR" dirty="0"/>
              <a:t>SCHEMA DE DISTRIBUTION</a:t>
            </a:r>
          </a:p>
        </p:txBody>
      </p:sp>
      <p:sp>
        <p:nvSpPr>
          <p:cNvPr id="5" name="Espace réservé du pied de page 4">
            <a:extLst>
              <a:ext uri="{FF2B5EF4-FFF2-40B4-BE49-F238E27FC236}">
                <a16:creationId xmlns:a16="http://schemas.microsoft.com/office/drawing/2014/main" id="{76AAF8A4-1634-46C8-B555-739D8112D4C4}"/>
              </a:ext>
            </a:extLst>
          </p:cNvPr>
          <p:cNvSpPr>
            <a:spLocks noGrp="1"/>
          </p:cNvSpPr>
          <p:nvPr>
            <p:ph type="ftr" sz="quarter" idx="11"/>
          </p:nvPr>
        </p:nvSpPr>
        <p:spPr/>
        <p:txBody>
          <a:bodyPr/>
          <a:lstStyle/>
          <a:p>
            <a:r>
              <a:rPr lang="fr-FR"/>
              <a:t>Présentation Iz-e-commerce</a:t>
            </a:r>
            <a:endParaRPr lang="fr-FR" dirty="0"/>
          </a:p>
        </p:txBody>
      </p:sp>
    </p:spTree>
    <p:extLst>
      <p:ext uri="{BB962C8B-B14F-4D97-AF65-F5344CB8AC3E}">
        <p14:creationId xmlns:p14="http://schemas.microsoft.com/office/powerpoint/2010/main" val="3133027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6AD6376-E2C1-4F46-994F-2D225D6C28EC}"/>
              </a:ext>
            </a:extLst>
          </p:cNvPr>
          <p:cNvSpPr>
            <a:spLocks noGrp="1"/>
          </p:cNvSpPr>
          <p:nvPr>
            <p:ph type="body" sz="quarter" idx="13"/>
          </p:nvPr>
        </p:nvSpPr>
        <p:spPr>
          <a:xfrm>
            <a:off x="632383" y="2728210"/>
            <a:ext cx="4284391" cy="1483329"/>
          </a:xfrm>
          <a:ln>
            <a:solidFill>
              <a:schemeClr val="bg2"/>
            </a:solidFill>
          </a:ln>
        </p:spPr>
        <p:txBody>
          <a:bodyPr/>
          <a:lstStyle/>
          <a:p>
            <a:pPr algn="ctr"/>
            <a:r>
              <a:rPr lang="fr-FR" dirty="0"/>
              <a:t>Rôle du conseiller : </a:t>
            </a:r>
          </a:p>
          <a:p>
            <a:pPr marL="285750" indent="-285750" algn="ctr">
              <a:buFontTx/>
              <a:buChar char="-"/>
            </a:pPr>
            <a:r>
              <a:rPr lang="fr-FR" b="0" dirty="0">
                <a:solidFill>
                  <a:schemeClr val="tx1"/>
                </a:solidFill>
              </a:rPr>
              <a:t>Détection du besoin</a:t>
            </a:r>
          </a:p>
          <a:p>
            <a:pPr marL="285750" indent="-285750" algn="ctr">
              <a:buFontTx/>
              <a:buChar char="-"/>
            </a:pPr>
            <a:r>
              <a:rPr lang="fr-FR" b="0" dirty="0">
                <a:solidFill>
                  <a:schemeClr val="tx1"/>
                </a:solidFill>
              </a:rPr>
              <a:t>Envoi d’un lead qualifié via </a:t>
            </a:r>
            <a:r>
              <a:rPr lang="fr-FR" b="0" dirty="0" err="1">
                <a:solidFill>
                  <a:schemeClr val="tx1"/>
                </a:solidFill>
              </a:rPr>
              <a:t>Monexpert</a:t>
            </a:r>
            <a:r>
              <a:rPr lang="fr-FR" b="0" dirty="0">
                <a:solidFill>
                  <a:schemeClr val="tx1"/>
                </a:solidFill>
              </a:rPr>
              <a:t> </a:t>
            </a:r>
          </a:p>
        </p:txBody>
      </p:sp>
      <p:sp>
        <p:nvSpPr>
          <p:cNvPr id="4" name="Espace réservé du pied de page 3">
            <a:extLst>
              <a:ext uri="{FF2B5EF4-FFF2-40B4-BE49-F238E27FC236}">
                <a16:creationId xmlns:a16="http://schemas.microsoft.com/office/drawing/2014/main" id="{07AED193-E95C-4AD2-B6A3-FE9851D0D5B9}"/>
              </a:ext>
            </a:extLst>
          </p:cNvPr>
          <p:cNvSpPr>
            <a:spLocks noGrp="1"/>
          </p:cNvSpPr>
          <p:nvPr>
            <p:ph type="ftr" sz="quarter" idx="11"/>
          </p:nvPr>
        </p:nvSpPr>
        <p:spPr/>
        <p:txBody>
          <a:bodyPr/>
          <a:lstStyle/>
          <a:p>
            <a:r>
              <a:rPr lang="fr-FR"/>
              <a:t>Présentation Iz-e-commerce</a:t>
            </a:r>
          </a:p>
        </p:txBody>
      </p:sp>
      <p:sp>
        <p:nvSpPr>
          <p:cNvPr id="6" name="Espace réservé du texte 5">
            <a:extLst>
              <a:ext uri="{FF2B5EF4-FFF2-40B4-BE49-F238E27FC236}">
                <a16:creationId xmlns:a16="http://schemas.microsoft.com/office/drawing/2014/main" id="{37EF6EC6-37F0-4D62-896F-33BA184C0E35}"/>
              </a:ext>
            </a:extLst>
          </p:cNvPr>
          <p:cNvSpPr>
            <a:spLocks noGrp="1"/>
          </p:cNvSpPr>
          <p:nvPr>
            <p:ph type="body" idx="1"/>
          </p:nvPr>
        </p:nvSpPr>
        <p:spPr/>
        <p:txBody>
          <a:bodyPr/>
          <a:lstStyle/>
          <a:p>
            <a:r>
              <a:rPr lang="fr-FR" dirty="0"/>
              <a:t>Le rôle du conseiller est inchangé </a:t>
            </a:r>
          </a:p>
        </p:txBody>
      </p:sp>
      <p:sp>
        <p:nvSpPr>
          <p:cNvPr id="7" name="Espace réservé du texte 6">
            <a:extLst>
              <a:ext uri="{FF2B5EF4-FFF2-40B4-BE49-F238E27FC236}">
                <a16:creationId xmlns:a16="http://schemas.microsoft.com/office/drawing/2014/main" id="{ED26C606-4660-49B9-80D7-A872E970FB23}"/>
              </a:ext>
            </a:extLst>
          </p:cNvPr>
          <p:cNvSpPr>
            <a:spLocks noGrp="1"/>
          </p:cNvSpPr>
          <p:nvPr>
            <p:ph type="body" sz="quarter" idx="14"/>
          </p:nvPr>
        </p:nvSpPr>
        <p:spPr>
          <a:xfrm>
            <a:off x="6271184" y="1911040"/>
            <a:ext cx="5161198" cy="3140829"/>
          </a:xfrm>
          <a:ln>
            <a:solidFill>
              <a:schemeClr val="bg2"/>
            </a:solidFill>
          </a:ln>
        </p:spPr>
        <p:txBody>
          <a:bodyPr/>
          <a:lstStyle/>
          <a:p>
            <a:r>
              <a:rPr lang="fr-FR" dirty="0"/>
              <a:t>Nouveauté : </a:t>
            </a:r>
          </a:p>
          <a:p>
            <a:pPr marL="285750" indent="-285750">
              <a:buFontTx/>
              <a:buChar char="-"/>
            </a:pPr>
            <a:r>
              <a:rPr lang="fr-FR" b="0" dirty="0">
                <a:solidFill>
                  <a:schemeClr val="tx1"/>
                </a:solidFill>
              </a:rPr>
              <a:t>A l’arrivée du lead chez </a:t>
            </a:r>
            <a:r>
              <a:rPr lang="fr-FR" b="0" dirty="0" err="1">
                <a:solidFill>
                  <a:schemeClr val="tx1"/>
                </a:solidFill>
              </a:rPr>
              <a:t>Regicom</a:t>
            </a:r>
            <a:r>
              <a:rPr lang="fr-FR" b="0" dirty="0">
                <a:solidFill>
                  <a:schemeClr val="tx1"/>
                </a:solidFill>
              </a:rPr>
              <a:t>, l’Expert appel le client pour qualifier le besoin + fixer un RDV de rencontre (dans les 72h max)</a:t>
            </a:r>
          </a:p>
          <a:p>
            <a:pPr marL="285750" indent="-285750">
              <a:buFontTx/>
              <a:buChar char="-"/>
            </a:pPr>
            <a:r>
              <a:rPr lang="fr-FR" b="0" dirty="0">
                <a:solidFill>
                  <a:schemeClr val="tx1"/>
                </a:solidFill>
              </a:rPr>
              <a:t>Le jour du RDV, l’Expert </a:t>
            </a:r>
            <a:r>
              <a:rPr lang="fr-FR" b="0">
                <a:solidFill>
                  <a:schemeClr val="tx1"/>
                </a:solidFill>
              </a:rPr>
              <a:t>IZ e-commerce </a:t>
            </a:r>
            <a:r>
              <a:rPr lang="fr-FR" b="0" dirty="0">
                <a:solidFill>
                  <a:schemeClr val="tx1"/>
                </a:solidFill>
              </a:rPr>
              <a:t>se déplace pour rencontrer </a:t>
            </a:r>
            <a:r>
              <a:rPr lang="fr-FR" u="sng" dirty="0">
                <a:solidFill>
                  <a:schemeClr val="tx1"/>
                </a:solidFill>
              </a:rPr>
              <a:t>physiquement</a:t>
            </a:r>
            <a:r>
              <a:rPr lang="fr-FR" b="0" dirty="0">
                <a:solidFill>
                  <a:schemeClr val="tx1"/>
                </a:solidFill>
              </a:rPr>
              <a:t> le client (parmi les 150 experts sur le territoire)</a:t>
            </a:r>
          </a:p>
          <a:p>
            <a:pPr marL="285750" indent="-285750">
              <a:buFontTx/>
              <a:buChar char="-"/>
            </a:pPr>
            <a:r>
              <a:rPr lang="fr-FR" b="0" dirty="0">
                <a:solidFill>
                  <a:schemeClr val="tx1"/>
                </a:solidFill>
              </a:rPr>
              <a:t>L’Expert</a:t>
            </a:r>
            <a:r>
              <a:rPr lang="fr-FR" b="0">
                <a:solidFill>
                  <a:schemeClr val="tx1"/>
                </a:solidFill>
              </a:rPr>
              <a:t> IZ e-commerce</a:t>
            </a:r>
            <a:r>
              <a:rPr lang="fr-FR" b="0" dirty="0">
                <a:solidFill>
                  <a:schemeClr val="tx1"/>
                </a:solidFill>
              </a:rPr>
              <a:t> met à jour les commentaires et statuts dans </a:t>
            </a:r>
            <a:r>
              <a:rPr lang="fr-FR" b="0" dirty="0" err="1">
                <a:solidFill>
                  <a:schemeClr val="tx1"/>
                </a:solidFill>
              </a:rPr>
              <a:t>Monexpert</a:t>
            </a:r>
            <a:r>
              <a:rPr lang="fr-FR" b="0" dirty="0">
                <a:solidFill>
                  <a:schemeClr val="tx1"/>
                </a:solidFill>
              </a:rPr>
              <a:t> avant et après la rencontre avec le client</a:t>
            </a:r>
          </a:p>
        </p:txBody>
      </p:sp>
      <p:sp>
        <p:nvSpPr>
          <p:cNvPr id="8" name="Titre 7">
            <a:extLst>
              <a:ext uri="{FF2B5EF4-FFF2-40B4-BE49-F238E27FC236}">
                <a16:creationId xmlns:a16="http://schemas.microsoft.com/office/drawing/2014/main" id="{0B6EC5F9-91E9-4F94-AC53-C34E161D929E}"/>
              </a:ext>
            </a:extLst>
          </p:cNvPr>
          <p:cNvSpPr>
            <a:spLocks noGrp="1"/>
          </p:cNvSpPr>
          <p:nvPr>
            <p:ph type="title"/>
          </p:nvPr>
        </p:nvSpPr>
        <p:spPr/>
        <p:txBody>
          <a:bodyPr/>
          <a:lstStyle/>
          <a:p>
            <a:r>
              <a:rPr lang="fr-FR" dirty="0"/>
              <a:t>Un parcours de distribution via </a:t>
            </a:r>
            <a:r>
              <a:rPr lang="fr-FR" dirty="0" err="1"/>
              <a:t>monexpert</a:t>
            </a:r>
            <a:r>
              <a:rPr lang="fr-FR" dirty="0"/>
              <a:t>  </a:t>
            </a:r>
          </a:p>
        </p:txBody>
      </p:sp>
      <p:cxnSp>
        <p:nvCxnSpPr>
          <p:cNvPr id="10" name="Connecteur droit avec flèche 9">
            <a:extLst>
              <a:ext uri="{FF2B5EF4-FFF2-40B4-BE49-F238E27FC236}">
                <a16:creationId xmlns:a16="http://schemas.microsoft.com/office/drawing/2014/main" id="{7632B081-B106-43F1-B009-46144E329BCC}"/>
              </a:ext>
            </a:extLst>
          </p:cNvPr>
          <p:cNvCxnSpPr>
            <a:cxnSpLocks/>
            <a:stCxn id="2" idx="3"/>
            <a:endCxn id="7" idx="1"/>
          </p:cNvCxnSpPr>
          <p:nvPr/>
        </p:nvCxnSpPr>
        <p:spPr>
          <a:xfrm>
            <a:off x="4916774" y="3469875"/>
            <a:ext cx="1354410" cy="1158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2F9FECF0-8261-4C3D-84E6-78CE6792D26E}"/>
              </a:ext>
            </a:extLst>
          </p:cNvPr>
          <p:cNvPicPr>
            <a:picLocks noChangeAspect="1"/>
          </p:cNvPicPr>
          <p:nvPr/>
        </p:nvPicPr>
        <p:blipFill>
          <a:blip r:embed="rId2"/>
          <a:stretch>
            <a:fillRect/>
          </a:stretch>
        </p:blipFill>
        <p:spPr>
          <a:xfrm>
            <a:off x="6271184" y="5235393"/>
            <a:ext cx="809738" cy="657317"/>
          </a:xfrm>
          <a:prstGeom prst="rect">
            <a:avLst/>
          </a:prstGeom>
        </p:spPr>
      </p:pic>
      <p:pic>
        <p:nvPicPr>
          <p:cNvPr id="12" name="Image 11">
            <a:extLst>
              <a:ext uri="{FF2B5EF4-FFF2-40B4-BE49-F238E27FC236}">
                <a16:creationId xmlns:a16="http://schemas.microsoft.com/office/drawing/2014/main" id="{BE51F435-6869-4E99-BE47-2FDFDB969A27}"/>
              </a:ext>
            </a:extLst>
          </p:cNvPr>
          <p:cNvPicPr>
            <a:picLocks noChangeAspect="1"/>
          </p:cNvPicPr>
          <p:nvPr/>
        </p:nvPicPr>
        <p:blipFill>
          <a:blip r:embed="rId3"/>
          <a:stretch>
            <a:fillRect/>
          </a:stretch>
        </p:blipFill>
        <p:spPr>
          <a:xfrm>
            <a:off x="8852765" y="5344014"/>
            <a:ext cx="724001" cy="628738"/>
          </a:xfrm>
          <a:prstGeom prst="rect">
            <a:avLst/>
          </a:prstGeom>
        </p:spPr>
      </p:pic>
      <p:pic>
        <p:nvPicPr>
          <p:cNvPr id="13" name="Image 12">
            <a:extLst>
              <a:ext uri="{FF2B5EF4-FFF2-40B4-BE49-F238E27FC236}">
                <a16:creationId xmlns:a16="http://schemas.microsoft.com/office/drawing/2014/main" id="{7696AAD6-C79A-4196-B4D1-7F0B4CE8BF81}"/>
              </a:ext>
            </a:extLst>
          </p:cNvPr>
          <p:cNvPicPr>
            <a:picLocks noChangeAspect="1"/>
          </p:cNvPicPr>
          <p:nvPr/>
        </p:nvPicPr>
        <p:blipFill>
          <a:blip r:embed="rId4"/>
          <a:stretch>
            <a:fillRect/>
          </a:stretch>
        </p:blipFill>
        <p:spPr>
          <a:xfrm>
            <a:off x="10775065" y="5382118"/>
            <a:ext cx="657317" cy="571580"/>
          </a:xfrm>
          <a:prstGeom prst="rect">
            <a:avLst/>
          </a:prstGeom>
        </p:spPr>
      </p:pic>
      <p:pic>
        <p:nvPicPr>
          <p:cNvPr id="14" name="Image 13">
            <a:extLst>
              <a:ext uri="{FF2B5EF4-FFF2-40B4-BE49-F238E27FC236}">
                <a16:creationId xmlns:a16="http://schemas.microsoft.com/office/drawing/2014/main" id="{75C7A132-B5D4-4A77-B4D6-38F12F301F86}"/>
              </a:ext>
            </a:extLst>
          </p:cNvPr>
          <p:cNvPicPr>
            <a:picLocks noChangeAspect="1"/>
          </p:cNvPicPr>
          <p:nvPr/>
        </p:nvPicPr>
        <p:blipFill>
          <a:blip r:embed="rId5"/>
          <a:stretch>
            <a:fillRect/>
          </a:stretch>
        </p:blipFill>
        <p:spPr>
          <a:xfrm>
            <a:off x="8239196" y="5334487"/>
            <a:ext cx="666843" cy="619211"/>
          </a:xfrm>
          <a:prstGeom prst="rect">
            <a:avLst/>
          </a:prstGeom>
        </p:spPr>
      </p:pic>
    </p:spTree>
    <p:extLst>
      <p:ext uri="{BB962C8B-B14F-4D97-AF65-F5344CB8AC3E}">
        <p14:creationId xmlns:p14="http://schemas.microsoft.com/office/powerpoint/2010/main" val="2741679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596;p41">
            <a:extLst>
              <a:ext uri="{FF2B5EF4-FFF2-40B4-BE49-F238E27FC236}">
                <a16:creationId xmlns:a16="http://schemas.microsoft.com/office/drawing/2014/main" id="{0F057242-3A7D-41EF-8919-0599F6E519F7}"/>
              </a:ext>
            </a:extLst>
          </p:cNvPr>
          <p:cNvSpPr txBox="1"/>
          <p:nvPr/>
        </p:nvSpPr>
        <p:spPr>
          <a:xfrm>
            <a:off x="814034" y="390093"/>
            <a:ext cx="11283931" cy="533480"/>
          </a:xfrm>
          <a:prstGeom prst="rect">
            <a:avLst/>
          </a:prstGeom>
          <a:noFill/>
          <a:ln>
            <a:noFill/>
          </a:ln>
        </p:spPr>
        <p:txBody>
          <a:bodyPr spcFirstLastPara="1" wrap="square" lIns="121900" tIns="60933" rIns="121900" bIns="60933" anchor="t" anchorCtr="0">
            <a:noAutofit/>
          </a:bodyPr>
          <a:lstStyle/>
          <a:p>
            <a:pPr>
              <a:buClr>
                <a:srgbClr val="000000"/>
              </a:buClr>
              <a:buSzPts val="2000"/>
            </a:pPr>
            <a:r>
              <a:rPr lang="fr-FR" sz="2300" b="1" cap="all" dirty="0">
                <a:solidFill>
                  <a:schemeClr val="tx2"/>
                </a:solidFill>
                <a:latin typeface="+mj-lt"/>
                <a:ea typeface="+mj-ea"/>
                <a:cs typeface="+mj-cs"/>
                <a:sym typeface="Montserrat ExtraBold"/>
              </a:rPr>
              <a:t>Parcours de distribution : via MONEXPERT </a:t>
            </a:r>
            <a:endParaRPr sz="2300" b="1" cap="all" dirty="0">
              <a:solidFill>
                <a:schemeClr val="tx2"/>
              </a:solidFill>
              <a:latin typeface="+mj-lt"/>
              <a:ea typeface="+mj-ea"/>
              <a:cs typeface="+mj-cs"/>
            </a:endParaRPr>
          </a:p>
        </p:txBody>
      </p:sp>
      <p:grpSp>
        <p:nvGrpSpPr>
          <p:cNvPr id="29" name="Groupe 28">
            <a:extLst>
              <a:ext uri="{FF2B5EF4-FFF2-40B4-BE49-F238E27FC236}">
                <a16:creationId xmlns:a16="http://schemas.microsoft.com/office/drawing/2014/main" id="{44393396-C419-496B-9DCA-33E73C64C749}"/>
              </a:ext>
            </a:extLst>
          </p:cNvPr>
          <p:cNvGrpSpPr/>
          <p:nvPr/>
        </p:nvGrpSpPr>
        <p:grpSpPr>
          <a:xfrm>
            <a:off x="1123950" y="1011885"/>
            <a:ext cx="10136109" cy="923330"/>
            <a:chOff x="1624262" y="1002944"/>
            <a:chExt cx="10136109" cy="923330"/>
          </a:xfrm>
        </p:grpSpPr>
        <p:sp>
          <p:nvSpPr>
            <p:cNvPr id="18" name="Rectangle 17">
              <a:extLst>
                <a:ext uri="{FF2B5EF4-FFF2-40B4-BE49-F238E27FC236}">
                  <a16:creationId xmlns:a16="http://schemas.microsoft.com/office/drawing/2014/main" id="{7BD0D499-1C00-4EE2-840A-4A3FD78D342C}"/>
                </a:ext>
              </a:extLst>
            </p:cNvPr>
            <p:cNvSpPr/>
            <p:nvPr/>
          </p:nvSpPr>
          <p:spPr>
            <a:xfrm>
              <a:off x="1624263" y="1002944"/>
              <a:ext cx="10136108" cy="923330"/>
            </a:xfrm>
            <a:prstGeom prst="rect">
              <a:avLst/>
            </a:prstGeom>
          </p:spPr>
          <p:txBody>
            <a:bodyPr wrap="none">
              <a:spAutoFit/>
            </a:bodyPr>
            <a:lstStyle/>
            <a:p>
              <a:r>
                <a:rPr lang="fr-FR" b="1"/>
                <a:t>Deux parcours de distribution pour 2 besoins : </a:t>
              </a:r>
            </a:p>
            <a:p>
              <a:r>
                <a:rPr lang="fr-FR"/>
                <a:t>1 – Besoin d’un site e-commerce ou Click &amp; </a:t>
              </a:r>
              <a:r>
                <a:rPr lang="fr-FR" err="1"/>
                <a:t>Collect</a:t>
              </a:r>
              <a:r>
                <a:rPr lang="fr-FR"/>
                <a:t> avec une solution d’encaissement (lead mixte)</a:t>
              </a:r>
            </a:p>
            <a:p>
              <a:r>
                <a:rPr lang="fr-FR"/>
                <a:t>2 – Besoin d’un site vitrine / conseils présence et publicité (lead simple </a:t>
              </a:r>
              <a:r>
                <a:rPr lang="fr-FR" err="1"/>
                <a:t>Ize</a:t>
              </a:r>
              <a:r>
                <a:rPr lang="fr-FR"/>
                <a:t>)</a:t>
              </a:r>
            </a:p>
          </p:txBody>
        </p:sp>
        <p:sp>
          <p:nvSpPr>
            <p:cNvPr id="24" name="Ellipse 23">
              <a:extLst>
                <a:ext uri="{FF2B5EF4-FFF2-40B4-BE49-F238E27FC236}">
                  <a16:creationId xmlns:a16="http://schemas.microsoft.com/office/drawing/2014/main" id="{8D030525-934D-4D9F-BD13-5A02FA3D1E5A}"/>
                </a:ext>
              </a:extLst>
            </p:cNvPr>
            <p:cNvSpPr/>
            <p:nvPr/>
          </p:nvSpPr>
          <p:spPr>
            <a:xfrm>
              <a:off x="1624263" y="1299778"/>
              <a:ext cx="295275" cy="2952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25" name="Ellipse 24">
              <a:extLst>
                <a:ext uri="{FF2B5EF4-FFF2-40B4-BE49-F238E27FC236}">
                  <a16:creationId xmlns:a16="http://schemas.microsoft.com/office/drawing/2014/main" id="{1BD4314F-65C0-4EA4-BCE5-1C6041E7C181}"/>
                </a:ext>
              </a:extLst>
            </p:cNvPr>
            <p:cNvSpPr/>
            <p:nvPr/>
          </p:nvSpPr>
          <p:spPr>
            <a:xfrm>
              <a:off x="1624262" y="1590430"/>
              <a:ext cx="295275" cy="2952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grpSp>
      <p:grpSp>
        <p:nvGrpSpPr>
          <p:cNvPr id="28" name="Groupe 27">
            <a:extLst>
              <a:ext uri="{FF2B5EF4-FFF2-40B4-BE49-F238E27FC236}">
                <a16:creationId xmlns:a16="http://schemas.microsoft.com/office/drawing/2014/main" id="{A7D8F81E-A5D8-40CA-BE7C-E82F7D1FBF17}"/>
              </a:ext>
            </a:extLst>
          </p:cNvPr>
          <p:cNvGrpSpPr/>
          <p:nvPr/>
        </p:nvGrpSpPr>
        <p:grpSpPr>
          <a:xfrm>
            <a:off x="-1" y="1498857"/>
            <a:ext cx="12192001" cy="5124450"/>
            <a:chOff x="-1" y="1596527"/>
            <a:chExt cx="12192001" cy="5124450"/>
          </a:xfrm>
        </p:grpSpPr>
        <p:grpSp>
          <p:nvGrpSpPr>
            <p:cNvPr id="8" name="Groupe 7">
              <a:extLst>
                <a:ext uri="{FF2B5EF4-FFF2-40B4-BE49-F238E27FC236}">
                  <a16:creationId xmlns:a16="http://schemas.microsoft.com/office/drawing/2014/main" id="{4F6AAAA7-8F3A-4747-8D0E-6DF594850544}"/>
                </a:ext>
              </a:extLst>
            </p:cNvPr>
            <p:cNvGrpSpPr/>
            <p:nvPr/>
          </p:nvGrpSpPr>
          <p:grpSpPr>
            <a:xfrm>
              <a:off x="-1" y="1596527"/>
              <a:ext cx="12192001" cy="5124450"/>
              <a:chOff x="-1" y="933450"/>
              <a:chExt cx="12192001" cy="5124450"/>
            </a:xfrm>
          </p:grpSpPr>
          <p:pic>
            <p:nvPicPr>
              <p:cNvPr id="5" name="Image 4">
                <a:extLst>
                  <a:ext uri="{FF2B5EF4-FFF2-40B4-BE49-F238E27FC236}">
                    <a16:creationId xmlns:a16="http://schemas.microsoft.com/office/drawing/2014/main" id="{C1565181-53AA-4901-98C8-ECAF7764B15F}"/>
                  </a:ext>
                </a:extLst>
              </p:cNvPr>
              <p:cNvPicPr>
                <a:picLocks noChangeAspect="1"/>
              </p:cNvPicPr>
              <p:nvPr/>
            </p:nvPicPr>
            <p:blipFill>
              <a:blip r:embed="rId2"/>
              <a:stretch>
                <a:fillRect/>
              </a:stretch>
            </p:blipFill>
            <p:spPr>
              <a:xfrm>
                <a:off x="0" y="1412565"/>
                <a:ext cx="12192000" cy="4032869"/>
              </a:xfrm>
              <a:prstGeom prst="rect">
                <a:avLst/>
              </a:prstGeom>
            </p:spPr>
          </p:pic>
          <p:sp>
            <p:nvSpPr>
              <p:cNvPr id="6" name="Rectangle : coins arrondis 5">
                <a:extLst>
                  <a:ext uri="{FF2B5EF4-FFF2-40B4-BE49-F238E27FC236}">
                    <a16:creationId xmlns:a16="http://schemas.microsoft.com/office/drawing/2014/main" id="{C38215E9-32CC-420B-9223-A094D26F70E7}"/>
                  </a:ext>
                </a:extLst>
              </p:cNvPr>
              <p:cNvSpPr/>
              <p:nvPr/>
            </p:nvSpPr>
            <p:spPr>
              <a:xfrm>
                <a:off x="0" y="933450"/>
                <a:ext cx="1123950" cy="8572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2A27BFB9-EC02-4A4E-8F66-E1CE7BB5251E}"/>
                  </a:ext>
                </a:extLst>
              </p:cNvPr>
              <p:cNvSpPr/>
              <p:nvPr/>
            </p:nvSpPr>
            <p:spPr>
              <a:xfrm>
                <a:off x="-1" y="5200650"/>
                <a:ext cx="2638425" cy="8572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14" name="Connecteur droit 13">
              <a:extLst>
                <a:ext uri="{FF2B5EF4-FFF2-40B4-BE49-F238E27FC236}">
                  <a16:creationId xmlns:a16="http://schemas.microsoft.com/office/drawing/2014/main" id="{1A6DE329-8BAF-4C0F-BC40-CA954ED8B12E}"/>
                </a:ext>
              </a:extLst>
            </p:cNvPr>
            <p:cNvCxnSpPr/>
            <p:nvPr/>
          </p:nvCxnSpPr>
          <p:spPr>
            <a:xfrm>
              <a:off x="5726475" y="5670361"/>
              <a:ext cx="0" cy="67627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EA7DCE21-C19F-406B-8A99-86B8CFD8F160}"/>
                </a:ext>
              </a:extLst>
            </p:cNvPr>
            <p:cNvCxnSpPr/>
            <p:nvPr/>
          </p:nvCxnSpPr>
          <p:spPr>
            <a:xfrm>
              <a:off x="5726475" y="6346636"/>
              <a:ext cx="609600"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 coins arrondis 20">
              <a:extLst>
                <a:ext uri="{FF2B5EF4-FFF2-40B4-BE49-F238E27FC236}">
                  <a16:creationId xmlns:a16="http://schemas.microsoft.com/office/drawing/2014/main" id="{6762DA2B-92B5-4AFF-9A20-38A517E29255}"/>
                </a:ext>
              </a:extLst>
            </p:cNvPr>
            <p:cNvSpPr/>
            <p:nvPr/>
          </p:nvSpPr>
          <p:spPr>
            <a:xfrm>
              <a:off x="6336075" y="6206383"/>
              <a:ext cx="975452" cy="252000"/>
            </a:xfrm>
            <a:prstGeom prst="roundRect">
              <a:avLst/>
            </a:prstGeom>
            <a:solidFill>
              <a:srgbClr val="F9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653D82"/>
                  </a:solidFill>
                </a:rPr>
                <a:t>KO </a:t>
              </a:r>
              <a:r>
                <a:rPr lang="fr-FR" sz="900" b="1" dirty="0" err="1">
                  <a:solidFill>
                    <a:srgbClr val="653D82"/>
                  </a:solidFill>
                </a:rPr>
                <a:t>PayPlug</a:t>
              </a:r>
              <a:endParaRPr lang="fr-FR" sz="900" b="1" dirty="0">
                <a:solidFill>
                  <a:srgbClr val="653D82"/>
                </a:solidFill>
              </a:endParaRPr>
            </a:p>
          </p:txBody>
        </p:sp>
        <p:sp>
          <p:nvSpPr>
            <p:cNvPr id="22" name="Ellipse 21">
              <a:extLst>
                <a:ext uri="{FF2B5EF4-FFF2-40B4-BE49-F238E27FC236}">
                  <a16:creationId xmlns:a16="http://schemas.microsoft.com/office/drawing/2014/main" id="{1E87F664-8DF5-4AD2-8D49-902996EC4D84}"/>
                </a:ext>
              </a:extLst>
            </p:cNvPr>
            <p:cNvSpPr/>
            <p:nvPr/>
          </p:nvSpPr>
          <p:spPr>
            <a:xfrm>
              <a:off x="2524125" y="2615768"/>
              <a:ext cx="295275" cy="2952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23" name="Ellipse 22">
              <a:extLst>
                <a:ext uri="{FF2B5EF4-FFF2-40B4-BE49-F238E27FC236}">
                  <a16:creationId xmlns:a16="http://schemas.microsoft.com/office/drawing/2014/main" id="{295E59B5-FD09-49A7-8B0E-B0540ECBA102}"/>
                </a:ext>
              </a:extLst>
            </p:cNvPr>
            <p:cNvSpPr/>
            <p:nvPr/>
          </p:nvSpPr>
          <p:spPr>
            <a:xfrm>
              <a:off x="2524125" y="4844780"/>
              <a:ext cx="295275" cy="2952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26" name="Ellipse 25">
              <a:extLst>
                <a:ext uri="{FF2B5EF4-FFF2-40B4-BE49-F238E27FC236}">
                  <a16:creationId xmlns:a16="http://schemas.microsoft.com/office/drawing/2014/main" id="{88500F1F-B83E-4705-AE5C-30EDFF2316D0}"/>
                </a:ext>
              </a:extLst>
            </p:cNvPr>
            <p:cNvSpPr/>
            <p:nvPr/>
          </p:nvSpPr>
          <p:spPr>
            <a:xfrm>
              <a:off x="2524125" y="2992168"/>
              <a:ext cx="295275" cy="2952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grpSp>
      <p:sp>
        <p:nvSpPr>
          <p:cNvPr id="27" name="Rectangle : coins arrondis 26">
            <a:extLst>
              <a:ext uri="{FF2B5EF4-FFF2-40B4-BE49-F238E27FC236}">
                <a16:creationId xmlns:a16="http://schemas.microsoft.com/office/drawing/2014/main" id="{0218C943-5C60-4DCE-BF0E-4DCC0F6DB687}"/>
              </a:ext>
            </a:extLst>
          </p:cNvPr>
          <p:cNvSpPr/>
          <p:nvPr/>
        </p:nvSpPr>
        <p:spPr>
          <a:xfrm>
            <a:off x="3805686" y="2570485"/>
            <a:ext cx="852039" cy="877565"/>
          </a:xfrm>
          <a:prstGeom prst="roundRect">
            <a:avLst/>
          </a:prstGeom>
          <a:solidFill>
            <a:srgbClr val="F9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rgbClr val="653D82"/>
                </a:solidFill>
              </a:rPr>
              <a:t>Prise de RDV par l’expert </a:t>
            </a:r>
            <a:r>
              <a:rPr lang="fr-FR" sz="900" b="1" dirty="0" err="1">
                <a:solidFill>
                  <a:srgbClr val="653D82"/>
                </a:solidFill>
              </a:rPr>
              <a:t>Ize</a:t>
            </a:r>
            <a:r>
              <a:rPr lang="fr-FR" sz="900" b="1" dirty="0">
                <a:solidFill>
                  <a:srgbClr val="653D82"/>
                </a:solidFill>
              </a:rPr>
              <a:t> + RDV client en </a:t>
            </a:r>
            <a:r>
              <a:rPr lang="fr-FR" sz="900" b="1" u="sng" dirty="0">
                <a:solidFill>
                  <a:srgbClr val="653D82"/>
                </a:solidFill>
              </a:rPr>
              <a:t>présentiel</a:t>
            </a:r>
          </a:p>
        </p:txBody>
      </p:sp>
      <p:sp>
        <p:nvSpPr>
          <p:cNvPr id="32" name="Rectangle : coins arrondis 31">
            <a:extLst>
              <a:ext uri="{FF2B5EF4-FFF2-40B4-BE49-F238E27FC236}">
                <a16:creationId xmlns:a16="http://schemas.microsoft.com/office/drawing/2014/main" id="{94620A9F-6602-4A83-ADA5-525C3A09FB52}"/>
              </a:ext>
            </a:extLst>
          </p:cNvPr>
          <p:cNvSpPr/>
          <p:nvPr/>
        </p:nvSpPr>
        <p:spPr>
          <a:xfrm>
            <a:off x="10396986" y="2502907"/>
            <a:ext cx="1166364" cy="877565"/>
          </a:xfrm>
          <a:prstGeom prst="roundRect">
            <a:avLst/>
          </a:prstGeom>
          <a:solidFill>
            <a:srgbClr val="F9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rgbClr val="653D82"/>
                </a:solidFill>
              </a:rPr>
              <a:t>Mise en place de la solution souhaitée (site vitrine, référencement, …)</a:t>
            </a:r>
            <a:endParaRPr lang="fr-FR" sz="800" b="1" u="sng">
              <a:solidFill>
                <a:srgbClr val="653D82"/>
              </a:solidFill>
            </a:endParaRPr>
          </a:p>
        </p:txBody>
      </p:sp>
      <p:sp>
        <p:nvSpPr>
          <p:cNvPr id="33" name="Triangle isocèle 32">
            <a:extLst>
              <a:ext uri="{FF2B5EF4-FFF2-40B4-BE49-F238E27FC236}">
                <a16:creationId xmlns:a16="http://schemas.microsoft.com/office/drawing/2014/main" id="{111BD1E6-2482-42F4-AF47-1FB566D16324}"/>
              </a:ext>
            </a:extLst>
          </p:cNvPr>
          <p:cNvSpPr/>
          <p:nvPr/>
        </p:nvSpPr>
        <p:spPr>
          <a:xfrm rot="5400000">
            <a:off x="3771403" y="2874028"/>
            <a:ext cx="123827" cy="15313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60000"/>
                  <a:lumOff val="40000"/>
                </a:schemeClr>
              </a:solidFill>
            </a:endParaRPr>
          </a:p>
        </p:txBody>
      </p:sp>
      <p:sp>
        <p:nvSpPr>
          <p:cNvPr id="34" name="Triangle isocèle 33">
            <a:extLst>
              <a:ext uri="{FF2B5EF4-FFF2-40B4-BE49-F238E27FC236}">
                <a16:creationId xmlns:a16="http://schemas.microsoft.com/office/drawing/2014/main" id="{B8789F07-6399-4096-883B-E60DEC5A37C3}"/>
              </a:ext>
            </a:extLst>
          </p:cNvPr>
          <p:cNvSpPr/>
          <p:nvPr/>
        </p:nvSpPr>
        <p:spPr>
          <a:xfrm rot="5400000">
            <a:off x="10384480" y="2865122"/>
            <a:ext cx="123827" cy="15313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60000"/>
                  <a:lumOff val="40000"/>
                </a:schemeClr>
              </a:solidFill>
            </a:endParaRPr>
          </a:p>
        </p:txBody>
      </p:sp>
      <p:pic>
        <p:nvPicPr>
          <p:cNvPr id="1026" name="Picture 2" descr="Logo Nouveau - Amboise">
            <a:extLst>
              <a:ext uri="{FF2B5EF4-FFF2-40B4-BE49-F238E27FC236}">
                <a16:creationId xmlns:a16="http://schemas.microsoft.com/office/drawing/2014/main" id="{F1E59EC2-61FF-4969-AE02-816355559B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90" t="4697" r="3636" b="10692"/>
          <a:stretch/>
        </p:blipFill>
        <p:spPr bwMode="auto">
          <a:xfrm>
            <a:off x="117014" y="1623286"/>
            <a:ext cx="889922" cy="32500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pied de page 2">
            <a:extLst>
              <a:ext uri="{FF2B5EF4-FFF2-40B4-BE49-F238E27FC236}">
                <a16:creationId xmlns:a16="http://schemas.microsoft.com/office/drawing/2014/main" id="{4282BA00-E993-4D7B-8670-71DA752EE160}"/>
              </a:ext>
            </a:extLst>
          </p:cNvPr>
          <p:cNvSpPr>
            <a:spLocks noGrp="1"/>
          </p:cNvSpPr>
          <p:nvPr>
            <p:ph type="ftr" sz="quarter" idx="11"/>
          </p:nvPr>
        </p:nvSpPr>
        <p:spPr/>
        <p:txBody>
          <a:bodyPr/>
          <a:lstStyle/>
          <a:p>
            <a:r>
              <a:rPr lang="fr-FR"/>
              <a:t>Présentation Iz-e-commerce</a:t>
            </a:r>
          </a:p>
        </p:txBody>
      </p:sp>
    </p:spTree>
    <p:extLst>
      <p:ext uri="{BB962C8B-B14F-4D97-AF65-F5344CB8AC3E}">
        <p14:creationId xmlns:p14="http://schemas.microsoft.com/office/powerpoint/2010/main" val="731063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a:extLst>
              <a:ext uri="{FF2B5EF4-FFF2-40B4-BE49-F238E27FC236}">
                <a16:creationId xmlns:a16="http://schemas.microsoft.com/office/drawing/2014/main" id="{5DB59182-FE1B-4160-AD87-4CC92C7B7462}"/>
              </a:ext>
            </a:extLst>
          </p:cNvPr>
          <p:cNvGrpSpPr/>
          <p:nvPr/>
        </p:nvGrpSpPr>
        <p:grpSpPr>
          <a:xfrm>
            <a:off x="288750" y="3278134"/>
            <a:ext cx="7499817" cy="3189773"/>
            <a:chOff x="288750" y="1558977"/>
            <a:chExt cx="7980218" cy="3594510"/>
          </a:xfrm>
        </p:grpSpPr>
        <p:pic>
          <p:nvPicPr>
            <p:cNvPr id="5" name="Image 4">
              <a:extLst>
                <a:ext uri="{FF2B5EF4-FFF2-40B4-BE49-F238E27FC236}">
                  <a16:creationId xmlns:a16="http://schemas.microsoft.com/office/drawing/2014/main" id="{01FF6611-810A-4311-A66D-959CCC163C73}"/>
                </a:ext>
              </a:extLst>
            </p:cNvPr>
            <p:cNvPicPr>
              <a:picLocks noChangeAspect="1"/>
            </p:cNvPicPr>
            <p:nvPr/>
          </p:nvPicPr>
          <p:blipFill rotWithShape="1">
            <a:blip r:embed="rId2"/>
            <a:srcRect r="829" b="8292"/>
            <a:stretch/>
          </p:blipFill>
          <p:spPr>
            <a:xfrm>
              <a:off x="288750" y="1558977"/>
              <a:ext cx="7980218" cy="3594510"/>
            </a:xfrm>
            <a:prstGeom prst="rect">
              <a:avLst/>
            </a:prstGeom>
          </p:spPr>
        </p:pic>
        <p:sp>
          <p:nvSpPr>
            <p:cNvPr id="6" name="Rectangle 5">
              <a:extLst>
                <a:ext uri="{FF2B5EF4-FFF2-40B4-BE49-F238E27FC236}">
                  <a16:creationId xmlns:a16="http://schemas.microsoft.com/office/drawing/2014/main" id="{DD0A9D61-47F1-474C-BCA9-C7092FFB2131}"/>
                </a:ext>
              </a:extLst>
            </p:cNvPr>
            <p:cNvSpPr/>
            <p:nvPr/>
          </p:nvSpPr>
          <p:spPr>
            <a:xfrm>
              <a:off x="632384" y="2818151"/>
              <a:ext cx="6916584" cy="2848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7" name="Google Shape;596;p41">
            <a:extLst>
              <a:ext uri="{FF2B5EF4-FFF2-40B4-BE49-F238E27FC236}">
                <a16:creationId xmlns:a16="http://schemas.microsoft.com/office/drawing/2014/main" id="{C3A5B822-EE24-42D3-9DFB-745A71D4948B}"/>
              </a:ext>
            </a:extLst>
          </p:cNvPr>
          <p:cNvSpPr txBox="1"/>
          <p:nvPr/>
        </p:nvSpPr>
        <p:spPr>
          <a:xfrm>
            <a:off x="814034" y="390093"/>
            <a:ext cx="11283931" cy="533480"/>
          </a:xfrm>
          <a:prstGeom prst="rect">
            <a:avLst/>
          </a:prstGeom>
          <a:noFill/>
          <a:ln>
            <a:noFill/>
          </a:ln>
        </p:spPr>
        <p:txBody>
          <a:bodyPr spcFirstLastPara="1" wrap="square" lIns="121900" tIns="60933" rIns="121900" bIns="60933" anchor="t" anchorCtr="0">
            <a:noAutofit/>
          </a:bodyPr>
          <a:lstStyle/>
          <a:p>
            <a:pPr>
              <a:buClr>
                <a:srgbClr val="000000"/>
              </a:buClr>
              <a:buSzPts val="2000"/>
            </a:pPr>
            <a:r>
              <a:rPr lang="fr-FR" sz="2300" b="1" cap="all" dirty="0">
                <a:solidFill>
                  <a:schemeClr val="tx2"/>
                </a:solidFill>
                <a:latin typeface="+mj-lt"/>
                <a:ea typeface="+mj-ea"/>
                <a:cs typeface="+mj-cs"/>
                <a:sym typeface="Montserrat ExtraBold"/>
              </a:rPr>
              <a:t>LES Nouveautés dans la fiche lead </a:t>
            </a:r>
            <a:r>
              <a:rPr lang="fr-FR" sz="2300" b="1" cap="all" dirty="0" err="1">
                <a:solidFill>
                  <a:schemeClr val="tx2"/>
                </a:solidFill>
                <a:latin typeface="+mj-lt"/>
                <a:ea typeface="+mj-ea"/>
                <a:cs typeface="+mj-cs"/>
                <a:sym typeface="Montserrat ExtraBold"/>
              </a:rPr>
              <a:t>monexpert</a:t>
            </a:r>
            <a:r>
              <a:rPr lang="fr-FR" sz="2300" b="1" cap="all" dirty="0">
                <a:solidFill>
                  <a:schemeClr val="tx2"/>
                </a:solidFill>
                <a:latin typeface="+mj-lt"/>
                <a:ea typeface="+mj-ea"/>
                <a:cs typeface="+mj-cs"/>
                <a:sym typeface="Montserrat ExtraBold"/>
              </a:rPr>
              <a:t> (1/2)</a:t>
            </a:r>
            <a:endParaRPr sz="2300" b="1" cap="all" dirty="0">
              <a:solidFill>
                <a:schemeClr val="tx2"/>
              </a:solidFill>
              <a:latin typeface="+mj-lt"/>
              <a:ea typeface="+mj-ea"/>
              <a:cs typeface="+mj-cs"/>
            </a:endParaRPr>
          </a:p>
        </p:txBody>
      </p:sp>
      <p:pic>
        <p:nvPicPr>
          <p:cNvPr id="18" name="Image 17">
            <a:extLst>
              <a:ext uri="{FF2B5EF4-FFF2-40B4-BE49-F238E27FC236}">
                <a16:creationId xmlns:a16="http://schemas.microsoft.com/office/drawing/2014/main" id="{B00EC1D6-C5E5-47AE-BEAF-EAB90179C2F4}"/>
              </a:ext>
            </a:extLst>
          </p:cNvPr>
          <p:cNvPicPr>
            <a:picLocks noChangeAspect="1"/>
          </p:cNvPicPr>
          <p:nvPr/>
        </p:nvPicPr>
        <p:blipFill rotWithShape="1">
          <a:blip r:embed="rId3"/>
          <a:srcRect l="3118" t="22656" r="5442"/>
          <a:stretch/>
        </p:blipFill>
        <p:spPr>
          <a:xfrm>
            <a:off x="2201391" y="1088426"/>
            <a:ext cx="7499817" cy="2214966"/>
          </a:xfrm>
          <a:prstGeom prst="rect">
            <a:avLst/>
          </a:prstGeom>
          <a:ln w="28575">
            <a:solidFill>
              <a:srgbClr val="C00000"/>
            </a:solidFill>
          </a:ln>
        </p:spPr>
      </p:pic>
      <p:sp>
        <p:nvSpPr>
          <p:cNvPr id="3" name="Espace réservé du pied de page 2">
            <a:extLst>
              <a:ext uri="{FF2B5EF4-FFF2-40B4-BE49-F238E27FC236}">
                <a16:creationId xmlns:a16="http://schemas.microsoft.com/office/drawing/2014/main" id="{A1FC5158-242E-4170-AB3F-277D3DA944B5}"/>
              </a:ext>
            </a:extLst>
          </p:cNvPr>
          <p:cNvSpPr>
            <a:spLocks noGrp="1"/>
          </p:cNvSpPr>
          <p:nvPr>
            <p:ph type="ftr" sz="quarter" idx="11"/>
          </p:nvPr>
        </p:nvSpPr>
        <p:spPr/>
        <p:txBody>
          <a:bodyPr/>
          <a:lstStyle/>
          <a:p>
            <a:r>
              <a:rPr lang="fr-FR"/>
              <a:t>Présentation Iz-e-commerce</a:t>
            </a:r>
          </a:p>
        </p:txBody>
      </p:sp>
    </p:spTree>
    <p:extLst>
      <p:ext uri="{BB962C8B-B14F-4D97-AF65-F5344CB8AC3E}">
        <p14:creationId xmlns:p14="http://schemas.microsoft.com/office/powerpoint/2010/main" val="876974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98EA3870-D9BE-49C4-97E5-473CABEDD150}"/>
              </a:ext>
            </a:extLst>
          </p:cNvPr>
          <p:cNvSpPr>
            <a:spLocks noGrp="1"/>
          </p:cNvSpPr>
          <p:nvPr>
            <p:ph type="ftr" sz="quarter" idx="11"/>
          </p:nvPr>
        </p:nvSpPr>
        <p:spPr/>
        <p:txBody>
          <a:bodyPr/>
          <a:lstStyle/>
          <a:p>
            <a:r>
              <a:rPr lang="fr-FR"/>
              <a:t>Présentation Iz-e-commerce</a:t>
            </a:r>
          </a:p>
        </p:txBody>
      </p:sp>
      <p:sp>
        <p:nvSpPr>
          <p:cNvPr id="5" name="Google Shape;596;p41">
            <a:extLst>
              <a:ext uri="{FF2B5EF4-FFF2-40B4-BE49-F238E27FC236}">
                <a16:creationId xmlns:a16="http://schemas.microsoft.com/office/drawing/2014/main" id="{25F6390E-171B-4FBD-8819-6205171B9179}"/>
              </a:ext>
            </a:extLst>
          </p:cNvPr>
          <p:cNvSpPr txBox="1"/>
          <p:nvPr/>
        </p:nvSpPr>
        <p:spPr>
          <a:xfrm>
            <a:off x="814034" y="390093"/>
            <a:ext cx="11283931" cy="533480"/>
          </a:xfrm>
          <a:prstGeom prst="rect">
            <a:avLst/>
          </a:prstGeom>
          <a:noFill/>
          <a:ln>
            <a:noFill/>
          </a:ln>
        </p:spPr>
        <p:txBody>
          <a:bodyPr spcFirstLastPara="1" wrap="square" lIns="121900" tIns="60933" rIns="121900" bIns="60933" anchor="t" anchorCtr="0">
            <a:noAutofit/>
          </a:bodyPr>
          <a:lstStyle/>
          <a:p>
            <a:pPr>
              <a:buClr>
                <a:srgbClr val="000000"/>
              </a:buClr>
              <a:buSzPts val="2000"/>
            </a:pPr>
            <a:r>
              <a:rPr lang="fr-FR" sz="2300" b="1" cap="all" dirty="0">
                <a:solidFill>
                  <a:schemeClr val="tx2"/>
                </a:solidFill>
                <a:latin typeface="+mj-lt"/>
                <a:ea typeface="+mj-ea"/>
                <a:cs typeface="+mj-cs"/>
                <a:sym typeface="Montserrat ExtraBold"/>
              </a:rPr>
              <a:t>LES Nouveautés dans la fiche lead </a:t>
            </a:r>
            <a:r>
              <a:rPr lang="fr-FR" sz="2300" b="1" cap="all" dirty="0" err="1">
                <a:solidFill>
                  <a:schemeClr val="tx2"/>
                </a:solidFill>
                <a:latin typeface="+mj-lt"/>
                <a:ea typeface="+mj-ea"/>
                <a:cs typeface="+mj-cs"/>
                <a:sym typeface="Montserrat ExtraBold"/>
              </a:rPr>
              <a:t>monexpert</a:t>
            </a:r>
            <a:r>
              <a:rPr lang="fr-FR" sz="2300" b="1" cap="all" dirty="0">
                <a:solidFill>
                  <a:schemeClr val="tx2"/>
                </a:solidFill>
                <a:latin typeface="+mj-lt"/>
                <a:ea typeface="+mj-ea"/>
                <a:cs typeface="+mj-cs"/>
                <a:sym typeface="Montserrat ExtraBold"/>
              </a:rPr>
              <a:t> (2/2)</a:t>
            </a:r>
            <a:endParaRPr sz="2300" b="1" cap="all" dirty="0">
              <a:solidFill>
                <a:schemeClr val="tx2"/>
              </a:solidFill>
              <a:latin typeface="+mj-lt"/>
              <a:ea typeface="+mj-ea"/>
              <a:cs typeface="+mj-cs"/>
            </a:endParaRPr>
          </a:p>
        </p:txBody>
      </p:sp>
      <p:pic>
        <p:nvPicPr>
          <p:cNvPr id="6" name="Image 5">
            <a:extLst>
              <a:ext uri="{FF2B5EF4-FFF2-40B4-BE49-F238E27FC236}">
                <a16:creationId xmlns:a16="http://schemas.microsoft.com/office/drawing/2014/main" id="{5460BF93-4122-42BC-AE06-BFAD437A448C}"/>
              </a:ext>
            </a:extLst>
          </p:cNvPr>
          <p:cNvPicPr>
            <a:picLocks noChangeAspect="1"/>
          </p:cNvPicPr>
          <p:nvPr/>
        </p:nvPicPr>
        <p:blipFill>
          <a:blip r:embed="rId2"/>
          <a:stretch>
            <a:fillRect/>
          </a:stretch>
        </p:blipFill>
        <p:spPr>
          <a:xfrm>
            <a:off x="3214436" y="1244619"/>
            <a:ext cx="6035397" cy="4895289"/>
          </a:xfrm>
          <a:prstGeom prst="rect">
            <a:avLst/>
          </a:prstGeom>
          <a:ln w="9525">
            <a:solidFill>
              <a:schemeClr val="tx1">
                <a:lumMod val="50000"/>
                <a:lumOff val="50000"/>
              </a:schemeClr>
            </a:solidFill>
          </a:ln>
        </p:spPr>
      </p:pic>
      <p:sp>
        <p:nvSpPr>
          <p:cNvPr id="7" name="Rectangle 6">
            <a:extLst>
              <a:ext uri="{FF2B5EF4-FFF2-40B4-BE49-F238E27FC236}">
                <a16:creationId xmlns:a16="http://schemas.microsoft.com/office/drawing/2014/main" id="{AB04B5D5-423F-4DDC-93A8-94A27F5C8D48}"/>
              </a:ext>
            </a:extLst>
          </p:cNvPr>
          <p:cNvSpPr/>
          <p:nvPr/>
        </p:nvSpPr>
        <p:spPr>
          <a:xfrm>
            <a:off x="3302157" y="1653617"/>
            <a:ext cx="5709823" cy="185374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98649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EB159A-070A-4668-BBC1-287972667BEB}"/>
              </a:ext>
            </a:extLst>
          </p:cNvPr>
          <p:cNvSpPr>
            <a:spLocks noGrp="1"/>
          </p:cNvSpPr>
          <p:nvPr>
            <p:ph type="title"/>
          </p:nvPr>
        </p:nvSpPr>
        <p:spPr/>
        <p:txBody>
          <a:bodyPr/>
          <a:lstStyle/>
          <a:p>
            <a:r>
              <a:rPr lang="fr-FR" dirty="0"/>
              <a:t>05</a:t>
            </a:r>
          </a:p>
        </p:txBody>
      </p:sp>
      <p:sp>
        <p:nvSpPr>
          <p:cNvPr id="3" name="Espace réservé du texte 2">
            <a:extLst>
              <a:ext uri="{FF2B5EF4-FFF2-40B4-BE49-F238E27FC236}">
                <a16:creationId xmlns:a16="http://schemas.microsoft.com/office/drawing/2014/main" id="{A51716BC-A65F-4A6B-AF06-709742B8B295}"/>
              </a:ext>
            </a:extLst>
          </p:cNvPr>
          <p:cNvSpPr>
            <a:spLocks noGrp="1"/>
          </p:cNvSpPr>
          <p:nvPr>
            <p:ph type="body" idx="1"/>
          </p:nvPr>
        </p:nvSpPr>
        <p:spPr>
          <a:xfrm>
            <a:off x="1083785" y="3269296"/>
            <a:ext cx="9889015" cy="2160000"/>
          </a:xfrm>
        </p:spPr>
        <p:txBody>
          <a:bodyPr/>
          <a:lstStyle/>
          <a:p>
            <a:r>
              <a:rPr lang="fr-FR"/>
              <a:t>SCHEMA </a:t>
            </a:r>
            <a:r>
              <a:rPr lang="fr-FR" dirty="0"/>
              <a:t>CONTRACTUEL</a:t>
            </a:r>
          </a:p>
        </p:txBody>
      </p:sp>
      <p:sp>
        <p:nvSpPr>
          <p:cNvPr id="5" name="Espace réservé du pied de page 4">
            <a:extLst>
              <a:ext uri="{FF2B5EF4-FFF2-40B4-BE49-F238E27FC236}">
                <a16:creationId xmlns:a16="http://schemas.microsoft.com/office/drawing/2014/main" id="{76AAF8A4-1634-46C8-B555-739D8112D4C4}"/>
              </a:ext>
            </a:extLst>
          </p:cNvPr>
          <p:cNvSpPr>
            <a:spLocks noGrp="1"/>
          </p:cNvSpPr>
          <p:nvPr>
            <p:ph type="ftr" sz="quarter" idx="11"/>
          </p:nvPr>
        </p:nvSpPr>
        <p:spPr/>
        <p:txBody>
          <a:bodyPr/>
          <a:lstStyle/>
          <a:p>
            <a:r>
              <a:rPr lang="fr-FR"/>
              <a:t>Présentation Iz-e-commerce</a:t>
            </a:r>
            <a:endParaRPr lang="fr-FR" dirty="0"/>
          </a:p>
        </p:txBody>
      </p:sp>
    </p:spTree>
    <p:extLst>
      <p:ext uri="{BB962C8B-B14F-4D97-AF65-F5344CB8AC3E}">
        <p14:creationId xmlns:p14="http://schemas.microsoft.com/office/powerpoint/2010/main" val="3575772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F8013D10-03E9-4BF4-B132-0CB25FE93C2C}"/>
              </a:ext>
            </a:extLst>
          </p:cNvPr>
          <p:cNvSpPr/>
          <p:nvPr/>
        </p:nvSpPr>
        <p:spPr>
          <a:xfrm>
            <a:off x="4362524" y="3770468"/>
            <a:ext cx="4087755" cy="2245931"/>
          </a:xfrm>
          <a:prstGeom prst="roundRect">
            <a:avLst>
              <a:gd name="adj" fmla="val 1168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Rectangle à coins arrondis 15"/>
          <p:cNvSpPr/>
          <p:nvPr/>
        </p:nvSpPr>
        <p:spPr>
          <a:xfrm>
            <a:off x="760166" y="2343307"/>
            <a:ext cx="2701116" cy="515165"/>
          </a:xfrm>
          <a:prstGeom prst="roundRect">
            <a:avLst>
              <a:gd name="adj" fmla="val 50000"/>
            </a:avLst>
          </a:prstGeom>
          <a:solidFill>
            <a:schemeClr val="bg1">
              <a:lumMod val="95000"/>
            </a:schemeClr>
          </a:solidFill>
          <a:ln w="25400" cap="flat" cmpd="sng" algn="ctr">
            <a:noFill/>
            <a:prstDash val="solid"/>
          </a:ln>
          <a:effectLst/>
        </p:spPr>
        <p:txBody>
          <a:bodyPr rtlCol="0" anchor="ctr"/>
          <a:lstStyle/>
          <a:p>
            <a:pPr algn="ctr" defTabSz="1219170">
              <a:defRPr/>
            </a:pPr>
            <a:r>
              <a:rPr lang="fr-FR" sz="1867" kern="0">
                <a:solidFill>
                  <a:srgbClr val="102765"/>
                </a:solidFill>
                <a:latin typeface="Arial" panose="020B0604020202020204" pitchFamily="34" charset="0"/>
                <a:cs typeface="Arial" panose="020B0604020202020204" pitchFamily="34" charset="0"/>
                <a:sym typeface="Arial"/>
              </a:rPr>
              <a:t>commerçant</a:t>
            </a:r>
          </a:p>
        </p:txBody>
      </p:sp>
      <p:sp>
        <p:nvSpPr>
          <p:cNvPr id="3" name="Espace réservé du texte 2"/>
          <p:cNvSpPr>
            <a:spLocks noGrp="1"/>
          </p:cNvSpPr>
          <p:nvPr>
            <p:ph type="body" sz="quarter" idx="12"/>
          </p:nvPr>
        </p:nvSpPr>
        <p:spPr>
          <a:xfrm>
            <a:off x="1070558" y="905606"/>
            <a:ext cx="10272131" cy="384043"/>
          </a:xfrm>
        </p:spPr>
        <p:txBody>
          <a:bodyPr/>
          <a:lstStyle/>
          <a:p>
            <a:r>
              <a:rPr lang="fr-FR" dirty="0">
                <a:solidFill>
                  <a:schemeClr val="tx1"/>
                </a:solidFill>
              </a:rPr>
              <a:t>Le commerçant signe son contrat avec </a:t>
            </a:r>
            <a:r>
              <a:rPr lang="fr-FR" dirty="0" err="1">
                <a:solidFill>
                  <a:schemeClr val="tx1"/>
                </a:solidFill>
              </a:rPr>
              <a:t>Regicom</a:t>
            </a:r>
            <a:endParaRPr lang="fr-FR" dirty="0">
              <a:solidFill>
                <a:schemeClr val="tx1"/>
              </a:solidFill>
            </a:endParaRPr>
          </a:p>
          <a:p>
            <a:endParaRPr lang="fr-FR" dirty="0"/>
          </a:p>
        </p:txBody>
      </p:sp>
      <p:sp>
        <p:nvSpPr>
          <p:cNvPr id="2" name="Titre 1"/>
          <p:cNvSpPr>
            <a:spLocks noGrp="1"/>
          </p:cNvSpPr>
          <p:nvPr>
            <p:ph type="title"/>
          </p:nvPr>
        </p:nvSpPr>
        <p:spPr>
          <a:xfrm>
            <a:off x="1069548" y="435524"/>
            <a:ext cx="10273141" cy="449816"/>
          </a:xfrm>
        </p:spPr>
        <p:txBody>
          <a:bodyPr/>
          <a:lstStyle/>
          <a:p>
            <a:r>
              <a:rPr lang="fr-FR" dirty="0"/>
              <a:t>Schéma contractuel</a:t>
            </a:r>
          </a:p>
        </p:txBody>
      </p:sp>
      <p:pic>
        <p:nvPicPr>
          <p:cNvPr id="12" name="Image 11" descr="Commerce Icons - 34,627 free vector icons"/>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75770" y="1636283"/>
            <a:ext cx="862519" cy="747516"/>
          </a:xfrm>
          <a:prstGeom prst="rect">
            <a:avLst/>
          </a:prstGeom>
        </p:spPr>
      </p:pic>
      <p:sp>
        <p:nvSpPr>
          <p:cNvPr id="17" name="Double flèche horizontale 16"/>
          <p:cNvSpPr/>
          <p:nvPr/>
        </p:nvSpPr>
        <p:spPr>
          <a:xfrm>
            <a:off x="3492277" y="2404769"/>
            <a:ext cx="5093779" cy="431260"/>
          </a:xfrm>
          <a:prstGeom prst="leftRightArrow">
            <a:avLst/>
          </a:prstGeom>
          <a:solidFill>
            <a:schemeClr val="accent1"/>
          </a:solidFill>
          <a:ln w="25400" cap="flat" cmpd="sng" algn="ctr">
            <a:noFill/>
            <a:prstDash val="solid"/>
          </a:ln>
          <a:effectLst/>
        </p:spPr>
        <p:txBody>
          <a:bodyPr rtlCol="0" anchor="ctr"/>
          <a:lstStyle/>
          <a:p>
            <a:pPr algn="ctr" defTabSz="1219170">
              <a:defRPr/>
            </a:pPr>
            <a:endParaRPr lang="fr-FR" sz="2400" kern="0">
              <a:solidFill>
                <a:srgbClr val="FFFFFF"/>
              </a:solidFill>
              <a:latin typeface="Arial"/>
              <a:cs typeface="Arial"/>
              <a:sym typeface="Arial"/>
            </a:endParaRPr>
          </a:p>
        </p:txBody>
      </p:sp>
      <p:sp>
        <p:nvSpPr>
          <p:cNvPr id="19" name="Ellipse 18">
            <a:extLst>
              <a:ext uri="{FF2B5EF4-FFF2-40B4-BE49-F238E27FC236}">
                <a16:creationId xmlns:a16="http://schemas.microsoft.com/office/drawing/2014/main" id="{BB1EDBD5-F664-4142-AFBF-1ABE8AEDE8BF}"/>
              </a:ext>
            </a:extLst>
          </p:cNvPr>
          <p:cNvSpPr/>
          <p:nvPr/>
        </p:nvSpPr>
        <p:spPr>
          <a:xfrm>
            <a:off x="4567208" y="4463277"/>
            <a:ext cx="463685" cy="4672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67" b="1">
                <a:latin typeface="Arial" panose="020B0604020202020204" pitchFamily="34" charset="0"/>
                <a:cs typeface="Arial" panose="020B0604020202020204" pitchFamily="34" charset="0"/>
              </a:rPr>
              <a:t>1</a:t>
            </a:r>
          </a:p>
        </p:txBody>
      </p:sp>
      <p:sp>
        <p:nvSpPr>
          <p:cNvPr id="20" name="Rectangle 19">
            <a:extLst>
              <a:ext uri="{FF2B5EF4-FFF2-40B4-BE49-F238E27FC236}">
                <a16:creationId xmlns:a16="http://schemas.microsoft.com/office/drawing/2014/main" id="{E625C3C7-1FC6-4C27-85E4-9A1AFBA09370}"/>
              </a:ext>
            </a:extLst>
          </p:cNvPr>
          <p:cNvSpPr/>
          <p:nvPr/>
        </p:nvSpPr>
        <p:spPr>
          <a:xfrm>
            <a:off x="5081982" y="4384910"/>
            <a:ext cx="2940165" cy="830997"/>
          </a:xfrm>
          <a:prstGeom prst="rect">
            <a:avLst/>
          </a:prstGeom>
        </p:spPr>
        <p:txBody>
          <a:bodyPr wrap="square">
            <a:spAutoFit/>
          </a:bodyPr>
          <a:lstStyle/>
          <a:p>
            <a:pPr defTabSz="695092" hangingPunct="0"/>
            <a:r>
              <a:rPr lang="fr-FR" sz="1600" kern="0" dirty="0">
                <a:solidFill>
                  <a:srgbClr val="102765"/>
                </a:solidFill>
                <a:latin typeface="Arial" panose="020B0604020202020204" pitchFamily="34" charset="0"/>
                <a:ea typeface="Open Sans" panose="020B0606030504020204" pitchFamily="34" charset="0"/>
                <a:cs typeface="Arial" panose="020B0604020202020204" pitchFamily="34" charset="0"/>
              </a:rPr>
              <a:t>Choix de l’offre et de la tarification avec le conseiller </a:t>
            </a:r>
            <a:r>
              <a:rPr lang="fr-FR" sz="1600" kern="0" dirty="0" err="1">
                <a:solidFill>
                  <a:srgbClr val="102765"/>
                </a:solidFill>
                <a:latin typeface="Arial" panose="020B0604020202020204" pitchFamily="34" charset="0"/>
                <a:ea typeface="Open Sans" panose="020B0606030504020204" pitchFamily="34" charset="0"/>
                <a:cs typeface="Arial" panose="020B0604020202020204" pitchFamily="34" charset="0"/>
              </a:rPr>
              <a:t>Regicom</a:t>
            </a:r>
            <a:endParaRPr lang="fr-FR" sz="1600" kern="0" dirty="0">
              <a:solidFill>
                <a:srgbClr val="102765"/>
              </a:solidFill>
              <a:latin typeface="Arial" panose="020B0604020202020204" pitchFamily="34" charset="0"/>
              <a:ea typeface="Open Sans" panose="020B0606030504020204" pitchFamily="34" charset="0"/>
              <a:cs typeface="Arial" panose="020B0604020202020204" pitchFamily="34" charset="0"/>
            </a:endParaRPr>
          </a:p>
        </p:txBody>
      </p:sp>
      <p:sp>
        <p:nvSpPr>
          <p:cNvPr id="23" name="Ellipse 22">
            <a:extLst>
              <a:ext uri="{FF2B5EF4-FFF2-40B4-BE49-F238E27FC236}">
                <a16:creationId xmlns:a16="http://schemas.microsoft.com/office/drawing/2014/main" id="{CB3274A4-DC8D-4BB0-866A-A7D5B70CE690}"/>
              </a:ext>
            </a:extLst>
          </p:cNvPr>
          <p:cNvSpPr/>
          <p:nvPr/>
        </p:nvSpPr>
        <p:spPr>
          <a:xfrm>
            <a:off x="4578803" y="5326049"/>
            <a:ext cx="463685" cy="4672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67" b="1" dirty="0">
                <a:latin typeface="Arial" panose="020B0604020202020204" pitchFamily="34" charset="0"/>
                <a:cs typeface="Arial" panose="020B0604020202020204" pitchFamily="34" charset="0"/>
              </a:rPr>
              <a:t>2</a:t>
            </a:r>
          </a:p>
        </p:txBody>
      </p:sp>
      <p:sp>
        <p:nvSpPr>
          <p:cNvPr id="24" name="Rectangle 23">
            <a:extLst>
              <a:ext uri="{FF2B5EF4-FFF2-40B4-BE49-F238E27FC236}">
                <a16:creationId xmlns:a16="http://schemas.microsoft.com/office/drawing/2014/main" id="{E91012F2-C89B-4B29-A12A-DF501A4FD8AA}"/>
              </a:ext>
            </a:extLst>
          </p:cNvPr>
          <p:cNvSpPr/>
          <p:nvPr/>
        </p:nvSpPr>
        <p:spPr>
          <a:xfrm>
            <a:off x="5081982" y="5400846"/>
            <a:ext cx="3387053" cy="584775"/>
          </a:xfrm>
          <a:prstGeom prst="rect">
            <a:avLst/>
          </a:prstGeom>
        </p:spPr>
        <p:txBody>
          <a:bodyPr wrap="square">
            <a:spAutoFit/>
          </a:bodyPr>
          <a:lstStyle/>
          <a:p>
            <a:pPr defTabSz="695092" hangingPunct="0"/>
            <a:r>
              <a:rPr lang="fr-FR" sz="1600" kern="0" dirty="0">
                <a:solidFill>
                  <a:srgbClr val="102765"/>
                </a:solidFill>
                <a:latin typeface="Arial" panose="020B0604020202020204" pitchFamily="34" charset="0"/>
                <a:ea typeface="Open Sans" panose="020B0606030504020204" pitchFamily="34" charset="0"/>
                <a:cs typeface="Arial" panose="020B0604020202020204" pitchFamily="34" charset="0"/>
              </a:rPr>
              <a:t>Signature du contrat en ligne</a:t>
            </a:r>
            <a:br>
              <a:rPr lang="fr-FR" sz="1600" kern="0" dirty="0">
                <a:solidFill>
                  <a:srgbClr val="102765"/>
                </a:solidFill>
                <a:latin typeface="Arial" panose="020B0604020202020204" pitchFamily="34" charset="0"/>
                <a:ea typeface="Open Sans" panose="020B0606030504020204" pitchFamily="34" charset="0"/>
                <a:cs typeface="Arial" panose="020B0604020202020204" pitchFamily="34" charset="0"/>
              </a:rPr>
            </a:br>
            <a:endParaRPr lang="fr-FR" sz="1600" kern="0" dirty="0">
              <a:solidFill>
                <a:srgbClr val="102765"/>
              </a:solidFill>
              <a:latin typeface="Arial" panose="020B0604020202020204" pitchFamily="34" charset="0"/>
              <a:ea typeface="Open Sans" panose="020B0606030504020204" pitchFamily="34" charset="0"/>
              <a:cs typeface="Arial" panose="020B0604020202020204" pitchFamily="34" charset="0"/>
            </a:endParaRPr>
          </a:p>
        </p:txBody>
      </p:sp>
      <p:sp>
        <p:nvSpPr>
          <p:cNvPr id="25" name="Espace réservé du texte 2">
            <a:extLst>
              <a:ext uri="{FF2B5EF4-FFF2-40B4-BE49-F238E27FC236}">
                <a16:creationId xmlns:a16="http://schemas.microsoft.com/office/drawing/2014/main" id="{5C31B45D-0849-47C3-A392-BCA58E79BCCD}"/>
              </a:ext>
            </a:extLst>
          </p:cNvPr>
          <p:cNvSpPr txBox="1">
            <a:spLocks/>
          </p:cNvSpPr>
          <p:nvPr/>
        </p:nvSpPr>
        <p:spPr>
          <a:xfrm>
            <a:off x="3061804" y="1693960"/>
            <a:ext cx="6980520" cy="7150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rgbClr val="102765"/>
                </a:solidFill>
              </a:rPr>
              <a:t>Contractualisation entre le commerçant et </a:t>
            </a:r>
            <a:r>
              <a:rPr lang="fr-FR" b="0" dirty="0" err="1">
                <a:solidFill>
                  <a:srgbClr val="102765"/>
                </a:solidFill>
              </a:rPr>
              <a:t>Regicom</a:t>
            </a:r>
            <a:endParaRPr lang="fr-FR" b="0" dirty="0">
              <a:solidFill>
                <a:srgbClr val="102765"/>
              </a:solidFill>
            </a:endParaRPr>
          </a:p>
        </p:txBody>
      </p:sp>
      <p:pic>
        <p:nvPicPr>
          <p:cNvPr id="1030" name="Picture 6" descr="Signature D&amp;#39;un Contrat En Ligne Poignée De Main D&amp;#39;affaires Pour L&amp;#39;affaire  Et Le Concept De Travail D&amp;#39;équipe La Coopération Intern Illustration de  Vecteur - Illustration du convenu, mains: 126248480">
            <a:extLst>
              <a:ext uri="{FF2B5EF4-FFF2-40B4-BE49-F238E27FC236}">
                <a16:creationId xmlns:a16="http://schemas.microsoft.com/office/drawing/2014/main" id="{C2929769-89F6-4260-98CF-1615A0BC08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5009" y="2070649"/>
            <a:ext cx="870499" cy="8128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Connecteur droit 6">
            <a:extLst>
              <a:ext uri="{FF2B5EF4-FFF2-40B4-BE49-F238E27FC236}">
                <a16:creationId xmlns:a16="http://schemas.microsoft.com/office/drawing/2014/main" id="{AB8027FA-4A47-40BB-9E81-B0DA051C05B8}"/>
              </a:ext>
            </a:extLst>
          </p:cNvPr>
          <p:cNvCxnSpPr/>
          <p:nvPr/>
        </p:nvCxnSpPr>
        <p:spPr>
          <a:xfrm>
            <a:off x="4525880" y="4059773"/>
            <a:ext cx="1984856"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Espace réservé du texte 2">
            <a:extLst>
              <a:ext uri="{FF2B5EF4-FFF2-40B4-BE49-F238E27FC236}">
                <a16:creationId xmlns:a16="http://schemas.microsoft.com/office/drawing/2014/main" id="{21AB4C9E-4E2E-4D3C-B9C3-1B0A69B27820}"/>
              </a:ext>
            </a:extLst>
          </p:cNvPr>
          <p:cNvSpPr txBox="1">
            <a:spLocks/>
          </p:cNvSpPr>
          <p:nvPr/>
        </p:nvSpPr>
        <p:spPr>
          <a:xfrm>
            <a:off x="4537973" y="3839108"/>
            <a:ext cx="1355007" cy="384043"/>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0" i="0" kern="1200" baseline="0">
                <a:solidFill>
                  <a:schemeClr val="accent1"/>
                </a:solidFill>
                <a:latin typeface="Geomanist Light" panose="02000503000000020004"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i="0" kern="1200">
                <a:solidFill>
                  <a:schemeClr val="bg1"/>
                </a:solidFill>
                <a:latin typeface="Geomanist Regular" panose="02000503000000020004" pitchFamily="2" charset="77"/>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i="0" kern="1200">
                <a:solidFill>
                  <a:schemeClr val="bg1"/>
                </a:solidFill>
                <a:latin typeface="Geomanist Regular" panose="02000503000000020004" pitchFamily="2" charset="77"/>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i="0" kern="1200">
                <a:solidFill>
                  <a:schemeClr val="bg1"/>
                </a:solidFill>
                <a:latin typeface="Geomanist Regular" panose="02000503000000020004" pitchFamily="2" charset="77"/>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67">
                <a:latin typeface="Arial" panose="020B0604020202020204" pitchFamily="34" charset="0"/>
              </a:rPr>
              <a:t>Les étapes</a:t>
            </a:r>
          </a:p>
          <a:p>
            <a:endParaRPr lang="fr-FR" sz="1467">
              <a:latin typeface="Arial" panose="020B0604020202020204" pitchFamily="34" charset="0"/>
            </a:endParaRPr>
          </a:p>
        </p:txBody>
      </p:sp>
      <p:pic>
        <p:nvPicPr>
          <p:cNvPr id="29" name="Image 28">
            <a:extLst>
              <a:ext uri="{FF2B5EF4-FFF2-40B4-BE49-F238E27FC236}">
                <a16:creationId xmlns:a16="http://schemas.microsoft.com/office/drawing/2014/main" id="{E7C6D811-9889-4B48-A94B-08E8860F9969}"/>
              </a:ext>
            </a:extLst>
          </p:cNvPr>
          <p:cNvPicPr>
            <a:picLocks noChangeAspect="1"/>
          </p:cNvPicPr>
          <p:nvPr/>
        </p:nvPicPr>
        <p:blipFill>
          <a:blip r:embed="rId4"/>
          <a:stretch>
            <a:fillRect/>
          </a:stretch>
        </p:blipFill>
        <p:spPr>
          <a:xfrm>
            <a:off x="8866189" y="2213539"/>
            <a:ext cx="2476500" cy="774700"/>
          </a:xfrm>
          <a:prstGeom prst="rect">
            <a:avLst/>
          </a:prstGeom>
        </p:spPr>
      </p:pic>
      <p:pic>
        <p:nvPicPr>
          <p:cNvPr id="21" name="Picture 10" descr="Caisse d&amp;#39;épargne (banque) — Wikipédia">
            <a:extLst>
              <a:ext uri="{FF2B5EF4-FFF2-40B4-BE49-F238E27FC236}">
                <a16:creationId xmlns:a16="http://schemas.microsoft.com/office/drawing/2014/main" id="{EAE9F300-31D5-4FCF-89E7-95816FE5BD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9743" y="1764105"/>
            <a:ext cx="1536685" cy="503023"/>
          </a:xfrm>
          <a:prstGeom prst="rect">
            <a:avLst/>
          </a:prstGeom>
          <a:noFill/>
          <a:extLst>
            <a:ext uri="{909E8E84-426E-40DD-AFC4-6F175D3DCCD1}">
              <a14:hiddenFill xmlns:a14="http://schemas.microsoft.com/office/drawing/2010/main">
                <a:solidFill>
                  <a:srgbClr val="FFFFFF"/>
                </a:solidFill>
              </a14:hiddenFill>
            </a:ext>
          </a:extLst>
        </p:spPr>
      </p:pic>
      <p:sp>
        <p:nvSpPr>
          <p:cNvPr id="18" name="Espace réservé du pied de page 4">
            <a:extLst>
              <a:ext uri="{FF2B5EF4-FFF2-40B4-BE49-F238E27FC236}">
                <a16:creationId xmlns:a16="http://schemas.microsoft.com/office/drawing/2014/main" id="{AA310358-1797-4131-80E5-CB22416A18DD}"/>
              </a:ext>
            </a:extLst>
          </p:cNvPr>
          <p:cNvSpPr txBox="1">
            <a:spLocks/>
          </p:cNvSpPr>
          <p:nvPr/>
        </p:nvSpPr>
        <p:spPr>
          <a:xfrm>
            <a:off x="632384" y="6468977"/>
            <a:ext cx="3600000"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a:t>Présentation Iz-e-commerce</a:t>
            </a:r>
            <a:endParaRPr lang="fr-FR" sz="950" dirty="0"/>
          </a:p>
        </p:txBody>
      </p:sp>
    </p:spTree>
    <p:extLst>
      <p:ext uri="{BB962C8B-B14F-4D97-AF65-F5344CB8AC3E}">
        <p14:creationId xmlns:p14="http://schemas.microsoft.com/office/powerpoint/2010/main" val="25809342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EB159A-070A-4668-BBC1-287972667BEB}"/>
              </a:ext>
            </a:extLst>
          </p:cNvPr>
          <p:cNvSpPr>
            <a:spLocks noGrp="1"/>
          </p:cNvSpPr>
          <p:nvPr>
            <p:ph type="title"/>
          </p:nvPr>
        </p:nvSpPr>
        <p:spPr/>
        <p:txBody>
          <a:bodyPr/>
          <a:lstStyle/>
          <a:p>
            <a:r>
              <a:rPr lang="fr-FR"/>
              <a:t>06</a:t>
            </a:r>
            <a:endParaRPr lang="fr-FR" dirty="0"/>
          </a:p>
        </p:txBody>
      </p:sp>
      <p:sp>
        <p:nvSpPr>
          <p:cNvPr id="3" name="Espace réservé du texte 2">
            <a:extLst>
              <a:ext uri="{FF2B5EF4-FFF2-40B4-BE49-F238E27FC236}">
                <a16:creationId xmlns:a16="http://schemas.microsoft.com/office/drawing/2014/main" id="{A51716BC-A65F-4A6B-AF06-709742B8B295}"/>
              </a:ext>
            </a:extLst>
          </p:cNvPr>
          <p:cNvSpPr>
            <a:spLocks noGrp="1"/>
          </p:cNvSpPr>
          <p:nvPr>
            <p:ph type="body" idx="1"/>
          </p:nvPr>
        </p:nvSpPr>
        <p:spPr>
          <a:xfrm>
            <a:off x="1083785" y="3269296"/>
            <a:ext cx="9889015" cy="2160000"/>
          </a:xfrm>
        </p:spPr>
        <p:txBody>
          <a:bodyPr/>
          <a:lstStyle/>
          <a:p>
            <a:r>
              <a:rPr lang="fr-FR" dirty="0"/>
              <a:t>ANNEXES</a:t>
            </a:r>
          </a:p>
        </p:txBody>
      </p:sp>
      <p:sp>
        <p:nvSpPr>
          <p:cNvPr id="5" name="Espace réservé du pied de page 4">
            <a:extLst>
              <a:ext uri="{FF2B5EF4-FFF2-40B4-BE49-F238E27FC236}">
                <a16:creationId xmlns:a16="http://schemas.microsoft.com/office/drawing/2014/main" id="{76AAF8A4-1634-46C8-B555-739D8112D4C4}"/>
              </a:ext>
            </a:extLst>
          </p:cNvPr>
          <p:cNvSpPr>
            <a:spLocks noGrp="1"/>
          </p:cNvSpPr>
          <p:nvPr>
            <p:ph type="ftr" sz="quarter" idx="11"/>
          </p:nvPr>
        </p:nvSpPr>
        <p:spPr/>
        <p:txBody>
          <a:bodyPr/>
          <a:lstStyle/>
          <a:p>
            <a:r>
              <a:rPr lang="fr-FR"/>
              <a:t>Présentation Iz-e-commerce</a:t>
            </a:r>
            <a:endParaRPr lang="fr-FR" dirty="0"/>
          </a:p>
        </p:txBody>
      </p:sp>
    </p:spTree>
    <p:extLst>
      <p:ext uri="{BB962C8B-B14F-4D97-AF65-F5344CB8AC3E}">
        <p14:creationId xmlns:p14="http://schemas.microsoft.com/office/powerpoint/2010/main" val="517506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6EDB4A-532F-4297-81C5-5F92FFB8F617}"/>
              </a:ext>
            </a:extLst>
          </p:cNvPr>
          <p:cNvSpPr>
            <a:spLocks noGrp="1"/>
          </p:cNvSpPr>
          <p:nvPr>
            <p:ph type="title"/>
          </p:nvPr>
        </p:nvSpPr>
        <p:spPr>
          <a:xfrm>
            <a:off x="1199457" y="429799"/>
            <a:ext cx="10273141" cy="449816"/>
          </a:xfrm>
        </p:spPr>
        <p:txBody>
          <a:bodyPr/>
          <a:lstStyle/>
          <a:p>
            <a:r>
              <a:rPr lang="fr-FR"/>
              <a:t>Vos contacts en region </a:t>
            </a:r>
            <a:endParaRPr lang="fr-FR" dirty="0"/>
          </a:p>
        </p:txBody>
      </p:sp>
      <p:sp>
        <p:nvSpPr>
          <p:cNvPr id="8" name="Espace réservé du pied de page 4">
            <a:extLst>
              <a:ext uri="{FF2B5EF4-FFF2-40B4-BE49-F238E27FC236}">
                <a16:creationId xmlns:a16="http://schemas.microsoft.com/office/drawing/2014/main" id="{0A2395D3-0E28-4819-BF21-89A51F94613A}"/>
              </a:ext>
            </a:extLst>
          </p:cNvPr>
          <p:cNvSpPr txBox="1">
            <a:spLocks/>
          </p:cNvSpPr>
          <p:nvPr/>
        </p:nvSpPr>
        <p:spPr>
          <a:xfrm>
            <a:off x="632384" y="6468977"/>
            <a:ext cx="3600000"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a:t>Présentation Iz-e-commerce</a:t>
            </a:r>
            <a:endParaRPr lang="fr-FR" sz="950" dirty="0"/>
          </a:p>
        </p:txBody>
      </p:sp>
      <p:sp>
        <p:nvSpPr>
          <p:cNvPr id="10" name="Espace réservé du contenu 3">
            <a:extLst>
              <a:ext uri="{FF2B5EF4-FFF2-40B4-BE49-F238E27FC236}">
                <a16:creationId xmlns:a16="http://schemas.microsoft.com/office/drawing/2014/main" id="{D2591323-35FD-42E8-870C-6E11BAB2AAC4}"/>
              </a:ext>
            </a:extLst>
          </p:cNvPr>
          <p:cNvSpPr txBox="1">
            <a:spLocks/>
          </p:cNvSpPr>
          <p:nvPr/>
        </p:nvSpPr>
        <p:spPr>
          <a:xfrm>
            <a:off x="672598" y="963553"/>
            <a:ext cx="10905113" cy="2781795"/>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panose="05000000000000000000" pitchFamily="2" charset="2"/>
              <a:buChar char="q"/>
            </a:pPr>
            <a:r>
              <a:rPr lang="fr-FR">
                <a:latin typeface="Arial" panose="020B0604020202020204" pitchFamily="34" charset="0"/>
                <a:cs typeface="Arial" panose="020B0604020202020204" pitchFamily="34" charset="0"/>
              </a:rPr>
              <a:t>Vous trouverez ci-dessous l’ensemble des coordonnées de vos correspondants locaux :</a:t>
            </a:r>
          </a:p>
          <a:p>
            <a:pPr marL="0" indent="0">
              <a:buNone/>
            </a:pPr>
            <a:endParaRPr lang="fr-FR" sz="2000" b="1">
              <a:latin typeface="Arial" panose="020B0604020202020204" pitchFamily="34" charset="0"/>
              <a:cs typeface="Arial" panose="020B0604020202020204" pitchFamily="34" charset="0"/>
            </a:endParaRPr>
          </a:p>
          <a:p>
            <a:pPr>
              <a:buClrTx/>
              <a:buFont typeface="Wingdings" panose="05000000000000000000" pitchFamily="2" charset="2"/>
              <a:buChar char="§"/>
            </a:pPr>
            <a:r>
              <a:rPr lang="fr-FR" b="1"/>
              <a:t>Bas-Rhin : </a:t>
            </a:r>
            <a:r>
              <a:rPr lang="fr-FR"/>
              <a:t>Mickael Boissenin 0672867313 </a:t>
            </a:r>
            <a:r>
              <a:rPr lang="fr-FR" u="sng">
                <a:hlinkClick r:id="rId3"/>
              </a:rPr>
              <a:t>mickael.boissenin@regicom.fr</a:t>
            </a:r>
            <a:r>
              <a:rPr lang="fr-FR"/>
              <a:t> </a:t>
            </a:r>
          </a:p>
          <a:p>
            <a:pPr>
              <a:buClrTx/>
              <a:buFont typeface="Wingdings" panose="05000000000000000000" pitchFamily="2" charset="2"/>
              <a:buChar char="§"/>
            </a:pPr>
            <a:r>
              <a:rPr lang="fr-FR" b="1"/>
              <a:t>Haut Rhin :</a:t>
            </a:r>
            <a:r>
              <a:rPr lang="fr-FR"/>
              <a:t>  Mickael Boissenin 0672867313 </a:t>
            </a:r>
            <a:r>
              <a:rPr lang="fr-FR" u="sng">
                <a:hlinkClick r:id="rId3"/>
              </a:rPr>
              <a:t>mickael.boissenin@regicom.fr</a:t>
            </a:r>
            <a:r>
              <a:rPr lang="fr-FR"/>
              <a:t> (Colmar) - Cynthia Wiedemann 0668548673 </a:t>
            </a:r>
            <a:r>
              <a:rPr lang="fr-FR" u="sng">
                <a:hlinkClick r:id="rId4"/>
              </a:rPr>
              <a:t>cynthia.wiedemann@regicom.fr</a:t>
            </a:r>
            <a:r>
              <a:rPr lang="fr-FR"/>
              <a:t> </a:t>
            </a:r>
          </a:p>
          <a:p>
            <a:pPr>
              <a:buClrTx/>
              <a:buFont typeface="Wingdings" panose="05000000000000000000" pitchFamily="2" charset="2"/>
              <a:buChar char="§"/>
            </a:pPr>
            <a:r>
              <a:rPr lang="fr-FR" b="1"/>
              <a:t>Moselle : </a:t>
            </a:r>
            <a:r>
              <a:rPr lang="fr-FR"/>
              <a:t>Mickael Noel 0672877058 </a:t>
            </a:r>
            <a:r>
              <a:rPr lang="fr-FR" u="sng">
                <a:hlinkClick r:id="rId5"/>
              </a:rPr>
              <a:t>mickael.noel@regicom.fr</a:t>
            </a:r>
            <a:r>
              <a:rPr lang="fr-FR"/>
              <a:t> </a:t>
            </a:r>
          </a:p>
          <a:p>
            <a:pPr>
              <a:buClrTx/>
              <a:buFont typeface="Wingdings" panose="05000000000000000000" pitchFamily="2" charset="2"/>
              <a:buChar char="§"/>
            </a:pPr>
            <a:r>
              <a:rPr lang="fr-FR" b="1"/>
              <a:t>Meurthe et Moselle : </a:t>
            </a:r>
            <a:r>
              <a:rPr lang="fr-FR"/>
              <a:t>Renaud Martin 0672867944 </a:t>
            </a:r>
            <a:r>
              <a:rPr lang="fr-FR" u="sng">
                <a:hlinkClick r:id="rId6"/>
              </a:rPr>
              <a:t>renaud.martin@regicom.fr</a:t>
            </a:r>
            <a:r>
              <a:rPr lang="fr-FR"/>
              <a:t> </a:t>
            </a:r>
          </a:p>
          <a:p>
            <a:pPr>
              <a:buClrTx/>
              <a:buFont typeface="Wingdings" panose="05000000000000000000" pitchFamily="2" charset="2"/>
              <a:buChar char="§"/>
            </a:pPr>
            <a:r>
              <a:rPr lang="fr-FR" b="1"/>
              <a:t>Meuse : </a:t>
            </a:r>
            <a:r>
              <a:rPr lang="fr-FR"/>
              <a:t>Mickael Noel 0672877058 </a:t>
            </a:r>
            <a:r>
              <a:rPr lang="fr-FR" u="sng">
                <a:hlinkClick r:id="rId5"/>
              </a:rPr>
              <a:t>mickael.noel@regicom.fr</a:t>
            </a:r>
            <a:r>
              <a:rPr lang="fr-FR"/>
              <a:t>( secteur verdun) - Renaud Martin 0672867944 </a:t>
            </a:r>
            <a:r>
              <a:rPr lang="fr-FR" u="sng">
                <a:hlinkClick r:id="rId6"/>
              </a:rPr>
              <a:t>renaud.martin@regicom.fr</a:t>
            </a:r>
            <a:r>
              <a:rPr lang="fr-FR"/>
              <a:t> ( secteur Commercy)  </a:t>
            </a:r>
          </a:p>
          <a:p>
            <a:pPr>
              <a:buClrTx/>
              <a:buFont typeface="Wingdings" panose="05000000000000000000" pitchFamily="2" charset="2"/>
              <a:buChar char="§"/>
            </a:pPr>
            <a:r>
              <a:rPr lang="fr-FR" b="1"/>
              <a:t>Vosges : </a:t>
            </a:r>
            <a:r>
              <a:rPr lang="fr-FR"/>
              <a:t>Guillaume Valsecchi 0680989355 </a:t>
            </a:r>
            <a:r>
              <a:rPr lang="fr-FR" u="sng">
                <a:hlinkClick r:id="rId7"/>
              </a:rPr>
              <a:t>guillaume.valsecchi@regicom.fr</a:t>
            </a:r>
            <a:r>
              <a:rPr lang="fr-FR"/>
              <a:t> ( secteur Epinal et plaine) - Frédéric Baert  0672868794 </a:t>
            </a:r>
            <a:r>
              <a:rPr lang="fr-FR" u="sng">
                <a:hlinkClick r:id="rId8"/>
              </a:rPr>
              <a:t>frederic.baert@Regicom.fr</a:t>
            </a:r>
            <a:r>
              <a:rPr lang="fr-FR"/>
              <a:t> ( secteur Remiremont, Saint dié et hautes Vosges) </a:t>
            </a:r>
          </a:p>
          <a:p>
            <a:pPr>
              <a:buClrTx/>
              <a:buFont typeface="Wingdings" panose="05000000000000000000" pitchFamily="2" charset="2"/>
              <a:buChar char="§"/>
            </a:pPr>
            <a:r>
              <a:rPr lang="fr-FR" b="1"/>
              <a:t>Aube : </a:t>
            </a:r>
            <a:r>
              <a:rPr lang="fr-FR"/>
              <a:t>Sergio Teixeira 0672872681 </a:t>
            </a:r>
            <a:r>
              <a:rPr lang="fr-FR">
                <a:hlinkClick r:id="rId9"/>
              </a:rPr>
              <a:t>sergio.teixeira@regicom.fr</a:t>
            </a:r>
            <a:r>
              <a:rPr lang="fr-FR"/>
              <a:t> </a:t>
            </a:r>
          </a:p>
          <a:p>
            <a:pPr>
              <a:buClrTx/>
              <a:buFont typeface="Wingdings" panose="05000000000000000000" pitchFamily="2" charset="2"/>
              <a:buChar char="§"/>
            </a:pPr>
            <a:r>
              <a:rPr lang="fr-FR" b="1"/>
              <a:t>Haute marne : </a:t>
            </a:r>
            <a:r>
              <a:rPr lang="fr-FR"/>
              <a:t>Renaud Martin 0672867944 </a:t>
            </a:r>
            <a:r>
              <a:rPr lang="fr-FR" u="sng">
                <a:hlinkClick r:id="rId6"/>
              </a:rPr>
              <a:t>renaud.martin@regicom.fr</a:t>
            </a:r>
            <a:r>
              <a:rPr lang="fr-FR"/>
              <a:t>( secteur saint Dizier) - Guillaume Valsecchi 0680989355 </a:t>
            </a:r>
            <a:r>
              <a:rPr lang="fr-FR" u="sng">
                <a:hlinkClick r:id="rId7"/>
              </a:rPr>
              <a:t>guillaume.valsecchi@regicom.fr</a:t>
            </a:r>
            <a:r>
              <a:rPr lang="fr-FR"/>
              <a:t> ( secteur Chaumont) - Corinne Buggio 0620375795(secteur Langres) </a:t>
            </a:r>
          </a:p>
          <a:p>
            <a:pPr>
              <a:buClrTx/>
              <a:buFont typeface="Wingdings" panose="05000000000000000000" pitchFamily="2" charset="2"/>
              <a:buChar char="§"/>
            </a:pPr>
            <a:r>
              <a:rPr lang="fr-FR" b="1"/>
              <a:t>Ardennes et Marne : </a:t>
            </a:r>
            <a:r>
              <a:rPr lang="fr-FR"/>
              <a:t>Stéphane Drocourt 0672876968 </a:t>
            </a:r>
            <a:r>
              <a:rPr lang="fr-FR">
                <a:hlinkClick r:id="rId10"/>
              </a:rPr>
              <a:t>stephane.droucourt@regicom.fr</a:t>
            </a:r>
            <a:r>
              <a:rPr lang="fr-FR"/>
              <a:t> </a:t>
            </a:r>
          </a:p>
          <a:p>
            <a:pPr>
              <a:buFont typeface="Wingdings" panose="05000000000000000000" pitchFamily="2" charset="2"/>
              <a:buChar char="q"/>
            </a:pPr>
            <a:endParaRPr lang="fr-FR" sz="2000" b="1">
              <a:latin typeface="Arial" panose="020B0604020202020204" pitchFamily="34" charset="0"/>
              <a:cs typeface="Arial" panose="020B0604020202020204" pitchFamily="34" charset="0"/>
            </a:endParaRPr>
          </a:p>
          <a:p>
            <a:pPr marL="0" indent="0" algn="ctr">
              <a:buClrTx/>
              <a:buNone/>
            </a:pPr>
            <a:endParaRPr lang="fr-FR" sz="20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6273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6EDB4A-532F-4297-81C5-5F92FFB8F617}"/>
              </a:ext>
            </a:extLst>
          </p:cNvPr>
          <p:cNvSpPr>
            <a:spLocks noGrp="1"/>
          </p:cNvSpPr>
          <p:nvPr>
            <p:ph type="title"/>
          </p:nvPr>
        </p:nvSpPr>
        <p:spPr>
          <a:xfrm>
            <a:off x="1199457" y="429799"/>
            <a:ext cx="10273141" cy="449816"/>
          </a:xfrm>
        </p:spPr>
        <p:txBody>
          <a:bodyPr/>
          <a:lstStyle/>
          <a:p>
            <a:r>
              <a:rPr lang="fr-FR" dirty="0"/>
              <a:t>Rappel : SON Positionnement dans LA GAMME e-commerce</a:t>
            </a:r>
          </a:p>
        </p:txBody>
      </p:sp>
      <p:sp>
        <p:nvSpPr>
          <p:cNvPr id="3" name="Espace réservé du texte 2">
            <a:extLst>
              <a:ext uri="{FF2B5EF4-FFF2-40B4-BE49-F238E27FC236}">
                <a16:creationId xmlns:a16="http://schemas.microsoft.com/office/drawing/2014/main" id="{DEE07EA6-41F2-44C3-BCBF-4FBAE71C5F58}"/>
              </a:ext>
            </a:extLst>
          </p:cNvPr>
          <p:cNvSpPr>
            <a:spLocks noGrp="1"/>
          </p:cNvSpPr>
          <p:nvPr>
            <p:ph type="body" sz="quarter" idx="12"/>
          </p:nvPr>
        </p:nvSpPr>
        <p:spPr>
          <a:xfrm>
            <a:off x="1305398" y="883923"/>
            <a:ext cx="10272131" cy="384043"/>
          </a:xfrm>
        </p:spPr>
        <p:txBody>
          <a:bodyPr/>
          <a:lstStyle/>
          <a:p>
            <a:r>
              <a:rPr lang="fr-FR" dirty="0">
                <a:solidFill>
                  <a:schemeClr val="tx1"/>
                </a:solidFill>
              </a:rPr>
              <a:t>Au service de nos ambitions sur la captation des flux e-commerce</a:t>
            </a:r>
          </a:p>
        </p:txBody>
      </p:sp>
      <p:pic>
        <p:nvPicPr>
          <p:cNvPr id="5" name="Image 4">
            <a:extLst>
              <a:ext uri="{FF2B5EF4-FFF2-40B4-BE49-F238E27FC236}">
                <a16:creationId xmlns:a16="http://schemas.microsoft.com/office/drawing/2014/main" id="{A5A54E99-64C1-40D6-AA4D-8ED4478937BA}"/>
              </a:ext>
            </a:extLst>
          </p:cNvPr>
          <p:cNvPicPr>
            <a:picLocks noChangeAspect="1"/>
          </p:cNvPicPr>
          <p:nvPr/>
        </p:nvPicPr>
        <p:blipFill>
          <a:blip r:embed="rId3"/>
          <a:stretch>
            <a:fillRect/>
          </a:stretch>
        </p:blipFill>
        <p:spPr>
          <a:xfrm>
            <a:off x="1199457" y="1267966"/>
            <a:ext cx="9766300" cy="4546600"/>
          </a:xfrm>
          <a:prstGeom prst="rect">
            <a:avLst/>
          </a:prstGeom>
        </p:spPr>
      </p:pic>
      <p:sp>
        <p:nvSpPr>
          <p:cNvPr id="6" name="Rectangle : coins arrondis 13">
            <a:extLst>
              <a:ext uri="{FF2B5EF4-FFF2-40B4-BE49-F238E27FC236}">
                <a16:creationId xmlns:a16="http://schemas.microsoft.com/office/drawing/2014/main" id="{C4ED6F0C-BFE3-45DA-A1F2-97D9A9E1C3AC}"/>
              </a:ext>
            </a:extLst>
          </p:cNvPr>
          <p:cNvSpPr/>
          <p:nvPr/>
        </p:nvSpPr>
        <p:spPr>
          <a:xfrm>
            <a:off x="10878132" y="421126"/>
            <a:ext cx="1131851" cy="170575"/>
          </a:xfrm>
          <a:prstGeom prst="roundRect">
            <a:avLst/>
          </a:prstGeom>
          <a:solidFill>
            <a:srgbClr val="CB3964"/>
          </a:solidFill>
          <a:ln w="25400" cap="flat" cmpd="sng" algn="ctr">
            <a:solidFill>
              <a:srgbClr val="CB3964"/>
            </a:solidFill>
            <a:prstDash val="solid"/>
          </a:ln>
          <a:effectLst/>
        </p:spPr>
        <p:txBody>
          <a:bodyPr rtlCol="0" anchor="ctr"/>
          <a:lstStyle/>
          <a:p>
            <a:pPr algn="ctr" defTabSz="1028736">
              <a:defRPr/>
            </a:pPr>
            <a:r>
              <a:rPr lang="fr-FR" sz="1125" b="1" cap="small" dirty="0">
                <a:solidFill>
                  <a:srgbClr val="FFFFFF"/>
                </a:solidFill>
                <a:latin typeface="Gill Sans MT" panose="020B0502020104020203" pitchFamily="34" charset="0"/>
              </a:rPr>
              <a:t>Activation</a:t>
            </a:r>
          </a:p>
        </p:txBody>
      </p:sp>
      <p:sp>
        <p:nvSpPr>
          <p:cNvPr id="7" name="Rectangle : coins arrondis 4">
            <a:extLst>
              <a:ext uri="{FF2B5EF4-FFF2-40B4-BE49-F238E27FC236}">
                <a16:creationId xmlns:a16="http://schemas.microsoft.com/office/drawing/2014/main" id="{CA6F9D08-32F1-48E3-8783-C04B5DB8A021}"/>
              </a:ext>
            </a:extLst>
          </p:cNvPr>
          <p:cNvSpPr/>
          <p:nvPr/>
        </p:nvSpPr>
        <p:spPr>
          <a:xfrm>
            <a:off x="10887955" y="141695"/>
            <a:ext cx="1131851" cy="173960"/>
          </a:xfrm>
          <a:prstGeom prst="roundRect">
            <a:avLst/>
          </a:prstGeom>
          <a:solidFill>
            <a:srgbClr val="581D74"/>
          </a:solidFill>
          <a:ln w="25400" cap="flat" cmpd="sng" algn="ctr">
            <a:solidFill>
              <a:srgbClr val="581D74"/>
            </a:solidFill>
            <a:prstDash val="solid"/>
          </a:ln>
          <a:effectLst/>
        </p:spPr>
        <p:txBody>
          <a:bodyPr rtlCol="0" anchor="ctr"/>
          <a:lstStyle/>
          <a:p>
            <a:pPr algn="ctr" defTabSz="1028736">
              <a:defRPr/>
            </a:pPr>
            <a:r>
              <a:rPr lang="fr-FR" sz="1125" b="1" cap="small" dirty="0">
                <a:solidFill>
                  <a:srgbClr val="FFFFFF"/>
                </a:solidFill>
                <a:latin typeface="Gill Sans MT" panose="020B0502020104020203" pitchFamily="34" charset="0"/>
              </a:rPr>
              <a:t>Conquête</a:t>
            </a:r>
          </a:p>
        </p:txBody>
      </p:sp>
      <p:sp>
        <p:nvSpPr>
          <p:cNvPr id="8" name="Espace réservé du pied de page 4">
            <a:extLst>
              <a:ext uri="{FF2B5EF4-FFF2-40B4-BE49-F238E27FC236}">
                <a16:creationId xmlns:a16="http://schemas.microsoft.com/office/drawing/2014/main" id="{0A2395D3-0E28-4819-BF21-89A51F94613A}"/>
              </a:ext>
            </a:extLst>
          </p:cNvPr>
          <p:cNvSpPr txBox="1">
            <a:spLocks/>
          </p:cNvSpPr>
          <p:nvPr/>
        </p:nvSpPr>
        <p:spPr>
          <a:xfrm>
            <a:off x="632384" y="6468977"/>
            <a:ext cx="3600000"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a:t>Présentation Iz-e-commerce</a:t>
            </a:r>
            <a:endParaRPr lang="fr-FR" sz="950" dirty="0"/>
          </a:p>
        </p:txBody>
      </p:sp>
    </p:spTree>
    <p:extLst>
      <p:ext uri="{BB962C8B-B14F-4D97-AF65-F5344CB8AC3E}">
        <p14:creationId xmlns:p14="http://schemas.microsoft.com/office/powerpoint/2010/main" val="2828155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F22FE7E2-9080-4954-8DE6-075BB1ED47E7}"/>
              </a:ext>
            </a:extLst>
          </p:cNvPr>
          <p:cNvSpPr>
            <a:spLocks noGrp="1"/>
          </p:cNvSpPr>
          <p:nvPr>
            <p:ph type="ftr" sz="quarter" idx="11"/>
          </p:nvPr>
        </p:nvSpPr>
        <p:spPr/>
        <p:txBody>
          <a:bodyPr/>
          <a:lstStyle/>
          <a:p>
            <a:r>
              <a:rPr lang="fr-FR"/>
              <a:t>Présentation Iz-e-commerce</a:t>
            </a:r>
          </a:p>
        </p:txBody>
      </p:sp>
      <p:sp>
        <p:nvSpPr>
          <p:cNvPr id="7" name="Titre 6">
            <a:extLst>
              <a:ext uri="{FF2B5EF4-FFF2-40B4-BE49-F238E27FC236}">
                <a16:creationId xmlns:a16="http://schemas.microsoft.com/office/drawing/2014/main" id="{B747390B-4C28-4F66-94BE-200B621E2654}"/>
              </a:ext>
            </a:extLst>
          </p:cNvPr>
          <p:cNvSpPr>
            <a:spLocks noGrp="1"/>
          </p:cNvSpPr>
          <p:nvPr>
            <p:ph type="title"/>
          </p:nvPr>
        </p:nvSpPr>
        <p:spPr>
          <a:xfrm>
            <a:off x="632384" y="2112"/>
            <a:ext cx="10800000" cy="719227"/>
          </a:xfrm>
        </p:spPr>
        <p:txBody>
          <a:bodyPr/>
          <a:lstStyle/>
          <a:p>
            <a:r>
              <a:rPr lang="fr-FR" dirty="0"/>
              <a:t>Les offres de </a:t>
            </a:r>
            <a:r>
              <a:rPr lang="fr-FR" dirty="0" err="1"/>
              <a:t>regicom</a:t>
            </a:r>
            <a:r>
              <a:rPr lang="fr-FR" dirty="0"/>
              <a:t> : détails</a:t>
            </a:r>
          </a:p>
        </p:txBody>
      </p:sp>
      <p:pic>
        <p:nvPicPr>
          <p:cNvPr id="8" name="Image 7">
            <a:extLst>
              <a:ext uri="{FF2B5EF4-FFF2-40B4-BE49-F238E27FC236}">
                <a16:creationId xmlns:a16="http://schemas.microsoft.com/office/drawing/2014/main" id="{01042739-3B55-4385-AEDA-BDD17968C5C4}"/>
              </a:ext>
            </a:extLst>
          </p:cNvPr>
          <p:cNvPicPr>
            <a:picLocks noChangeAspect="1"/>
          </p:cNvPicPr>
          <p:nvPr/>
        </p:nvPicPr>
        <p:blipFill>
          <a:blip r:embed="rId2"/>
          <a:stretch>
            <a:fillRect/>
          </a:stretch>
        </p:blipFill>
        <p:spPr>
          <a:xfrm>
            <a:off x="2130811" y="653582"/>
            <a:ext cx="7803145" cy="5830385"/>
          </a:xfrm>
          <a:prstGeom prst="rect">
            <a:avLst/>
          </a:prstGeom>
        </p:spPr>
      </p:pic>
    </p:spTree>
    <p:extLst>
      <p:ext uri="{BB962C8B-B14F-4D97-AF65-F5344CB8AC3E}">
        <p14:creationId xmlns:p14="http://schemas.microsoft.com/office/powerpoint/2010/main" val="563377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F22FE7E2-9080-4954-8DE6-075BB1ED47E7}"/>
              </a:ext>
            </a:extLst>
          </p:cNvPr>
          <p:cNvSpPr>
            <a:spLocks noGrp="1"/>
          </p:cNvSpPr>
          <p:nvPr>
            <p:ph type="ftr" sz="quarter" idx="11"/>
          </p:nvPr>
        </p:nvSpPr>
        <p:spPr/>
        <p:txBody>
          <a:bodyPr/>
          <a:lstStyle/>
          <a:p>
            <a:r>
              <a:rPr lang="fr-FR"/>
              <a:t>Présentation Iz-e-commerce</a:t>
            </a:r>
          </a:p>
        </p:txBody>
      </p:sp>
      <p:sp>
        <p:nvSpPr>
          <p:cNvPr id="7" name="Titre 6">
            <a:extLst>
              <a:ext uri="{FF2B5EF4-FFF2-40B4-BE49-F238E27FC236}">
                <a16:creationId xmlns:a16="http://schemas.microsoft.com/office/drawing/2014/main" id="{B747390B-4C28-4F66-94BE-200B621E2654}"/>
              </a:ext>
            </a:extLst>
          </p:cNvPr>
          <p:cNvSpPr>
            <a:spLocks noGrp="1"/>
          </p:cNvSpPr>
          <p:nvPr>
            <p:ph type="title"/>
          </p:nvPr>
        </p:nvSpPr>
        <p:spPr>
          <a:xfrm>
            <a:off x="632384" y="-42859"/>
            <a:ext cx="10800000" cy="719227"/>
          </a:xfrm>
        </p:spPr>
        <p:txBody>
          <a:bodyPr/>
          <a:lstStyle/>
          <a:p>
            <a:r>
              <a:rPr lang="fr-FR" dirty="0"/>
              <a:t>Les offres de </a:t>
            </a:r>
            <a:r>
              <a:rPr lang="fr-FR" dirty="0" err="1"/>
              <a:t>regicom</a:t>
            </a:r>
            <a:r>
              <a:rPr lang="fr-FR" dirty="0"/>
              <a:t> : détails</a:t>
            </a:r>
          </a:p>
        </p:txBody>
      </p:sp>
      <p:pic>
        <p:nvPicPr>
          <p:cNvPr id="2" name="Image 1">
            <a:extLst>
              <a:ext uri="{FF2B5EF4-FFF2-40B4-BE49-F238E27FC236}">
                <a16:creationId xmlns:a16="http://schemas.microsoft.com/office/drawing/2014/main" id="{174A8A87-4465-4CDF-B864-8D5ADC95C613}"/>
              </a:ext>
            </a:extLst>
          </p:cNvPr>
          <p:cNvPicPr>
            <a:picLocks noChangeAspect="1"/>
          </p:cNvPicPr>
          <p:nvPr/>
        </p:nvPicPr>
        <p:blipFill>
          <a:blip r:embed="rId2"/>
          <a:stretch>
            <a:fillRect/>
          </a:stretch>
        </p:blipFill>
        <p:spPr>
          <a:xfrm>
            <a:off x="2146082" y="631519"/>
            <a:ext cx="7899835" cy="5845481"/>
          </a:xfrm>
          <a:prstGeom prst="rect">
            <a:avLst/>
          </a:prstGeom>
        </p:spPr>
      </p:pic>
    </p:spTree>
    <p:extLst>
      <p:ext uri="{BB962C8B-B14F-4D97-AF65-F5344CB8AC3E}">
        <p14:creationId xmlns:p14="http://schemas.microsoft.com/office/powerpoint/2010/main" val="26065446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F22FE7E2-9080-4954-8DE6-075BB1ED47E7}"/>
              </a:ext>
            </a:extLst>
          </p:cNvPr>
          <p:cNvSpPr>
            <a:spLocks noGrp="1"/>
          </p:cNvSpPr>
          <p:nvPr>
            <p:ph type="ftr" sz="quarter" idx="11"/>
          </p:nvPr>
        </p:nvSpPr>
        <p:spPr/>
        <p:txBody>
          <a:bodyPr/>
          <a:lstStyle/>
          <a:p>
            <a:r>
              <a:rPr lang="fr-FR"/>
              <a:t>Présentation Iz-e-commerce</a:t>
            </a:r>
          </a:p>
        </p:txBody>
      </p:sp>
      <p:sp>
        <p:nvSpPr>
          <p:cNvPr id="7" name="Titre 6">
            <a:extLst>
              <a:ext uri="{FF2B5EF4-FFF2-40B4-BE49-F238E27FC236}">
                <a16:creationId xmlns:a16="http://schemas.microsoft.com/office/drawing/2014/main" id="{B747390B-4C28-4F66-94BE-200B621E2654}"/>
              </a:ext>
            </a:extLst>
          </p:cNvPr>
          <p:cNvSpPr>
            <a:spLocks noGrp="1"/>
          </p:cNvSpPr>
          <p:nvPr>
            <p:ph type="title"/>
          </p:nvPr>
        </p:nvSpPr>
        <p:spPr>
          <a:xfrm>
            <a:off x="632384" y="0"/>
            <a:ext cx="10800000" cy="719227"/>
          </a:xfrm>
        </p:spPr>
        <p:txBody>
          <a:bodyPr/>
          <a:lstStyle/>
          <a:p>
            <a:r>
              <a:rPr lang="fr-FR" dirty="0"/>
              <a:t>Les offres de </a:t>
            </a:r>
            <a:r>
              <a:rPr lang="fr-FR" dirty="0" err="1"/>
              <a:t>regicom</a:t>
            </a:r>
            <a:r>
              <a:rPr lang="fr-FR" dirty="0"/>
              <a:t> : détails</a:t>
            </a:r>
          </a:p>
        </p:txBody>
      </p:sp>
      <p:pic>
        <p:nvPicPr>
          <p:cNvPr id="2" name="Image 1">
            <a:extLst>
              <a:ext uri="{FF2B5EF4-FFF2-40B4-BE49-F238E27FC236}">
                <a16:creationId xmlns:a16="http://schemas.microsoft.com/office/drawing/2014/main" id="{1D889B61-0F1E-4114-8AF1-8EB2034BCD9C}"/>
              </a:ext>
            </a:extLst>
          </p:cNvPr>
          <p:cNvPicPr>
            <a:picLocks noChangeAspect="1"/>
          </p:cNvPicPr>
          <p:nvPr/>
        </p:nvPicPr>
        <p:blipFill>
          <a:blip r:embed="rId2"/>
          <a:stretch>
            <a:fillRect/>
          </a:stretch>
        </p:blipFill>
        <p:spPr>
          <a:xfrm>
            <a:off x="2074981" y="662242"/>
            <a:ext cx="7914806" cy="5814758"/>
          </a:xfrm>
          <a:prstGeom prst="rect">
            <a:avLst/>
          </a:prstGeom>
        </p:spPr>
      </p:pic>
    </p:spTree>
    <p:extLst>
      <p:ext uri="{BB962C8B-B14F-4D97-AF65-F5344CB8AC3E}">
        <p14:creationId xmlns:p14="http://schemas.microsoft.com/office/powerpoint/2010/main" val="4008439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F22FE7E2-9080-4954-8DE6-075BB1ED47E7}"/>
              </a:ext>
            </a:extLst>
          </p:cNvPr>
          <p:cNvSpPr>
            <a:spLocks noGrp="1"/>
          </p:cNvSpPr>
          <p:nvPr>
            <p:ph type="ftr" sz="quarter" idx="11"/>
          </p:nvPr>
        </p:nvSpPr>
        <p:spPr/>
        <p:txBody>
          <a:bodyPr/>
          <a:lstStyle/>
          <a:p>
            <a:r>
              <a:rPr lang="fr-FR"/>
              <a:t>Présentation Iz-e-commerce</a:t>
            </a:r>
          </a:p>
        </p:txBody>
      </p:sp>
      <p:sp>
        <p:nvSpPr>
          <p:cNvPr id="7" name="Titre 6">
            <a:extLst>
              <a:ext uri="{FF2B5EF4-FFF2-40B4-BE49-F238E27FC236}">
                <a16:creationId xmlns:a16="http://schemas.microsoft.com/office/drawing/2014/main" id="{B747390B-4C28-4F66-94BE-200B621E2654}"/>
              </a:ext>
            </a:extLst>
          </p:cNvPr>
          <p:cNvSpPr>
            <a:spLocks noGrp="1"/>
          </p:cNvSpPr>
          <p:nvPr>
            <p:ph type="title"/>
          </p:nvPr>
        </p:nvSpPr>
        <p:spPr/>
        <p:txBody>
          <a:bodyPr/>
          <a:lstStyle/>
          <a:p>
            <a:r>
              <a:rPr lang="fr-FR" dirty="0"/>
              <a:t>Les offres de </a:t>
            </a:r>
            <a:r>
              <a:rPr lang="fr-FR" dirty="0" err="1"/>
              <a:t>regicom</a:t>
            </a:r>
            <a:r>
              <a:rPr lang="fr-FR" dirty="0"/>
              <a:t> : détails</a:t>
            </a:r>
          </a:p>
        </p:txBody>
      </p:sp>
      <p:pic>
        <p:nvPicPr>
          <p:cNvPr id="2" name="Image 1">
            <a:extLst>
              <a:ext uri="{FF2B5EF4-FFF2-40B4-BE49-F238E27FC236}">
                <a16:creationId xmlns:a16="http://schemas.microsoft.com/office/drawing/2014/main" id="{0CB4B11E-21AD-490C-8564-7AD45DA0A0A1}"/>
              </a:ext>
            </a:extLst>
          </p:cNvPr>
          <p:cNvPicPr>
            <a:picLocks noChangeAspect="1"/>
          </p:cNvPicPr>
          <p:nvPr/>
        </p:nvPicPr>
        <p:blipFill>
          <a:blip r:embed="rId2"/>
          <a:stretch>
            <a:fillRect/>
          </a:stretch>
        </p:blipFill>
        <p:spPr>
          <a:xfrm>
            <a:off x="1944521" y="917347"/>
            <a:ext cx="7582958" cy="5620534"/>
          </a:xfrm>
          <a:prstGeom prst="rect">
            <a:avLst/>
          </a:prstGeom>
        </p:spPr>
      </p:pic>
    </p:spTree>
    <p:extLst>
      <p:ext uri="{BB962C8B-B14F-4D97-AF65-F5344CB8AC3E}">
        <p14:creationId xmlns:p14="http://schemas.microsoft.com/office/powerpoint/2010/main" val="3513443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F22FE7E2-9080-4954-8DE6-075BB1ED47E7}"/>
              </a:ext>
            </a:extLst>
          </p:cNvPr>
          <p:cNvSpPr>
            <a:spLocks noGrp="1"/>
          </p:cNvSpPr>
          <p:nvPr>
            <p:ph type="ftr" sz="quarter" idx="11"/>
          </p:nvPr>
        </p:nvSpPr>
        <p:spPr/>
        <p:txBody>
          <a:bodyPr/>
          <a:lstStyle/>
          <a:p>
            <a:r>
              <a:rPr lang="fr-FR"/>
              <a:t>Présentation Iz-e-commerce</a:t>
            </a:r>
          </a:p>
        </p:txBody>
      </p:sp>
      <p:sp>
        <p:nvSpPr>
          <p:cNvPr id="7" name="Titre 6">
            <a:extLst>
              <a:ext uri="{FF2B5EF4-FFF2-40B4-BE49-F238E27FC236}">
                <a16:creationId xmlns:a16="http://schemas.microsoft.com/office/drawing/2014/main" id="{B747390B-4C28-4F66-94BE-200B621E2654}"/>
              </a:ext>
            </a:extLst>
          </p:cNvPr>
          <p:cNvSpPr>
            <a:spLocks noGrp="1"/>
          </p:cNvSpPr>
          <p:nvPr>
            <p:ph type="title"/>
          </p:nvPr>
        </p:nvSpPr>
        <p:spPr>
          <a:xfrm>
            <a:off x="632384" y="0"/>
            <a:ext cx="10800000" cy="719227"/>
          </a:xfrm>
        </p:spPr>
        <p:txBody>
          <a:bodyPr/>
          <a:lstStyle/>
          <a:p>
            <a:r>
              <a:rPr lang="fr-FR" dirty="0"/>
              <a:t>Les offres de </a:t>
            </a:r>
            <a:r>
              <a:rPr lang="fr-FR" dirty="0" err="1"/>
              <a:t>regicom</a:t>
            </a:r>
            <a:r>
              <a:rPr lang="fr-FR" dirty="0"/>
              <a:t> : détails</a:t>
            </a:r>
          </a:p>
        </p:txBody>
      </p:sp>
      <p:pic>
        <p:nvPicPr>
          <p:cNvPr id="2" name="Image 1">
            <a:extLst>
              <a:ext uri="{FF2B5EF4-FFF2-40B4-BE49-F238E27FC236}">
                <a16:creationId xmlns:a16="http://schemas.microsoft.com/office/drawing/2014/main" id="{F3EFC4B6-4CC6-424F-AF2B-F5A19A7D6DF4}"/>
              </a:ext>
            </a:extLst>
          </p:cNvPr>
          <p:cNvPicPr>
            <a:picLocks noChangeAspect="1"/>
          </p:cNvPicPr>
          <p:nvPr/>
        </p:nvPicPr>
        <p:blipFill>
          <a:blip r:embed="rId2"/>
          <a:stretch>
            <a:fillRect/>
          </a:stretch>
        </p:blipFill>
        <p:spPr>
          <a:xfrm>
            <a:off x="2037873" y="650857"/>
            <a:ext cx="7882014" cy="5864534"/>
          </a:xfrm>
          <a:prstGeom prst="rect">
            <a:avLst/>
          </a:prstGeom>
        </p:spPr>
      </p:pic>
    </p:spTree>
    <p:extLst>
      <p:ext uri="{BB962C8B-B14F-4D97-AF65-F5344CB8AC3E}">
        <p14:creationId xmlns:p14="http://schemas.microsoft.com/office/powerpoint/2010/main" val="26259009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F22FE7E2-9080-4954-8DE6-075BB1ED47E7}"/>
              </a:ext>
            </a:extLst>
          </p:cNvPr>
          <p:cNvSpPr>
            <a:spLocks noGrp="1"/>
          </p:cNvSpPr>
          <p:nvPr>
            <p:ph type="ftr" sz="quarter" idx="11"/>
          </p:nvPr>
        </p:nvSpPr>
        <p:spPr/>
        <p:txBody>
          <a:bodyPr/>
          <a:lstStyle/>
          <a:p>
            <a:r>
              <a:rPr lang="fr-FR"/>
              <a:t>Présentation Iz-e-commerce</a:t>
            </a:r>
          </a:p>
        </p:txBody>
      </p:sp>
      <p:sp>
        <p:nvSpPr>
          <p:cNvPr id="7" name="Titre 6">
            <a:extLst>
              <a:ext uri="{FF2B5EF4-FFF2-40B4-BE49-F238E27FC236}">
                <a16:creationId xmlns:a16="http://schemas.microsoft.com/office/drawing/2014/main" id="{B747390B-4C28-4F66-94BE-200B621E2654}"/>
              </a:ext>
            </a:extLst>
          </p:cNvPr>
          <p:cNvSpPr>
            <a:spLocks noGrp="1"/>
          </p:cNvSpPr>
          <p:nvPr>
            <p:ph type="title"/>
          </p:nvPr>
        </p:nvSpPr>
        <p:spPr>
          <a:xfrm>
            <a:off x="632384" y="79174"/>
            <a:ext cx="10800000" cy="719227"/>
          </a:xfrm>
        </p:spPr>
        <p:txBody>
          <a:bodyPr/>
          <a:lstStyle/>
          <a:p>
            <a:r>
              <a:rPr lang="fr-FR" dirty="0"/>
              <a:t>Les offres de </a:t>
            </a:r>
            <a:r>
              <a:rPr lang="fr-FR" dirty="0" err="1"/>
              <a:t>regicom</a:t>
            </a:r>
            <a:r>
              <a:rPr lang="fr-FR" dirty="0"/>
              <a:t> : détails</a:t>
            </a:r>
          </a:p>
        </p:txBody>
      </p:sp>
      <p:pic>
        <p:nvPicPr>
          <p:cNvPr id="2" name="Image 1">
            <a:extLst>
              <a:ext uri="{FF2B5EF4-FFF2-40B4-BE49-F238E27FC236}">
                <a16:creationId xmlns:a16="http://schemas.microsoft.com/office/drawing/2014/main" id="{4BE27007-0522-4D07-B119-3B24742DCA6D}"/>
              </a:ext>
            </a:extLst>
          </p:cNvPr>
          <p:cNvPicPr>
            <a:picLocks noChangeAspect="1"/>
          </p:cNvPicPr>
          <p:nvPr/>
        </p:nvPicPr>
        <p:blipFill>
          <a:blip r:embed="rId2"/>
          <a:stretch>
            <a:fillRect/>
          </a:stretch>
        </p:blipFill>
        <p:spPr>
          <a:xfrm>
            <a:off x="2619108" y="798401"/>
            <a:ext cx="7673783" cy="5678599"/>
          </a:xfrm>
          <a:prstGeom prst="rect">
            <a:avLst/>
          </a:prstGeom>
        </p:spPr>
      </p:pic>
    </p:spTree>
    <p:extLst>
      <p:ext uri="{BB962C8B-B14F-4D97-AF65-F5344CB8AC3E}">
        <p14:creationId xmlns:p14="http://schemas.microsoft.com/office/powerpoint/2010/main" val="2737866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F22FE7E2-9080-4954-8DE6-075BB1ED47E7}"/>
              </a:ext>
            </a:extLst>
          </p:cNvPr>
          <p:cNvSpPr>
            <a:spLocks noGrp="1"/>
          </p:cNvSpPr>
          <p:nvPr>
            <p:ph type="ftr" sz="quarter" idx="11"/>
          </p:nvPr>
        </p:nvSpPr>
        <p:spPr/>
        <p:txBody>
          <a:bodyPr/>
          <a:lstStyle/>
          <a:p>
            <a:r>
              <a:rPr lang="fr-FR"/>
              <a:t>Présentation Iz-e-commerce</a:t>
            </a:r>
          </a:p>
        </p:txBody>
      </p:sp>
      <p:sp>
        <p:nvSpPr>
          <p:cNvPr id="7" name="Titre 6">
            <a:extLst>
              <a:ext uri="{FF2B5EF4-FFF2-40B4-BE49-F238E27FC236}">
                <a16:creationId xmlns:a16="http://schemas.microsoft.com/office/drawing/2014/main" id="{B747390B-4C28-4F66-94BE-200B621E2654}"/>
              </a:ext>
            </a:extLst>
          </p:cNvPr>
          <p:cNvSpPr>
            <a:spLocks noGrp="1"/>
          </p:cNvSpPr>
          <p:nvPr>
            <p:ph type="title"/>
          </p:nvPr>
        </p:nvSpPr>
        <p:spPr>
          <a:xfrm>
            <a:off x="632384" y="0"/>
            <a:ext cx="10800000" cy="719227"/>
          </a:xfrm>
        </p:spPr>
        <p:txBody>
          <a:bodyPr/>
          <a:lstStyle/>
          <a:p>
            <a:r>
              <a:rPr lang="fr-FR" dirty="0"/>
              <a:t>Les offres de </a:t>
            </a:r>
            <a:r>
              <a:rPr lang="fr-FR" dirty="0" err="1"/>
              <a:t>regicom</a:t>
            </a:r>
            <a:r>
              <a:rPr lang="fr-FR" dirty="0"/>
              <a:t> : détails</a:t>
            </a:r>
          </a:p>
        </p:txBody>
      </p:sp>
      <p:pic>
        <p:nvPicPr>
          <p:cNvPr id="2" name="Image 1">
            <a:extLst>
              <a:ext uri="{FF2B5EF4-FFF2-40B4-BE49-F238E27FC236}">
                <a16:creationId xmlns:a16="http://schemas.microsoft.com/office/drawing/2014/main" id="{8CE99D37-B891-45E8-B89D-EE3C8ED44813}"/>
              </a:ext>
            </a:extLst>
          </p:cNvPr>
          <p:cNvPicPr>
            <a:picLocks noChangeAspect="1"/>
          </p:cNvPicPr>
          <p:nvPr/>
        </p:nvPicPr>
        <p:blipFill>
          <a:blip r:embed="rId2"/>
          <a:stretch>
            <a:fillRect/>
          </a:stretch>
        </p:blipFill>
        <p:spPr>
          <a:xfrm>
            <a:off x="2212325" y="719228"/>
            <a:ext cx="7802537" cy="5749750"/>
          </a:xfrm>
          <a:prstGeom prst="rect">
            <a:avLst/>
          </a:prstGeom>
        </p:spPr>
      </p:pic>
    </p:spTree>
    <p:extLst>
      <p:ext uri="{BB962C8B-B14F-4D97-AF65-F5344CB8AC3E}">
        <p14:creationId xmlns:p14="http://schemas.microsoft.com/office/powerpoint/2010/main" val="2186927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F22FE7E2-9080-4954-8DE6-075BB1ED47E7}"/>
              </a:ext>
            </a:extLst>
          </p:cNvPr>
          <p:cNvSpPr>
            <a:spLocks noGrp="1"/>
          </p:cNvSpPr>
          <p:nvPr>
            <p:ph type="ftr" sz="quarter" idx="11"/>
          </p:nvPr>
        </p:nvSpPr>
        <p:spPr/>
        <p:txBody>
          <a:bodyPr/>
          <a:lstStyle/>
          <a:p>
            <a:r>
              <a:rPr lang="fr-FR"/>
              <a:t>Présentation Iz-e-commerce</a:t>
            </a:r>
          </a:p>
        </p:txBody>
      </p:sp>
      <p:sp>
        <p:nvSpPr>
          <p:cNvPr id="7" name="Titre 6">
            <a:extLst>
              <a:ext uri="{FF2B5EF4-FFF2-40B4-BE49-F238E27FC236}">
                <a16:creationId xmlns:a16="http://schemas.microsoft.com/office/drawing/2014/main" id="{B747390B-4C28-4F66-94BE-200B621E2654}"/>
              </a:ext>
            </a:extLst>
          </p:cNvPr>
          <p:cNvSpPr>
            <a:spLocks noGrp="1"/>
          </p:cNvSpPr>
          <p:nvPr>
            <p:ph type="title"/>
          </p:nvPr>
        </p:nvSpPr>
        <p:spPr>
          <a:xfrm>
            <a:off x="632384" y="2112"/>
            <a:ext cx="10800000" cy="719227"/>
          </a:xfrm>
        </p:spPr>
        <p:txBody>
          <a:bodyPr/>
          <a:lstStyle/>
          <a:p>
            <a:r>
              <a:rPr lang="fr-FR" dirty="0"/>
              <a:t>Les offres de </a:t>
            </a:r>
            <a:r>
              <a:rPr lang="fr-FR" dirty="0" err="1"/>
              <a:t>regicom</a:t>
            </a:r>
            <a:r>
              <a:rPr lang="fr-FR" dirty="0"/>
              <a:t> : détails</a:t>
            </a:r>
          </a:p>
        </p:txBody>
      </p:sp>
      <p:pic>
        <p:nvPicPr>
          <p:cNvPr id="2" name="Image 1">
            <a:extLst>
              <a:ext uri="{FF2B5EF4-FFF2-40B4-BE49-F238E27FC236}">
                <a16:creationId xmlns:a16="http://schemas.microsoft.com/office/drawing/2014/main" id="{C7AB0E7D-1502-483D-96F8-CDD8C0CC289D}"/>
              </a:ext>
            </a:extLst>
          </p:cNvPr>
          <p:cNvPicPr>
            <a:picLocks noChangeAspect="1"/>
          </p:cNvPicPr>
          <p:nvPr/>
        </p:nvPicPr>
        <p:blipFill>
          <a:blip r:embed="rId2"/>
          <a:stretch>
            <a:fillRect/>
          </a:stretch>
        </p:blipFill>
        <p:spPr>
          <a:xfrm>
            <a:off x="2181243" y="672596"/>
            <a:ext cx="7829514" cy="5796381"/>
          </a:xfrm>
          <a:prstGeom prst="rect">
            <a:avLst/>
          </a:prstGeom>
        </p:spPr>
      </p:pic>
    </p:spTree>
    <p:extLst>
      <p:ext uri="{BB962C8B-B14F-4D97-AF65-F5344CB8AC3E}">
        <p14:creationId xmlns:p14="http://schemas.microsoft.com/office/powerpoint/2010/main" val="1143202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F22FE7E2-9080-4954-8DE6-075BB1ED47E7}"/>
              </a:ext>
            </a:extLst>
          </p:cNvPr>
          <p:cNvSpPr>
            <a:spLocks noGrp="1"/>
          </p:cNvSpPr>
          <p:nvPr>
            <p:ph type="ftr" sz="quarter" idx="11"/>
          </p:nvPr>
        </p:nvSpPr>
        <p:spPr/>
        <p:txBody>
          <a:bodyPr/>
          <a:lstStyle/>
          <a:p>
            <a:r>
              <a:rPr lang="fr-FR"/>
              <a:t>Présentation Iz-e-commerce</a:t>
            </a:r>
          </a:p>
        </p:txBody>
      </p:sp>
      <p:sp>
        <p:nvSpPr>
          <p:cNvPr id="7" name="Titre 6">
            <a:extLst>
              <a:ext uri="{FF2B5EF4-FFF2-40B4-BE49-F238E27FC236}">
                <a16:creationId xmlns:a16="http://schemas.microsoft.com/office/drawing/2014/main" id="{B747390B-4C28-4F66-94BE-200B621E2654}"/>
              </a:ext>
            </a:extLst>
          </p:cNvPr>
          <p:cNvSpPr>
            <a:spLocks noGrp="1"/>
          </p:cNvSpPr>
          <p:nvPr>
            <p:ph type="title"/>
          </p:nvPr>
        </p:nvSpPr>
        <p:spPr>
          <a:xfrm>
            <a:off x="632384" y="21386"/>
            <a:ext cx="10800000" cy="719227"/>
          </a:xfrm>
        </p:spPr>
        <p:txBody>
          <a:bodyPr/>
          <a:lstStyle/>
          <a:p>
            <a:r>
              <a:rPr lang="fr-FR" dirty="0"/>
              <a:t>Les offres de </a:t>
            </a:r>
            <a:r>
              <a:rPr lang="fr-FR" dirty="0" err="1"/>
              <a:t>regicom</a:t>
            </a:r>
            <a:r>
              <a:rPr lang="fr-FR" dirty="0"/>
              <a:t> : détails</a:t>
            </a:r>
          </a:p>
        </p:txBody>
      </p:sp>
      <p:pic>
        <p:nvPicPr>
          <p:cNvPr id="2" name="Image 1">
            <a:extLst>
              <a:ext uri="{FF2B5EF4-FFF2-40B4-BE49-F238E27FC236}">
                <a16:creationId xmlns:a16="http://schemas.microsoft.com/office/drawing/2014/main" id="{82E51427-A540-40D5-A049-E47E07A8134A}"/>
              </a:ext>
            </a:extLst>
          </p:cNvPr>
          <p:cNvPicPr>
            <a:picLocks noChangeAspect="1"/>
          </p:cNvPicPr>
          <p:nvPr/>
        </p:nvPicPr>
        <p:blipFill>
          <a:blip r:embed="rId2"/>
          <a:stretch>
            <a:fillRect/>
          </a:stretch>
        </p:blipFill>
        <p:spPr>
          <a:xfrm>
            <a:off x="2098623" y="656381"/>
            <a:ext cx="7803145" cy="5820619"/>
          </a:xfrm>
          <a:prstGeom prst="rect">
            <a:avLst/>
          </a:prstGeom>
        </p:spPr>
      </p:pic>
    </p:spTree>
    <p:extLst>
      <p:ext uri="{BB962C8B-B14F-4D97-AF65-F5344CB8AC3E}">
        <p14:creationId xmlns:p14="http://schemas.microsoft.com/office/powerpoint/2010/main" val="19451385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F22FE7E2-9080-4954-8DE6-075BB1ED47E7}"/>
              </a:ext>
            </a:extLst>
          </p:cNvPr>
          <p:cNvSpPr>
            <a:spLocks noGrp="1"/>
          </p:cNvSpPr>
          <p:nvPr>
            <p:ph type="ftr" sz="quarter" idx="11"/>
          </p:nvPr>
        </p:nvSpPr>
        <p:spPr/>
        <p:txBody>
          <a:bodyPr/>
          <a:lstStyle/>
          <a:p>
            <a:r>
              <a:rPr lang="fr-FR"/>
              <a:t>Présentation Iz-e-commerce</a:t>
            </a:r>
          </a:p>
        </p:txBody>
      </p:sp>
      <p:sp>
        <p:nvSpPr>
          <p:cNvPr id="7" name="Titre 6">
            <a:extLst>
              <a:ext uri="{FF2B5EF4-FFF2-40B4-BE49-F238E27FC236}">
                <a16:creationId xmlns:a16="http://schemas.microsoft.com/office/drawing/2014/main" id="{B747390B-4C28-4F66-94BE-200B621E2654}"/>
              </a:ext>
            </a:extLst>
          </p:cNvPr>
          <p:cNvSpPr>
            <a:spLocks noGrp="1"/>
          </p:cNvSpPr>
          <p:nvPr>
            <p:ph type="title"/>
          </p:nvPr>
        </p:nvSpPr>
        <p:spPr>
          <a:xfrm>
            <a:off x="632384" y="0"/>
            <a:ext cx="10800000" cy="719227"/>
          </a:xfrm>
        </p:spPr>
        <p:txBody>
          <a:bodyPr/>
          <a:lstStyle/>
          <a:p>
            <a:r>
              <a:rPr lang="fr-FR" dirty="0"/>
              <a:t>Les offres de </a:t>
            </a:r>
            <a:r>
              <a:rPr lang="fr-FR" dirty="0" err="1"/>
              <a:t>regicom</a:t>
            </a:r>
            <a:r>
              <a:rPr lang="fr-FR" dirty="0"/>
              <a:t> : détails</a:t>
            </a:r>
          </a:p>
        </p:txBody>
      </p:sp>
      <p:pic>
        <p:nvPicPr>
          <p:cNvPr id="2" name="Image 1">
            <a:extLst>
              <a:ext uri="{FF2B5EF4-FFF2-40B4-BE49-F238E27FC236}">
                <a16:creationId xmlns:a16="http://schemas.microsoft.com/office/drawing/2014/main" id="{A23CDC30-4DBD-41A6-A9FF-5EE808324DB4}"/>
              </a:ext>
            </a:extLst>
          </p:cNvPr>
          <p:cNvPicPr>
            <a:picLocks noChangeAspect="1"/>
          </p:cNvPicPr>
          <p:nvPr/>
        </p:nvPicPr>
        <p:blipFill>
          <a:blip r:embed="rId2"/>
          <a:stretch>
            <a:fillRect/>
          </a:stretch>
        </p:blipFill>
        <p:spPr>
          <a:xfrm>
            <a:off x="2126233" y="667350"/>
            <a:ext cx="7939533" cy="5845481"/>
          </a:xfrm>
          <a:prstGeom prst="rect">
            <a:avLst/>
          </a:prstGeom>
        </p:spPr>
      </p:pic>
    </p:spTree>
    <p:extLst>
      <p:ext uri="{BB962C8B-B14F-4D97-AF65-F5344CB8AC3E}">
        <p14:creationId xmlns:p14="http://schemas.microsoft.com/office/powerpoint/2010/main" val="39746560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53520" y="356658"/>
            <a:ext cx="5435520" cy="474410"/>
          </a:xfrm>
        </p:spPr>
        <p:txBody>
          <a:bodyPr/>
          <a:lstStyle/>
          <a:p>
            <a:r>
              <a:rPr lang="fr-FR" dirty="0"/>
              <a:t>Les </a:t>
            </a:r>
            <a:r>
              <a:rPr lang="fr-FR"/>
              <a:t>cibles Pro </a:t>
            </a:r>
            <a:endParaRPr lang="fr-FR" dirty="0"/>
          </a:p>
        </p:txBody>
      </p:sp>
      <p:sp>
        <p:nvSpPr>
          <p:cNvPr id="22" name="Espace réservé du contenu 5">
            <a:extLst>
              <a:ext uri="{FF2B5EF4-FFF2-40B4-BE49-F238E27FC236}">
                <a16:creationId xmlns:a16="http://schemas.microsoft.com/office/drawing/2014/main" id="{477D7FFB-F73E-4695-8EB3-BAB64CF78D36}"/>
              </a:ext>
            </a:extLst>
          </p:cNvPr>
          <p:cNvSpPr txBox="1">
            <a:spLocks/>
          </p:cNvSpPr>
          <p:nvPr/>
        </p:nvSpPr>
        <p:spPr>
          <a:xfrm>
            <a:off x="748902" y="934714"/>
            <a:ext cx="8544949" cy="1968219"/>
          </a:xfrm>
          <a:prstGeom prst="rect">
            <a:avLst/>
          </a:prstGeom>
        </p:spPr>
        <p:txBody>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buClr>
                <a:srgbClr val="C00000"/>
              </a:buClr>
              <a:buFont typeface="Wingdings" panose="05000000000000000000" pitchFamily="2" charset="2"/>
              <a:buChar char="§"/>
            </a:pPr>
            <a:r>
              <a:rPr lang="fr-FR" sz="1867" dirty="0"/>
              <a:t>Clients souhaitant</a:t>
            </a:r>
            <a:r>
              <a:rPr lang="fr-FR" sz="1867" b="1" dirty="0"/>
              <a:t> être visibles sur Internet et faire du commerce en ligne </a:t>
            </a:r>
            <a:r>
              <a:rPr lang="fr-FR" sz="1867" dirty="0"/>
              <a:t>(non équipés de site e-marchand ou possédant un site vitrine)</a:t>
            </a:r>
          </a:p>
          <a:p>
            <a:pPr lvl="1">
              <a:buClr>
                <a:srgbClr val="C00000"/>
              </a:buClr>
              <a:buFont typeface="Wingdings" panose="05000000000000000000" pitchFamily="2" charset="2"/>
              <a:buChar char="§"/>
            </a:pPr>
            <a:r>
              <a:rPr lang="fr-FR" sz="1400" dirty="0"/>
              <a:t>N.B : clients souhaitant un site internet dans lequel ils pourraient ajouter un bouton de paiement (cf. Offre </a:t>
            </a:r>
            <a:r>
              <a:rPr lang="fr-FR" sz="1400" dirty="0" err="1"/>
              <a:t>PayPlug</a:t>
            </a:r>
            <a:r>
              <a:rPr lang="fr-FR" sz="1400" dirty="0"/>
              <a:t>)</a:t>
            </a:r>
          </a:p>
          <a:p>
            <a:pPr lvl="0">
              <a:buClr>
                <a:srgbClr val="C00000"/>
              </a:buClr>
              <a:buFont typeface="Wingdings" panose="05000000000000000000" pitchFamily="2" charset="2"/>
              <a:buChar char="§"/>
            </a:pPr>
            <a:r>
              <a:rPr lang="fr-FR" sz="1867" dirty="0"/>
              <a:t>Clients déjà équipés souhaitant </a:t>
            </a:r>
            <a:r>
              <a:rPr lang="fr-FR" sz="1867" b="1" dirty="0"/>
              <a:t>changer de solution e-commerce</a:t>
            </a:r>
          </a:p>
          <a:p>
            <a:pPr lvl="0">
              <a:buClr>
                <a:srgbClr val="C00000"/>
              </a:buClr>
              <a:buFont typeface="Wingdings" panose="05000000000000000000" pitchFamily="2" charset="2"/>
              <a:buChar char="§"/>
            </a:pPr>
            <a:r>
              <a:rPr lang="fr-FR" sz="1867" dirty="0"/>
              <a:t>Créateurs souhaitant </a:t>
            </a:r>
            <a:r>
              <a:rPr lang="fr-FR" sz="1867" b="1" dirty="0"/>
              <a:t>démarrer une activité e-commerce</a:t>
            </a:r>
          </a:p>
        </p:txBody>
      </p:sp>
      <p:pic>
        <p:nvPicPr>
          <p:cNvPr id="23" name="Image 22"/>
          <p:cNvPicPr/>
          <p:nvPr/>
        </p:nvPicPr>
        <p:blipFill>
          <a:blip r:embed="rId2"/>
          <a:stretch>
            <a:fillRect/>
          </a:stretch>
        </p:blipFill>
        <p:spPr>
          <a:xfrm>
            <a:off x="4434704" y="2510167"/>
            <a:ext cx="5534981" cy="3991175"/>
          </a:xfrm>
          <a:prstGeom prst="rect">
            <a:avLst/>
          </a:prstGeom>
        </p:spPr>
      </p:pic>
      <p:sp>
        <p:nvSpPr>
          <p:cNvPr id="6" name="Rectangle 5"/>
          <p:cNvSpPr/>
          <p:nvPr/>
        </p:nvSpPr>
        <p:spPr>
          <a:xfrm>
            <a:off x="10137216" y="3745603"/>
            <a:ext cx="2007456" cy="1406026"/>
          </a:xfrm>
          <a:prstGeom prst="rect">
            <a:avLst/>
          </a:prstGeom>
        </p:spPr>
        <p:txBody>
          <a:bodyPr wrap="square">
            <a:spAutoFit/>
          </a:bodyPr>
          <a:lstStyle/>
          <a:p>
            <a:pPr>
              <a:tabLst>
                <a:tab pos="609585" algn="l"/>
              </a:tabLst>
            </a:pPr>
            <a:r>
              <a:rPr lang="fr-FR" sz="1067" i="1"/>
              <a:t>Suite à une étude qualitative sur l’appétence des clients Caisse d’Epargne à une offre e-commerce, les profils suivants ont pu être distingués (avec une majorité de clients sur les 2 premiers profils)</a:t>
            </a:r>
            <a:endParaRPr lang="fr-FR" sz="1400"/>
          </a:p>
        </p:txBody>
      </p:sp>
      <p:sp>
        <p:nvSpPr>
          <p:cNvPr id="24" name="Accolade fermante 23"/>
          <p:cNvSpPr/>
          <p:nvPr/>
        </p:nvSpPr>
        <p:spPr>
          <a:xfrm>
            <a:off x="9815845" y="2510167"/>
            <a:ext cx="321371" cy="390716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2400"/>
          </a:p>
        </p:txBody>
      </p:sp>
      <p:sp>
        <p:nvSpPr>
          <p:cNvPr id="10" name="Espace réservé du pied de page 4">
            <a:extLst>
              <a:ext uri="{FF2B5EF4-FFF2-40B4-BE49-F238E27FC236}">
                <a16:creationId xmlns:a16="http://schemas.microsoft.com/office/drawing/2014/main" id="{9587A479-7ABA-4A9A-81A4-AB1402CEBA13}"/>
              </a:ext>
            </a:extLst>
          </p:cNvPr>
          <p:cNvSpPr txBox="1">
            <a:spLocks/>
          </p:cNvSpPr>
          <p:nvPr/>
        </p:nvSpPr>
        <p:spPr>
          <a:xfrm>
            <a:off x="632384" y="6468977"/>
            <a:ext cx="3600000" cy="252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50"/>
              <a:t>Présentation Iz-e-commerce</a:t>
            </a:r>
            <a:endParaRPr lang="fr-FR" sz="950" dirty="0"/>
          </a:p>
        </p:txBody>
      </p:sp>
    </p:spTree>
    <p:extLst>
      <p:ext uri="{BB962C8B-B14F-4D97-AF65-F5344CB8AC3E}">
        <p14:creationId xmlns:p14="http://schemas.microsoft.com/office/powerpoint/2010/main" val="18977209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1357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1_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 OFFICIEL CEGEE 2021 2022.pptx  -  Lecture seule" id="{53D4FB61-12F4-444D-8F61-65FC809D45A3}" vid="{6B579B34-AB82-4C60-A2B3-3EDC0050A8D2}"/>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DDF063ED5DFB0459A557595B005E4F4" ma:contentTypeVersion="0" ma:contentTypeDescription="Crée un document." ma:contentTypeScope="" ma:versionID="45366bb114911dd96d992504bcec3c40">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7E9005-A009-4AED-A7C2-B3E0FC1D94CC}">
  <ds:schemaRefs>
    <ds:schemaRef ds:uri="http://schemas.microsoft.com/office/2006/documentManagement/types"/>
    <ds:schemaRef ds:uri="88cfb287-22eb-4d3a-b0ef-543e030d9569"/>
    <ds:schemaRef ds:uri="http://purl.org/dc/elements/1.1/"/>
    <ds:schemaRef ds:uri="http://schemas.openxmlformats.org/package/2006/metadata/core-properties"/>
    <ds:schemaRef ds:uri="http://www.w3.org/XML/1998/namespace"/>
    <ds:schemaRef ds:uri="1b25fbfd-0713-46cd-bffa-5bb742aba64e"/>
    <ds:schemaRef ds:uri="http://purl.org/dc/terms/"/>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77EABC55-D256-453B-9232-FFA6429787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6F4BCDA2-C0B1-4D16-9773-E28FF275CC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CAISSE DEPARGNE Template PowerPoint v5</Template>
  <TotalTime>3262</TotalTime>
  <Words>2401</Words>
  <Application>Microsoft Office PowerPoint</Application>
  <PresentationFormat>Grand écran</PresentationFormat>
  <Paragraphs>280</Paragraphs>
  <Slides>39</Slides>
  <Notes>8</Notes>
  <HiddenSlides>0</HiddenSlides>
  <MMClips>0</MMClips>
  <ScaleCrop>false</ScaleCrop>
  <HeadingPairs>
    <vt:vector size="6" baseType="variant">
      <vt:variant>
        <vt:lpstr>Polices utilisées</vt:lpstr>
      </vt:variant>
      <vt:variant>
        <vt:i4>13</vt:i4>
      </vt:variant>
      <vt:variant>
        <vt:lpstr>Thème</vt:lpstr>
      </vt:variant>
      <vt:variant>
        <vt:i4>2</vt:i4>
      </vt:variant>
      <vt:variant>
        <vt:lpstr>Titres des diapositives</vt:lpstr>
      </vt:variant>
      <vt:variant>
        <vt:i4>39</vt:i4>
      </vt:variant>
    </vt:vector>
  </HeadingPairs>
  <TitlesOfParts>
    <vt:vector size="54" baseType="lpstr">
      <vt:lpstr>Arial</vt:lpstr>
      <vt:lpstr>Arial Black</vt:lpstr>
      <vt:lpstr>Arial Narrow</vt:lpstr>
      <vt:lpstr>Britannic Bold</vt:lpstr>
      <vt:lpstr>Calibri</vt:lpstr>
      <vt:lpstr>Cambria Math</vt:lpstr>
      <vt:lpstr>Courier New</vt:lpstr>
      <vt:lpstr>Gill Sans MT</vt:lpstr>
      <vt:lpstr>Montserrat ExtraBold</vt:lpstr>
      <vt:lpstr>Montserrat SemiBold</vt:lpstr>
      <vt:lpstr>Source Sans Pro</vt:lpstr>
      <vt:lpstr>Wingdings</vt:lpstr>
      <vt:lpstr>Wingdings 2</vt:lpstr>
      <vt:lpstr>Caisse d'Epargne</vt:lpstr>
      <vt:lpstr>1_Caisse d'Epargne</vt:lpstr>
      <vt:lpstr>Présentation complète  Iz-e-commerce</vt:lpstr>
      <vt:lpstr>SOMMAIRE</vt:lpstr>
      <vt:lpstr>01</vt:lpstr>
      <vt:lpstr>Le e-commerce, un marché en plein développement en France </vt:lpstr>
      <vt:lpstr>OPPORTUNITES DE MARCHE : LE PHYGITAL</vt:lpstr>
      <vt:lpstr>Rappel : AMBITIONS 2022 et plan stratégique</vt:lpstr>
      <vt:lpstr>02</vt:lpstr>
      <vt:lpstr>Historique sur la création d’une offre e-commerce</vt:lpstr>
      <vt:lpstr>Décision de changement de partenaire suite au bilan avec trenta axome</vt:lpstr>
      <vt:lpstr>03</vt:lpstr>
      <vt:lpstr>MOTIVATIONS POUR Créer un partenariat avec regicom</vt:lpstr>
      <vt:lpstr>FICHE D'Identité de regicom</vt:lpstr>
      <vt:lpstr>Fiche d’identité de regicom</vt:lpstr>
      <vt:lpstr>Présentation PowerPoint</vt:lpstr>
      <vt:lpstr>LES + de l’offre iz e-commerce pour nos clients professionnels</vt:lpstr>
      <vt:lpstr>Arguments clés de la solution</vt:lpstr>
      <vt:lpstr>04</vt:lpstr>
      <vt:lpstr>Un parcours de distribution via monexpert  </vt:lpstr>
      <vt:lpstr>Présentation PowerPoint</vt:lpstr>
      <vt:lpstr>Présentation PowerPoint</vt:lpstr>
      <vt:lpstr>Présentation PowerPoint</vt:lpstr>
      <vt:lpstr>05</vt:lpstr>
      <vt:lpstr>Schéma contractuel</vt:lpstr>
      <vt:lpstr>06</vt:lpstr>
      <vt:lpstr>Vos contacts en region </vt:lpstr>
      <vt:lpstr>Rappel : SON Positionnement dans LA GAMME e-commerce</vt:lpstr>
      <vt:lpstr>Les offres de regicom : détails</vt:lpstr>
      <vt:lpstr>Les offres de regicom : détails</vt:lpstr>
      <vt:lpstr>Les offres de regicom : détails</vt:lpstr>
      <vt:lpstr>Les offres de regicom : détails</vt:lpstr>
      <vt:lpstr>Les offres de regicom : détails</vt:lpstr>
      <vt:lpstr>Les offres de regicom : détails</vt:lpstr>
      <vt:lpstr>Les offres de regicom : détails</vt:lpstr>
      <vt:lpstr>Les offres de regicom : détails</vt:lpstr>
      <vt:lpstr>Les offres de regicom : détails</vt:lpstr>
      <vt:lpstr>Les offres de regicom : détails</vt:lpstr>
      <vt:lpstr>Les cibles Pro </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MOREAU AGAREZ Simone</dc:creator>
  <cp:lastModifiedBy>ZINCK Yves [CEGEE]</cp:lastModifiedBy>
  <cp:revision>118</cp:revision>
  <dcterms:created xsi:type="dcterms:W3CDTF">2021-07-28T12:57:33Z</dcterms:created>
  <dcterms:modified xsi:type="dcterms:W3CDTF">2022-05-30T08:51:22Z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Simone.AGAREZ@bpce.fr</vt:lpwstr>
  </property>
  <property fmtid="{D5CDD505-2E9C-101B-9397-08002B2CF9AE}" pid="5" name="MSIP_Label_48a19f0c-bea1-442e-a475-ed109d9ec508_SetDate">
    <vt:lpwstr>2021-07-28T12:58:55.6325935Z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0x0101007DDF063ED5DFB0459A557595B005E4F4</vt:lpwstr>
  </property>
</Properties>
</file>