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84" r:id="rId6"/>
    <p:sldMasterId id="2147483710" r:id="rId7"/>
  </p:sldMasterIdLst>
  <p:notesMasterIdLst>
    <p:notesMasterId r:id="rId25"/>
  </p:notesMasterIdLst>
  <p:sldIdLst>
    <p:sldId id="268" r:id="rId8"/>
    <p:sldId id="280" r:id="rId9"/>
    <p:sldId id="269" r:id="rId10"/>
    <p:sldId id="273" r:id="rId11"/>
    <p:sldId id="275" r:id="rId12"/>
    <p:sldId id="274" r:id="rId13"/>
    <p:sldId id="270" r:id="rId14"/>
    <p:sldId id="271" r:id="rId15"/>
    <p:sldId id="276" r:id="rId16"/>
    <p:sldId id="277" r:id="rId17"/>
    <p:sldId id="279" r:id="rId18"/>
    <p:sldId id="2146847219" r:id="rId19"/>
    <p:sldId id="2146847236" r:id="rId20"/>
    <p:sldId id="281" r:id="rId21"/>
    <p:sldId id="2146847220" r:id="rId22"/>
    <p:sldId id="2146847217" r:id="rId23"/>
    <p:sldId id="2146847218" r:id="rId2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D9DD9"/>
    <a:srgbClr val="FFD817"/>
    <a:srgbClr val="3EAB36"/>
    <a:srgbClr val="E60B15"/>
    <a:srgbClr val="1EA3E2"/>
    <a:srgbClr val="77BF32"/>
    <a:srgbClr val="3F6D03"/>
    <a:srgbClr val="558C0E"/>
    <a:srgbClr val="F9CAD2"/>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31F1A9-FEE3-415B-B824-C1D45CEEFD07}" v="255" dt="2023-09-26T14:54:50.043"/>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6265" autoAdjust="0"/>
  </p:normalViewPr>
  <p:slideViewPr>
    <p:cSldViewPr snapToGrid="0">
      <p:cViewPr varScale="1">
        <p:scale>
          <a:sx n="105" d="100"/>
          <a:sy n="105" d="100"/>
        </p:scale>
        <p:origin x="83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slide" Target="slides/slide17.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INCK Yves [CEGEE]" userId="58ab786b-eff3-4fb5-b8c5-161f6b44608b" providerId="ADAL" clId="{0931F1A9-FEE3-415B-B824-C1D45CEEFD07}"/>
    <pc:docChg chg="undo custSel addSld delSld modSld">
      <pc:chgData name="ZINCK Yves [CEGEE]" userId="58ab786b-eff3-4fb5-b8c5-161f6b44608b" providerId="ADAL" clId="{0931F1A9-FEE3-415B-B824-C1D45CEEFD07}" dt="2023-09-26T14:58:09.414" v="5487" actId="6549"/>
      <pc:docMkLst>
        <pc:docMk/>
      </pc:docMkLst>
      <pc:sldChg chg="addSp modSp mod">
        <pc:chgData name="ZINCK Yves [CEGEE]" userId="58ab786b-eff3-4fb5-b8c5-161f6b44608b" providerId="ADAL" clId="{0931F1A9-FEE3-415B-B824-C1D45CEEFD07}" dt="2023-09-11T07:15:46.710" v="3942" actId="20577"/>
        <pc:sldMkLst>
          <pc:docMk/>
          <pc:sldMk cId="4018691443" sldId="268"/>
        </pc:sldMkLst>
        <pc:spChg chg="mod">
          <ac:chgData name="ZINCK Yves [CEGEE]" userId="58ab786b-eff3-4fb5-b8c5-161f6b44608b" providerId="ADAL" clId="{0931F1A9-FEE3-415B-B824-C1D45CEEFD07}" dt="2023-09-11T07:15:26.820" v="3921" actId="20577"/>
          <ac:spMkLst>
            <pc:docMk/>
            <pc:sldMk cId="4018691443" sldId="268"/>
            <ac:spMk id="2" creationId="{CC1AF9AB-AAFF-4382-B4E1-6C04CF3072F3}"/>
          </ac:spMkLst>
        </pc:spChg>
        <pc:spChg chg="mod">
          <ac:chgData name="ZINCK Yves [CEGEE]" userId="58ab786b-eff3-4fb5-b8c5-161f6b44608b" providerId="ADAL" clId="{0931F1A9-FEE3-415B-B824-C1D45CEEFD07}" dt="2023-09-11T07:15:46.710" v="3942" actId="20577"/>
          <ac:spMkLst>
            <pc:docMk/>
            <pc:sldMk cId="4018691443" sldId="268"/>
            <ac:spMk id="3" creationId="{A889D46D-81BD-4B0D-8959-EFD6B3C25377}"/>
          </ac:spMkLst>
        </pc:spChg>
        <pc:spChg chg="mod">
          <ac:chgData name="ZINCK Yves [CEGEE]" userId="58ab786b-eff3-4fb5-b8c5-161f6b44608b" providerId="ADAL" clId="{0931F1A9-FEE3-415B-B824-C1D45CEEFD07}" dt="2023-08-23T13:55:39.485" v="28" actId="20577"/>
          <ac:spMkLst>
            <pc:docMk/>
            <pc:sldMk cId="4018691443" sldId="268"/>
            <ac:spMk id="4" creationId="{F3C8D92A-3695-4E4B-9C2F-E26E1F29E8FA}"/>
          </ac:spMkLst>
        </pc:spChg>
        <pc:spChg chg="mod">
          <ac:chgData name="ZINCK Yves [CEGEE]" userId="58ab786b-eff3-4fb5-b8c5-161f6b44608b" providerId="ADAL" clId="{0931F1A9-FEE3-415B-B824-C1D45CEEFD07}" dt="2023-08-25T08:41:01.452" v="1099" actId="20577"/>
          <ac:spMkLst>
            <pc:docMk/>
            <pc:sldMk cId="4018691443" sldId="268"/>
            <ac:spMk id="5" creationId="{ECFE230B-79F5-4562-B6FA-303E1466E7C2}"/>
          </ac:spMkLst>
        </pc:spChg>
        <pc:picChg chg="add mod">
          <ac:chgData name="ZINCK Yves [CEGEE]" userId="58ab786b-eff3-4fb5-b8c5-161f6b44608b" providerId="ADAL" clId="{0931F1A9-FEE3-415B-B824-C1D45CEEFD07}" dt="2023-09-11T07:15:33.347" v="3922" actId="1076"/>
          <ac:picMkLst>
            <pc:docMk/>
            <pc:sldMk cId="4018691443" sldId="268"/>
            <ac:picMk id="7" creationId="{CAD58D95-8DF5-4DE1-23EE-D787ADFBB0F6}"/>
          </ac:picMkLst>
        </pc:picChg>
      </pc:sldChg>
      <pc:sldChg chg="addSp delSp modSp mod">
        <pc:chgData name="ZINCK Yves [CEGEE]" userId="58ab786b-eff3-4fb5-b8c5-161f6b44608b" providerId="ADAL" clId="{0931F1A9-FEE3-415B-B824-C1D45CEEFD07}" dt="2023-08-28T13:15:45.511" v="3466"/>
        <pc:sldMkLst>
          <pc:docMk/>
          <pc:sldMk cId="2111532554" sldId="269"/>
        </pc:sldMkLst>
        <pc:spChg chg="del">
          <ac:chgData name="ZINCK Yves [CEGEE]" userId="58ab786b-eff3-4fb5-b8c5-161f6b44608b" providerId="ADAL" clId="{0931F1A9-FEE3-415B-B824-C1D45CEEFD07}" dt="2023-08-25T08:41:28.175" v="1100" actId="478"/>
          <ac:spMkLst>
            <pc:docMk/>
            <pc:sldMk cId="2111532554" sldId="269"/>
            <ac:spMk id="2" creationId="{30E3C147-0DFE-464B-89CC-A4F4CD6179FF}"/>
          </ac:spMkLst>
        </pc:spChg>
        <pc:spChg chg="mod">
          <ac:chgData name="ZINCK Yves [CEGEE]" userId="58ab786b-eff3-4fb5-b8c5-161f6b44608b" providerId="ADAL" clId="{0931F1A9-FEE3-415B-B824-C1D45CEEFD07}" dt="2023-08-28T13:15:45.511" v="3466"/>
          <ac:spMkLst>
            <pc:docMk/>
            <pc:sldMk cId="2111532554" sldId="269"/>
            <ac:spMk id="4" creationId="{6CD000AC-A1AA-4EAE-A9FC-23C99A6100CB}"/>
          </ac:spMkLst>
        </pc:spChg>
        <pc:spChg chg="add del mod">
          <ac:chgData name="ZINCK Yves [CEGEE]" userId="58ab786b-eff3-4fb5-b8c5-161f6b44608b" providerId="ADAL" clId="{0931F1A9-FEE3-415B-B824-C1D45CEEFD07}" dt="2023-08-25T08:41:32.928" v="1101" actId="478"/>
          <ac:spMkLst>
            <pc:docMk/>
            <pc:sldMk cId="2111532554" sldId="269"/>
            <ac:spMk id="7" creationId="{064C9729-FD69-91BE-3C05-5B3A2F1C75FE}"/>
          </ac:spMkLst>
        </pc:spChg>
        <pc:spChg chg="add mod">
          <ac:chgData name="ZINCK Yves [CEGEE]" userId="58ab786b-eff3-4fb5-b8c5-161f6b44608b" providerId="ADAL" clId="{0931F1A9-FEE3-415B-B824-C1D45CEEFD07}" dt="2023-08-23T14:08:32.378" v="35"/>
          <ac:spMkLst>
            <pc:docMk/>
            <pc:sldMk cId="2111532554" sldId="269"/>
            <ac:spMk id="11" creationId="{08D8E023-A61E-35CC-03FC-3B5B19F86B86}"/>
          </ac:spMkLst>
        </pc:spChg>
        <pc:spChg chg="add mod">
          <ac:chgData name="ZINCK Yves [CEGEE]" userId="58ab786b-eff3-4fb5-b8c5-161f6b44608b" providerId="ADAL" clId="{0931F1A9-FEE3-415B-B824-C1D45CEEFD07}" dt="2023-08-23T14:11:57.650" v="317" actId="1036"/>
          <ac:spMkLst>
            <pc:docMk/>
            <pc:sldMk cId="2111532554" sldId="269"/>
            <ac:spMk id="12" creationId="{CF44C0E8-2AA4-32B3-4209-5F49591B3117}"/>
          </ac:spMkLst>
        </pc:spChg>
        <pc:spChg chg="add mod">
          <ac:chgData name="ZINCK Yves [CEGEE]" userId="58ab786b-eff3-4fb5-b8c5-161f6b44608b" providerId="ADAL" clId="{0931F1A9-FEE3-415B-B824-C1D45CEEFD07}" dt="2023-08-23T14:13:12.520" v="371" actId="20577"/>
          <ac:spMkLst>
            <pc:docMk/>
            <pc:sldMk cId="2111532554" sldId="269"/>
            <ac:spMk id="13" creationId="{5AFE0373-4833-DB01-4168-A4E25FF7561E}"/>
          </ac:spMkLst>
        </pc:spChg>
        <pc:spChg chg="add mod">
          <ac:chgData name="ZINCK Yves [CEGEE]" userId="58ab786b-eff3-4fb5-b8c5-161f6b44608b" providerId="ADAL" clId="{0931F1A9-FEE3-415B-B824-C1D45CEEFD07}" dt="2023-08-23T14:09:04.751" v="71" actId="1035"/>
          <ac:spMkLst>
            <pc:docMk/>
            <pc:sldMk cId="2111532554" sldId="269"/>
            <ac:spMk id="14" creationId="{366B814E-57E3-175C-F3B8-CE1DD3D038B3}"/>
          </ac:spMkLst>
        </pc:spChg>
        <pc:spChg chg="add mod">
          <ac:chgData name="ZINCK Yves [CEGEE]" userId="58ab786b-eff3-4fb5-b8c5-161f6b44608b" providerId="ADAL" clId="{0931F1A9-FEE3-415B-B824-C1D45CEEFD07}" dt="2023-08-23T14:13:55.645" v="431" actId="20577"/>
          <ac:spMkLst>
            <pc:docMk/>
            <pc:sldMk cId="2111532554" sldId="269"/>
            <ac:spMk id="15" creationId="{A8B1EF17-9BFD-68A2-4F2E-3D87FCF71270}"/>
          </ac:spMkLst>
        </pc:spChg>
        <pc:spChg chg="add del mod">
          <ac:chgData name="ZINCK Yves [CEGEE]" userId="58ab786b-eff3-4fb5-b8c5-161f6b44608b" providerId="ADAL" clId="{0931F1A9-FEE3-415B-B824-C1D45CEEFD07}" dt="2023-08-23T14:08:45.206" v="38" actId="478"/>
          <ac:spMkLst>
            <pc:docMk/>
            <pc:sldMk cId="2111532554" sldId="269"/>
            <ac:spMk id="16" creationId="{76C37972-AFAF-F7FF-F33B-B6ACEA3217DC}"/>
          </ac:spMkLst>
        </pc:spChg>
        <pc:spChg chg="add mod">
          <ac:chgData name="ZINCK Yves [CEGEE]" userId="58ab786b-eff3-4fb5-b8c5-161f6b44608b" providerId="ADAL" clId="{0931F1A9-FEE3-415B-B824-C1D45CEEFD07}" dt="2023-08-23T14:12:08.889" v="320" actId="6549"/>
          <ac:spMkLst>
            <pc:docMk/>
            <pc:sldMk cId="2111532554" sldId="269"/>
            <ac:spMk id="17" creationId="{2C30167A-8D1E-38BF-9811-003F35035897}"/>
          </ac:spMkLst>
        </pc:spChg>
        <pc:spChg chg="add mod">
          <ac:chgData name="ZINCK Yves [CEGEE]" userId="58ab786b-eff3-4fb5-b8c5-161f6b44608b" providerId="ADAL" clId="{0931F1A9-FEE3-415B-B824-C1D45CEEFD07}" dt="2023-08-23T14:14:05.742" v="433" actId="1076"/>
          <ac:spMkLst>
            <pc:docMk/>
            <pc:sldMk cId="2111532554" sldId="269"/>
            <ac:spMk id="18" creationId="{453138EC-0E10-C657-600C-1D23B083514E}"/>
          </ac:spMkLst>
        </pc:spChg>
        <pc:spChg chg="add mod">
          <ac:chgData name="ZINCK Yves [CEGEE]" userId="58ab786b-eff3-4fb5-b8c5-161f6b44608b" providerId="ADAL" clId="{0931F1A9-FEE3-415B-B824-C1D45CEEFD07}" dt="2023-08-23T14:14:15.893" v="437" actId="20577"/>
          <ac:spMkLst>
            <pc:docMk/>
            <pc:sldMk cId="2111532554" sldId="269"/>
            <ac:spMk id="19" creationId="{EF5560BD-2214-DDE0-7CE9-AAFED4FA180A}"/>
          </ac:spMkLst>
        </pc:spChg>
        <pc:grpChg chg="del mod">
          <ac:chgData name="ZINCK Yves [CEGEE]" userId="58ab786b-eff3-4fb5-b8c5-161f6b44608b" providerId="ADAL" clId="{0931F1A9-FEE3-415B-B824-C1D45CEEFD07}" dt="2023-08-23T14:07:55.144" v="29" actId="478"/>
          <ac:grpSpMkLst>
            <pc:docMk/>
            <pc:sldMk cId="2111532554" sldId="269"/>
            <ac:grpSpMk id="6" creationId="{61E7CE42-9537-D70C-6389-486DB21B0B2F}"/>
          </ac:grpSpMkLst>
        </pc:grpChg>
        <pc:picChg chg="add mod">
          <ac:chgData name="ZINCK Yves [CEGEE]" userId="58ab786b-eff3-4fb5-b8c5-161f6b44608b" providerId="ADAL" clId="{0931F1A9-FEE3-415B-B824-C1D45CEEFD07}" dt="2023-08-23T14:08:39.941" v="37" actId="1076"/>
          <ac:picMkLst>
            <pc:docMk/>
            <pc:sldMk cId="2111532554" sldId="269"/>
            <ac:picMk id="10" creationId="{82F73A67-F779-065E-EA47-0FBA0739B09E}"/>
          </ac:picMkLst>
        </pc:picChg>
      </pc:sldChg>
      <pc:sldChg chg="addSp delSp modSp mod delAnim modAnim">
        <pc:chgData name="ZINCK Yves [CEGEE]" userId="58ab786b-eff3-4fb5-b8c5-161f6b44608b" providerId="ADAL" clId="{0931F1A9-FEE3-415B-B824-C1D45CEEFD07}" dt="2023-08-28T13:17:09.421" v="3524" actId="1035"/>
        <pc:sldMkLst>
          <pc:docMk/>
          <pc:sldMk cId="894087631" sldId="270"/>
        </pc:sldMkLst>
        <pc:spChg chg="del">
          <ac:chgData name="ZINCK Yves [CEGEE]" userId="58ab786b-eff3-4fb5-b8c5-161f6b44608b" providerId="ADAL" clId="{0931F1A9-FEE3-415B-B824-C1D45CEEFD07}" dt="2023-08-25T08:43:18.542" v="1103" actId="478"/>
          <ac:spMkLst>
            <pc:docMk/>
            <pc:sldMk cId="894087631" sldId="270"/>
            <ac:spMk id="2" creationId="{30E3C147-0DFE-464B-89CC-A4F4CD6179FF}"/>
          </ac:spMkLst>
        </pc:spChg>
        <pc:spChg chg="add mod">
          <ac:chgData name="ZINCK Yves [CEGEE]" userId="58ab786b-eff3-4fb5-b8c5-161f6b44608b" providerId="ADAL" clId="{0931F1A9-FEE3-415B-B824-C1D45CEEFD07}" dt="2023-08-28T13:17:05.565" v="3514" actId="1035"/>
          <ac:spMkLst>
            <pc:docMk/>
            <pc:sldMk cId="894087631" sldId="270"/>
            <ac:spMk id="2" creationId="{CC862E2B-D9A2-30FD-9CCA-EE22D58CA4F6}"/>
          </ac:spMkLst>
        </pc:spChg>
        <pc:spChg chg="mod">
          <ac:chgData name="ZINCK Yves [CEGEE]" userId="58ab786b-eff3-4fb5-b8c5-161f6b44608b" providerId="ADAL" clId="{0931F1A9-FEE3-415B-B824-C1D45CEEFD07}" dt="2023-08-28T13:16:02.844" v="3470"/>
          <ac:spMkLst>
            <pc:docMk/>
            <pc:sldMk cId="894087631" sldId="270"/>
            <ac:spMk id="4" creationId="{6CD000AC-A1AA-4EAE-A9FC-23C99A6100CB}"/>
          </ac:spMkLst>
        </pc:spChg>
        <pc:spChg chg="add mod">
          <ac:chgData name="ZINCK Yves [CEGEE]" userId="58ab786b-eff3-4fb5-b8c5-161f6b44608b" providerId="ADAL" clId="{0931F1A9-FEE3-415B-B824-C1D45CEEFD07}" dt="2023-08-25T08:43:13.429" v="1102"/>
          <ac:spMkLst>
            <pc:docMk/>
            <pc:sldMk cId="894087631" sldId="270"/>
            <ac:spMk id="6" creationId="{DDB8345E-C173-D7B5-1C51-FAF573108413}"/>
          </ac:spMkLst>
        </pc:spChg>
        <pc:spChg chg="add mod">
          <ac:chgData name="ZINCK Yves [CEGEE]" userId="58ab786b-eff3-4fb5-b8c5-161f6b44608b" providerId="ADAL" clId="{0931F1A9-FEE3-415B-B824-C1D45CEEFD07}" dt="2023-08-25T15:30:26.006" v="2429" actId="12788"/>
          <ac:spMkLst>
            <pc:docMk/>
            <pc:sldMk cId="894087631" sldId="270"/>
            <ac:spMk id="7" creationId="{79237767-1ED0-D133-170A-68E92E9EFA47}"/>
          </ac:spMkLst>
        </pc:spChg>
        <pc:spChg chg="add mod">
          <ac:chgData name="ZINCK Yves [CEGEE]" userId="58ab786b-eff3-4fb5-b8c5-161f6b44608b" providerId="ADAL" clId="{0931F1A9-FEE3-415B-B824-C1D45CEEFD07}" dt="2023-08-28T13:17:05.565" v="3514" actId="1035"/>
          <ac:spMkLst>
            <pc:docMk/>
            <pc:sldMk cId="894087631" sldId="270"/>
            <ac:spMk id="8" creationId="{39D06DA7-25B4-DB38-EA21-ED83439D18D5}"/>
          </ac:spMkLst>
        </pc:spChg>
        <pc:spChg chg="add del mod">
          <ac:chgData name="ZINCK Yves [CEGEE]" userId="58ab786b-eff3-4fb5-b8c5-161f6b44608b" providerId="ADAL" clId="{0931F1A9-FEE3-415B-B824-C1D45CEEFD07}" dt="2023-08-25T15:21:57.386" v="2293" actId="478"/>
          <ac:spMkLst>
            <pc:docMk/>
            <pc:sldMk cId="894087631" sldId="270"/>
            <ac:spMk id="8" creationId="{79F281D6-5634-FBDA-B36F-CF71B5C4F31B}"/>
          </ac:spMkLst>
        </pc:spChg>
        <pc:spChg chg="add mod">
          <ac:chgData name="ZINCK Yves [CEGEE]" userId="58ab786b-eff3-4fb5-b8c5-161f6b44608b" providerId="ADAL" clId="{0931F1A9-FEE3-415B-B824-C1D45CEEFD07}" dt="2023-08-28T09:25:14.629" v="2673" actId="1035"/>
          <ac:spMkLst>
            <pc:docMk/>
            <pc:sldMk cId="894087631" sldId="270"/>
            <ac:spMk id="9" creationId="{40D4BEE4-3DD2-8429-87FB-ED4BBA1428F2}"/>
          </ac:spMkLst>
        </pc:spChg>
        <pc:spChg chg="add mod">
          <ac:chgData name="ZINCK Yves [CEGEE]" userId="58ab786b-eff3-4fb5-b8c5-161f6b44608b" providerId="ADAL" clId="{0931F1A9-FEE3-415B-B824-C1D45CEEFD07}" dt="2023-08-28T09:21:40.381" v="2570" actId="6549"/>
          <ac:spMkLst>
            <pc:docMk/>
            <pc:sldMk cId="894087631" sldId="270"/>
            <ac:spMk id="10" creationId="{0C81BD39-3472-CD6A-535D-0EB1F06B6ABE}"/>
          </ac:spMkLst>
        </pc:spChg>
        <pc:spChg chg="add del mod">
          <ac:chgData name="ZINCK Yves [CEGEE]" userId="58ab786b-eff3-4fb5-b8c5-161f6b44608b" providerId="ADAL" clId="{0931F1A9-FEE3-415B-B824-C1D45CEEFD07}" dt="2023-08-25T08:43:43.640" v="1108" actId="478"/>
          <ac:spMkLst>
            <pc:docMk/>
            <pc:sldMk cId="894087631" sldId="270"/>
            <ac:spMk id="13" creationId="{23545CA6-C2D5-4BCB-A658-9E2FD591FDBF}"/>
          </ac:spMkLst>
        </pc:spChg>
        <pc:spChg chg="add del mod">
          <ac:chgData name="ZINCK Yves [CEGEE]" userId="58ab786b-eff3-4fb5-b8c5-161f6b44608b" providerId="ADAL" clId="{0931F1A9-FEE3-415B-B824-C1D45CEEFD07}" dt="2023-08-23T15:18:59.683" v="1017" actId="478"/>
          <ac:spMkLst>
            <pc:docMk/>
            <pc:sldMk cId="894087631" sldId="270"/>
            <ac:spMk id="13" creationId="{51EBB29C-E283-995A-6DDB-F25C6443E8F6}"/>
          </ac:spMkLst>
        </pc:spChg>
        <pc:spChg chg="add mod">
          <ac:chgData name="ZINCK Yves [CEGEE]" userId="58ab786b-eff3-4fb5-b8c5-161f6b44608b" providerId="ADAL" clId="{0931F1A9-FEE3-415B-B824-C1D45CEEFD07}" dt="2023-08-25T14:50:11.074" v="2061" actId="313"/>
          <ac:spMkLst>
            <pc:docMk/>
            <pc:sldMk cId="894087631" sldId="270"/>
            <ac:spMk id="14" creationId="{AC6B64BD-E53F-C517-C99A-433EBC696DD1}"/>
          </ac:spMkLst>
        </pc:spChg>
        <pc:spChg chg="add mod">
          <ac:chgData name="ZINCK Yves [CEGEE]" userId="58ab786b-eff3-4fb5-b8c5-161f6b44608b" providerId="ADAL" clId="{0931F1A9-FEE3-415B-B824-C1D45CEEFD07}" dt="2023-08-25T14:50:13.205" v="2062" actId="313"/>
          <ac:spMkLst>
            <pc:docMk/>
            <pc:sldMk cId="894087631" sldId="270"/>
            <ac:spMk id="16" creationId="{C0663C7B-72B5-3EC2-3EA4-064DAB349BE0}"/>
          </ac:spMkLst>
        </pc:spChg>
        <pc:spChg chg="add mod">
          <ac:chgData name="ZINCK Yves [CEGEE]" userId="58ab786b-eff3-4fb5-b8c5-161f6b44608b" providerId="ADAL" clId="{0931F1A9-FEE3-415B-B824-C1D45CEEFD07}" dt="2023-08-28T09:26:42.316" v="2713" actId="1076"/>
          <ac:spMkLst>
            <pc:docMk/>
            <pc:sldMk cId="894087631" sldId="270"/>
            <ac:spMk id="17" creationId="{422D6DF4-AA89-DC94-CA33-E434F15C2E2E}"/>
          </ac:spMkLst>
        </pc:spChg>
        <pc:spChg chg="add mod">
          <ac:chgData name="ZINCK Yves [CEGEE]" userId="58ab786b-eff3-4fb5-b8c5-161f6b44608b" providerId="ADAL" clId="{0931F1A9-FEE3-415B-B824-C1D45CEEFD07}" dt="2023-08-28T13:17:02.163" v="3506" actId="1035"/>
          <ac:spMkLst>
            <pc:docMk/>
            <pc:sldMk cId="894087631" sldId="270"/>
            <ac:spMk id="18" creationId="{1C64A3C5-E013-971C-F266-2C7AAA043537}"/>
          </ac:spMkLst>
        </pc:spChg>
        <pc:spChg chg="add del mod">
          <ac:chgData name="ZINCK Yves [CEGEE]" userId="58ab786b-eff3-4fb5-b8c5-161f6b44608b" providerId="ADAL" clId="{0931F1A9-FEE3-415B-B824-C1D45CEEFD07}" dt="2023-08-23T15:22:06.637" v="1078" actId="478"/>
          <ac:spMkLst>
            <pc:docMk/>
            <pc:sldMk cId="894087631" sldId="270"/>
            <ac:spMk id="18" creationId="{58B5F1F3-C6B0-322E-72A7-A77E2C16F0D0}"/>
          </ac:spMkLst>
        </pc:spChg>
        <pc:spChg chg="add mod">
          <ac:chgData name="ZINCK Yves [CEGEE]" userId="58ab786b-eff3-4fb5-b8c5-161f6b44608b" providerId="ADAL" clId="{0931F1A9-FEE3-415B-B824-C1D45CEEFD07}" dt="2023-08-28T13:17:02.163" v="3506" actId="1035"/>
          <ac:spMkLst>
            <pc:docMk/>
            <pc:sldMk cId="894087631" sldId="270"/>
            <ac:spMk id="19" creationId="{7A25CF6A-A594-69EF-83EF-A33279A7C4ED}"/>
          </ac:spMkLst>
        </pc:spChg>
        <pc:spChg chg="add mod">
          <ac:chgData name="ZINCK Yves [CEGEE]" userId="58ab786b-eff3-4fb5-b8c5-161f6b44608b" providerId="ADAL" clId="{0931F1A9-FEE3-415B-B824-C1D45CEEFD07}" dt="2023-08-25T08:49:40.259" v="1196" actId="1076"/>
          <ac:spMkLst>
            <pc:docMk/>
            <pc:sldMk cId="894087631" sldId="270"/>
            <ac:spMk id="20" creationId="{0D8B8E29-6BFB-1EED-33DC-65FD51E489FE}"/>
          </ac:spMkLst>
        </pc:spChg>
        <pc:spChg chg="add mod">
          <ac:chgData name="ZINCK Yves [CEGEE]" userId="58ab786b-eff3-4fb5-b8c5-161f6b44608b" providerId="ADAL" clId="{0931F1A9-FEE3-415B-B824-C1D45CEEFD07}" dt="2023-08-28T09:27:47.762" v="2781" actId="1076"/>
          <ac:spMkLst>
            <pc:docMk/>
            <pc:sldMk cId="894087631" sldId="270"/>
            <ac:spMk id="23" creationId="{80F177AE-BF37-F716-4899-F57A6535CFB5}"/>
          </ac:spMkLst>
        </pc:spChg>
        <pc:spChg chg="add mod">
          <ac:chgData name="ZINCK Yves [CEGEE]" userId="58ab786b-eff3-4fb5-b8c5-161f6b44608b" providerId="ADAL" clId="{0931F1A9-FEE3-415B-B824-C1D45CEEFD07}" dt="2023-08-23T15:22:20.787" v="1083" actId="14100"/>
          <ac:spMkLst>
            <pc:docMk/>
            <pc:sldMk cId="894087631" sldId="270"/>
            <ac:spMk id="24" creationId="{569F345F-1765-31E7-C613-52077D2AEAFF}"/>
          </ac:spMkLst>
        </pc:spChg>
        <pc:spChg chg="add mod">
          <ac:chgData name="ZINCK Yves [CEGEE]" userId="58ab786b-eff3-4fb5-b8c5-161f6b44608b" providerId="ADAL" clId="{0931F1A9-FEE3-415B-B824-C1D45CEEFD07}" dt="2023-08-25T08:46:49.780" v="1170" actId="1076"/>
          <ac:spMkLst>
            <pc:docMk/>
            <pc:sldMk cId="894087631" sldId="270"/>
            <ac:spMk id="27" creationId="{4934D750-F8D4-D4D9-D954-EA97FE37A8B1}"/>
          </ac:spMkLst>
        </pc:spChg>
        <pc:spChg chg="add del mod">
          <ac:chgData name="ZINCK Yves [CEGEE]" userId="58ab786b-eff3-4fb5-b8c5-161f6b44608b" providerId="ADAL" clId="{0931F1A9-FEE3-415B-B824-C1D45CEEFD07}" dt="2023-08-25T15:21:42.853" v="2288" actId="478"/>
          <ac:spMkLst>
            <pc:docMk/>
            <pc:sldMk cId="894087631" sldId="270"/>
            <ac:spMk id="38" creationId="{B8101E6D-4B18-A708-C9BA-C423207064C0}"/>
          </ac:spMkLst>
        </pc:spChg>
        <pc:spChg chg="add del mod">
          <ac:chgData name="ZINCK Yves [CEGEE]" userId="58ab786b-eff3-4fb5-b8c5-161f6b44608b" providerId="ADAL" clId="{0931F1A9-FEE3-415B-B824-C1D45CEEFD07}" dt="2023-08-25T15:22:32.965" v="2301" actId="478"/>
          <ac:spMkLst>
            <pc:docMk/>
            <pc:sldMk cId="894087631" sldId="270"/>
            <ac:spMk id="43" creationId="{B492E9C4-7E59-3637-8030-0C99713B4FBA}"/>
          </ac:spMkLst>
        </pc:spChg>
        <pc:spChg chg="add mod">
          <ac:chgData name="ZINCK Yves [CEGEE]" userId="58ab786b-eff3-4fb5-b8c5-161f6b44608b" providerId="ADAL" clId="{0931F1A9-FEE3-415B-B824-C1D45CEEFD07}" dt="2023-08-28T09:25:14.629" v="2673" actId="1035"/>
          <ac:spMkLst>
            <pc:docMk/>
            <pc:sldMk cId="894087631" sldId="270"/>
            <ac:spMk id="44" creationId="{E1672106-88FD-DA2C-DA95-14E412957DBE}"/>
          </ac:spMkLst>
        </pc:spChg>
        <pc:spChg chg="add mod">
          <ac:chgData name="ZINCK Yves [CEGEE]" userId="58ab786b-eff3-4fb5-b8c5-161f6b44608b" providerId="ADAL" clId="{0931F1A9-FEE3-415B-B824-C1D45CEEFD07}" dt="2023-08-28T09:25:14.629" v="2673" actId="1035"/>
          <ac:spMkLst>
            <pc:docMk/>
            <pc:sldMk cId="894087631" sldId="270"/>
            <ac:spMk id="45" creationId="{F2B2D6B5-6B98-DEBB-B44B-251DC49C79F0}"/>
          </ac:spMkLst>
        </pc:spChg>
        <pc:spChg chg="add del mod">
          <ac:chgData name="ZINCK Yves [CEGEE]" userId="58ab786b-eff3-4fb5-b8c5-161f6b44608b" providerId="ADAL" clId="{0931F1A9-FEE3-415B-B824-C1D45CEEFD07}" dt="2023-08-25T15:22:20.126" v="2299" actId="478"/>
          <ac:spMkLst>
            <pc:docMk/>
            <pc:sldMk cId="894087631" sldId="270"/>
            <ac:spMk id="47" creationId="{64628110-0D28-AFBD-D475-023DBA9AC837}"/>
          </ac:spMkLst>
        </pc:spChg>
        <pc:spChg chg="add mod">
          <ac:chgData name="ZINCK Yves [CEGEE]" userId="58ab786b-eff3-4fb5-b8c5-161f6b44608b" providerId="ADAL" clId="{0931F1A9-FEE3-415B-B824-C1D45CEEFD07}" dt="2023-08-28T13:17:09.421" v="3524" actId="1035"/>
          <ac:spMkLst>
            <pc:docMk/>
            <pc:sldMk cId="894087631" sldId="270"/>
            <ac:spMk id="48" creationId="{91FD35F2-CAA0-85E7-8061-E753D13FEAA7}"/>
          </ac:spMkLst>
        </pc:spChg>
        <pc:spChg chg="add mod">
          <ac:chgData name="ZINCK Yves [CEGEE]" userId="58ab786b-eff3-4fb5-b8c5-161f6b44608b" providerId="ADAL" clId="{0931F1A9-FEE3-415B-B824-C1D45CEEFD07}" dt="2023-08-28T13:17:09.421" v="3524" actId="1035"/>
          <ac:spMkLst>
            <pc:docMk/>
            <pc:sldMk cId="894087631" sldId="270"/>
            <ac:spMk id="49" creationId="{16C7B667-0696-111C-94B9-62882A449DD9}"/>
          </ac:spMkLst>
        </pc:spChg>
        <pc:spChg chg="add del mod">
          <ac:chgData name="ZINCK Yves [CEGEE]" userId="58ab786b-eff3-4fb5-b8c5-161f6b44608b" providerId="ADAL" clId="{0931F1A9-FEE3-415B-B824-C1D45CEEFD07}" dt="2023-08-25T15:23:06.223" v="2325" actId="478"/>
          <ac:spMkLst>
            <pc:docMk/>
            <pc:sldMk cId="894087631" sldId="270"/>
            <ac:spMk id="50" creationId="{9A133EAE-C5CA-35E3-2C12-4805CAB7F646}"/>
          </ac:spMkLst>
        </pc:spChg>
        <pc:spChg chg="add mod">
          <ac:chgData name="ZINCK Yves [CEGEE]" userId="58ab786b-eff3-4fb5-b8c5-161f6b44608b" providerId="ADAL" clId="{0931F1A9-FEE3-415B-B824-C1D45CEEFD07}" dt="2023-08-28T13:17:09.421" v="3524" actId="1035"/>
          <ac:spMkLst>
            <pc:docMk/>
            <pc:sldMk cId="894087631" sldId="270"/>
            <ac:spMk id="51" creationId="{D18E94D3-F2C1-A35B-3C49-40712708248D}"/>
          </ac:spMkLst>
        </pc:spChg>
        <pc:spChg chg="add mod">
          <ac:chgData name="ZINCK Yves [CEGEE]" userId="58ab786b-eff3-4fb5-b8c5-161f6b44608b" providerId="ADAL" clId="{0931F1A9-FEE3-415B-B824-C1D45CEEFD07}" dt="2023-08-25T15:21:45.812" v="2289" actId="1076"/>
          <ac:spMkLst>
            <pc:docMk/>
            <pc:sldMk cId="894087631" sldId="270"/>
            <ac:spMk id="52" creationId="{670C8B16-E92A-925D-3AE6-B27BE913D69B}"/>
          </ac:spMkLst>
        </pc:spChg>
        <pc:spChg chg="add del mod">
          <ac:chgData name="ZINCK Yves [CEGEE]" userId="58ab786b-eff3-4fb5-b8c5-161f6b44608b" providerId="ADAL" clId="{0931F1A9-FEE3-415B-B824-C1D45CEEFD07}" dt="2023-08-25T15:27:50.272" v="2329" actId="478"/>
          <ac:spMkLst>
            <pc:docMk/>
            <pc:sldMk cId="894087631" sldId="270"/>
            <ac:spMk id="53" creationId="{4B39B5DD-95B3-F89E-72D5-3918F60C223C}"/>
          </ac:spMkLst>
        </pc:spChg>
        <pc:spChg chg="add mod">
          <ac:chgData name="ZINCK Yves [CEGEE]" userId="58ab786b-eff3-4fb5-b8c5-161f6b44608b" providerId="ADAL" clId="{0931F1A9-FEE3-415B-B824-C1D45CEEFD07}" dt="2023-08-28T09:25:14.629" v="2673" actId="1035"/>
          <ac:spMkLst>
            <pc:docMk/>
            <pc:sldMk cId="894087631" sldId="270"/>
            <ac:spMk id="54" creationId="{FDF994CF-BD6D-4AF2-074B-51372246B47B}"/>
          </ac:spMkLst>
        </pc:spChg>
        <pc:spChg chg="add mod">
          <ac:chgData name="ZINCK Yves [CEGEE]" userId="58ab786b-eff3-4fb5-b8c5-161f6b44608b" providerId="ADAL" clId="{0931F1A9-FEE3-415B-B824-C1D45CEEFD07}" dt="2023-08-25T15:22:35.315" v="2302" actId="1076"/>
          <ac:spMkLst>
            <pc:docMk/>
            <pc:sldMk cId="894087631" sldId="270"/>
            <ac:spMk id="55" creationId="{BDA81836-48AA-EDC5-3A27-1B81AFC66C38}"/>
          </ac:spMkLst>
        </pc:spChg>
        <pc:spChg chg="add mod">
          <ac:chgData name="ZINCK Yves [CEGEE]" userId="58ab786b-eff3-4fb5-b8c5-161f6b44608b" providerId="ADAL" clId="{0931F1A9-FEE3-415B-B824-C1D45CEEFD07}" dt="2023-08-25T15:22:57.056" v="2321" actId="1076"/>
          <ac:spMkLst>
            <pc:docMk/>
            <pc:sldMk cId="894087631" sldId="270"/>
            <ac:spMk id="56" creationId="{B1304226-E4A1-75F6-24B5-5AE1E9AA1A38}"/>
          </ac:spMkLst>
        </pc:spChg>
        <pc:spChg chg="add mod">
          <ac:chgData name="ZINCK Yves [CEGEE]" userId="58ab786b-eff3-4fb5-b8c5-161f6b44608b" providerId="ADAL" clId="{0931F1A9-FEE3-415B-B824-C1D45CEEFD07}" dt="2023-08-25T15:23:09.494" v="2326" actId="1076"/>
          <ac:spMkLst>
            <pc:docMk/>
            <pc:sldMk cId="894087631" sldId="270"/>
            <ac:spMk id="57" creationId="{389E40B1-9A3A-E642-306B-49B653147D3A}"/>
          </ac:spMkLst>
        </pc:spChg>
        <pc:picChg chg="del">
          <ac:chgData name="ZINCK Yves [CEGEE]" userId="58ab786b-eff3-4fb5-b8c5-161f6b44608b" providerId="ADAL" clId="{0931F1A9-FEE3-415B-B824-C1D45CEEFD07}" dt="2023-08-23T15:14:35.944" v="1015" actId="478"/>
          <ac:picMkLst>
            <pc:docMk/>
            <pc:sldMk cId="894087631" sldId="270"/>
            <ac:picMk id="10" creationId="{8E0E87BE-41B8-D8AA-0138-3487E5A21B6E}"/>
          </ac:picMkLst>
        </pc:picChg>
        <pc:picChg chg="del">
          <ac:chgData name="ZINCK Yves [CEGEE]" userId="58ab786b-eff3-4fb5-b8c5-161f6b44608b" providerId="ADAL" clId="{0931F1A9-FEE3-415B-B824-C1D45CEEFD07}" dt="2023-08-23T15:14:35.944" v="1015" actId="478"/>
          <ac:picMkLst>
            <pc:docMk/>
            <pc:sldMk cId="894087631" sldId="270"/>
            <ac:picMk id="11" creationId="{40731F5C-9A61-F653-F8A4-AA15C9028F54}"/>
          </ac:picMkLst>
        </pc:picChg>
        <pc:picChg chg="add mod">
          <ac:chgData name="ZINCK Yves [CEGEE]" userId="58ab786b-eff3-4fb5-b8c5-161f6b44608b" providerId="ADAL" clId="{0931F1A9-FEE3-415B-B824-C1D45CEEFD07}" dt="2023-08-23T15:19:24.221" v="1020" actId="1076"/>
          <ac:picMkLst>
            <pc:docMk/>
            <pc:sldMk cId="894087631" sldId="270"/>
            <ac:picMk id="12" creationId="{4A0E69EE-7F84-AF19-032D-50F8D48CFDFD}"/>
          </ac:picMkLst>
        </pc:picChg>
        <pc:picChg chg="add mod">
          <ac:chgData name="ZINCK Yves [CEGEE]" userId="58ab786b-eff3-4fb5-b8c5-161f6b44608b" providerId="ADAL" clId="{0931F1A9-FEE3-415B-B824-C1D45CEEFD07}" dt="2023-08-28T13:17:05.565" v="3514" actId="1035"/>
          <ac:picMkLst>
            <pc:docMk/>
            <pc:sldMk cId="894087631" sldId="270"/>
            <ac:picMk id="13" creationId="{3540BD4A-801A-3932-AE61-1DB27BE4CD5F}"/>
          </ac:picMkLst>
        </pc:picChg>
        <pc:picChg chg="add mod">
          <ac:chgData name="ZINCK Yves [CEGEE]" userId="58ab786b-eff3-4fb5-b8c5-161f6b44608b" providerId="ADAL" clId="{0931F1A9-FEE3-415B-B824-C1D45CEEFD07}" dt="2023-08-25T08:46:09.523" v="1164" actId="1076"/>
          <ac:picMkLst>
            <pc:docMk/>
            <pc:sldMk cId="894087631" sldId="270"/>
            <ac:picMk id="15" creationId="{B953BB76-A057-F61F-4D5D-BC26DD2CAE60}"/>
          </ac:picMkLst>
        </pc:picChg>
        <pc:picChg chg="add del mod">
          <ac:chgData name="ZINCK Yves [CEGEE]" userId="58ab786b-eff3-4fb5-b8c5-161f6b44608b" providerId="ADAL" clId="{0931F1A9-FEE3-415B-B824-C1D45CEEFD07}" dt="2023-08-28T09:27:12.726" v="2718" actId="478"/>
          <ac:picMkLst>
            <pc:docMk/>
            <pc:sldMk cId="894087631" sldId="270"/>
            <ac:picMk id="21" creationId="{07AF2026-5BF8-11D2-6596-8B45B5D4551D}"/>
          </ac:picMkLst>
        </pc:picChg>
        <pc:picChg chg="add mod">
          <ac:chgData name="ZINCK Yves [CEGEE]" userId="58ab786b-eff3-4fb5-b8c5-161f6b44608b" providerId="ADAL" clId="{0931F1A9-FEE3-415B-B824-C1D45CEEFD07}" dt="2023-08-25T08:49:40.259" v="1196" actId="1076"/>
          <ac:picMkLst>
            <pc:docMk/>
            <pc:sldMk cId="894087631" sldId="270"/>
            <ac:picMk id="22" creationId="{3A0B8E77-DDB7-1AD5-DC1C-2EFDE6EA7B16}"/>
          </ac:picMkLst>
        </pc:picChg>
        <pc:picChg chg="add mod">
          <ac:chgData name="ZINCK Yves [CEGEE]" userId="58ab786b-eff3-4fb5-b8c5-161f6b44608b" providerId="ADAL" clId="{0931F1A9-FEE3-415B-B824-C1D45CEEFD07}" dt="2023-08-25T08:55:23.272" v="1308" actId="1076"/>
          <ac:picMkLst>
            <pc:docMk/>
            <pc:sldMk cId="894087631" sldId="270"/>
            <ac:picMk id="40" creationId="{26D268C8-130E-CC67-0215-562DB66C0BCF}"/>
          </ac:picMkLst>
        </pc:picChg>
        <pc:picChg chg="add mod">
          <ac:chgData name="ZINCK Yves [CEGEE]" userId="58ab786b-eff3-4fb5-b8c5-161f6b44608b" providerId="ADAL" clId="{0931F1A9-FEE3-415B-B824-C1D45CEEFD07}" dt="2023-08-28T09:25:14.629" v="2673" actId="1035"/>
          <ac:picMkLst>
            <pc:docMk/>
            <pc:sldMk cId="894087631" sldId="270"/>
            <ac:picMk id="42" creationId="{408794F9-6C91-0C5F-78FE-C1F125FA4731}"/>
          </ac:picMkLst>
        </pc:picChg>
        <pc:picChg chg="add del mod">
          <ac:chgData name="ZINCK Yves [CEGEE]" userId="58ab786b-eff3-4fb5-b8c5-161f6b44608b" providerId="ADAL" clId="{0931F1A9-FEE3-415B-B824-C1D45CEEFD07}" dt="2023-08-25T09:03:22.109" v="1666" actId="478"/>
          <ac:picMkLst>
            <pc:docMk/>
            <pc:sldMk cId="894087631" sldId="270"/>
            <ac:picMk id="46" creationId="{BBEE0C9B-8A64-CB5B-8AE3-17B85DC7AF14}"/>
          </ac:picMkLst>
        </pc:picChg>
        <pc:cxnChg chg="add del mod">
          <ac:chgData name="ZINCK Yves [CEGEE]" userId="58ab786b-eff3-4fb5-b8c5-161f6b44608b" providerId="ADAL" clId="{0931F1A9-FEE3-415B-B824-C1D45CEEFD07}" dt="2023-08-25T08:46:55.531" v="1171" actId="478"/>
          <ac:cxnSpMkLst>
            <pc:docMk/>
            <pc:sldMk cId="894087631" sldId="270"/>
            <ac:cxnSpMk id="17" creationId="{2AE7059D-F3C8-B3AD-B26C-54C35D043681}"/>
          </ac:cxnSpMkLst>
        </pc:cxnChg>
        <pc:cxnChg chg="add del mod">
          <ac:chgData name="ZINCK Yves [CEGEE]" userId="58ab786b-eff3-4fb5-b8c5-161f6b44608b" providerId="ADAL" clId="{0931F1A9-FEE3-415B-B824-C1D45CEEFD07}" dt="2023-08-23T15:22:06.080" v="1077" actId="478"/>
          <ac:cxnSpMkLst>
            <pc:docMk/>
            <pc:sldMk cId="894087631" sldId="270"/>
            <ac:cxnSpMk id="19" creationId="{13DB2FAB-69CA-7BB9-C1E8-4D1A7DB31ADA}"/>
          </ac:cxnSpMkLst>
        </pc:cxnChg>
        <pc:cxnChg chg="add del mod">
          <ac:chgData name="ZINCK Yves [CEGEE]" userId="58ab786b-eff3-4fb5-b8c5-161f6b44608b" providerId="ADAL" clId="{0931F1A9-FEE3-415B-B824-C1D45CEEFD07}" dt="2023-08-25T08:49:51.405" v="1198" actId="478"/>
          <ac:cxnSpMkLst>
            <pc:docMk/>
            <pc:sldMk cId="894087631" sldId="270"/>
            <ac:cxnSpMk id="21" creationId="{BD2DF69A-93C1-8A91-189C-C04E3CBA1A03}"/>
          </ac:cxnSpMkLst>
        </pc:cxnChg>
        <pc:cxnChg chg="add del mod">
          <ac:chgData name="ZINCK Yves [CEGEE]" userId="58ab786b-eff3-4fb5-b8c5-161f6b44608b" providerId="ADAL" clId="{0931F1A9-FEE3-415B-B824-C1D45CEEFD07}" dt="2023-08-25T08:49:52.763" v="1199" actId="478"/>
          <ac:cxnSpMkLst>
            <pc:docMk/>
            <pc:sldMk cId="894087631" sldId="270"/>
            <ac:cxnSpMk id="23" creationId="{F8FE7580-31E8-2D70-043D-0AD04998C844}"/>
          </ac:cxnSpMkLst>
        </pc:cxnChg>
        <pc:cxnChg chg="add del mod">
          <ac:chgData name="ZINCK Yves [CEGEE]" userId="58ab786b-eff3-4fb5-b8c5-161f6b44608b" providerId="ADAL" clId="{0931F1A9-FEE3-415B-B824-C1D45CEEFD07}" dt="2023-08-25T08:45:06.082" v="1111" actId="478"/>
          <ac:cxnSpMkLst>
            <pc:docMk/>
            <pc:sldMk cId="894087631" sldId="270"/>
            <ac:cxnSpMk id="25" creationId="{28B23A5E-7208-EB8E-7917-C2162A553535}"/>
          </ac:cxnSpMkLst>
        </pc:cxnChg>
        <pc:cxnChg chg="add mod">
          <ac:chgData name="ZINCK Yves [CEGEE]" userId="58ab786b-eff3-4fb5-b8c5-161f6b44608b" providerId="ADAL" clId="{0931F1A9-FEE3-415B-B824-C1D45CEEFD07}" dt="2023-08-25T08:46:09.523" v="1164" actId="1076"/>
          <ac:cxnSpMkLst>
            <pc:docMk/>
            <pc:sldMk cId="894087631" sldId="270"/>
            <ac:cxnSpMk id="26" creationId="{C51B0635-D702-8EB2-E350-94F29D314983}"/>
          </ac:cxnSpMkLst>
        </pc:cxnChg>
        <pc:cxnChg chg="add mod">
          <ac:chgData name="ZINCK Yves [CEGEE]" userId="58ab786b-eff3-4fb5-b8c5-161f6b44608b" providerId="ADAL" clId="{0931F1A9-FEE3-415B-B824-C1D45CEEFD07}" dt="2023-08-25T08:50:05.059" v="1202" actId="1582"/>
          <ac:cxnSpMkLst>
            <pc:docMk/>
            <pc:sldMk cId="894087631" sldId="270"/>
            <ac:cxnSpMk id="31" creationId="{758FFABA-7350-B2A8-8E93-AFA77DF293EE}"/>
          </ac:cxnSpMkLst>
        </pc:cxnChg>
        <pc:cxnChg chg="add mod">
          <ac:chgData name="ZINCK Yves [CEGEE]" userId="58ab786b-eff3-4fb5-b8c5-161f6b44608b" providerId="ADAL" clId="{0931F1A9-FEE3-415B-B824-C1D45CEEFD07}" dt="2023-08-25T14:47:57.711" v="1875" actId="1076"/>
          <ac:cxnSpMkLst>
            <pc:docMk/>
            <pc:sldMk cId="894087631" sldId="270"/>
            <ac:cxnSpMk id="36" creationId="{62BDC2A3-D6D8-8839-85E0-9B7C713FBAFC}"/>
          </ac:cxnSpMkLst>
        </pc:cxnChg>
      </pc:sldChg>
      <pc:sldChg chg="addSp delSp modSp mod modAnim">
        <pc:chgData name="ZINCK Yves [CEGEE]" userId="58ab786b-eff3-4fb5-b8c5-161f6b44608b" providerId="ADAL" clId="{0931F1A9-FEE3-415B-B824-C1D45CEEFD07}" dt="2023-09-11T07:19:20.946" v="3968" actId="20577"/>
        <pc:sldMkLst>
          <pc:docMk/>
          <pc:sldMk cId="3033338355" sldId="271"/>
        </pc:sldMkLst>
        <pc:spChg chg="add mod">
          <ac:chgData name="ZINCK Yves [CEGEE]" userId="58ab786b-eff3-4fb5-b8c5-161f6b44608b" providerId="ADAL" clId="{0931F1A9-FEE3-415B-B824-C1D45CEEFD07}" dt="2023-08-28T09:31:06.242" v="2863" actId="1076"/>
          <ac:spMkLst>
            <pc:docMk/>
            <pc:sldMk cId="3033338355" sldId="271"/>
            <ac:spMk id="2" creationId="{01AD3C93-6D29-7F49-3FCD-F5CD72FE1A97}"/>
          </ac:spMkLst>
        </pc:spChg>
        <pc:spChg chg="del">
          <ac:chgData name="ZINCK Yves [CEGEE]" userId="58ab786b-eff3-4fb5-b8c5-161f6b44608b" providerId="ADAL" clId="{0931F1A9-FEE3-415B-B824-C1D45CEEFD07}" dt="2023-08-25T12:18:27.060" v="1783" actId="478"/>
          <ac:spMkLst>
            <pc:docMk/>
            <pc:sldMk cId="3033338355" sldId="271"/>
            <ac:spMk id="2" creationId="{30E3C147-0DFE-464B-89CC-A4F4CD6179FF}"/>
          </ac:spMkLst>
        </pc:spChg>
        <pc:spChg chg="mod">
          <ac:chgData name="ZINCK Yves [CEGEE]" userId="58ab786b-eff3-4fb5-b8c5-161f6b44608b" providerId="ADAL" clId="{0931F1A9-FEE3-415B-B824-C1D45CEEFD07}" dt="2023-08-28T13:16:06.749" v="3471"/>
          <ac:spMkLst>
            <pc:docMk/>
            <pc:sldMk cId="3033338355" sldId="271"/>
            <ac:spMk id="4" creationId="{6CD000AC-A1AA-4EAE-A9FC-23C99A6100CB}"/>
          </ac:spMkLst>
        </pc:spChg>
        <pc:spChg chg="add mod">
          <ac:chgData name="ZINCK Yves [CEGEE]" userId="58ab786b-eff3-4fb5-b8c5-161f6b44608b" providerId="ADAL" clId="{0931F1A9-FEE3-415B-B824-C1D45CEEFD07}" dt="2023-08-28T09:30:49.773" v="2861" actId="1076"/>
          <ac:spMkLst>
            <pc:docMk/>
            <pc:sldMk cId="3033338355" sldId="271"/>
            <ac:spMk id="6" creationId="{EFB59586-ABC4-D85B-8D5F-994CBE64BD9B}"/>
          </ac:spMkLst>
        </pc:spChg>
        <pc:spChg chg="add mod">
          <ac:chgData name="ZINCK Yves [CEGEE]" userId="58ab786b-eff3-4fb5-b8c5-161f6b44608b" providerId="ADAL" clId="{0931F1A9-FEE3-415B-B824-C1D45CEEFD07}" dt="2023-08-28T09:31:45.407" v="2871" actId="20577"/>
          <ac:spMkLst>
            <pc:docMk/>
            <pc:sldMk cId="3033338355" sldId="271"/>
            <ac:spMk id="7" creationId="{ECFEF2C6-3742-684D-0E20-E8A295F92E0F}"/>
          </ac:spMkLst>
        </pc:spChg>
        <pc:spChg chg="add mod">
          <ac:chgData name="ZINCK Yves [CEGEE]" userId="58ab786b-eff3-4fb5-b8c5-161f6b44608b" providerId="ADAL" clId="{0931F1A9-FEE3-415B-B824-C1D45CEEFD07}" dt="2023-08-28T09:33:37.374" v="2977" actId="1076"/>
          <ac:spMkLst>
            <pc:docMk/>
            <pc:sldMk cId="3033338355" sldId="271"/>
            <ac:spMk id="8" creationId="{9E881555-AFAD-6DE3-57A7-E58ABBF6BCE5}"/>
          </ac:spMkLst>
        </pc:spChg>
        <pc:spChg chg="add mod">
          <ac:chgData name="ZINCK Yves [CEGEE]" userId="58ab786b-eff3-4fb5-b8c5-161f6b44608b" providerId="ADAL" clId="{0931F1A9-FEE3-415B-B824-C1D45CEEFD07}" dt="2023-09-11T07:19:20.946" v="3968" actId="20577"/>
          <ac:spMkLst>
            <pc:docMk/>
            <pc:sldMk cId="3033338355" sldId="271"/>
            <ac:spMk id="9" creationId="{167EA256-252D-642D-8A7D-39F08136F01A}"/>
          </ac:spMkLst>
        </pc:spChg>
        <pc:spChg chg="add mod">
          <ac:chgData name="ZINCK Yves [CEGEE]" userId="58ab786b-eff3-4fb5-b8c5-161f6b44608b" providerId="ADAL" clId="{0931F1A9-FEE3-415B-B824-C1D45CEEFD07}" dt="2023-08-28T09:34:09.771" v="2998" actId="20577"/>
          <ac:spMkLst>
            <pc:docMk/>
            <pc:sldMk cId="3033338355" sldId="271"/>
            <ac:spMk id="10" creationId="{FE7E0A08-21B9-638A-148F-37F6512B4DA8}"/>
          </ac:spMkLst>
        </pc:spChg>
        <pc:spChg chg="add mod">
          <ac:chgData name="ZINCK Yves [CEGEE]" userId="58ab786b-eff3-4fb5-b8c5-161f6b44608b" providerId="ADAL" clId="{0931F1A9-FEE3-415B-B824-C1D45CEEFD07}" dt="2023-08-28T09:34:49.794" v="3054" actId="1076"/>
          <ac:spMkLst>
            <pc:docMk/>
            <pc:sldMk cId="3033338355" sldId="271"/>
            <ac:spMk id="11" creationId="{E483912B-18AE-1ACA-5E4C-52ACBC25BBF0}"/>
          </ac:spMkLst>
        </pc:spChg>
        <pc:spChg chg="add mod">
          <ac:chgData name="ZINCK Yves [CEGEE]" userId="58ab786b-eff3-4fb5-b8c5-161f6b44608b" providerId="ADAL" clId="{0931F1A9-FEE3-415B-B824-C1D45CEEFD07}" dt="2023-08-25T12:18:23.577" v="1782"/>
          <ac:spMkLst>
            <pc:docMk/>
            <pc:sldMk cId="3033338355" sldId="271"/>
            <ac:spMk id="12" creationId="{FD593DBB-9B97-2DCE-5199-D77C8A79A1EF}"/>
          </ac:spMkLst>
        </pc:spChg>
        <pc:spChg chg="add del mod">
          <ac:chgData name="ZINCK Yves [CEGEE]" userId="58ab786b-eff3-4fb5-b8c5-161f6b44608b" providerId="ADAL" clId="{0931F1A9-FEE3-415B-B824-C1D45CEEFD07}" dt="2023-08-28T09:30:54.065" v="2862" actId="478"/>
          <ac:spMkLst>
            <pc:docMk/>
            <pc:sldMk cId="3033338355" sldId="271"/>
            <ac:spMk id="13" creationId="{4E128F94-F389-5C22-A009-A5AED29DDD8D}"/>
          </ac:spMkLst>
        </pc:spChg>
        <pc:spChg chg="add del mod">
          <ac:chgData name="ZINCK Yves [CEGEE]" userId="58ab786b-eff3-4fb5-b8c5-161f6b44608b" providerId="ADAL" clId="{0931F1A9-FEE3-415B-B824-C1D45CEEFD07}" dt="2023-08-28T09:31:29.146" v="2867" actId="478"/>
          <ac:spMkLst>
            <pc:docMk/>
            <pc:sldMk cId="3033338355" sldId="271"/>
            <ac:spMk id="14" creationId="{94661688-D12A-0699-8B23-8D3302491B5D}"/>
          </ac:spMkLst>
        </pc:spChg>
        <pc:spChg chg="add mod">
          <ac:chgData name="ZINCK Yves [CEGEE]" userId="58ab786b-eff3-4fb5-b8c5-161f6b44608b" providerId="ADAL" clId="{0931F1A9-FEE3-415B-B824-C1D45CEEFD07}" dt="2023-09-11T07:19:09.786" v="3954" actId="20577"/>
          <ac:spMkLst>
            <pc:docMk/>
            <pc:sldMk cId="3033338355" sldId="271"/>
            <ac:spMk id="15" creationId="{45F9CBCB-B1EF-07E2-0F71-4E883E42C67D}"/>
          </ac:spMkLst>
        </pc:spChg>
        <pc:spChg chg="add mod">
          <ac:chgData name="ZINCK Yves [CEGEE]" userId="58ab786b-eff3-4fb5-b8c5-161f6b44608b" providerId="ADAL" clId="{0931F1A9-FEE3-415B-B824-C1D45CEEFD07}" dt="2023-08-28T09:29:56.902" v="2855" actId="20577"/>
          <ac:spMkLst>
            <pc:docMk/>
            <pc:sldMk cId="3033338355" sldId="271"/>
            <ac:spMk id="16" creationId="{C100C609-E29E-7D8F-4925-251F805F5617}"/>
          </ac:spMkLst>
        </pc:spChg>
        <pc:spChg chg="add del mod">
          <ac:chgData name="ZINCK Yves [CEGEE]" userId="58ab786b-eff3-4fb5-b8c5-161f6b44608b" providerId="ADAL" clId="{0931F1A9-FEE3-415B-B824-C1D45CEEFD07}" dt="2023-08-28T09:33:57.904" v="2994" actId="478"/>
          <ac:spMkLst>
            <pc:docMk/>
            <pc:sldMk cId="3033338355" sldId="271"/>
            <ac:spMk id="19" creationId="{E1A56114-5E89-7ACC-3143-81304DA39BAA}"/>
          </ac:spMkLst>
        </pc:spChg>
        <pc:spChg chg="add del mod">
          <ac:chgData name="ZINCK Yves [CEGEE]" userId="58ab786b-eff3-4fb5-b8c5-161f6b44608b" providerId="ADAL" clId="{0931F1A9-FEE3-415B-B824-C1D45CEEFD07}" dt="2023-08-28T09:33:57.904" v="2994" actId="478"/>
          <ac:spMkLst>
            <pc:docMk/>
            <pc:sldMk cId="3033338355" sldId="271"/>
            <ac:spMk id="20" creationId="{73FD951A-502D-D72B-0CF1-D8A233FA4756}"/>
          </ac:spMkLst>
        </pc:spChg>
        <pc:spChg chg="add del mod">
          <ac:chgData name="ZINCK Yves [CEGEE]" userId="58ab786b-eff3-4fb5-b8c5-161f6b44608b" providerId="ADAL" clId="{0931F1A9-FEE3-415B-B824-C1D45CEEFD07}" dt="2023-08-28T09:33:57.904" v="2994" actId="478"/>
          <ac:spMkLst>
            <pc:docMk/>
            <pc:sldMk cId="3033338355" sldId="271"/>
            <ac:spMk id="21" creationId="{497F7311-D0CD-D360-51F9-16D1F39DD950}"/>
          </ac:spMkLst>
        </pc:spChg>
        <pc:spChg chg="add del mod">
          <ac:chgData name="ZINCK Yves [CEGEE]" userId="58ab786b-eff3-4fb5-b8c5-161f6b44608b" providerId="ADAL" clId="{0931F1A9-FEE3-415B-B824-C1D45CEEFD07}" dt="2023-08-28T09:33:57.904" v="2994" actId="478"/>
          <ac:spMkLst>
            <pc:docMk/>
            <pc:sldMk cId="3033338355" sldId="271"/>
            <ac:spMk id="22" creationId="{AC0EACB5-7DE2-B26C-53E7-CAB757308DC4}"/>
          </ac:spMkLst>
        </pc:spChg>
        <pc:spChg chg="add mod">
          <ac:chgData name="ZINCK Yves [CEGEE]" userId="58ab786b-eff3-4fb5-b8c5-161f6b44608b" providerId="ADAL" clId="{0931F1A9-FEE3-415B-B824-C1D45CEEFD07}" dt="2023-08-28T09:35:44.010" v="3083" actId="20577"/>
          <ac:spMkLst>
            <pc:docMk/>
            <pc:sldMk cId="3033338355" sldId="271"/>
            <ac:spMk id="23" creationId="{BF7EE941-E056-C01F-5366-D51C4F99D66D}"/>
          </ac:spMkLst>
        </pc:spChg>
        <pc:spChg chg="add mod">
          <ac:chgData name="ZINCK Yves [CEGEE]" userId="58ab786b-eff3-4fb5-b8c5-161f6b44608b" providerId="ADAL" clId="{0931F1A9-FEE3-415B-B824-C1D45CEEFD07}" dt="2023-08-28T09:38:46.202" v="3088" actId="1035"/>
          <ac:spMkLst>
            <pc:docMk/>
            <pc:sldMk cId="3033338355" sldId="271"/>
            <ac:spMk id="24" creationId="{F5C5C133-A2E4-E8C7-E6BE-5E5352A43D12}"/>
          </ac:spMkLst>
        </pc:spChg>
        <pc:spChg chg="add del mod">
          <ac:chgData name="ZINCK Yves [CEGEE]" userId="58ab786b-eff3-4fb5-b8c5-161f6b44608b" providerId="ADAL" clId="{0931F1A9-FEE3-415B-B824-C1D45CEEFD07}" dt="2023-08-25T12:18:28.883" v="1784" actId="478"/>
          <ac:spMkLst>
            <pc:docMk/>
            <pc:sldMk cId="3033338355" sldId="271"/>
            <ac:spMk id="24" creationId="{FBB4DDEF-9D44-AC85-B754-B488F45B57E9}"/>
          </ac:spMkLst>
        </pc:spChg>
        <pc:spChg chg="add mod">
          <ac:chgData name="ZINCK Yves [CEGEE]" userId="58ab786b-eff3-4fb5-b8c5-161f6b44608b" providerId="ADAL" clId="{0931F1A9-FEE3-415B-B824-C1D45CEEFD07}" dt="2023-08-25T12:20:01.173" v="1805" actId="1076"/>
          <ac:spMkLst>
            <pc:docMk/>
            <pc:sldMk cId="3033338355" sldId="271"/>
            <ac:spMk id="27" creationId="{C11AEEBD-BA79-C803-996C-239714F25DC1}"/>
          </ac:spMkLst>
        </pc:spChg>
        <pc:spChg chg="add mod">
          <ac:chgData name="ZINCK Yves [CEGEE]" userId="58ab786b-eff3-4fb5-b8c5-161f6b44608b" providerId="ADAL" clId="{0931F1A9-FEE3-415B-B824-C1D45CEEFD07}" dt="2023-08-25T15:32:34.183" v="2438" actId="207"/>
          <ac:spMkLst>
            <pc:docMk/>
            <pc:sldMk cId="3033338355" sldId="271"/>
            <ac:spMk id="28" creationId="{13CC42C9-C511-19E4-0E3E-5B3F1D255EBC}"/>
          </ac:spMkLst>
        </pc:spChg>
        <pc:spChg chg="add mod">
          <ac:chgData name="ZINCK Yves [CEGEE]" userId="58ab786b-eff3-4fb5-b8c5-161f6b44608b" providerId="ADAL" clId="{0931F1A9-FEE3-415B-B824-C1D45CEEFD07}" dt="2023-08-28T09:35:27.794" v="3060" actId="1076"/>
          <ac:spMkLst>
            <pc:docMk/>
            <pc:sldMk cId="3033338355" sldId="271"/>
            <ac:spMk id="29" creationId="{0EF4E9B8-C9CF-A589-F0AE-0F7237C00551}"/>
          </ac:spMkLst>
        </pc:spChg>
        <pc:grpChg chg="del mod">
          <ac:chgData name="ZINCK Yves [CEGEE]" userId="58ab786b-eff3-4fb5-b8c5-161f6b44608b" providerId="ADAL" clId="{0931F1A9-FEE3-415B-B824-C1D45CEEFD07}" dt="2023-08-25T12:18:55.709" v="1785" actId="478"/>
          <ac:grpSpMkLst>
            <pc:docMk/>
            <pc:sldMk cId="3033338355" sldId="271"/>
            <ac:grpSpMk id="6" creationId="{BA224E50-721D-765F-843D-377BFFFCE1B9}"/>
          </ac:grpSpMkLst>
        </pc:grpChg>
        <pc:picChg chg="add del mod">
          <ac:chgData name="ZINCK Yves [CEGEE]" userId="58ab786b-eff3-4fb5-b8c5-161f6b44608b" providerId="ADAL" clId="{0931F1A9-FEE3-415B-B824-C1D45CEEFD07}" dt="2023-08-28T09:29:30.641" v="2782" actId="478"/>
          <ac:picMkLst>
            <pc:docMk/>
            <pc:sldMk cId="3033338355" sldId="271"/>
            <ac:picMk id="17" creationId="{164C91DB-FDCD-E7C9-6E30-50118B4B18F2}"/>
          </ac:picMkLst>
        </pc:picChg>
        <pc:picChg chg="add del mod">
          <ac:chgData name="ZINCK Yves [CEGEE]" userId="58ab786b-eff3-4fb5-b8c5-161f6b44608b" providerId="ADAL" clId="{0931F1A9-FEE3-415B-B824-C1D45CEEFD07}" dt="2023-08-28T09:32:28.373" v="2975" actId="478"/>
          <ac:picMkLst>
            <pc:docMk/>
            <pc:sldMk cId="3033338355" sldId="271"/>
            <ac:picMk id="18" creationId="{8ACC9E4E-D34F-10BB-38DC-A407FEC8833C}"/>
          </ac:picMkLst>
        </pc:picChg>
        <pc:picChg chg="add mod">
          <ac:chgData name="ZINCK Yves [CEGEE]" userId="58ab786b-eff3-4fb5-b8c5-161f6b44608b" providerId="ADAL" clId="{0931F1A9-FEE3-415B-B824-C1D45CEEFD07}" dt="2023-08-25T12:19:24.790" v="1797" actId="1076"/>
          <ac:picMkLst>
            <pc:docMk/>
            <pc:sldMk cId="3033338355" sldId="271"/>
            <ac:picMk id="25" creationId="{0CD8DDB1-53AB-319F-712E-FA14CCAD469F}"/>
          </ac:picMkLst>
        </pc:picChg>
        <pc:picChg chg="add mod">
          <ac:chgData name="ZINCK Yves [CEGEE]" userId="58ab786b-eff3-4fb5-b8c5-161f6b44608b" providerId="ADAL" clId="{0931F1A9-FEE3-415B-B824-C1D45CEEFD07}" dt="2023-08-25T15:31:59.741" v="2432" actId="1076"/>
          <ac:picMkLst>
            <pc:docMk/>
            <pc:sldMk cId="3033338355" sldId="271"/>
            <ac:picMk id="26" creationId="{CD013046-19A5-B4F0-C8A9-D696B7E75A86}"/>
          </ac:picMkLst>
        </pc:picChg>
      </pc:sldChg>
      <pc:sldChg chg="del">
        <pc:chgData name="ZINCK Yves [CEGEE]" userId="58ab786b-eff3-4fb5-b8c5-161f6b44608b" providerId="ADAL" clId="{0931F1A9-FEE3-415B-B824-C1D45CEEFD07}" dt="2023-08-28T14:02:39.219" v="3596" actId="47"/>
        <pc:sldMkLst>
          <pc:docMk/>
          <pc:sldMk cId="240934099" sldId="272"/>
        </pc:sldMkLst>
      </pc:sldChg>
      <pc:sldChg chg="del">
        <pc:chgData name="ZINCK Yves [CEGEE]" userId="58ab786b-eff3-4fb5-b8c5-161f6b44608b" providerId="ADAL" clId="{0931F1A9-FEE3-415B-B824-C1D45CEEFD07}" dt="2023-08-23T12:33:26.229" v="0" actId="47"/>
        <pc:sldMkLst>
          <pc:docMk/>
          <pc:sldMk cId="3183693555" sldId="272"/>
        </pc:sldMkLst>
      </pc:sldChg>
      <pc:sldChg chg="addSp delSp modSp add del mod">
        <pc:chgData name="ZINCK Yves [CEGEE]" userId="58ab786b-eff3-4fb5-b8c5-161f6b44608b" providerId="ADAL" clId="{0931F1A9-FEE3-415B-B824-C1D45CEEFD07}" dt="2023-08-28T13:15:49.103" v="3467"/>
        <pc:sldMkLst>
          <pc:docMk/>
          <pc:sldMk cId="682090054" sldId="273"/>
        </pc:sldMkLst>
        <pc:spChg chg="del">
          <ac:chgData name="ZINCK Yves [CEGEE]" userId="58ab786b-eff3-4fb5-b8c5-161f6b44608b" providerId="ADAL" clId="{0931F1A9-FEE3-415B-B824-C1D45CEEFD07}" dt="2023-08-25T08:43:30.608" v="1106" actId="478"/>
          <ac:spMkLst>
            <pc:docMk/>
            <pc:sldMk cId="682090054" sldId="273"/>
            <ac:spMk id="2" creationId="{30E3C147-0DFE-464B-89CC-A4F4CD6179FF}"/>
          </ac:spMkLst>
        </pc:spChg>
        <pc:spChg chg="mod">
          <ac:chgData name="ZINCK Yves [CEGEE]" userId="58ab786b-eff3-4fb5-b8c5-161f6b44608b" providerId="ADAL" clId="{0931F1A9-FEE3-415B-B824-C1D45CEEFD07}" dt="2023-08-28T13:15:49.103" v="3467"/>
          <ac:spMkLst>
            <pc:docMk/>
            <pc:sldMk cId="682090054" sldId="273"/>
            <ac:spMk id="4" creationId="{6CD000AC-A1AA-4EAE-A9FC-23C99A6100CB}"/>
          </ac:spMkLst>
        </pc:spChg>
        <pc:spChg chg="add del mod">
          <ac:chgData name="ZINCK Yves [CEGEE]" userId="58ab786b-eff3-4fb5-b8c5-161f6b44608b" providerId="ADAL" clId="{0931F1A9-FEE3-415B-B824-C1D45CEEFD07}" dt="2023-08-28T09:07:25.447" v="2439" actId="478"/>
          <ac:spMkLst>
            <pc:docMk/>
            <pc:sldMk cId="682090054" sldId="273"/>
            <ac:spMk id="7" creationId="{7D6E9707-8772-A336-C60F-065E47782658}"/>
          </ac:spMkLst>
        </pc:spChg>
        <pc:spChg chg="mod">
          <ac:chgData name="ZINCK Yves [CEGEE]" userId="58ab786b-eff3-4fb5-b8c5-161f6b44608b" providerId="ADAL" clId="{0931F1A9-FEE3-415B-B824-C1D45CEEFD07}" dt="2023-08-23T14:19:05.973" v="445" actId="208"/>
          <ac:spMkLst>
            <pc:docMk/>
            <pc:sldMk cId="682090054" sldId="273"/>
            <ac:spMk id="16" creationId="{DB349B16-7FBC-B495-9D2F-BFB9FD190853}"/>
          </ac:spMkLst>
        </pc:spChg>
        <pc:spChg chg="mod">
          <ac:chgData name="ZINCK Yves [CEGEE]" userId="58ab786b-eff3-4fb5-b8c5-161f6b44608b" providerId="ADAL" clId="{0931F1A9-FEE3-415B-B824-C1D45CEEFD07}" dt="2023-08-23T14:18:38.071" v="442"/>
          <ac:spMkLst>
            <pc:docMk/>
            <pc:sldMk cId="682090054" sldId="273"/>
            <ac:spMk id="17" creationId="{FDBBCD22-E4F9-0ED2-FC06-1C2321FD4B89}"/>
          </ac:spMkLst>
        </pc:spChg>
        <pc:spChg chg="add mod">
          <ac:chgData name="ZINCK Yves [CEGEE]" userId="58ab786b-eff3-4fb5-b8c5-161f6b44608b" providerId="ADAL" clId="{0931F1A9-FEE3-415B-B824-C1D45CEEFD07}" dt="2023-08-23T14:20:04.441" v="449" actId="1076"/>
          <ac:spMkLst>
            <pc:docMk/>
            <pc:sldMk cId="682090054" sldId="273"/>
            <ac:spMk id="18" creationId="{E4EA80B3-9363-9954-9249-18012365B18B}"/>
          </ac:spMkLst>
        </pc:spChg>
        <pc:spChg chg="add mod">
          <ac:chgData name="ZINCK Yves [CEGEE]" userId="58ab786b-eff3-4fb5-b8c5-161f6b44608b" providerId="ADAL" clId="{0931F1A9-FEE3-415B-B824-C1D45CEEFD07}" dt="2023-08-23T14:21:53.625" v="486" actId="313"/>
          <ac:spMkLst>
            <pc:docMk/>
            <pc:sldMk cId="682090054" sldId="273"/>
            <ac:spMk id="19" creationId="{70EA8EAC-E8BC-F2E4-C7F3-B8D8BFBE6755}"/>
          </ac:spMkLst>
        </pc:spChg>
        <pc:spChg chg="add mod">
          <ac:chgData name="ZINCK Yves [CEGEE]" userId="58ab786b-eff3-4fb5-b8c5-161f6b44608b" providerId="ADAL" clId="{0931F1A9-FEE3-415B-B824-C1D45CEEFD07}" dt="2023-08-23T14:20:04.441" v="449" actId="1076"/>
          <ac:spMkLst>
            <pc:docMk/>
            <pc:sldMk cId="682090054" sldId="273"/>
            <ac:spMk id="20" creationId="{4486093A-2D26-2B1A-E75F-2F14B83278EB}"/>
          </ac:spMkLst>
        </pc:spChg>
        <pc:spChg chg="add mod">
          <ac:chgData name="ZINCK Yves [CEGEE]" userId="58ab786b-eff3-4fb5-b8c5-161f6b44608b" providerId="ADAL" clId="{0931F1A9-FEE3-415B-B824-C1D45CEEFD07}" dt="2023-08-23T14:22:55.245" v="510" actId="20577"/>
          <ac:spMkLst>
            <pc:docMk/>
            <pc:sldMk cId="682090054" sldId="273"/>
            <ac:spMk id="21" creationId="{B02B935D-B145-C30B-C6A4-9E86A6024AA4}"/>
          </ac:spMkLst>
        </pc:spChg>
        <pc:spChg chg="add del mod">
          <ac:chgData name="ZINCK Yves [CEGEE]" userId="58ab786b-eff3-4fb5-b8c5-161f6b44608b" providerId="ADAL" clId="{0931F1A9-FEE3-415B-B824-C1D45CEEFD07}" dt="2023-08-23T14:21:31.438" v="455" actId="478"/>
          <ac:spMkLst>
            <pc:docMk/>
            <pc:sldMk cId="682090054" sldId="273"/>
            <ac:spMk id="22" creationId="{65E4453F-9FDC-5F0C-AB84-57D7A14809AC}"/>
          </ac:spMkLst>
        </pc:spChg>
        <pc:spChg chg="add mod">
          <ac:chgData name="ZINCK Yves [CEGEE]" userId="58ab786b-eff3-4fb5-b8c5-161f6b44608b" providerId="ADAL" clId="{0931F1A9-FEE3-415B-B824-C1D45CEEFD07}" dt="2023-08-23T14:20:13.912" v="451" actId="1076"/>
          <ac:spMkLst>
            <pc:docMk/>
            <pc:sldMk cId="682090054" sldId="273"/>
            <ac:spMk id="23" creationId="{1A3893B1-01A8-5E0E-2EF1-1B96FCAF0130}"/>
          </ac:spMkLst>
        </pc:spChg>
        <pc:spChg chg="add mod">
          <ac:chgData name="ZINCK Yves [CEGEE]" userId="58ab786b-eff3-4fb5-b8c5-161f6b44608b" providerId="ADAL" clId="{0931F1A9-FEE3-415B-B824-C1D45CEEFD07}" dt="2023-08-23T14:22:42.362" v="488" actId="1076"/>
          <ac:spMkLst>
            <pc:docMk/>
            <pc:sldMk cId="682090054" sldId="273"/>
            <ac:spMk id="26" creationId="{3D2B3355-9019-C5C0-9A43-7A67932D13B4}"/>
          </ac:spMkLst>
        </pc:spChg>
        <pc:spChg chg="add mod">
          <ac:chgData name="ZINCK Yves [CEGEE]" userId="58ab786b-eff3-4fb5-b8c5-161f6b44608b" providerId="ADAL" clId="{0931F1A9-FEE3-415B-B824-C1D45CEEFD07}" dt="2023-08-23T15:12:14.697" v="860"/>
          <ac:spMkLst>
            <pc:docMk/>
            <pc:sldMk cId="682090054" sldId="273"/>
            <ac:spMk id="27" creationId="{1FF05414-6999-E0E5-B8AB-8628238A039E}"/>
          </ac:spMkLst>
        </pc:spChg>
        <pc:grpChg chg="del">
          <ac:chgData name="ZINCK Yves [CEGEE]" userId="58ab786b-eff3-4fb5-b8c5-161f6b44608b" providerId="ADAL" clId="{0931F1A9-FEE3-415B-B824-C1D45CEEFD07}" dt="2023-08-23T14:18:36.590" v="441" actId="478"/>
          <ac:grpSpMkLst>
            <pc:docMk/>
            <pc:sldMk cId="682090054" sldId="273"/>
            <ac:grpSpMk id="6" creationId="{54E50705-093B-F144-1F8C-5DFC6FE6F582}"/>
          </ac:grpSpMkLst>
        </pc:grpChg>
        <pc:grpChg chg="add mod">
          <ac:chgData name="ZINCK Yves [CEGEE]" userId="58ab786b-eff3-4fb5-b8c5-161f6b44608b" providerId="ADAL" clId="{0931F1A9-FEE3-415B-B824-C1D45CEEFD07}" dt="2023-08-23T14:19:43.372" v="447" actId="1076"/>
          <ac:grpSpMkLst>
            <pc:docMk/>
            <pc:sldMk cId="682090054" sldId="273"/>
            <ac:grpSpMk id="14" creationId="{7353CB4E-24CD-0EB5-FD72-C2E6B88F8ADB}"/>
          </ac:grpSpMkLst>
        </pc:grpChg>
        <pc:picChg chg="mod modCrop">
          <ac:chgData name="ZINCK Yves [CEGEE]" userId="58ab786b-eff3-4fb5-b8c5-161f6b44608b" providerId="ADAL" clId="{0931F1A9-FEE3-415B-B824-C1D45CEEFD07}" dt="2023-08-23T14:18:51.462" v="444" actId="732"/>
          <ac:picMkLst>
            <pc:docMk/>
            <pc:sldMk cId="682090054" sldId="273"/>
            <ac:picMk id="15" creationId="{30FE6F30-0F4F-5B9D-66B9-ED8CDEF86BCF}"/>
          </ac:picMkLst>
        </pc:picChg>
        <pc:picChg chg="add mod">
          <ac:chgData name="ZINCK Yves [CEGEE]" userId="58ab786b-eff3-4fb5-b8c5-161f6b44608b" providerId="ADAL" clId="{0931F1A9-FEE3-415B-B824-C1D45CEEFD07}" dt="2023-08-23T14:21:16.932" v="454" actId="14100"/>
          <ac:picMkLst>
            <pc:docMk/>
            <pc:sldMk cId="682090054" sldId="273"/>
            <ac:picMk id="25" creationId="{88CE65FA-881D-E0A0-0672-220201E89C47}"/>
          </ac:picMkLst>
        </pc:picChg>
      </pc:sldChg>
      <pc:sldChg chg="addSp delSp modSp add mod modAnim">
        <pc:chgData name="ZINCK Yves [CEGEE]" userId="58ab786b-eff3-4fb5-b8c5-161f6b44608b" providerId="ADAL" clId="{0931F1A9-FEE3-415B-B824-C1D45CEEFD07}" dt="2023-09-11T07:14:25.988" v="3889" actId="20577"/>
        <pc:sldMkLst>
          <pc:docMk/>
          <pc:sldMk cId="1044370956" sldId="274"/>
        </pc:sldMkLst>
        <pc:spChg chg="del">
          <ac:chgData name="ZINCK Yves [CEGEE]" userId="58ab786b-eff3-4fb5-b8c5-161f6b44608b" providerId="ADAL" clId="{0931F1A9-FEE3-415B-B824-C1D45CEEFD07}" dt="2023-08-25T08:43:22.852" v="1104" actId="478"/>
          <ac:spMkLst>
            <pc:docMk/>
            <pc:sldMk cId="1044370956" sldId="274"/>
            <ac:spMk id="2" creationId="{30E3C147-0DFE-464B-89CC-A4F4CD6179FF}"/>
          </ac:spMkLst>
        </pc:spChg>
        <pc:spChg chg="mod">
          <ac:chgData name="ZINCK Yves [CEGEE]" userId="58ab786b-eff3-4fb5-b8c5-161f6b44608b" providerId="ADAL" clId="{0931F1A9-FEE3-415B-B824-C1D45CEEFD07}" dt="2023-08-28T13:15:57.811" v="3469"/>
          <ac:spMkLst>
            <pc:docMk/>
            <pc:sldMk cId="1044370956" sldId="274"/>
            <ac:spMk id="4" creationId="{6CD000AC-A1AA-4EAE-A9FC-23C99A6100CB}"/>
          </ac:spMkLst>
        </pc:spChg>
        <pc:spChg chg="mod">
          <ac:chgData name="ZINCK Yves [CEGEE]" userId="58ab786b-eff3-4fb5-b8c5-161f6b44608b" providerId="ADAL" clId="{0931F1A9-FEE3-415B-B824-C1D45CEEFD07}" dt="2023-09-11T07:14:25.988" v="3889" actId="20577"/>
          <ac:spMkLst>
            <pc:docMk/>
            <pc:sldMk cId="1044370956" sldId="274"/>
            <ac:spMk id="7" creationId="{493B3BBE-D0C5-371C-4BC7-064D6B99F45A}"/>
          </ac:spMkLst>
        </pc:spChg>
        <pc:spChg chg="add del mod">
          <ac:chgData name="ZINCK Yves [CEGEE]" userId="58ab786b-eff3-4fb5-b8c5-161f6b44608b" providerId="ADAL" clId="{0931F1A9-FEE3-415B-B824-C1D45CEEFD07}" dt="2023-08-25T08:43:37.300" v="1107" actId="478"/>
          <ac:spMkLst>
            <pc:docMk/>
            <pc:sldMk cId="1044370956" sldId="274"/>
            <ac:spMk id="7" creationId="{D2EC66F8-6706-7B00-CC28-E48CE623215F}"/>
          </ac:spMkLst>
        </pc:spChg>
        <pc:spChg chg="mod">
          <ac:chgData name="ZINCK Yves [CEGEE]" userId="58ab786b-eff3-4fb5-b8c5-161f6b44608b" providerId="ADAL" clId="{0931F1A9-FEE3-415B-B824-C1D45CEEFD07}" dt="2023-09-11T07:05:53.437" v="3631" actId="1076"/>
          <ac:spMkLst>
            <pc:docMk/>
            <pc:sldMk cId="1044370956" sldId="274"/>
            <ac:spMk id="11" creationId="{A3409D30-3107-EE7B-1F24-69D0535F4DC1}"/>
          </ac:spMkLst>
        </pc:spChg>
        <pc:spChg chg="mod">
          <ac:chgData name="ZINCK Yves [CEGEE]" userId="58ab786b-eff3-4fb5-b8c5-161f6b44608b" providerId="ADAL" clId="{0931F1A9-FEE3-415B-B824-C1D45CEEFD07}" dt="2023-09-11T07:05:53.437" v="3631" actId="1076"/>
          <ac:spMkLst>
            <pc:docMk/>
            <pc:sldMk cId="1044370956" sldId="274"/>
            <ac:spMk id="13" creationId="{525AAAA1-119A-B829-DB1E-8E993A71CC24}"/>
          </ac:spMkLst>
        </pc:spChg>
        <pc:spChg chg="add mod">
          <ac:chgData name="ZINCK Yves [CEGEE]" userId="58ab786b-eff3-4fb5-b8c5-161f6b44608b" providerId="ADAL" clId="{0931F1A9-FEE3-415B-B824-C1D45CEEFD07}" dt="2023-08-25T14:56:18.671" v="2120" actId="1076"/>
          <ac:spMkLst>
            <pc:docMk/>
            <pc:sldMk cId="1044370956" sldId="274"/>
            <ac:spMk id="15" creationId="{555226EE-DF7D-BE5D-D36F-7C1CB397F536}"/>
          </ac:spMkLst>
        </pc:spChg>
        <pc:spChg chg="add mod ord">
          <ac:chgData name="ZINCK Yves [CEGEE]" userId="58ab786b-eff3-4fb5-b8c5-161f6b44608b" providerId="ADAL" clId="{0931F1A9-FEE3-415B-B824-C1D45CEEFD07}" dt="2023-08-25T15:09:33.719" v="2122" actId="166"/>
          <ac:spMkLst>
            <pc:docMk/>
            <pc:sldMk cId="1044370956" sldId="274"/>
            <ac:spMk id="16" creationId="{E1D02FB8-584F-5FE2-226B-C6B26BAD1589}"/>
          </ac:spMkLst>
        </pc:spChg>
        <pc:spChg chg="add mod">
          <ac:chgData name="ZINCK Yves [CEGEE]" userId="58ab786b-eff3-4fb5-b8c5-161f6b44608b" providerId="ADAL" clId="{0931F1A9-FEE3-415B-B824-C1D45CEEFD07}" dt="2023-09-11T07:07:55.672" v="3855" actId="1035"/>
          <ac:spMkLst>
            <pc:docMk/>
            <pc:sldMk cId="1044370956" sldId="274"/>
            <ac:spMk id="17" creationId="{718BCCB6-036F-E4CC-93AF-8BBC110C1266}"/>
          </ac:spMkLst>
        </pc:spChg>
        <pc:spChg chg="add mod">
          <ac:chgData name="ZINCK Yves [CEGEE]" userId="58ab786b-eff3-4fb5-b8c5-161f6b44608b" providerId="ADAL" clId="{0931F1A9-FEE3-415B-B824-C1D45CEEFD07}" dt="2023-09-11T07:07:55.672" v="3855" actId="1035"/>
          <ac:spMkLst>
            <pc:docMk/>
            <pc:sldMk cId="1044370956" sldId="274"/>
            <ac:spMk id="18" creationId="{55ACC11C-5F36-8242-1153-22C61A079DF2}"/>
          </ac:spMkLst>
        </pc:spChg>
        <pc:spChg chg="add mod">
          <ac:chgData name="ZINCK Yves [CEGEE]" userId="58ab786b-eff3-4fb5-b8c5-161f6b44608b" providerId="ADAL" clId="{0931F1A9-FEE3-415B-B824-C1D45CEEFD07}" dt="2023-09-11T07:07:55.672" v="3855" actId="1035"/>
          <ac:spMkLst>
            <pc:docMk/>
            <pc:sldMk cId="1044370956" sldId="274"/>
            <ac:spMk id="19" creationId="{BA571A19-D8AA-D09E-B92F-D0D1F052B2E4}"/>
          </ac:spMkLst>
        </pc:spChg>
        <pc:spChg chg="add mod">
          <ac:chgData name="ZINCK Yves [CEGEE]" userId="58ab786b-eff3-4fb5-b8c5-161f6b44608b" providerId="ADAL" clId="{0931F1A9-FEE3-415B-B824-C1D45CEEFD07}" dt="2023-09-11T07:07:55.672" v="3855" actId="1035"/>
          <ac:spMkLst>
            <pc:docMk/>
            <pc:sldMk cId="1044370956" sldId="274"/>
            <ac:spMk id="20" creationId="{5695911D-DB06-8EEB-4137-74309C2B86F3}"/>
          </ac:spMkLst>
        </pc:spChg>
        <pc:spChg chg="add mod">
          <ac:chgData name="ZINCK Yves [CEGEE]" userId="58ab786b-eff3-4fb5-b8c5-161f6b44608b" providerId="ADAL" clId="{0931F1A9-FEE3-415B-B824-C1D45CEEFD07}" dt="2023-08-25T15:20:16.420" v="2270" actId="20577"/>
          <ac:spMkLst>
            <pc:docMk/>
            <pc:sldMk cId="1044370956" sldId="274"/>
            <ac:spMk id="21" creationId="{A296EF0C-CE6A-4129-4CD0-A4337EC55D8D}"/>
          </ac:spMkLst>
        </pc:spChg>
        <pc:spChg chg="add mod">
          <ac:chgData name="ZINCK Yves [CEGEE]" userId="58ab786b-eff3-4fb5-b8c5-161f6b44608b" providerId="ADAL" clId="{0931F1A9-FEE3-415B-B824-C1D45CEEFD07}" dt="2023-08-25T15:20:13.380" v="2268" actId="20577"/>
          <ac:spMkLst>
            <pc:docMk/>
            <pc:sldMk cId="1044370956" sldId="274"/>
            <ac:spMk id="22" creationId="{97CD264C-1864-A1F6-8B75-D53A4CA0CA0A}"/>
          </ac:spMkLst>
        </pc:spChg>
        <pc:spChg chg="add mod">
          <ac:chgData name="ZINCK Yves [CEGEE]" userId="58ab786b-eff3-4fb5-b8c5-161f6b44608b" providerId="ADAL" clId="{0931F1A9-FEE3-415B-B824-C1D45CEEFD07}" dt="2023-08-25T15:13:04.905" v="2150" actId="207"/>
          <ac:spMkLst>
            <pc:docMk/>
            <pc:sldMk cId="1044370956" sldId="274"/>
            <ac:spMk id="23" creationId="{91686EE7-0AA6-2247-1DBC-92520862F19B}"/>
          </ac:spMkLst>
        </pc:spChg>
        <pc:spChg chg="add mod">
          <ac:chgData name="ZINCK Yves [CEGEE]" userId="58ab786b-eff3-4fb5-b8c5-161f6b44608b" providerId="ADAL" clId="{0931F1A9-FEE3-415B-B824-C1D45CEEFD07}" dt="2023-08-25T15:13:21.371" v="2153" actId="164"/>
          <ac:spMkLst>
            <pc:docMk/>
            <pc:sldMk cId="1044370956" sldId="274"/>
            <ac:spMk id="24" creationId="{EBC0ECBB-60BF-5EF8-A93D-80E2877DACBF}"/>
          </ac:spMkLst>
        </pc:spChg>
        <pc:spChg chg="add mod">
          <ac:chgData name="ZINCK Yves [CEGEE]" userId="58ab786b-eff3-4fb5-b8c5-161f6b44608b" providerId="ADAL" clId="{0931F1A9-FEE3-415B-B824-C1D45CEEFD07}" dt="2023-08-25T15:19:56.349" v="2262" actId="20577"/>
          <ac:spMkLst>
            <pc:docMk/>
            <pc:sldMk cId="1044370956" sldId="274"/>
            <ac:spMk id="26" creationId="{B886D612-A49C-CDBE-A8F3-A01A92B18227}"/>
          </ac:spMkLst>
        </pc:spChg>
        <pc:spChg chg="add mod">
          <ac:chgData name="ZINCK Yves [CEGEE]" userId="58ab786b-eff3-4fb5-b8c5-161f6b44608b" providerId="ADAL" clId="{0931F1A9-FEE3-415B-B824-C1D45CEEFD07}" dt="2023-08-28T09:13:29.944" v="2549" actId="20577"/>
          <ac:spMkLst>
            <pc:docMk/>
            <pc:sldMk cId="1044370956" sldId="274"/>
            <ac:spMk id="27" creationId="{3FE675A4-D775-B9F5-F488-5C755E276151}"/>
          </ac:spMkLst>
        </pc:spChg>
        <pc:spChg chg="add mod">
          <ac:chgData name="ZINCK Yves [CEGEE]" userId="58ab786b-eff3-4fb5-b8c5-161f6b44608b" providerId="ADAL" clId="{0931F1A9-FEE3-415B-B824-C1D45CEEFD07}" dt="2023-08-28T09:08:53.481" v="2442" actId="1076"/>
          <ac:spMkLst>
            <pc:docMk/>
            <pc:sldMk cId="1044370956" sldId="274"/>
            <ac:spMk id="28" creationId="{CA05F5DD-5731-76DF-C3F9-5A5537E22097}"/>
          </ac:spMkLst>
        </pc:spChg>
        <pc:spChg chg="mod">
          <ac:chgData name="ZINCK Yves [CEGEE]" userId="58ab786b-eff3-4fb5-b8c5-161f6b44608b" providerId="ADAL" clId="{0931F1A9-FEE3-415B-B824-C1D45CEEFD07}" dt="2023-09-11T07:05:53.437" v="3631" actId="1076"/>
          <ac:spMkLst>
            <pc:docMk/>
            <pc:sldMk cId="1044370956" sldId="274"/>
            <ac:spMk id="29" creationId="{06967AAC-44C4-C10F-D13D-B4E47EC27091}"/>
          </ac:spMkLst>
        </pc:spChg>
        <pc:grpChg chg="add mod">
          <ac:chgData name="ZINCK Yves [CEGEE]" userId="58ab786b-eff3-4fb5-b8c5-161f6b44608b" providerId="ADAL" clId="{0931F1A9-FEE3-415B-B824-C1D45CEEFD07}" dt="2023-09-11T07:05:53.437" v="3631" actId="1076"/>
          <ac:grpSpMkLst>
            <pc:docMk/>
            <pc:sldMk cId="1044370956" sldId="274"/>
            <ac:grpSpMk id="2" creationId="{B9571E71-490D-EFB7-E97A-7AB30E13DA22}"/>
          </ac:grpSpMkLst>
        </pc:grpChg>
        <pc:grpChg chg="del">
          <ac:chgData name="ZINCK Yves [CEGEE]" userId="58ab786b-eff3-4fb5-b8c5-161f6b44608b" providerId="ADAL" clId="{0931F1A9-FEE3-415B-B824-C1D45CEEFD07}" dt="2023-08-23T15:05:31.812" v="839" actId="478"/>
          <ac:grpSpMkLst>
            <pc:docMk/>
            <pc:sldMk cId="1044370956" sldId="274"/>
            <ac:grpSpMk id="6" creationId="{54E50705-093B-F144-1F8C-5DFC6FE6F582}"/>
          </ac:grpSpMkLst>
        </pc:grpChg>
        <pc:grpChg chg="mod">
          <ac:chgData name="ZINCK Yves [CEGEE]" userId="58ab786b-eff3-4fb5-b8c5-161f6b44608b" providerId="ADAL" clId="{0931F1A9-FEE3-415B-B824-C1D45CEEFD07}" dt="2023-09-11T07:05:53.437" v="3631" actId="1076"/>
          <ac:grpSpMkLst>
            <pc:docMk/>
            <pc:sldMk cId="1044370956" sldId="274"/>
            <ac:grpSpMk id="6" creationId="{7EEF30FC-DACF-A87D-9708-1C68266AF5B6}"/>
          </ac:grpSpMkLst>
        </pc:grpChg>
        <pc:grpChg chg="add mod ord">
          <ac:chgData name="ZINCK Yves [CEGEE]" userId="58ab786b-eff3-4fb5-b8c5-161f6b44608b" providerId="ADAL" clId="{0931F1A9-FEE3-415B-B824-C1D45CEEFD07}" dt="2023-08-25T15:13:51.012" v="2154" actId="167"/>
          <ac:grpSpMkLst>
            <pc:docMk/>
            <pc:sldMk cId="1044370956" sldId="274"/>
            <ac:grpSpMk id="9" creationId="{47D2180D-A38F-6617-207E-8065E2D68DEE}"/>
          </ac:grpSpMkLst>
        </pc:grpChg>
        <pc:grpChg chg="add mod">
          <ac:chgData name="ZINCK Yves [CEGEE]" userId="58ab786b-eff3-4fb5-b8c5-161f6b44608b" providerId="ADAL" clId="{0931F1A9-FEE3-415B-B824-C1D45CEEFD07}" dt="2023-08-25T15:13:21.371" v="2153" actId="164"/>
          <ac:grpSpMkLst>
            <pc:docMk/>
            <pc:sldMk cId="1044370956" sldId="274"/>
            <ac:grpSpMk id="25" creationId="{91533FDC-58DF-CAC7-C603-F6C682C72A85}"/>
          </ac:grpSpMkLst>
        </pc:grpChg>
        <pc:picChg chg="add mod ord modCrop">
          <ac:chgData name="ZINCK Yves [CEGEE]" userId="58ab786b-eff3-4fb5-b8c5-161f6b44608b" providerId="ADAL" clId="{0931F1A9-FEE3-415B-B824-C1D45CEEFD07}" dt="2023-08-25T15:10:12.347" v="2126" actId="1440"/>
          <ac:picMkLst>
            <pc:docMk/>
            <pc:sldMk cId="1044370956" sldId="274"/>
            <ac:picMk id="8" creationId="{09134437-C0E2-64FB-828B-2F3DD1D7FF44}"/>
          </ac:picMkLst>
        </pc:picChg>
        <pc:picChg chg="add mod modCrop">
          <ac:chgData name="ZINCK Yves [CEGEE]" userId="58ab786b-eff3-4fb5-b8c5-161f6b44608b" providerId="ADAL" clId="{0931F1A9-FEE3-415B-B824-C1D45CEEFD07}" dt="2023-08-25T15:13:21.371" v="2153" actId="164"/>
          <ac:picMkLst>
            <pc:docMk/>
            <pc:sldMk cId="1044370956" sldId="274"/>
            <ac:picMk id="10" creationId="{9BE4F95F-D494-5164-9BAB-F3C74620DC91}"/>
          </ac:picMkLst>
        </pc:picChg>
        <pc:picChg chg="add mod">
          <ac:chgData name="ZINCK Yves [CEGEE]" userId="58ab786b-eff3-4fb5-b8c5-161f6b44608b" providerId="ADAL" clId="{0931F1A9-FEE3-415B-B824-C1D45CEEFD07}" dt="2023-08-25T15:10:12.347" v="2126" actId="1440"/>
          <ac:picMkLst>
            <pc:docMk/>
            <pc:sldMk cId="1044370956" sldId="274"/>
            <ac:picMk id="14" creationId="{60C00032-33C6-6F9C-8EEA-C69E41138EF7}"/>
          </ac:picMkLst>
        </pc:picChg>
        <pc:cxnChg chg="add mod">
          <ac:chgData name="ZINCK Yves [CEGEE]" userId="58ab786b-eff3-4fb5-b8c5-161f6b44608b" providerId="ADAL" clId="{0931F1A9-FEE3-415B-B824-C1D45CEEFD07}" dt="2023-08-25T15:12:15.432" v="2143" actId="1582"/>
          <ac:cxnSpMkLst>
            <pc:docMk/>
            <pc:sldMk cId="1044370956" sldId="274"/>
            <ac:cxnSpMk id="12" creationId="{D9864604-3607-FC28-B75D-DE4BEDA29A5D}"/>
          </ac:cxnSpMkLst>
        </pc:cxnChg>
      </pc:sldChg>
      <pc:sldChg chg="addSp delSp modSp add mod delAnim modAnim">
        <pc:chgData name="ZINCK Yves [CEGEE]" userId="58ab786b-eff3-4fb5-b8c5-161f6b44608b" providerId="ADAL" clId="{0931F1A9-FEE3-415B-B824-C1D45CEEFD07}" dt="2023-08-28T13:15:54.030" v="3468"/>
        <pc:sldMkLst>
          <pc:docMk/>
          <pc:sldMk cId="4244989821" sldId="275"/>
        </pc:sldMkLst>
        <pc:spChg chg="del">
          <ac:chgData name="ZINCK Yves [CEGEE]" userId="58ab786b-eff3-4fb5-b8c5-161f6b44608b" providerId="ADAL" clId="{0931F1A9-FEE3-415B-B824-C1D45CEEFD07}" dt="2023-08-25T08:43:27.043" v="1105" actId="478"/>
          <ac:spMkLst>
            <pc:docMk/>
            <pc:sldMk cId="4244989821" sldId="275"/>
            <ac:spMk id="2" creationId="{30E3C147-0DFE-464B-89CC-A4F4CD6179FF}"/>
          </ac:spMkLst>
        </pc:spChg>
        <pc:spChg chg="mod">
          <ac:chgData name="ZINCK Yves [CEGEE]" userId="58ab786b-eff3-4fb5-b8c5-161f6b44608b" providerId="ADAL" clId="{0931F1A9-FEE3-415B-B824-C1D45CEEFD07}" dt="2023-08-28T13:15:54.030" v="3468"/>
          <ac:spMkLst>
            <pc:docMk/>
            <pc:sldMk cId="4244989821" sldId="275"/>
            <ac:spMk id="4" creationId="{6CD000AC-A1AA-4EAE-A9FC-23C99A6100CB}"/>
          </ac:spMkLst>
        </pc:spChg>
        <pc:spChg chg="add mod">
          <ac:chgData name="ZINCK Yves [CEGEE]" userId="58ab786b-eff3-4fb5-b8c5-161f6b44608b" providerId="ADAL" clId="{0931F1A9-FEE3-415B-B824-C1D45CEEFD07}" dt="2023-08-23T14:31:17.247" v="553" actId="14100"/>
          <ac:spMkLst>
            <pc:docMk/>
            <pc:sldMk cId="4244989821" sldId="275"/>
            <ac:spMk id="8" creationId="{CDB40EF7-66A9-9321-5856-9BF6B45B1563}"/>
          </ac:spMkLst>
        </pc:spChg>
        <pc:spChg chg="add mod">
          <ac:chgData name="ZINCK Yves [CEGEE]" userId="58ab786b-eff3-4fb5-b8c5-161f6b44608b" providerId="ADAL" clId="{0931F1A9-FEE3-415B-B824-C1D45CEEFD07}" dt="2023-08-23T14:32:14.442" v="560" actId="1076"/>
          <ac:spMkLst>
            <pc:docMk/>
            <pc:sldMk cId="4244989821" sldId="275"/>
            <ac:spMk id="9" creationId="{48FE1A7B-91DC-371C-5F39-8FA9E2406C6C}"/>
          </ac:spMkLst>
        </pc:spChg>
        <pc:spChg chg="add mod">
          <ac:chgData name="ZINCK Yves [CEGEE]" userId="58ab786b-eff3-4fb5-b8c5-161f6b44608b" providerId="ADAL" clId="{0931F1A9-FEE3-415B-B824-C1D45CEEFD07}" dt="2023-08-25T15:18:01.090" v="2247" actId="1076"/>
          <ac:spMkLst>
            <pc:docMk/>
            <pc:sldMk cId="4244989821" sldId="275"/>
            <ac:spMk id="11" creationId="{32C2F448-B003-58B1-C7D7-4E8583C37B89}"/>
          </ac:spMkLst>
        </pc:spChg>
        <pc:spChg chg="add del mod ord">
          <ac:chgData name="ZINCK Yves [CEGEE]" userId="58ab786b-eff3-4fb5-b8c5-161f6b44608b" providerId="ADAL" clId="{0931F1A9-FEE3-415B-B824-C1D45CEEFD07}" dt="2023-08-28T09:07:31.575" v="2440" actId="478"/>
          <ac:spMkLst>
            <pc:docMk/>
            <pc:sldMk cId="4244989821" sldId="275"/>
            <ac:spMk id="15" creationId="{ED4D68A4-7214-5904-7D63-2FC0F8FBDEA5}"/>
          </ac:spMkLst>
        </pc:spChg>
        <pc:spChg chg="mod">
          <ac:chgData name="ZINCK Yves [CEGEE]" userId="58ab786b-eff3-4fb5-b8c5-161f6b44608b" providerId="ADAL" clId="{0931F1A9-FEE3-415B-B824-C1D45CEEFD07}" dt="2023-08-23T14:39:57.617" v="703" actId="20577"/>
          <ac:spMkLst>
            <pc:docMk/>
            <pc:sldMk cId="4244989821" sldId="275"/>
            <ac:spMk id="18" creationId="{E4EA80B3-9363-9954-9249-18012365B18B}"/>
          </ac:spMkLst>
        </pc:spChg>
        <pc:spChg chg="mod">
          <ac:chgData name="ZINCK Yves [CEGEE]" userId="58ab786b-eff3-4fb5-b8c5-161f6b44608b" providerId="ADAL" clId="{0931F1A9-FEE3-415B-B824-C1D45CEEFD07}" dt="2023-08-23T14:40:23.332" v="740" actId="313"/>
          <ac:spMkLst>
            <pc:docMk/>
            <pc:sldMk cId="4244989821" sldId="275"/>
            <ac:spMk id="19" creationId="{70EA8EAC-E8BC-F2E4-C7F3-B8D8BFBE6755}"/>
          </ac:spMkLst>
        </pc:spChg>
        <pc:spChg chg="mod">
          <ac:chgData name="ZINCK Yves [CEGEE]" userId="58ab786b-eff3-4fb5-b8c5-161f6b44608b" providerId="ADAL" clId="{0931F1A9-FEE3-415B-B824-C1D45CEEFD07}" dt="2023-08-25T15:19:36.524" v="2258" actId="20577"/>
          <ac:spMkLst>
            <pc:docMk/>
            <pc:sldMk cId="4244989821" sldId="275"/>
            <ac:spMk id="20" creationId="{4486093A-2D26-2B1A-E75F-2F14B83278EB}"/>
          </ac:spMkLst>
        </pc:spChg>
        <pc:spChg chg="mod">
          <ac:chgData name="ZINCK Yves [CEGEE]" userId="58ab786b-eff3-4fb5-b8c5-161f6b44608b" providerId="ADAL" clId="{0931F1A9-FEE3-415B-B824-C1D45CEEFD07}" dt="2023-08-23T15:04:39.386" v="838" actId="20577"/>
          <ac:spMkLst>
            <pc:docMk/>
            <pc:sldMk cId="4244989821" sldId="275"/>
            <ac:spMk id="21" creationId="{B02B935D-B145-C30B-C6A4-9E86A6024AA4}"/>
          </ac:spMkLst>
        </pc:spChg>
        <pc:spChg chg="del">
          <ac:chgData name="ZINCK Yves [CEGEE]" userId="58ab786b-eff3-4fb5-b8c5-161f6b44608b" providerId="ADAL" clId="{0931F1A9-FEE3-415B-B824-C1D45CEEFD07}" dt="2023-08-23T14:23:35.494" v="513" actId="478"/>
          <ac:spMkLst>
            <pc:docMk/>
            <pc:sldMk cId="4244989821" sldId="275"/>
            <ac:spMk id="23" creationId="{1A3893B1-01A8-5E0E-2EF1-1B96FCAF0130}"/>
          </ac:spMkLst>
        </pc:spChg>
        <pc:spChg chg="del">
          <ac:chgData name="ZINCK Yves [CEGEE]" userId="58ab786b-eff3-4fb5-b8c5-161f6b44608b" providerId="ADAL" clId="{0931F1A9-FEE3-415B-B824-C1D45CEEFD07}" dt="2023-08-23T14:23:36.469" v="514" actId="478"/>
          <ac:spMkLst>
            <pc:docMk/>
            <pc:sldMk cId="4244989821" sldId="275"/>
            <ac:spMk id="26" creationId="{3D2B3355-9019-C5C0-9A43-7A67932D13B4}"/>
          </ac:spMkLst>
        </pc:spChg>
        <pc:spChg chg="add mod">
          <ac:chgData name="ZINCK Yves [CEGEE]" userId="58ab786b-eff3-4fb5-b8c5-161f6b44608b" providerId="ADAL" clId="{0931F1A9-FEE3-415B-B824-C1D45CEEFD07}" dt="2023-08-23T14:40:08.044" v="705" actId="1076"/>
          <ac:spMkLst>
            <pc:docMk/>
            <pc:sldMk cId="4244989821" sldId="275"/>
            <ac:spMk id="63" creationId="{D62E0206-2BC8-7F56-012A-314EFDBA39C9}"/>
          </ac:spMkLst>
        </pc:spChg>
        <pc:spChg chg="add mod">
          <ac:chgData name="ZINCK Yves [CEGEE]" userId="58ab786b-eff3-4fb5-b8c5-161f6b44608b" providerId="ADAL" clId="{0931F1A9-FEE3-415B-B824-C1D45CEEFD07}" dt="2023-08-23T15:12:15.848" v="861"/>
          <ac:spMkLst>
            <pc:docMk/>
            <pc:sldMk cId="4244989821" sldId="275"/>
            <ac:spMk id="64" creationId="{83BE2211-7A7F-BAE4-1410-7646EC6E9A65}"/>
          </ac:spMkLst>
        </pc:spChg>
        <pc:grpChg chg="del">
          <ac:chgData name="ZINCK Yves [CEGEE]" userId="58ab786b-eff3-4fb5-b8c5-161f6b44608b" providerId="ADAL" clId="{0931F1A9-FEE3-415B-B824-C1D45CEEFD07}" dt="2023-08-23T14:23:34.429" v="512" actId="478"/>
          <ac:grpSpMkLst>
            <pc:docMk/>
            <pc:sldMk cId="4244989821" sldId="275"/>
            <ac:grpSpMk id="14" creationId="{7353CB4E-24CD-0EB5-FD72-C2E6B88F8ADB}"/>
          </ac:grpSpMkLst>
        </pc:grpChg>
        <pc:picChg chg="add mod">
          <ac:chgData name="ZINCK Yves [CEGEE]" userId="58ab786b-eff3-4fb5-b8c5-161f6b44608b" providerId="ADAL" clId="{0931F1A9-FEE3-415B-B824-C1D45CEEFD07}" dt="2023-08-23T14:23:56.242" v="517" actId="1076"/>
          <ac:picMkLst>
            <pc:docMk/>
            <pc:sldMk cId="4244989821" sldId="275"/>
            <ac:picMk id="6" creationId="{BFFC0E50-2C83-910B-9CD4-EBCF04E4FC22}"/>
          </ac:picMkLst>
        </pc:picChg>
        <pc:picChg chg="add mod">
          <ac:chgData name="ZINCK Yves [CEGEE]" userId="58ab786b-eff3-4fb5-b8c5-161f6b44608b" providerId="ADAL" clId="{0931F1A9-FEE3-415B-B824-C1D45CEEFD07}" dt="2023-08-23T14:23:56.242" v="517" actId="1076"/>
          <ac:picMkLst>
            <pc:docMk/>
            <pc:sldMk cId="4244989821" sldId="275"/>
            <ac:picMk id="7" creationId="{284138C9-F32F-5757-D79D-66BC16A3A579}"/>
          </ac:picMkLst>
        </pc:picChg>
        <pc:picChg chg="add mod modCrop">
          <ac:chgData name="ZINCK Yves [CEGEE]" userId="58ab786b-eff3-4fb5-b8c5-161f6b44608b" providerId="ADAL" clId="{0931F1A9-FEE3-415B-B824-C1D45CEEFD07}" dt="2023-08-25T15:18:01.090" v="2247" actId="1076"/>
          <ac:picMkLst>
            <pc:docMk/>
            <pc:sldMk cId="4244989821" sldId="275"/>
            <ac:picMk id="12" creationId="{28928EA2-E210-F538-3EBF-B254B5264CC5}"/>
          </ac:picMkLst>
        </pc:picChg>
        <pc:picChg chg="del">
          <ac:chgData name="ZINCK Yves [CEGEE]" userId="58ab786b-eff3-4fb5-b8c5-161f6b44608b" providerId="ADAL" clId="{0931F1A9-FEE3-415B-B824-C1D45CEEFD07}" dt="2023-08-23T14:23:36.853" v="515" actId="478"/>
          <ac:picMkLst>
            <pc:docMk/>
            <pc:sldMk cId="4244989821" sldId="275"/>
            <ac:picMk id="25" creationId="{88CE65FA-881D-E0A0-0672-220201E89C47}"/>
          </ac:picMkLst>
        </pc:picChg>
        <pc:picChg chg="add del mod">
          <ac:chgData name="ZINCK Yves [CEGEE]" userId="58ab786b-eff3-4fb5-b8c5-161f6b44608b" providerId="ADAL" clId="{0931F1A9-FEE3-415B-B824-C1D45CEEFD07}" dt="2023-08-23T14:39:40.257" v="701" actId="478"/>
          <ac:picMkLst>
            <pc:docMk/>
            <pc:sldMk cId="4244989821" sldId="275"/>
            <ac:picMk id="35" creationId="{4032ECC4-433F-D20F-04EF-0A90F5011435}"/>
          </ac:picMkLst>
        </pc:picChg>
        <pc:cxnChg chg="add mod">
          <ac:chgData name="ZINCK Yves [CEGEE]" userId="58ab786b-eff3-4fb5-b8c5-161f6b44608b" providerId="ADAL" clId="{0931F1A9-FEE3-415B-B824-C1D45CEEFD07}" dt="2023-08-23T14:32:31.404" v="561" actId="208"/>
          <ac:cxnSpMkLst>
            <pc:docMk/>
            <pc:sldMk cId="4244989821" sldId="275"/>
            <ac:cxnSpMk id="10" creationId="{6973114A-A82D-3E21-F9B8-5A39004B7C31}"/>
          </ac:cxnSpMkLst>
        </pc:cxnChg>
        <pc:cxnChg chg="add del mod">
          <ac:chgData name="ZINCK Yves [CEGEE]" userId="58ab786b-eff3-4fb5-b8c5-161f6b44608b" providerId="ADAL" clId="{0931F1A9-FEE3-415B-B824-C1D45CEEFD07}" dt="2023-08-25T15:16:39.673" v="2223" actId="478"/>
          <ac:cxnSpMkLst>
            <pc:docMk/>
            <pc:sldMk cId="4244989821" sldId="275"/>
            <ac:cxnSpMk id="13" creationId="{4F4A4F80-2AB0-9D58-9375-4A14D5C846FC}"/>
          </ac:cxnSpMkLst>
        </pc:cxnChg>
        <pc:cxnChg chg="add mod">
          <ac:chgData name="ZINCK Yves [CEGEE]" userId="58ab786b-eff3-4fb5-b8c5-161f6b44608b" providerId="ADAL" clId="{0931F1A9-FEE3-415B-B824-C1D45CEEFD07}" dt="2023-08-25T15:18:36.973" v="2249" actId="208"/>
          <ac:cxnSpMkLst>
            <pc:docMk/>
            <pc:sldMk cId="4244989821" sldId="275"/>
            <ac:cxnSpMk id="23" creationId="{E2DA8753-6BB8-D828-118E-47AE65F19A54}"/>
          </ac:cxnSpMkLst>
        </pc:cxnChg>
        <pc:cxnChg chg="add mod">
          <ac:chgData name="ZINCK Yves [CEGEE]" userId="58ab786b-eff3-4fb5-b8c5-161f6b44608b" providerId="ADAL" clId="{0931F1A9-FEE3-415B-B824-C1D45CEEFD07}" dt="2023-08-25T15:19:08.533" v="2256" actId="1582"/>
          <ac:cxnSpMkLst>
            <pc:docMk/>
            <pc:sldMk cId="4244989821" sldId="275"/>
            <ac:cxnSpMk id="30" creationId="{3686BA80-857C-2D18-DB16-990FF4459F95}"/>
          </ac:cxnSpMkLst>
        </pc:cxnChg>
        <pc:cxnChg chg="add del mod">
          <ac:chgData name="ZINCK Yves [CEGEE]" userId="58ab786b-eff3-4fb5-b8c5-161f6b44608b" providerId="ADAL" clId="{0931F1A9-FEE3-415B-B824-C1D45CEEFD07}" dt="2023-08-23T14:36:40.866" v="661" actId="478"/>
          <ac:cxnSpMkLst>
            <pc:docMk/>
            <pc:sldMk cId="4244989821" sldId="275"/>
            <ac:cxnSpMk id="39" creationId="{6BBFA10A-39B8-656B-B090-02D66D88CF09}"/>
          </ac:cxnSpMkLst>
        </pc:cxnChg>
        <pc:cxnChg chg="add del mod">
          <ac:chgData name="ZINCK Yves [CEGEE]" userId="58ab786b-eff3-4fb5-b8c5-161f6b44608b" providerId="ADAL" clId="{0931F1A9-FEE3-415B-B824-C1D45CEEFD07}" dt="2023-08-23T14:39:17.255" v="698" actId="478"/>
          <ac:cxnSpMkLst>
            <pc:docMk/>
            <pc:sldMk cId="4244989821" sldId="275"/>
            <ac:cxnSpMk id="56" creationId="{19D2D49F-F4DC-0B4E-8A66-42DB372B934B}"/>
          </ac:cxnSpMkLst>
        </pc:cxnChg>
      </pc:sldChg>
      <pc:sldChg chg="addSp delSp modSp add mod delAnim">
        <pc:chgData name="ZINCK Yves [CEGEE]" userId="58ab786b-eff3-4fb5-b8c5-161f6b44608b" providerId="ADAL" clId="{0931F1A9-FEE3-415B-B824-C1D45CEEFD07}" dt="2023-09-26T14:57:35.937" v="5485" actId="20577"/>
        <pc:sldMkLst>
          <pc:docMk/>
          <pc:sldMk cId="700313017" sldId="276"/>
        </pc:sldMkLst>
        <pc:spChg chg="mod">
          <ac:chgData name="ZINCK Yves [CEGEE]" userId="58ab786b-eff3-4fb5-b8c5-161f6b44608b" providerId="ADAL" clId="{0931F1A9-FEE3-415B-B824-C1D45CEEFD07}" dt="2023-08-28T09:41:10.383" v="3179" actId="20577"/>
          <ac:spMkLst>
            <pc:docMk/>
            <pc:sldMk cId="700313017" sldId="276"/>
            <ac:spMk id="2" creationId="{01AD3C93-6D29-7F49-3FCD-F5CD72FE1A97}"/>
          </ac:spMkLst>
        </pc:spChg>
        <pc:spChg chg="mod">
          <ac:chgData name="ZINCK Yves [CEGEE]" userId="58ab786b-eff3-4fb5-b8c5-161f6b44608b" providerId="ADAL" clId="{0931F1A9-FEE3-415B-B824-C1D45CEEFD07}" dt="2023-08-28T13:16:11.058" v="3472"/>
          <ac:spMkLst>
            <pc:docMk/>
            <pc:sldMk cId="700313017" sldId="276"/>
            <ac:spMk id="4" creationId="{6CD000AC-A1AA-4EAE-A9FC-23C99A6100CB}"/>
          </ac:spMkLst>
        </pc:spChg>
        <pc:spChg chg="add del mod">
          <ac:chgData name="ZINCK Yves [CEGEE]" userId="58ab786b-eff3-4fb5-b8c5-161f6b44608b" providerId="ADAL" clId="{0931F1A9-FEE3-415B-B824-C1D45CEEFD07}" dt="2023-09-11T07:21:35.368" v="4021" actId="478"/>
          <ac:spMkLst>
            <pc:docMk/>
            <pc:sldMk cId="700313017" sldId="276"/>
            <ac:spMk id="6" creationId="{03E269CA-BE85-EBB1-10DF-286955A8776B}"/>
          </ac:spMkLst>
        </pc:spChg>
        <pc:spChg chg="del">
          <ac:chgData name="ZINCK Yves [CEGEE]" userId="58ab786b-eff3-4fb5-b8c5-161f6b44608b" providerId="ADAL" clId="{0931F1A9-FEE3-415B-B824-C1D45CEEFD07}" dt="2023-08-28T09:39:05.697" v="3090" actId="478"/>
          <ac:spMkLst>
            <pc:docMk/>
            <pc:sldMk cId="700313017" sldId="276"/>
            <ac:spMk id="6" creationId="{EFB59586-ABC4-D85B-8D5F-994CBE64BD9B}"/>
          </ac:spMkLst>
        </pc:spChg>
        <pc:spChg chg="mod">
          <ac:chgData name="ZINCK Yves [CEGEE]" userId="58ab786b-eff3-4fb5-b8c5-161f6b44608b" providerId="ADAL" clId="{0931F1A9-FEE3-415B-B824-C1D45CEEFD07}" dt="2023-09-11T07:20:11.125" v="4000" actId="1035"/>
          <ac:spMkLst>
            <pc:docMk/>
            <pc:sldMk cId="700313017" sldId="276"/>
            <ac:spMk id="7" creationId="{ECFEF2C6-3742-684D-0E20-E8A295F92E0F}"/>
          </ac:spMkLst>
        </pc:spChg>
        <pc:spChg chg="add del mod">
          <ac:chgData name="ZINCK Yves [CEGEE]" userId="58ab786b-eff3-4fb5-b8c5-161f6b44608b" providerId="ADAL" clId="{0931F1A9-FEE3-415B-B824-C1D45CEEFD07}" dt="2023-09-11T07:21:35.368" v="4021" actId="478"/>
          <ac:spMkLst>
            <pc:docMk/>
            <pc:sldMk cId="700313017" sldId="276"/>
            <ac:spMk id="8" creationId="{65D7A23C-4D5E-1476-8151-E251B20F508B}"/>
          </ac:spMkLst>
        </pc:spChg>
        <pc:spChg chg="del">
          <ac:chgData name="ZINCK Yves [CEGEE]" userId="58ab786b-eff3-4fb5-b8c5-161f6b44608b" providerId="ADAL" clId="{0931F1A9-FEE3-415B-B824-C1D45CEEFD07}" dt="2023-08-28T09:39:05.697" v="3090" actId="478"/>
          <ac:spMkLst>
            <pc:docMk/>
            <pc:sldMk cId="700313017" sldId="276"/>
            <ac:spMk id="8" creationId="{9E881555-AFAD-6DE3-57A7-E58ABBF6BCE5}"/>
          </ac:spMkLst>
        </pc:spChg>
        <pc:spChg chg="mod">
          <ac:chgData name="ZINCK Yves [CEGEE]" userId="58ab786b-eff3-4fb5-b8c5-161f6b44608b" providerId="ADAL" clId="{0931F1A9-FEE3-415B-B824-C1D45CEEFD07}" dt="2023-08-28T09:46:14.579" v="3300" actId="20577"/>
          <ac:spMkLst>
            <pc:docMk/>
            <pc:sldMk cId="700313017" sldId="276"/>
            <ac:spMk id="9" creationId="{167EA256-252D-642D-8A7D-39F08136F01A}"/>
          </ac:spMkLst>
        </pc:spChg>
        <pc:spChg chg="mod">
          <ac:chgData name="ZINCK Yves [CEGEE]" userId="58ab786b-eff3-4fb5-b8c5-161f6b44608b" providerId="ADAL" clId="{0931F1A9-FEE3-415B-B824-C1D45CEEFD07}" dt="2023-08-28T09:45:26.897" v="3244" actId="20577"/>
          <ac:spMkLst>
            <pc:docMk/>
            <pc:sldMk cId="700313017" sldId="276"/>
            <ac:spMk id="10" creationId="{FE7E0A08-21B9-638A-148F-37F6512B4DA8}"/>
          </ac:spMkLst>
        </pc:spChg>
        <pc:spChg chg="del">
          <ac:chgData name="ZINCK Yves [CEGEE]" userId="58ab786b-eff3-4fb5-b8c5-161f6b44608b" providerId="ADAL" clId="{0931F1A9-FEE3-415B-B824-C1D45CEEFD07}" dt="2023-08-28T09:39:05.697" v="3090" actId="478"/>
          <ac:spMkLst>
            <pc:docMk/>
            <pc:sldMk cId="700313017" sldId="276"/>
            <ac:spMk id="11" creationId="{E483912B-18AE-1ACA-5E4C-52ACBC25BBF0}"/>
          </ac:spMkLst>
        </pc:spChg>
        <pc:spChg chg="add del mod">
          <ac:chgData name="ZINCK Yves [CEGEE]" userId="58ab786b-eff3-4fb5-b8c5-161f6b44608b" providerId="ADAL" clId="{0931F1A9-FEE3-415B-B824-C1D45CEEFD07}" dt="2023-08-28T09:42:32.346" v="3218" actId="478"/>
          <ac:spMkLst>
            <pc:docMk/>
            <pc:sldMk cId="700313017" sldId="276"/>
            <ac:spMk id="14" creationId="{A94ACB37-FF61-459A-2654-FF827A194934}"/>
          </ac:spMkLst>
        </pc:spChg>
        <pc:spChg chg="mod">
          <ac:chgData name="ZINCK Yves [CEGEE]" userId="58ab786b-eff3-4fb5-b8c5-161f6b44608b" providerId="ADAL" clId="{0931F1A9-FEE3-415B-B824-C1D45CEEFD07}" dt="2023-09-11T07:20:11.125" v="4000" actId="1035"/>
          <ac:spMkLst>
            <pc:docMk/>
            <pc:sldMk cId="700313017" sldId="276"/>
            <ac:spMk id="15" creationId="{45F9CBCB-B1EF-07E2-0F71-4E883E42C67D}"/>
          </ac:spMkLst>
        </pc:spChg>
        <pc:spChg chg="mod">
          <ac:chgData name="ZINCK Yves [CEGEE]" userId="58ab786b-eff3-4fb5-b8c5-161f6b44608b" providerId="ADAL" clId="{0931F1A9-FEE3-415B-B824-C1D45CEEFD07}" dt="2023-08-28T09:40:51.194" v="3173" actId="20577"/>
          <ac:spMkLst>
            <pc:docMk/>
            <pc:sldMk cId="700313017" sldId="276"/>
            <ac:spMk id="16" creationId="{C100C609-E29E-7D8F-4925-251F805F5617}"/>
          </ac:spMkLst>
        </pc:spChg>
        <pc:spChg chg="add del mod">
          <ac:chgData name="ZINCK Yves [CEGEE]" userId="58ab786b-eff3-4fb5-b8c5-161f6b44608b" providerId="ADAL" clId="{0931F1A9-FEE3-415B-B824-C1D45CEEFD07}" dt="2023-08-28T09:42:34.065" v="3219" actId="478"/>
          <ac:spMkLst>
            <pc:docMk/>
            <pc:sldMk cId="700313017" sldId="276"/>
            <ac:spMk id="17" creationId="{D5FE321C-2857-8103-47F1-60E671ABF78F}"/>
          </ac:spMkLst>
        </pc:spChg>
        <pc:spChg chg="mod">
          <ac:chgData name="ZINCK Yves [CEGEE]" userId="58ab786b-eff3-4fb5-b8c5-161f6b44608b" providerId="ADAL" clId="{0931F1A9-FEE3-415B-B824-C1D45CEEFD07}" dt="2023-09-26T14:57:35.937" v="5485" actId="20577"/>
          <ac:spMkLst>
            <pc:docMk/>
            <pc:sldMk cId="700313017" sldId="276"/>
            <ac:spMk id="18" creationId="{583513F3-2960-9753-735A-1BE6B85701AA}"/>
          </ac:spMkLst>
        </pc:spChg>
        <pc:spChg chg="add mod">
          <ac:chgData name="ZINCK Yves [CEGEE]" userId="58ab786b-eff3-4fb5-b8c5-161f6b44608b" providerId="ADAL" clId="{0931F1A9-FEE3-415B-B824-C1D45CEEFD07}" dt="2023-08-28T09:44:48.522" v="3236" actId="1076"/>
          <ac:spMkLst>
            <pc:docMk/>
            <pc:sldMk cId="700313017" sldId="276"/>
            <ac:spMk id="19" creationId="{9434C5F5-A450-0813-9127-163288BEF1EC}"/>
          </ac:spMkLst>
        </pc:spChg>
        <pc:spChg chg="add mod">
          <ac:chgData name="ZINCK Yves [CEGEE]" userId="58ab786b-eff3-4fb5-b8c5-161f6b44608b" providerId="ADAL" clId="{0931F1A9-FEE3-415B-B824-C1D45CEEFD07}" dt="2023-08-28T09:44:59.352" v="3238" actId="1076"/>
          <ac:spMkLst>
            <pc:docMk/>
            <pc:sldMk cId="700313017" sldId="276"/>
            <ac:spMk id="21" creationId="{F5BC3C16-7915-FFBB-9DAC-4F1849EFF4E7}"/>
          </ac:spMkLst>
        </pc:spChg>
        <pc:spChg chg="add mod">
          <ac:chgData name="ZINCK Yves [CEGEE]" userId="58ab786b-eff3-4fb5-b8c5-161f6b44608b" providerId="ADAL" clId="{0931F1A9-FEE3-415B-B824-C1D45CEEFD07}" dt="2023-08-28T09:46:33.431" v="3325" actId="1076"/>
          <ac:spMkLst>
            <pc:docMk/>
            <pc:sldMk cId="700313017" sldId="276"/>
            <ac:spMk id="22" creationId="{F3F348B3-0AB3-0307-4CC6-D501BC21EF0F}"/>
          </ac:spMkLst>
        </pc:spChg>
        <pc:spChg chg="mod">
          <ac:chgData name="ZINCK Yves [CEGEE]" userId="58ab786b-eff3-4fb5-b8c5-161f6b44608b" providerId="ADAL" clId="{0931F1A9-FEE3-415B-B824-C1D45CEEFD07}" dt="2023-09-11T07:21:00.117" v="4018" actId="1035"/>
          <ac:spMkLst>
            <pc:docMk/>
            <pc:sldMk cId="700313017" sldId="276"/>
            <ac:spMk id="23" creationId="{BF7EE941-E056-C01F-5366-D51C4F99D66D}"/>
          </ac:spMkLst>
        </pc:spChg>
        <pc:spChg chg="mod">
          <ac:chgData name="ZINCK Yves [CEGEE]" userId="58ab786b-eff3-4fb5-b8c5-161f6b44608b" providerId="ADAL" clId="{0931F1A9-FEE3-415B-B824-C1D45CEEFD07}" dt="2023-09-11T07:21:00.117" v="4018" actId="1035"/>
          <ac:spMkLst>
            <pc:docMk/>
            <pc:sldMk cId="700313017" sldId="276"/>
            <ac:spMk id="24" creationId="{F5C5C133-A2E4-E8C7-E6BE-5E5352A43D12}"/>
          </ac:spMkLst>
        </pc:spChg>
        <pc:spChg chg="del mod">
          <ac:chgData name="ZINCK Yves [CEGEE]" userId="58ab786b-eff3-4fb5-b8c5-161f6b44608b" providerId="ADAL" clId="{0931F1A9-FEE3-415B-B824-C1D45CEEFD07}" dt="2023-09-11T07:28:03.613" v="4210" actId="478"/>
          <ac:spMkLst>
            <pc:docMk/>
            <pc:sldMk cId="700313017" sldId="276"/>
            <ac:spMk id="25" creationId="{ED9147AC-5347-CFE0-7F51-6D6016B67314}"/>
          </ac:spMkLst>
        </pc:spChg>
        <pc:spChg chg="mod">
          <ac:chgData name="ZINCK Yves [CEGEE]" userId="58ab786b-eff3-4fb5-b8c5-161f6b44608b" providerId="ADAL" clId="{0931F1A9-FEE3-415B-B824-C1D45CEEFD07}" dt="2023-09-11T07:28:18.150" v="4215" actId="1076"/>
          <ac:spMkLst>
            <pc:docMk/>
            <pc:sldMk cId="700313017" sldId="276"/>
            <ac:spMk id="26" creationId="{994E8369-A777-0A06-9F42-CC75BFAB9277}"/>
          </ac:spMkLst>
        </pc:spChg>
        <pc:spChg chg="mod">
          <ac:chgData name="ZINCK Yves [CEGEE]" userId="58ab786b-eff3-4fb5-b8c5-161f6b44608b" providerId="ADAL" clId="{0931F1A9-FEE3-415B-B824-C1D45CEEFD07}" dt="2023-08-28T09:39:53.887" v="3129" actId="20577"/>
          <ac:spMkLst>
            <pc:docMk/>
            <pc:sldMk cId="700313017" sldId="276"/>
            <ac:spMk id="27" creationId="{C11AEEBD-BA79-C803-996C-239714F25DC1}"/>
          </ac:spMkLst>
        </pc:spChg>
        <pc:spChg chg="del mod">
          <ac:chgData name="ZINCK Yves [CEGEE]" userId="58ab786b-eff3-4fb5-b8c5-161f6b44608b" providerId="ADAL" clId="{0931F1A9-FEE3-415B-B824-C1D45CEEFD07}" dt="2023-09-11T07:28:08.009" v="4212" actId="478"/>
          <ac:spMkLst>
            <pc:docMk/>
            <pc:sldMk cId="700313017" sldId="276"/>
            <ac:spMk id="28" creationId="{008E1CB9-B01D-13E3-4BDD-39A5459C59A0}"/>
          </ac:spMkLst>
        </pc:spChg>
        <pc:spChg chg="del">
          <ac:chgData name="ZINCK Yves [CEGEE]" userId="58ab786b-eff3-4fb5-b8c5-161f6b44608b" providerId="ADAL" clId="{0931F1A9-FEE3-415B-B824-C1D45CEEFD07}" dt="2023-08-28T09:39:05.697" v="3090" actId="478"/>
          <ac:spMkLst>
            <pc:docMk/>
            <pc:sldMk cId="700313017" sldId="276"/>
            <ac:spMk id="28" creationId="{13CC42C9-C511-19E4-0E3E-5B3F1D255EBC}"/>
          </ac:spMkLst>
        </pc:spChg>
        <pc:spChg chg="del">
          <ac:chgData name="ZINCK Yves [CEGEE]" userId="58ab786b-eff3-4fb5-b8c5-161f6b44608b" providerId="ADAL" clId="{0931F1A9-FEE3-415B-B824-C1D45CEEFD07}" dt="2023-08-28T09:39:05.697" v="3090" actId="478"/>
          <ac:spMkLst>
            <pc:docMk/>
            <pc:sldMk cId="700313017" sldId="276"/>
            <ac:spMk id="29" creationId="{0EF4E9B8-C9CF-A589-F0AE-0F7237C00551}"/>
          </ac:spMkLst>
        </pc:spChg>
        <pc:spChg chg="add mod">
          <ac:chgData name="ZINCK Yves [CEGEE]" userId="58ab786b-eff3-4fb5-b8c5-161f6b44608b" providerId="ADAL" clId="{0931F1A9-FEE3-415B-B824-C1D45CEEFD07}" dt="2023-09-11T07:32:49.307" v="4251" actId="1076"/>
          <ac:spMkLst>
            <pc:docMk/>
            <pc:sldMk cId="700313017" sldId="276"/>
            <ac:spMk id="29" creationId="{7F26D29E-F78A-F37D-7741-6B3E15A49560}"/>
          </ac:spMkLst>
        </pc:spChg>
        <pc:spChg chg="add del mod">
          <ac:chgData name="ZINCK Yves [CEGEE]" userId="58ab786b-eff3-4fb5-b8c5-161f6b44608b" providerId="ADAL" clId="{0931F1A9-FEE3-415B-B824-C1D45CEEFD07}" dt="2023-08-28T09:45:45.539" v="3252" actId="478"/>
          <ac:spMkLst>
            <pc:docMk/>
            <pc:sldMk cId="700313017" sldId="276"/>
            <ac:spMk id="30" creationId="{3CB0AD24-B55A-FD38-58C5-A3F6E8EEEA0A}"/>
          </ac:spMkLst>
        </pc:spChg>
        <pc:spChg chg="add mod">
          <ac:chgData name="ZINCK Yves [CEGEE]" userId="58ab786b-eff3-4fb5-b8c5-161f6b44608b" providerId="ADAL" clId="{0931F1A9-FEE3-415B-B824-C1D45CEEFD07}" dt="2023-09-11T07:29:08.478" v="4223" actId="1076"/>
          <ac:spMkLst>
            <pc:docMk/>
            <pc:sldMk cId="700313017" sldId="276"/>
            <ac:spMk id="30" creationId="{CD771243-B5B2-79B6-8899-3DF231E9C6DB}"/>
          </ac:spMkLst>
        </pc:spChg>
        <pc:spChg chg="add mod">
          <ac:chgData name="ZINCK Yves [CEGEE]" userId="58ab786b-eff3-4fb5-b8c5-161f6b44608b" providerId="ADAL" clId="{0931F1A9-FEE3-415B-B824-C1D45CEEFD07}" dt="2023-08-28T09:46:00.250" v="3254" actId="1076"/>
          <ac:spMkLst>
            <pc:docMk/>
            <pc:sldMk cId="700313017" sldId="276"/>
            <ac:spMk id="31" creationId="{FE8A0215-4929-58D6-4433-F34561A1A86D}"/>
          </ac:spMkLst>
        </pc:spChg>
        <pc:spChg chg="add del mod">
          <ac:chgData name="ZINCK Yves [CEGEE]" userId="58ab786b-eff3-4fb5-b8c5-161f6b44608b" providerId="ADAL" clId="{0931F1A9-FEE3-415B-B824-C1D45CEEFD07}" dt="2023-08-28T09:47:25.482" v="3349" actId="478"/>
          <ac:spMkLst>
            <pc:docMk/>
            <pc:sldMk cId="700313017" sldId="276"/>
            <ac:spMk id="32" creationId="{2F486426-37B2-A2FE-4871-7BB7C140CB4F}"/>
          </ac:spMkLst>
        </pc:spChg>
        <pc:spChg chg="add mod">
          <ac:chgData name="ZINCK Yves [CEGEE]" userId="58ab786b-eff3-4fb5-b8c5-161f6b44608b" providerId="ADAL" clId="{0931F1A9-FEE3-415B-B824-C1D45CEEFD07}" dt="2023-08-28T09:47:48.251" v="3363" actId="20577"/>
          <ac:spMkLst>
            <pc:docMk/>
            <pc:sldMk cId="700313017" sldId="276"/>
            <ac:spMk id="33" creationId="{E6C5C1C3-F2BB-13E1-3381-BA29D1D661AB}"/>
          </ac:spMkLst>
        </pc:spChg>
        <pc:grpChg chg="add mod">
          <ac:chgData name="ZINCK Yves [CEGEE]" userId="58ab786b-eff3-4fb5-b8c5-161f6b44608b" providerId="ADAL" clId="{0931F1A9-FEE3-415B-B824-C1D45CEEFD07}" dt="2023-09-11T07:28:18.150" v="4215" actId="1076"/>
          <ac:grpSpMkLst>
            <pc:docMk/>
            <pc:sldMk cId="700313017" sldId="276"/>
            <ac:grpSpMk id="14" creationId="{A9D0192C-E220-C4EA-BCD0-ADE3FAC9A180}"/>
          </ac:grpSpMkLst>
        </pc:grpChg>
        <pc:grpChg chg="del mod">
          <ac:chgData name="ZINCK Yves [CEGEE]" userId="58ab786b-eff3-4fb5-b8c5-161f6b44608b" providerId="ADAL" clId="{0931F1A9-FEE3-415B-B824-C1D45CEEFD07}" dt="2023-09-11T07:28:08.009" v="4212" actId="478"/>
          <ac:grpSpMkLst>
            <pc:docMk/>
            <pc:sldMk cId="700313017" sldId="276"/>
            <ac:grpSpMk id="17" creationId="{D9CFA035-9394-7C16-6F56-AD46E4F50049}"/>
          </ac:grpSpMkLst>
        </pc:grpChg>
        <pc:picChg chg="add del mod">
          <ac:chgData name="ZINCK Yves [CEGEE]" userId="58ab786b-eff3-4fb5-b8c5-161f6b44608b" providerId="ADAL" clId="{0931F1A9-FEE3-415B-B824-C1D45CEEFD07}" dt="2023-09-11T07:26:21.926" v="4051" actId="478"/>
          <ac:picMkLst>
            <pc:docMk/>
            <pc:sldMk cId="700313017" sldId="276"/>
            <ac:picMk id="11" creationId="{FA172BC2-595D-3A94-CD71-C195691CE082}"/>
          </ac:picMkLst>
        </pc:picChg>
        <pc:picChg chg="add del mod">
          <ac:chgData name="ZINCK Yves [CEGEE]" userId="58ab786b-eff3-4fb5-b8c5-161f6b44608b" providerId="ADAL" clId="{0931F1A9-FEE3-415B-B824-C1D45CEEFD07}" dt="2023-08-28T09:43:35.321" v="3234" actId="14100"/>
          <ac:picMkLst>
            <pc:docMk/>
            <pc:sldMk cId="700313017" sldId="276"/>
            <ac:picMk id="13" creationId="{9C9A935D-7765-AFBB-D164-552FA0B811FC}"/>
          </ac:picMkLst>
        </pc:picChg>
        <pc:picChg chg="add del mod">
          <ac:chgData name="ZINCK Yves [CEGEE]" userId="58ab786b-eff3-4fb5-b8c5-161f6b44608b" providerId="ADAL" clId="{0931F1A9-FEE3-415B-B824-C1D45CEEFD07}" dt="2023-08-28T09:42:39.811" v="3221" actId="478"/>
          <ac:picMkLst>
            <pc:docMk/>
            <pc:sldMk cId="700313017" sldId="276"/>
            <ac:picMk id="18" creationId="{65DFFD00-8B27-C3C8-D453-E0128911E2C2}"/>
          </ac:picMkLst>
        </pc:picChg>
        <pc:picChg chg="add mod">
          <ac:chgData name="ZINCK Yves [CEGEE]" userId="58ab786b-eff3-4fb5-b8c5-161f6b44608b" providerId="ADAL" clId="{0931F1A9-FEE3-415B-B824-C1D45CEEFD07}" dt="2023-08-28T09:43:36.960" v="3235" actId="14100"/>
          <ac:picMkLst>
            <pc:docMk/>
            <pc:sldMk cId="700313017" sldId="276"/>
            <ac:picMk id="20" creationId="{24566275-8712-34CF-3EBA-99BA8A3854F3}"/>
          </ac:picMkLst>
        </pc:picChg>
        <pc:picChg chg="del">
          <ac:chgData name="ZINCK Yves [CEGEE]" userId="58ab786b-eff3-4fb5-b8c5-161f6b44608b" providerId="ADAL" clId="{0931F1A9-FEE3-415B-B824-C1D45CEEFD07}" dt="2023-08-28T09:39:05.697" v="3090" actId="478"/>
          <ac:picMkLst>
            <pc:docMk/>
            <pc:sldMk cId="700313017" sldId="276"/>
            <ac:picMk id="25" creationId="{0CD8DDB1-53AB-319F-712E-FA14CCAD469F}"/>
          </ac:picMkLst>
        </pc:picChg>
        <pc:picChg chg="del">
          <ac:chgData name="ZINCK Yves [CEGEE]" userId="58ab786b-eff3-4fb5-b8c5-161f6b44608b" providerId="ADAL" clId="{0931F1A9-FEE3-415B-B824-C1D45CEEFD07}" dt="2023-08-28T09:39:05.697" v="3090" actId="478"/>
          <ac:picMkLst>
            <pc:docMk/>
            <pc:sldMk cId="700313017" sldId="276"/>
            <ac:picMk id="26" creationId="{CD013046-19A5-B4F0-C8A9-D696B7E75A86}"/>
          </ac:picMkLst>
        </pc:picChg>
        <pc:picChg chg="add mod">
          <ac:chgData name="ZINCK Yves [CEGEE]" userId="58ab786b-eff3-4fb5-b8c5-161f6b44608b" providerId="ADAL" clId="{0931F1A9-FEE3-415B-B824-C1D45CEEFD07}" dt="2023-09-11T07:32:54.181" v="4252" actId="1076"/>
          <ac:picMkLst>
            <pc:docMk/>
            <pc:sldMk cId="700313017" sldId="276"/>
            <ac:picMk id="34" creationId="{2ADE3E89-5AE9-CFE2-46EE-FF9B25E9F0C0}"/>
          </ac:picMkLst>
        </pc:picChg>
      </pc:sldChg>
      <pc:sldChg chg="addSp delSp modSp add mod">
        <pc:chgData name="ZINCK Yves [CEGEE]" userId="58ab786b-eff3-4fb5-b8c5-161f6b44608b" providerId="ADAL" clId="{0931F1A9-FEE3-415B-B824-C1D45CEEFD07}" dt="2023-08-28T13:16:15.079" v="3473"/>
        <pc:sldMkLst>
          <pc:docMk/>
          <pc:sldMk cId="2338379146" sldId="277"/>
        </pc:sldMkLst>
        <pc:spChg chg="mod">
          <ac:chgData name="ZINCK Yves [CEGEE]" userId="58ab786b-eff3-4fb5-b8c5-161f6b44608b" providerId="ADAL" clId="{0931F1A9-FEE3-415B-B824-C1D45CEEFD07}" dt="2023-08-28T13:16:15.079" v="3473"/>
          <ac:spMkLst>
            <pc:docMk/>
            <pc:sldMk cId="2338379146" sldId="277"/>
            <ac:spMk id="4" creationId="{6CD000AC-A1AA-4EAE-A9FC-23C99A6100CB}"/>
          </ac:spMkLst>
        </pc:spChg>
        <pc:spChg chg="del">
          <ac:chgData name="ZINCK Yves [CEGEE]" userId="58ab786b-eff3-4fb5-b8c5-161f6b44608b" providerId="ADAL" clId="{0931F1A9-FEE3-415B-B824-C1D45CEEFD07}" dt="2023-08-28T13:11:01.747" v="3431" actId="478"/>
          <ac:spMkLst>
            <pc:docMk/>
            <pc:sldMk cId="2338379146" sldId="277"/>
            <ac:spMk id="7" creationId="{ECFEF2C6-3742-684D-0E20-E8A295F92E0F}"/>
          </ac:spMkLst>
        </pc:spChg>
        <pc:spChg chg="add mod">
          <ac:chgData name="ZINCK Yves [CEGEE]" userId="58ab786b-eff3-4fb5-b8c5-161f6b44608b" providerId="ADAL" clId="{0931F1A9-FEE3-415B-B824-C1D45CEEFD07}" dt="2023-08-28T13:11:39.280" v="3439" actId="1582"/>
          <ac:spMkLst>
            <pc:docMk/>
            <pc:sldMk cId="2338379146" sldId="277"/>
            <ac:spMk id="8" creationId="{9EE207AC-B6BD-DBA9-149B-B71189EE8121}"/>
          </ac:spMkLst>
        </pc:spChg>
        <pc:spChg chg="del">
          <ac:chgData name="ZINCK Yves [CEGEE]" userId="58ab786b-eff3-4fb5-b8c5-161f6b44608b" providerId="ADAL" clId="{0931F1A9-FEE3-415B-B824-C1D45CEEFD07}" dt="2023-08-28T13:11:05.375" v="3433" actId="478"/>
          <ac:spMkLst>
            <pc:docMk/>
            <pc:sldMk cId="2338379146" sldId="277"/>
            <ac:spMk id="9" creationId="{167EA256-252D-642D-8A7D-39F08136F01A}"/>
          </ac:spMkLst>
        </pc:spChg>
        <pc:spChg chg="del">
          <ac:chgData name="ZINCK Yves [CEGEE]" userId="58ab786b-eff3-4fb5-b8c5-161f6b44608b" providerId="ADAL" clId="{0931F1A9-FEE3-415B-B824-C1D45CEEFD07}" dt="2023-08-28T13:11:01.747" v="3431" actId="478"/>
          <ac:spMkLst>
            <pc:docMk/>
            <pc:sldMk cId="2338379146" sldId="277"/>
            <ac:spMk id="10" creationId="{FE7E0A08-21B9-638A-148F-37F6512B4DA8}"/>
          </ac:spMkLst>
        </pc:spChg>
        <pc:spChg chg="add mod">
          <ac:chgData name="ZINCK Yves [CEGEE]" userId="58ab786b-eff3-4fb5-b8c5-161f6b44608b" providerId="ADAL" clId="{0931F1A9-FEE3-415B-B824-C1D45CEEFD07}" dt="2023-08-28T13:11:49.753" v="3441" actId="1076"/>
          <ac:spMkLst>
            <pc:docMk/>
            <pc:sldMk cId="2338379146" sldId="277"/>
            <ac:spMk id="11" creationId="{6F650842-3B9A-08C5-9CEB-5F1139AD16A0}"/>
          </ac:spMkLst>
        </pc:spChg>
        <pc:spChg chg="del">
          <ac:chgData name="ZINCK Yves [CEGEE]" userId="58ab786b-eff3-4fb5-b8c5-161f6b44608b" providerId="ADAL" clId="{0931F1A9-FEE3-415B-B824-C1D45CEEFD07}" dt="2023-08-28T13:11:04.093" v="3432" actId="478"/>
          <ac:spMkLst>
            <pc:docMk/>
            <pc:sldMk cId="2338379146" sldId="277"/>
            <ac:spMk id="15" creationId="{45F9CBCB-B1EF-07E2-0F71-4E883E42C67D}"/>
          </ac:spMkLst>
        </pc:spChg>
        <pc:spChg chg="mod">
          <ac:chgData name="ZINCK Yves [CEGEE]" userId="58ab786b-eff3-4fb5-b8c5-161f6b44608b" providerId="ADAL" clId="{0931F1A9-FEE3-415B-B824-C1D45CEEFD07}" dt="2023-08-28T13:10:56.683" v="3430" actId="20577"/>
          <ac:spMkLst>
            <pc:docMk/>
            <pc:sldMk cId="2338379146" sldId="277"/>
            <ac:spMk id="16" creationId="{C100C609-E29E-7D8F-4925-251F805F5617}"/>
          </ac:spMkLst>
        </pc:spChg>
        <pc:spChg chg="del">
          <ac:chgData name="ZINCK Yves [CEGEE]" userId="58ab786b-eff3-4fb5-b8c5-161f6b44608b" providerId="ADAL" clId="{0931F1A9-FEE3-415B-B824-C1D45CEEFD07}" dt="2023-08-28T09:47:56.263" v="3364" actId="478"/>
          <ac:spMkLst>
            <pc:docMk/>
            <pc:sldMk cId="2338379146" sldId="277"/>
            <ac:spMk id="19" creationId="{9434C5F5-A450-0813-9127-163288BEF1EC}"/>
          </ac:spMkLst>
        </pc:spChg>
        <pc:spChg chg="del">
          <ac:chgData name="ZINCK Yves [CEGEE]" userId="58ab786b-eff3-4fb5-b8c5-161f6b44608b" providerId="ADAL" clId="{0931F1A9-FEE3-415B-B824-C1D45CEEFD07}" dt="2023-08-28T09:47:56.263" v="3364" actId="478"/>
          <ac:spMkLst>
            <pc:docMk/>
            <pc:sldMk cId="2338379146" sldId="277"/>
            <ac:spMk id="21" creationId="{F5BC3C16-7915-FFBB-9DAC-4F1849EFF4E7}"/>
          </ac:spMkLst>
        </pc:spChg>
        <pc:spChg chg="del">
          <ac:chgData name="ZINCK Yves [CEGEE]" userId="58ab786b-eff3-4fb5-b8c5-161f6b44608b" providerId="ADAL" clId="{0931F1A9-FEE3-415B-B824-C1D45CEEFD07}" dt="2023-08-28T09:47:56.263" v="3364" actId="478"/>
          <ac:spMkLst>
            <pc:docMk/>
            <pc:sldMk cId="2338379146" sldId="277"/>
            <ac:spMk id="22" creationId="{F3F348B3-0AB3-0307-4CC6-D501BC21EF0F}"/>
          </ac:spMkLst>
        </pc:spChg>
        <pc:spChg chg="del">
          <ac:chgData name="ZINCK Yves [CEGEE]" userId="58ab786b-eff3-4fb5-b8c5-161f6b44608b" providerId="ADAL" clId="{0931F1A9-FEE3-415B-B824-C1D45CEEFD07}" dt="2023-08-28T13:11:06.621" v="3434" actId="478"/>
          <ac:spMkLst>
            <pc:docMk/>
            <pc:sldMk cId="2338379146" sldId="277"/>
            <ac:spMk id="23" creationId="{BF7EE941-E056-C01F-5366-D51C4F99D66D}"/>
          </ac:spMkLst>
        </pc:spChg>
        <pc:spChg chg="del">
          <ac:chgData name="ZINCK Yves [CEGEE]" userId="58ab786b-eff3-4fb5-b8c5-161f6b44608b" providerId="ADAL" clId="{0931F1A9-FEE3-415B-B824-C1D45CEEFD07}" dt="2023-08-28T13:11:01.747" v="3431" actId="478"/>
          <ac:spMkLst>
            <pc:docMk/>
            <pc:sldMk cId="2338379146" sldId="277"/>
            <ac:spMk id="24" creationId="{F5C5C133-A2E4-E8C7-E6BE-5E5352A43D12}"/>
          </ac:spMkLst>
        </pc:spChg>
        <pc:spChg chg="mod">
          <ac:chgData name="ZINCK Yves [CEGEE]" userId="58ab786b-eff3-4fb5-b8c5-161f6b44608b" providerId="ADAL" clId="{0931F1A9-FEE3-415B-B824-C1D45CEEFD07}" dt="2023-08-28T09:47:18.104" v="3347" actId="20577"/>
          <ac:spMkLst>
            <pc:docMk/>
            <pc:sldMk cId="2338379146" sldId="277"/>
            <ac:spMk id="27" creationId="{C11AEEBD-BA79-C803-996C-239714F25DC1}"/>
          </ac:spMkLst>
        </pc:spChg>
        <pc:spChg chg="del">
          <ac:chgData name="ZINCK Yves [CEGEE]" userId="58ab786b-eff3-4fb5-b8c5-161f6b44608b" providerId="ADAL" clId="{0931F1A9-FEE3-415B-B824-C1D45CEEFD07}" dt="2023-08-28T09:47:56.263" v="3364" actId="478"/>
          <ac:spMkLst>
            <pc:docMk/>
            <pc:sldMk cId="2338379146" sldId="277"/>
            <ac:spMk id="31" creationId="{FE8A0215-4929-58D6-4433-F34561A1A86D}"/>
          </ac:spMkLst>
        </pc:spChg>
        <pc:picChg chg="add mod">
          <ac:chgData name="ZINCK Yves [CEGEE]" userId="58ab786b-eff3-4fb5-b8c5-161f6b44608b" providerId="ADAL" clId="{0931F1A9-FEE3-415B-B824-C1D45CEEFD07}" dt="2023-08-28T09:48:07.119" v="3368" actId="1076"/>
          <ac:picMkLst>
            <pc:docMk/>
            <pc:sldMk cId="2338379146" sldId="277"/>
            <ac:picMk id="6" creationId="{4BD09EB7-8337-62FC-A8E0-FC6CB8234855}"/>
          </ac:picMkLst>
        </pc:picChg>
        <pc:picChg chg="del">
          <ac:chgData name="ZINCK Yves [CEGEE]" userId="58ab786b-eff3-4fb5-b8c5-161f6b44608b" providerId="ADAL" clId="{0931F1A9-FEE3-415B-B824-C1D45CEEFD07}" dt="2023-08-28T09:47:56.263" v="3364" actId="478"/>
          <ac:picMkLst>
            <pc:docMk/>
            <pc:sldMk cId="2338379146" sldId="277"/>
            <ac:picMk id="13" creationId="{9C9A935D-7765-AFBB-D164-552FA0B811FC}"/>
          </ac:picMkLst>
        </pc:picChg>
        <pc:picChg chg="del">
          <ac:chgData name="ZINCK Yves [CEGEE]" userId="58ab786b-eff3-4fb5-b8c5-161f6b44608b" providerId="ADAL" clId="{0931F1A9-FEE3-415B-B824-C1D45CEEFD07}" dt="2023-08-28T09:47:56.263" v="3364" actId="478"/>
          <ac:picMkLst>
            <pc:docMk/>
            <pc:sldMk cId="2338379146" sldId="277"/>
            <ac:picMk id="20" creationId="{24566275-8712-34CF-3EBA-99BA8A3854F3}"/>
          </ac:picMkLst>
        </pc:picChg>
      </pc:sldChg>
      <pc:sldChg chg="delSp add del mod">
        <pc:chgData name="ZINCK Yves [CEGEE]" userId="58ab786b-eff3-4fb5-b8c5-161f6b44608b" providerId="ADAL" clId="{0931F1A9-FEE3-415B-B824-C1D45CEEFD07}" dt="2023-08-28T13:12:58.425" v="3447" actId="47"/>
        <pc:sldMkLst>
          <pc:docMk/>
          <pc:sldMk cId="441467799" sldId="278"/>
        </pc:sldMkLst>
        <pc:spChg chg="del">
          <ac:chgData name="ZINCK Yves [CEGEE]" userId="58ab786b-eff3-4fb5-b8c5-161f6b44608b" providerId="ADAL" clId="{0931F1A9-FEE3-415B-B824-C1D45CEEFD07}" dt="2023-08-28T13:12:29.245" v="3443" actId="478"/>
          <ac:spMkLst>
            <pc:docMk/>
            <pc:sldMk cId="441467799" sldId="278"/>
            <ac:spMk id="2" creationId="{01AD3C93-6D29-7F49-3FCD-F5CD72FE1A97}"/>
          </ac:spMkLst>
        </pc:spChg>
        <pc:spChg chg="del">
          <ac:chgData name="ZINCK Yves [CEGEE]" userId="58ab786b-eff3-4fb5-b8c5-161f6b44608b" providerId="ADAL" clId="{0931F1A9-FEE3-415B-B824-C1D45CEEFD07}" dt="2023-08-28T13:12:29.245" v="3443" actId="478"/>
          <ac:spMkLst>
            <pc:docMk/>
            <pc:sldMk cId="441467799" sldId="278"/>
            <ac:spMk id="8" creationId="{9EE207AC-B6BD-DBA9-149B-B71189EE8121}"/>
          </ac:spMkLst>
        </pc:spChg>
        <pc:spChg chg="del">
          <ac:chgData name="ZINCK Yves [CEGEE]" userId="58ab786b-eff3-4fb5-b8c5-161f6b44608b" providerId="ADAL" clId="{0931F1A9-FEE3-415B-B824-C1D45CEEFD07}" dt="2023-08-28T13:12:29.245" v="3443" actId="478"/>
          <ac:spMkLst>
            <pc:docMk/>
            <pc:sldMk cId="441467799" sldId="278"/>
            <ac:spMk id="11" creationId="{6F650842-3B9A-08C5-9CEB-5F1139AD16A0}"/>
          </ac:spMkLst>
        </pc:spChg>
        <pc:spChg chg="del">
          <ac:chgData name="ZINCK Yves [CEGEE]" userId="58ab786b-eff3-4fb5-b8c5-161f6b44608b" providerId="ADAL" clId="{0931F1A9-FEE3-415B-B824-C1D45CEEFD07}" dt="2023-08-28T13:12:29.245" v="3443" actId="478"/>
          <ac:spMkLst>
            <pc:docMk/>
            <pc:sldMk cId="441467799" sldId="278"/>
            <ac:spMk id="12" creationId="{FD593DBB-9B97-2DCE-5199-D77C8A79A1EF}"/>
          </ac:spMkLst>
        </pc:spChg>
        <pc:spChg chg="del">
          <ac:chgData name="ZINCK Yves [CEGEE]" userId="58ab786b-eff3-4fb5-b8c5-161f6b44608b" providerId="ADAL" clId="{0931F1A9-FEE3-415B-B824-C1D45CEEFD07}" dt="2023-08-28T13:12:29.245" v="3443" actId="478"/>
          <ac:spMkLst>
            <pc:docMk/>
            <pc:sldMk cId="441467799" sldId="278"/>
            <ac:spMk id="16" creationId="{C100C609-E29E-7D8F-4925-251F805F5617}"/>
          </ac:spMkLst>
        </pc:spChg>
        <pc:spChg chg="del">
          <ac:chgData name="ZINCK Yves [CEGEE]" userId="58ab786b-eff3-4fb5-b8c5-161f6b44608b" providerId="ADAL" clId="{0931F1A9-FEE3-415B-B824-C1D45CEEFD07}" dt="2023-08-28T13:12:29.245" v="3443" actId="478"/>
          <ac:spMkLst>
            <pc:docMk/>
            <pc:sldMk cId="441467799" sldId="278"/>
            <ac:spMk id="27" creationId="{C11AEEBD-BA79-C803-996C-239714F25DC1}"/>
          </ac:spMkLst>
        </pc:spChg>
        <pc:picChg chg="del">
          <ac:chgData name="ZINCK Yves [CEGEE]" userId="58ab786b-eff3-4fb5-b8c5-161f6b44608b" providerId="ADAL" clId="{0931F1A9-FEE3-415B-B824-C1D45CEEFD07}" dt="2023-08-28T13:12:29.245" v="3443" actId="478"/>
          <ac:picMkLst>
            <pc:docMk/>
            <pc:sldMk cId="441467799" sldId="278"/>
            <ac:picMk id="6" creationId="{4BD09EB7-8337-62FC-A8E0-FC6CB8234855}"/>
          </ac:picMkLst>
        </pc:picChg>
      </pc:sldChg>
      <pc:sldChg chg="addSp modSp new mod">
        <pc:chgData name="ZINCK Yves [CEGEE]" userId="58ab786b-eff3-4fb5-b8c5-161f6b44608b" providerId="ADAL" clId="{0931F1A9-FEE3-415B-B824-C1D45CEEFD07}" dt="2023-09-11T07:33:40.475" v="4295" actId="313"/>
        <pc:sldMkLst>
          <pc:docMk/>
          <pc:sldMk cId="1794086195" sldId="279"/>
        </pc:sldMkLst>
        <pc:spChg chg="mod">
          <ac:chgData name="ZINCK Yves [CEGEE]" userId="58ab786b-eff3-4fb5-b8c5-161f6b44608b" providerId="ADAL" clId="{0931F1A9-FEE3-415B-B824-C1D45CEEFD07}" dt="2023-08-28T13:13:31.695" v="3451" actId="1076"/>
          <ac:spMkLst>
            <pc:docMk/>
            <pc:sldMk cId="1794086195" sldId="279"/>
            <ac:spMk id="2" creationId="{6CEF54AB-446A-1F01-6097-88897D98317B}"/>
          </ac:spMkLst>
        </pc:spChg>
        <pc:spChg chg="mod">
          <ac:chgData name="ZINCK Yves [CEGEE]" userId="58ab786b-eff3-4fb5-b8c5-161f6b44608b" providerId="ADAL" clId="{0931F1A9-FEE3-415B-B824-C1D45CEEFD07}" dt="2023-08-28T13:12:55.629" v="3446" actId="6549"/>
          <ac:spMkLst>
            <pc:docMk/>
            <pc:sldMk cId="1794086195" sldId="279"/>
            <ac:spMk id="3" creationId="{596D4872-3373-AE03-CD70-7864EF6D6709}"/>
          </ac:spMkLst>
        </pc:spChg>
        <pc:spChg chg="mod">
          <ac:chgData name="ZINCK Yves [CEGEE]" userId="58ab786b-eff3-4fb5-b8c5-161f6b44608b" providerId="ADAL" clId="{0931F1A9-FEE3-415B-B824-C1D45CEEFD07}" dt="2023-08-28T13:16:19.639" v="3474"/>
          <ac:spMkLst>
            <pc:docMk/>
            <pc:sldMk cId="1794086195" sldId="279"/>
            <ac:spMk id="4" creationId="{A145906D-B86D-1E3F-4B88-D54504CFE3D6}"/>
          </ac:spMkLst>
        </pc:spChg>
        <pc:spChg chg="add mod">
          <ac:chgData name="ZINCK Yves [CEGEE]" userId="58ab786b-eff3-4fb5-b8c5-161f6b44608b" providerId="ADAL" clId="{0931F1A9-FEE3-415B-B824-C1D45CEEFD07}" dt="2023-09-11T07:33:40.475" v="4295" actId="313"/>
          <ac:spMkLst>
            <pc:docMk/>
            <pc:sldMk cId="1794086195" sldId="279"/>
            <ac:spMk id="6" creationId="{51B32716-D711-33F0-1F1A-B9329D7E4789}"/>
          </ac:spMkLst>
        </pc:spChg>
      </pc:sldChg>
      <pc:sldChg chg="addSp delSp modSp new mod">
        <pc:chgData name="ZINCK Yves [CEGEE]" userId="58ab786b-eff3-4fb5-b8c5-161f6b44608b" providerId="ADAL" clId="{0931F1A9-FEE3-415B-B824-C1D45CEEFD07}" dt="2023-08-28T13:21:51.347" v="3594" actId="1076"/>
        <pc:sldMkLst>
          <pc:docMk/>
          <pc:sldMk cId="1245822093" sldId="280"/>
        </pc:sldMkLst>
        <pc:spChg chg="add del mod">
          <ac:chgData name="ZINCK Yves [CEGEE]" userId="58ab786b-eff3-4fb5-b8c5-161f6b44608b" providerId="ADAL" clId="{0931F1A9-FEE3-415B-B824-C1D45CEEFD07}" dt="2023-08-28T13:21:51.347" v="3594" actId="1076"/>
          <ac:spMkLst>
            <pc:docMk/>
            <pc:sldMk cId="1245822093" sldId="280"/>
            <ac:spMk id="2" creationId="{35D0CC74-2742-20B4-9C52-6FBDB7488FB7}"/>
          </ac:spMkLst>
        </pc:spChg>
        <pc:spChg chg="mod">
          <ac:chgData name="ZINCK Yves [CEGEE]" userId="58ab786b-eff3-4fb5-b8c5-161f6b44608b" providerId="ADAL" clId="{0931F1A9-FEE3-415B-B824-C1D45CEEFD07}" dt="2023-08-28T13:14:17.140" v="3455"/>
          <ac:spMkLst>
            <pc:docMk/>
            <pc:sldMk cId="1245822093" sldId="280"/>
            <ac:spMk id="3" creationId="{1439EBE6-8563-9627-8644-B0FB68F4BAE0}"/>
          </ac:spMkLst>
        </pc:spChg>
        <pc:spChg chg="mod">
          <ac:chgData name="ZINCK Yves [CEGEE]" userId="58ab786b-eff3-4fb5-b8c5-161f6b44608b" providerId="ADAL" clId="{0931F1A9-FEE3-415B-B824-C1D45CEEFD07}" dt="2023-08-28T13:15:40.996" v="3465"/>
          <ac:spMkLst>
            <pc:docMk/>
            <pc:sldMk cId="1245822093" sldId="280"/>
            <ac:spMk id="4" creationId="{4E403010-D736-DEEE-9338-4973E221C62B}"/>
          </ac:spMkLst>
        </pc:spChg>
        <pc:spChg chg="add del mod">
          <ac:chgData name="ZINCK Yves [CEGEE]" userId="58ab786b-eff3-4fb5-b8c5-161f6b44608b" providerId="ADAL" clId="{0931F1A9-FEE3-415B-B824-C1D45CEEFD07}" dt="2023-08-28T13:14:45.180" v="3460"/>
          <ac:spMkLst>
            <pc:docMk/>
            <pc:sldMk cId="1245822093" sldId="280"/>
            <ac:spMk id="6" creationId="{D692B248-AACB-3AE1-BBFD-12D1A02D2CE9}"/>
          </ac:spMkLst>
        </pc:spChg>
        <pc:spChg chg="add mod">
          <ac:chgData name="ZINCK Yves [CEGEE]" userId="58ab786b-eff3-4fb5-b8c5-161f6b44608b" providerId="ADAL" clId="{0931F1A9-FEE3-415B-B824-C1D45CEEFD07}" dt="2023-08-28T13:15:01.901" v="3463"/>
          <ac:spMkLst>
            <pc:docMk/>
            <pc:sldMk cId="1245822093" sldId="280"/>
            <ac:spMk id="7" creationId="{1542C9D8-6B8E-FFBD-872F-47392CF198F0}"/>
          </ac:spMkLst>
        </pc:spChg>
      </pc:sldChg>
      <pc:sldChg chg="addSp delSp modSp add mod">
        <pc:chgData name="ZINCK Yves [CEGEE]" userId="58ab786b-eff3-4fb5-b8c5-161f6b44608b" providerId="ADAL" clId="{0931F1A9-FEE3-415B-B824-C1D45CEEFD07}" dt="2023-08-28T13:20:28.883" v="3593" actId="1076"/>
        <pc:sldMkLst>
          <pc:docMk/>
          <pc:sldMk cId="2822012216" sldId="281"/>
        </pc:sldMkLst>
        <pc:spChg chg="del">
          <ac:chgData name="ZINCK Yves [CEGEE]" userId="58ab786b-eff3-4fb5-b8c5-161f6b44608b" providerId="ADAL" clId="{0931F1A9-FEE3-415B-B824-C1D45CEEFD07}" dt="2023-08-28T13:17:37.375" v="3556" actId="478"/>
          <ac:spMkLst>
            <pc:docMk/>
            <pc:sldMk cId="2822012216" sldId="281"/>
            <ac:spMk id="2" creationId="{6CEF54AB-446A-1F01-6097-88897D98317B}"/>
          </ac:spMkLst>
        </pc:spChg>
        <pc:spChg chg="mod">
          <ac:chgData name="ZINCK Yves [CEGEE]" userId="58ab786b-eff3-4fb5-b8c5-161f6b44608b" providerId="ADAL" clId="{0931F1A9-FEE3-415B-B824-C1D45CEEFD07}" dt="2023-08-28T13:17:23.476" v="3531" actId="20577"/>
          <ac:spMkLst>
            <pc:docMk/>
            <pc:sldMk cId="2822012216" sldId="281"/>
            <ac:spMk id="3" creationId="{596D4872-3373-AE03-CD70-7864EF6D6709}"/>
          </ac:spMkLst>
        </pc:spChg>
        <pc:spChg chg="mod">
          <ac:chgData name="ZINCK Yves [CEGEE]" userId="58ab786b-eff3-4fb5-b8c5-161f6b44608b" providerId="ADAL" clId="{0931F1A9-FEE3-415B-B824-C1D45CEEFD07}" dt="2023-08-28T13:17:33.584" v="3555" actId="20577"/>
          <ac:spMkLst>
            <pc:docMk/>
            <pc:sldMk cId="2822012216" sldId="281"/>
            <ac:spMk id="6" creationId="{51B32716-D711-33F0-1F1A-B9329D7E4789}"/>
          </ac:spMkLst>
        </pc:spChg>
        <pc:spChg chg="add del mod">
          <ac:chgData name="ZINCK Yves [CEGEE]" userId="58ab786b-eff3-4fb5-b8c5-161f6b44608b" providerId="ADAL" clId="{0931F1A9-FEE3-415B-B824-C1D45CEEFD07}" dt="2023-08-28T13:17:39.912" v="3557" actId="478"/>
          <ac:spMkLst>
            <pc:docMk/>
            <pc:sldMk cId="2822012216" sldId="281"/>
            <ac:spMk id="8" creationId="{848C7028-0B94-AC64-C5BB-D1B5127F7E44}"/>
          </ac:spMkLst>
        </pc:spChg>
        <pc:picChg chg="add mod modCrop">
          <ac:chgData name="ZINCK Yves [CEGEE]" userId="58ab786b-eff3-4fb5-b8c5-161f6b44608b" providerId="ADAL" clId="{0931F1A9-FEE3-415B-B824-C1D45CEEFD07}" dt="2023-08-28T13:19:31.187" v="3578" actId="1076"/>
          <ac:picMkLst>
            <pc:docMk/>
            <pc:sldMk cId="2822012216" sldId="281"/>
            <ac:picMk id="9" creationId="{8E47A8E3-2CB8-AACD-8E18-4A94E6DB75C9}"/>
          </ac:picMkLst>
        </pc:picChg>
        <pc:picChg chg="add mod modCrop">
          <ac:chgData name="ZINCK Yves [CEGEE]" userId="58ab786b-eff3-4fb5-b8c5-161f6b44608b" providerId="ADAL" clId="{0931F1A9-FEE3-415B-B824-C1D45CEEFD07}" dt="2023-08-28T13:20:27.460" v="3592" actId="1076"/>
          <ac:picMkLst>
            <pc:docMk/>
            <pc:sldMk cId="2822012216" sldId="281"/>
            <ac:picMk id="10" creationId="{0DD7B075-C909-CA68-6E7C-A3D2D810271D}"/>
          </ac:picMkLst>
        </pc:picChg>
        <pc:picChg chg="add mod modCrop">
          <ac:chgData name="ZINCK Yves [CEGEE]" userId="58ab786b-eff3-4fb5-b8c5-161f6b44608b" providerId="ADAL" clId="{0931F1A9-FEE3-415B-B824-C1D45CEEFD07}" dt="2023-08-28T13:20:28.883" v="3593" actId="1076"/>
          <ac:picMkLst>
            <pc:docMk/>
            <pc:sldMk cId="2822012216" sldId="281"/>
            <ac:picMk id="11" creationId="{EB4B1F1C-85EC-5487-FCDE-AB58CFF4E2AB}"/>
          </ac:picMkLst>
        </pc:picChg>
      </pc:sldChg>
      <pc:sldChg chg="del">
        <pc:chgData name="ZINCK Yves [CEGEE]" userId="58ab786b-eff3-4fb5-b8c5-161f6b44608b" providerId="ADAL" clId="{0931F1A9-FEE3-415B-B824-C1D45CEEFD07}" dt="2023-08-28T14:02:35.088" v="3595" actId="47"/>
        <pc:sldMkLst>
          <pc:docMk/>
          <pc:sldMk cId="480371342" sldId="282"/>
        </pc:sldMkLst>
      </pc:sldChg>
      <pc:sldChg chg="addSp modSp add mod">
        <pc:chgData name="ZINCK Yves [CEGEE]" userId="58ab786b-eff3-4fb5-b8c5-161f6b44608b" providerId="ADAL" clId="{0931F1A9-FEE3-415B-B824-C1D45CEEFD07}" dt="2023-09-26T14:58:09.414" v="5487" actId="6549"/>
        <pc:sldMkLst>
          <pc:docMk/>
          <pc:sldMk cId="3933939291" sldId="2146847219"/>
        </pc:sldMkLst>
        <pc:spChg chg="mod">
          <ac:chgData name="ZINCK Yves [CEGEE]" userId="58ab786b-eff3-4fb5-b8c5-161f6b44608b" providerId="ADAL" clId="{0931F1A9-FEE3-415B-B824-C1D45CEEFD07}" dt="2023-09-26T14:58:09.414" v="5487" actId="6549"/>
          <ac:spMkLst>
            <pc:docMk/>
            <pc:sldMk cId="3933939291" sldId="2146847219"/>
            <ac:spMk id="2" creationId="{6CEF54AB-446A-1F01-6097-88897D98317B}"/>
          </ac:spMkLst>
        </pc:spChg>
        <pc:spChg chg="mod">
          <ac:chgData name="ZINCK Yves [CEGEE]" userId="58ab786b-eff3-4fb5-b8c5-161f6b44608b" providerId="ADAL" clId="{0931F1A9-FEE3-415B-B824-C1D45CEEFD07}" dt="2023-09-11T07:25:58.401" v="4049" actId="20577"/>
          <ac:spMkLst>
            <pc:docMk/>
            <pc:sldMk cId="3933939291" sldId="2146847219"/>
            <ac:spMk id="6" creationId="{51B32716-D711-33F0-1F1A-B9329D7E4789}"/>
          </ac:spMkLst>
        </pc:spChg>
        <pc:picChg chg="add mod">
          <ac:chgData name="ZINCK Yves [CEGEE]" userId="58ab786b-eff3-4fb5-b8c5-161f6b44608b" providerId="ADAL" clId="{0931F1A9-FEE3-415B-B824-C1D45CEEFD07}" dt="2023-09-11T07:25:42.335" v="4024" actId="1076"/>
          <ac:picMkLst>
            <pc:docMk/>
            <pc:sldMk cId="3933939291" sldId="2146847219"/>
            <ac:picMk id="7" creationId="{FA502474-A500-D1E5-70B9-478A2BD7126B}"/>
          </ac:picMkLst>
        </pc:picChg>
      </pc:sldChg>
      <pc:sldChg chg="addSp delSp modSp add mod">
        <pc:chgData name="ZINCK Yves [CEGEE]" userId="58ab786b-eff3-4fb5-b8c5-161f6b44608b" providerId="ADAL" clId="{0931F1A9-FEE3-415B-B824-C1D45CEEFD07}" dt="2023-09-11T09:48:54.191" v="5439" actId="20577"/>
        <pc:sldMkLst>
          <pc:docMk/>
          <pc:sldMk cId="1076051416" sldId="2146847220"/>
        </pc:sldMkLst>
        <pc:spChg chg="mod">
          <ac:chgData name="ZINCK Yves [CEGEE]" userId="58ab786b-eff3-4fb5-b8c5-161f6b44608b" providerId="ADAL" clId="{0931F1A9-FEE3-415B-B824-C1D45CEEFD07}" dt="2023-09-11T08:54:28.984" v="4876" actId="20577"/>
          <ac:spMkLst>
            <pc:docMk/>
            <pc:sldMk cId="1076051416" sldId="2146847220"/>
            <ac:spMk id="3" creationId="{596D4872-3373-AE03-CD70-7864EF6D6709}"/>
          </ac:spMkLst>
        </pc:spChg>
        <pc:spChg chg="del">
          <ac:chgData name="ZINCK Yves [CEGEE]" userId="58ab786b-eff3-4fb5-b8c5-161f6b44608b" providerId="ADAL" clId="{0931F1A9-FEE3-415B-B824-C1D45CEEFD07}" dt="2023-09-11T08:54:32.619" v="4877" actId="478"/>
          <ac:spMkLst>
            <pc:docMk/>
            <pc:sldMk cId="1076051416" sldId="2146847220"/>
            <ac:spMk id="6" creationId="{51B32716-D711-33F0-1F1A-B9329D7E4789}"/>
          </ac:spMkLst>
        </pc:spChg>
        <pc:spChg chg="add mod">
          <ac:chgData name="ZINCK Yves [CEGEE]" userId="58ab786b-eff3-4fb5-b8c5-161f6b44608b" providerId="ADAL" clId="{0931F1A9-FEE3-415B-B824-C1D45CEEFD07}" dt="2023-09-11T09:02:11.085" v="5303" actId="113"/>
          <ac:spMkLst>
            <pc:docMk/>
            <pc:sldMk cId="1076051416" sldId="2146847220"/>
            <ac:spMk id="19" creationId="{11DE1A63-62AA-59D1-3B28-43B3AC40A559}"/>
          </ac:spMkLst>
        </pc:spChg>
        <pc:spChg chg="add mod">
          <ac:chgData name="ZINCK Yves [CEGEE]" userId="58ab786b-eff3-4fb5-b8c5-161f6b44608b" providerId="ADAL" clId="{0931F1A9-FEE3-415B-B824-C1D45CEEFD07}" dt="2023-09-11T09:06:15.843" v="5431" actId="1036"/>
          <ac:spMkLst>
            <pc:docMk/>
            <pc:sldMk cId="1076051416" sldId="2146847220"/>
            <ac:spMk id="20" creationId="{26D3E288-300E-EE01-D6CB-84FDCF843916}"/>
          </ac:spMkLst>
        </pc:spChg>
        <pc:spChg chg="add mod">
          <ac:chgData name="ZINCK Yves [CEGEE]" userId="58ab786b-eff3-4fb5-b8c5-161f6b44608b" providerId="ADAL" clId="{0931F1A9-FEE3-415B-B824-C1D45CEEFD07}" dt="2023-09-11T09:48:54.191" v="5439" actId="20577"/>
          <ac:spMkLst>
            <pc:docMk/>
            <pc:sldMk cId="1076051416" sldId="2146847220"/>
            <ac:spMk id="21" creationId="{BA7195EA-6D7B-2F58-D4E0-83A7E00C6E4E}"/>
          </ac:spMkLst>
        </pc:spChg>
        <pc:picChg chg="add mod">
          <ac:chgData name="ZINCK Yves [CEGEE]" userId="58ab786b-eff3-4fb5-b8c5-161f6b44608b" providerId="ADAL" clId="{0931F1A9-FEE3-415B-B824-C1D45CEEFD07}" dt="2023-09-11T09:06:03.427" v="5417" actId="1036"/>
          <ac:picMkLst>
            <pc:docMk/>
            <pc:sldMk cId="1076051416" sldId="2146847220"/>
            <ac:picMk id="7" creationId="{E76EB084-811A-459E-8B27-58F6CDCCD804}"/>
          </ac:picMkLst>
        </pc:picChg>
        <pc:picChg chg="del">
          <ac:chgData name="ZINCK Yves [CEGEE]" userId="58ab786b-eff3-4fb5-b8c5-161f6b44608b" providerId="ADAL" clId="{0931F1A9-FEE3-415B-B824-C1D45CEEFD07}" dt="2023-09-11T08:16:47.570" v="4803" actId="478"/>
          <ac:picMkLst>
            <pc:docMk/>
            <pc:sldMk cId="1076051416" sldId="2146847220"/>
            <ac:picMk id="9" creationId="{8E47A8E3-2CB8-AACD-8E18-4A94E6DB75C9}"/>
          </ac:picMkLst>
        </pc:picChg>
        <pc:picChg chg="del">
          <ac:chgData name="ZINCK Yves [CEGEE]" userId="58ab786b-eff3-4fb5-b8c5-161f6b44608b" providerId="ADAL" clId="{0931F1A9-FEE3-415B-B824-C1D45CEEFD07}" dt="2023-09-11T08:16:46.921" v="4802" actId="478"/>
          <ac:picMkLst>
            <pc:docMk/>
            <pc:sldMk cId="1076051416" sldId="2146847220"/>
            <ac:picMk id="10" creationId="{0DD7B075-C909-CA68-6E7C-A3D2D810271D}"/>
          </ac:picMkLst>
        </pc:picChg>
        <pc:picChg chg="del">
          <ac:chgData name="ZINCK Yves [CEGEE]" userId="58ab786b-eff3-4fb5-b8c5-161f6b44608b" providerId="ADAL" clId="{0931F1A9-FEE3-415B-B824-C1D45CEEFD07}" dt="2023-09-11T08:16:46.921" v="4802" actId="478"/>
          <ac:picMkLst>
            <pc:docMk/>
            <pc:sldMk cId="1076051416" sldId="2146847220"/>
            <ac:picMk id="11" creationId="{EB4B1F1C-85EC-5487-FCDE-AB58CFF4E2AB}"/>
          </ac:picMkLst>
        </pc:picChg>
        <pc:picChg chg="add mod">
          <ac:chgData name="ZINCK Yves [CEGEE]" userId="58ab786b-eff3-4fb5-b8c5-161f6b44608b" providerId="ADAL" clId="{0931F1A9-FEE3-415B-B824-C1D45CEEFD07}" dt="2023-09-11T09:06:02.776" v="5416" actId="1036"/>
          <ac:picMkLst>
            <pc:docMk/>
            <pc:sldMk cId="1076051416" sldId="2146847220"/>
            <ac:picMk id="12" creationId="{AB792070-D953-1916-EA7C-60DEBEF8ACDB}"/>
          </ac:picMkLst>
        </pc:picChg>
        <pc:picChg chg="add del">
          <ac:chgData name="ZINCK Yves [CEGEE]" userId="58ab786b-eff3-4fb5-b8c5-161f6b44608b" providerId="ADAL" clId="{0931F1A9-FEE3-415B-B824-C1D45CEEFD07}" dt="2023-09-11T08:49:11.453" v="4811" actId="478"/>
          <ac:picMkLst>
            <pc:docMk/>
            <pc:sldMk cId="1076051416" sldId="2146847220"/>
            <ac:picMk id="14" creationId="{FE846D12-9223-3AA7-2C58-37A4639C7159}"/>
          </ac:picMkLst>
        </pc:picChg>
        <pc:picChg chg="add mod">
          <ac:chgData name="ZINCK Yves [CEGEE]" userId="58ab786b-eff3-4fb5-b8c5-161f6b44608b" providerId="ADAL" clId="{0931F1A9-FEE3-415B-B824-C1D45CEEFD07}" dt="2023-09-11T09:05:51.463" v="5406" actId="1036"/>
          <ac:picMkLst>
            <pc:docMk/>
            <pc:sldMk cId="1076051416" sldId="2146847220"/>
            <ac:picMk id="16" creationId="{0DDABE3E-791D-B88E-BCA3-FF26B3797223}"/>
          </ac:picMkLst>
        </pc:picChg>
        <pc:picChg chg="add mod">
          <ac:chgData name="ZINCK Yves [CEGEE]" userId="58ab786b-eff3-4fb5-b8c5-161f6b44608b" providerId="ADAL" clId="{0931F1A9-FEE3-415B-B824-C1D45CEEFD07}" dt="2023-09-11T09:05:31.226" v="5380" actId="1036"/>
          <ac:picMkLst>
            <pc:docMk/>
            <pc:sldMk cId="1076051416" sldId="2146847220"/>
            <ac:picMk id="18" creationId="{2E3B3CB2-86E7-1FB6-BD38-2443735A8422}"/>
          </ac:picMkLst>
        </pc:picChg>
        <pc:cxnChg chg="add mod">
          <ac:chgData name="ZINCK Yves [CEGEE]" userId="58ab786b-eff3-4fb5-b8c5-161f6b44608b" providerId="ADAL" clId="{0931F1A9-FEE3-415B-B824-C1D45CEEFD07}" dt="2023-09-11T09:05:57.075" v="5410" actId="1036"/>
          <ac:cxnSpMkLst>
            <pc:docMk/>
            <pc:sldMk cId="1076051416" sldId="2146847220"/>
            <ac:cxnSpMk id="23" creationId="{153C43BD-EF49-5270-6F3D-81BD709BB0AA}"/>
          </ac:cxnSpMkLst>
        </pc:cxnChg>
        <pc:cxnChg chg="add mod">
          <ac:chgData name="ZINCK Yves [CEGEE]" userId="58ab786b-eff3-4fb5-b8c5-161f6b44608b" providerId="ADAL" clId="{0931F1A9-FEE3-415B-B824-C1D45CEEFD07}" dt="2023-09-11T09:05:43.331" v="5394" actId="1035"/>
          <ac:cxnSpMkLst>
            <pc:docMk/>
            <pc:sldMk cId="1076051416" sldId="2146847220"/>
            <ac:cxnSpMk id="26" creationId="{BB12A020-CA69-3731-44E9-0F515031F276}"/>
          </ac:cxnSpMkLst>
        </pc:cxnChg>
        <pc:cxnChg chg="add mod">
          <ac:chgData name="ZINCK Yves [CEGEE]" userId="58ab786b-eff3-4fb5-b8c5-161f6b44608b" providerId="ADAL" clId="{0931F1A9-FEE3-415B-B824-C1D45CEEFD07}" dt="2023-09-11T09:05:00.578" v="5338" actId="14100"/>
          <ac:cxnSpMkLst>
            <pc:docMk/>
            <pc:sldMk cId="1076051416" sldId="2146847220"/>
            <ac:cxnSpMk id="27" creationId="{945D9E70-F00E-F29F-FE14-7D355C91B801}"/>
          </ac:cxnSpMkLst>
        </pc:cxnChg>
      </pc:sldChg>
      <pc:sldChg chg="modSp mod">
        <pc:chgData name="ZINCK Yves [CEGEE]" userId="58ab786b-eff3-4fb5-b8c5-161f6b44608b" providerId="ADAL" clId="{0931F1A9-FEE3-415B-B824-C1D45CEEFD07}" dt="2023-09-26T14:56:37.389" v="5483" actId="20577"/>
        <pc:sldMkLst>
          <pc:docMk/>
          <pc:sldMk cId="3012453955" sldId="2146847236"/>
        </pc:sldMkLst>
        <pc:spChg chg="mod">
          <ac:chgData name="ZINCK Yves [CEGEE]" userId="58ab786b-eff3-4fb5-b8c5-161f6b44608b" providerId="ADAL" clId="{0931F1A9-FEE3-415B-B824-C1D45CEEFD07}" dt="2023-09-26T14:55:55.625" v="5477" actId="20577"/>
          <ac:spMkLst>
            <pc:docMk/>
            <pc:sldMk cId="3012453955" sldId="2146847236"/>
            <ac:spMk id="4" creationId="{AB93B604-75DF-4908-16D4-DA4860953736}"/>
          </ac:spMkLst>
        </pc:spChg>
        <pc:spChg chg="mod">
          <ac:chgData name="ZINCK Yves [CEGEE]" userId="58ab786b-eff3-4fb5-b8c5-161f6b44608b" providerId="ADAL" clId="{0931F1A9-FEE3-415B-B824-C1D45CEEFD07}" dt="2023-09-26T14:56:37.389" v="5483" actId="20577"/>
          <ac:spMkLst>
            <pc:docMk/>
            <pc:sldMk cId="3012453955" sldId="2146847236"/>
            <ac:spMk id="5" creationId="{5B4E8B40-A6AC-EAE2-27D5-284EC5934496}"/>
          </ac:spMkLst>
        </pc:spChg>
        <pc:spChg chg="mod">
          <ac:chgData name="ZINCK Yves [CEGEE]" userId="58ab786b-eff3-4fb5-b8c5-161f6b44608b" providerId="ADAL" clId="{0931F1A9-FEE3-415B-B824-C1D45CEEFD07}" dt="2023-09-26T14:55:37.195" v="5475" actId="20577"/>
          <ac:spMkLst>
            <pc:docMk/>
            <pc:sldMk cId="3012453955" sldId="2146847236"/>
            <ac:spMk id="16" creationId="{AA5DD92E-A3D0-2D2F-EC9C-BFD5CE828986}"/>
          </ac:spMkLst>
        </pc:spChg>
        <pc:picChg chg="mod">
          <ac:chgData name="ZINCK Yves [CEGEE]" userId="58ab786b-eff3-4fb5-b8c5-161f6b44608b" providerId="ADAL" clId="{0931F1A9-FEE3-415B-B824-C1D45CEEFD07}" dt="2023-09-26T14:56:25.169" v="5479" actId="1076"/>
          <ac:picMkLst>
            <pc:docMk/>
            <pc:sldMk cId="3012453955" sldId="2146847236"/>
            <ac:picMk id="26" creationId="{06A5D844-5F3A-D637-67B1-D68B91679CEA}"/>
          </ac:picMkLst>
        </pc:picChg>
        <pc:picChg chg="mod">
          <ac:chgData name="ZINCK Yves [CEGEE]" userId="58ab786b-eff3-4fb5-b8c5-161f6b44608b" providerId="ADAL" clId="{0931F1A9-FEE3-415B-B824-C1D45CEEFD07}" dt="2023-09-26T14:56:22.408" v="5478" actId="1076"/>
          <ac:picMkLst>
            <pc:docMk/>
            <pc:sldMk cId="3012453955" sldId="2146847236"/>
            <ac:picMk id="27" creationId="{D7F0BFA2-8A9C-BBD3-7643-A400345359B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0CE255-8735-4A49-A251-75312A4B273B}" type="datetimeFigureOut">
              <a:rPr lang="fr-FR" smtClean="0"/>
              <a:t>26/09/2023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EF1878-95AD-42DC-B128-15A7B1CBD865}" type="slidenum">
              <a:rPr lang="fr-FR" smtClean="0"/>
              <a:t>‹N°›</a:t>
            </a:fld>
            <a:endParaRPr lang="fr-FR"/>
          </a:p>
        </p:txBody>
      </p:sp>
    </p:spTree>
    <p:extLst>
      <p:ext uri="{BB962C8B-B14F-4D97-AF65-F5344CB8AC3E}">
        <p14:creationId xmlns:p14="http://schemas.microsoft.com/office/powerpoint/2010/main" val="3959908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1A4440-8984-420A-82EA-536835DC729E}" type="slidenum">
              <a:rPr kumimoji="0" lang="fr-FR" sz="1200" b="0" i="0" u="none" strike="noStrike" kern="1200" cap="none" spc="0" normalizeH="0" baseline="0" noProof="0" smtClean="0">
                <a:ln>
                  <a:noFill/>
                </a:ln>
                <a:solidFill>
                  <a:srgbClr val="3E454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fr-FR" sz="1200" b="0" i="0" u="none" strike="noStrike" kern="1200" cap="none" spc="0" normalizeH="0" baseline="0" noProof="0">
              <a:ln>
                <a:noFill/>
              </a:ln>
              <a:solidFill>
                <a:srgbClr val="3E454A"/>
              </a:solidFill>
              <a:effectLst/>
              <a:uLnTx/>
              <a:uFillTx/>
              <a:latin typeface="Arial" panose="020B0604020202020204"/>
              <a:ea typeface="+mn-ea"/>
              <a:cs typeface="+mn-cs"/>
            </a:endParaRPr>
          </a:p>
        </p:txBody>
      </p:sp>
    </p:spTree>
    <p:extLst>
      <p:ext uri="{BB962C8B-B14F-4D97-AF65-F5344CB8AC3E}">
        <p14:creationId xmlns:p14="http://schemas.microsoft.com/office/powerpoint/2010/main" val="334542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1A4440-8984-420A-82EA-536835DC729E}" type="slidenum">
              <a:rPr kumimoji="0" lang="fr-FR" sz="1200" b="0" i="0" u="none" strike="noStrike" kern="1200" cap="none" spc="0" normalizeH="0" baseline="0" noProof="0" smtClean="0">
                <a:ln>
                  <a:noFill/>
                </a:ln>
                <a:solidFill>
                  <a:srgbClr val="3E454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fr-FR" sz="1200" b="0" i="0" u="none" strike="noStrike" kern="1200" cap="none" spc="0" normalizeH="0" baseline="0" noProof="0">
              <a:ln>
                <a:noFill/>
              </a:ln>
              <a:solidFill>
                <a:srgbClr val="3E454A"/>
              </a:solidFill>
              <a:effectLst/>
              <a:uLnTx/>
              <a:uFillTx/>
              <a:latin typeface="Arial" panose="020B0604020202020204"/>
              <a:ea typeface="+mn-ea"/>
              <a:cs typeface="+mn-cs"/>
            </a:endParaRPr>
          </a:p>
        </p:txBody>
      </p:sp>
    </p:spTree>
    <p:extLst>
      <p:ext uri="{BB962C8B-B14F-4D97-AF65-F5344CB8AC3E}">
        <p14:creationId xmlns:p14="http://schemas.microsoft.com/office/powerpoint/2010/main" val="24018830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Master" Target="../slideMasters/slideMaster2.xml"/><Relationship Id="rId5" Type="http://schemas.openxmlformats.org/officeDocument/2006/relationships/image" Target="../media/image12.jpeg"/><Relationship Id="rId4" Type="http://schemas.openxmlformats.org/officeDocument/2006/relationships/image" Target="../media/image11.jpe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Master" Target="../slideMasters/slideMaster3.xml"/><Relationship Id="rId6" Type="http://schemas.openxmlformats.org/officeDocument/2006/relationships/image" Target="../media/image14.jpg"/><Relationship Id="rId5" Type="http://schemas.openxmlformats.org/officeDocument/2006/relationships/image" Target="../media/image12.jpeg"/><Relationship Id="rId4" Type="http://schemas.openxmlformats.org/officeDocument/2006/relationships/image" Target="../media/image11.jpe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sp>
        <p:nvSpPr>
          <p:cNvPr id="24" name="Ellipse 23">
            <a:extLst>
              <a:ext uri="{FF2B5EF4-FFF2-40B4-BE49-F238E27FC236}">
                <a16:creationId xmlns:a16="http://schemas.microsoft.com/office/drawing/2014/main" id="{53EAD4A0-2180-412D-8C6B-8E4E90454959}"/>
              </a:ext>
            </a:extLst>
          </p:cNvPr>
          <p:cNvSpPr/>
          <p:nvPr userDrawn="1"/>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0" name="Ellipse 29">
            <a:extLst>
              <a:ext uri="{FF2B5EF4-FFF2-40B4-BE49-F238E27FC236}">
                <a16:creationId xmlns:a16="http://schemas.microsoft.com/office/drawing/2014/main" id="{F5E98BA9-3B12-4FA4-83E2-85398C696A8A}"/>
              </a:ext>
            </a:extLst>
          </p:cNvPr>
          <p:cNvSpPr/>
          <p:nvPr userDrawn="1"/>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4" name="Groupe 3">
            <a:extLst>
              <a:ext uri="{FF2B5EF4-FFF2-40B4-BE49-F238E27FC236}">
                <a16:creationId xmlns:a16="http://schemas.microsoft.com/office/drawing/2014/main" id="{3B1457B1-221F-4B20-852F-EB947BE37890}"/>
              </a:ext>
            </a:extLst>
          </p:cNvPr>
          <p:cNvGrpSpPr/>
          <p:nvPr userDrawn="1"/>
        </p:nvGrpSpPr>
        <p:grpSpPr>
          <a:xfrm>
            <a:off x="9626600" y="4661677"/>
            <a:ext cx="3534904" cy="3269163"/>
            <a:chOff x="10157374" y="5152550"/>
            <a:chExt cx="3004130" cy="2778291"/>
          </a:xfrm>
        </p:grpSpPr>
        <p:sp>
          <p:nvSpPr>
            <p:cNvPr id="18" name="Ellipse 17">
              <a:extLst>
                <a:ext uri="{FF2B5EF4-FFF2-40B4-BE49-F238E27FC236}">
                  <a16:creationId xmlns:a16="http://schemas.microsoft.com/office/drawing/2014/main" id="{88F90B40-98C7-4F9E-A2DC-4AE011DC99C4}"/>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9" name="Connecteur droit 18">
              <a:extLst>
                <a:ext uri="{FF2B5EF4-FFF2-40B4-BE49-F238E27FC236}">
                  <a16:creationId xmlns:a16="http://schemas.microsoft.com/office/drawing/2014/main" id="{EA70908C-B223-4961-A559-8566463872BC}"/>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630E49C8-F821-434A-842D-6D436699A006}"/>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Ellipse 25">
              <a:extLst>
                <a:ext uri="{FF2B5EF4-FFF2-40B4-BE49-F238E27FC236}">
                  <a16:creationId xmlns:a16="http://schemas.microsoft.com/office/drawing/2014/main" id="{8F699937-0E72-4A09-A8FC-171DB0174F1C}"/>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6" name="Rectangle 15">
            <a:extLst>
              <a:ext uri="{FF2B5EF4-FFF2-40B4-BE49-F238E27FC236}">
                <a16:creationId xmlns:a16="http://schemas.microsoft.com/office/drawing/2014/main" id="{DB2D0B12-22C2-4B6F-A21B-3AB89B5561B7}"/>
              </a:ext>
            </a:extLst>
          </p:cNvPr>
          <p:cNvSpPr/>
          <p:nvPr userDrawn="1"/>
        </p:nvSpPr>
        <p:spPr>
          <a:xfrm>
            <a:off x="449943" y="0"/>
            <a:ext cx="881708" cy="17126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pic>
        <p:nvPicPr>
          <p:cNvPr id="40" name="Image 39">
            <a:extLst>
              <a:ext uri="{FF2B5EF4-FFF2-40B4-BE49-F238E27FC236}">
                <a16:creationId xmlns:a16="http://schemas.microsoft.com/office/drawing/2014/main" id="{E74869F0-E1A0-4B70-8416-041E59133416}"/>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505912" y="0"/>
            <a:ext cx="2680189" cy="6858000"/>
          </a:xfrm>
          <a:prstGeom prst="rect">
            <a:avLst/>
          </a:prstGeom>
        </p:spPr>
      </p:pic>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noFill/>
          <a:ln>
            <a:noFill/>
          </a:ln>
        </p:spPr>
        <p:txBody>
          <a:bodyPr wrap="square" rtlCol="0">
            <a:spAutoFit/>
          </a:bodyPr>
          <a:lstStyle/>
          <a:p>
            <a:pPr algn="l"/>
            <a:r>
              <a:rPr lang="fr-FR" sz="4400" b="1" baseline="0" dirty="0">
                <a:solidFill>
                  <a:schemeClr val="bg1"/>
                </a:solidFill>
                <a:latin typeface="Arial Black" panose="020B0A04020102020204" pitchFamily="34" charset="0"/>
                <a:cs typeface="Arial" panose="020B0604020202020204" pitchFamily="34" charset="0"/>
              </a:rPr>
              <a:t>SOM MAI RE</a:t>
            </a:r>
          </a:p>
        </p:txBody>
      </p:sp>
      <p:sp>
        <p:nvSpPr>
          <p:cNvPr id="11" name="Rectangle 10"/>
          <p:cNvSpPr/>
          <p:nvPr userDrawn="1"/>
        </p:nvSpPr>
        <p:spPr>
          <a:xfrm>
            <a:off x="1157487" y="4163981"/>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uverture avec photo et logos Paris 2024">
    <p:spTree>
      <p:nvGrpSpPr>
        <p:cNvPr id="1" name=""/>
        <p:cNvGrpSpPr/>
        <p:nvPr/>
      </p:nvGrpSpPr>
      <p:grpSpPr>
        <a:xfrm>
          <a:off x="0" y="0"/>
          <a:ext cx="0" cy="0"/>
          <a:chOff x="0" y="0"/>
          <a:chExt cx="0" cy="0"/>
        </a:xfrm>
      </p:grpSpPr>
      <p:sp>
        <p:nvSpPr>
          <p:cNvPr id="20" name="Espace réservé pour une image  2">
            <a:extLst>
              <a:ext uri="{FF2B5EF4-FFF2-40B4-BE49-F238E27FC236}">
                <a16:creationId xmlns:a16="http://schemas.microsoft.com/office/drawing/2014/main" id="{8169C91E-4B76-472F-AC8A-552F51B61951}"/>
              </a:ext>
            </a:extLst>
          </p:cNvPr>
          <p:cNvSpPr>
            <a:spLocks noGrp="1"/>
          </p:cNvSpPr>
          <p:nvPr>
            <p:ph type="pic" idx="13"/>
          </p:nvPr>
        </p:nvSpPr>
        <p:spPr>
          <a:xfrm>
            <a:off x="0" y="0"/>
            <a:ext cx="12193200" cy="6858000"/>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2">
            <a:extLst>
              <a:ext uri="{FF2B5EF4-FFF2-40B4-BE49-F238E27FC236}">
                <a16:creationId xmlns:a16="http://schemas.microsoft.com/office/drawing/2014/main" id="{95D0BFA2-1C41-49BD-812E-3DA0944DDB0F}"/>
              </a:ext>
            </a:extLst>
          </p:cNvPr>
          <p:cNvSpPr>
            <a:spLocks noGrp="1" noChangeAspect="1"/>
          </p:cNvSpPr>
          <p:nvPr>
            <p:ph type="body" sz="quarter" idx="14" hasCustomPrompt="1"/>
          </p:nvPr>
        </p:nvSpPr>
        <p:spPr>
          <a:xfrm>
            <a:off x="4272866" y="1098933"/>
            <a:ext cx="7444817" cy="38748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r>
              <a:rPr lang="fr-FR" dirty="0"/>
              <a:t> </a:t>
            </a: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4617088" y="1507017"/>
            <a:ext cx="684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4617088" y="3280884"/>
            <a:ext cx="684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4617088" y="4211638"/>
            <a:ext cx="2520000" cy="540000"/>
          </a:xfrm>
        </p:spPr>
        <p:txBody>
          <a:bodyPr/>
          <a:lstStyle>
            <a:lvl1pPr>
              <a:defRPr sz="2300" b="1">
                <a:solidFill>
                  <a:schemeClr val="tx1"/>
                </a:solidFill>
              </a:defRPr>
            </a:lvl1pPr>
          </a:lstStyle>
          <a:p>
            <a:fld id="{17BD7F9C-D61F-45C4-9950-66826F7AC354}" type="datetime4">
              <a:rPr lang="fr-FR" smtClean="0"/>
              <a:pPr/>
              <a:t>26 septembre 2023</a:t>
            </a:fld>
            <a:endParaRPr lang="fr-FR" dirty="0"/>
          </a:p>
        </p:txBody>
      </p:sp>
      <p:pic>
        <p:nvPicPr>
          <p:cNvPr id="9" name="Image 8">
            <a:extLst>
              <a:ext uri="{FF2B5EF4-FFF2-40B4-BE49-F238E27FC236}">
                <a16:creationId xmlns:a16="http://schemas.microsoft.com/office/drawing/2014/main" id="{DC6F696D-69AD-4CF5-AEE5-0F7C853CA68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913018" y="4972049"/>
            <a:ext cx="2809875" cy="1162051"/>
          </a:xfrm>
          <a:prstGeom prst="rect">
            <a:avLst/>
          </a:prstGeom>
        </p:spPr>
      </p:pic>
      <p:pic>
        <p:nvPicPr>
          <p:cNvPr id="10" name="Image 9" descr="Une image contenant texte&#10;&#10;Description générée automatiquement">
            <a:extLst>
              <a:ext uri="{FF2B5EF4-FFF2-40B4-BE49-F238E27FC236}">
                <a16:creationId xmlns:a16="http://schemas.microsoft.com/office/drawing/2014/main" id="{4CE54580-294B-4B94-83C2-B336B1CC83C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0" y="4647341"/>
            <a:ext cx="2460076" cy="2209801"/>
          </a:xfrm>
          <a:prstGeom prst="rect">
            <a:avLst/>
          </a:prstGeom>
        </p:spPr>
      </p:pic>
    </p:spTree>
    <p:extLst>
      <p:ext uri="{BB962C8B-B14F-4D97-AF65-F5344CB8AC3E}">
        <p14:creationId xmlns:p14="http://schemas.microsoft.com/office/powerpoint/2010/main" val="11561062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aplat gris">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C7D6E238-8D1C-4220-9BAD-A61191BF8A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796844"/>
            <a:ext cx="2316480" cy="2060298"/>
          </a:xfrm>
          <a:prstGeom prst="rect">
            <a:avLst/>
          </a:prstGeom>
        </p:spPr>
      </p:pic>
      <p:pic>
        <p:nvPicPr>
          <p:cNvPr id="8" name="Image 7">
            <a:extLst>
              <a:ext uri="{FF2B5EF4-FFF2-40B4-BE49-F238E27FC236}">
                <a16:creationId xmlns:a16="http://schemas.microsoft.com/office/drawing/2014/main" id="{B7960ED2-A6B8-4899-9F3A-7BF5AEB5B02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8848164" y="4746812"/>
            <a:ext cx="2911289" cy="1277470"/>
          </a:xfrm>
          <a:prstGeom prst="rect">
            <a:avLst/>
          </a:prstGeom>
        </p:spPr>
      </p:pic>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4658" y="535065"/>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solidFill>
            <a:schemeClr val="bg1">
              <a:lumMod val="95000"/>
            </a:schemeClr>
          </a:solidFill>
          <a:ln w="3175" cap="flat">
            <a:no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EA529C3E-A98E-4662-8D08-AD7C3B6D616D}" type="datetime4">
              <a:rPr lang="fr-FR" smtClean="0"/>
              <a:pPr/>
              <a:t>26 septembre 2023</a:t>
            </a:fld>
            <a:endParaRPr lang="fr-FR" dirty="0"/>
          </a:p>
        </p:txBody>
      </p:sp>
    </p:spTree>
    <p:extLst>
      <p:ext uri="{BB962C8B-B14F-4D97-AF65-F5344CB8AC3E}">
        <p14:creationId xmlns:p14="http://schemas.microsoft.com/office/powerpoint/2010/main" val="1354200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contour rouge">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664A227C-7AB3-4617-B474-1686A08A1FC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796844"/>
            <a:ext cx="2316480" cy="2060298"/>
          </a:xfrm>
          <a:prstGeom prst="rect">
            <a:avLst/>
          </a:prstGeom>
        </p:spPr>
      </p:pic>
      <p:pic>
        <p:nvPicPr>
          <p:cNvPr id="8" name="Image 7">
            <a:extLst>
              <a:ext uri="{FF2B5EF4-FFF2-40B4-BE49-F238E27FC236}">
                <a16:creationId xmlns:a16="http://schemas.microsoft.com/office/drawing/2014/main" id="{A6D2D3DD-51B5-4033-A1D9-DDC7997861C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8848164" y="4746812"/>
            <a:ext cx="2911289" cy="1277470"/>
          </a:xfrm>
          <a:prstGeom prst="rect">
            <a:avLst/>
          </a:prstGeom>
        </p:spPr>
      </p:pic>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6400" y="537446"/>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noFill/>
          <a:ln w="15240" cap="flat">
            <a:solidFill>
              <a:schemeClr val="tx2"/>
            </a:solid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0D0554C4-B329-44FB-8A8A-413BF97C4B11}" type="datetime4">
              <a:rPr lang="fr-FR" smtClean="0"/>
              <a:pPr/>
              <a:t>26 septembre 2023</a:t>
            </a:fld>
            <a:endParaRPr lang="fr-FR" dirty="0"/>
          </a:p>
        </p:txBody>
      </p:sp>
    </p:spTree>
    <p:extLst>
      <p:ext uri="{BB962C8B-B14F-4D97-AF65-F5344CB8AC3E}">
        <p14:creationId xmlns:p14="http://schemas.microsoft.com/office/powerpoint/2010/main" val="34880432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aplat gris">
    <p:spTree>
      <p:nvGrpSpPr>
        <p:cNvPr id="1" name=""/>
        <p:cNvGrpSpPr/>
        <p:nvPr/>
      </p:nvGrpSpPr>
      <p:grpSpPr>
        <a:xfrm>
          <a:off x="0" y="0"/>
          <a:ext cx="0" cy="0"/>
          <a:chOff x="0" y="0"/>
          <a:chExt cx="0" cy="0"/>
        </a:xfrm>
      </p:grpSpPr>
      <p:pic>
        <p:nvPicPr>
          <p:cNvPr id="14" name="Image 13" descr="Une image contenant texte&#10;&#10;Description générée automatiquement">
            <a:extLst>
              <a:ext uri="{FF2B5EF4-FFF2-40B4-BE49-F238E27FC236}">
                <a16:creationId xmlns:a16="http://schemas.microsoft.com/office/drawing/2014/main" id="{C8CCEA4F-CBAA-483C-A7F0-9EA0D5CE512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5" name="Graphique 12">
            <a:extLst>
              <a:ext uri="{FF2B5EF4-FFF2-40B4-BE49-F238E27FC236}">
                <a16:creationId xmlns:a16="http://schemas.microsoft.com/office/drawing/2014/main" id="{6D7318E5-86D9-443B-ACB1-1C8E7E758885}"/>
              </a:ext>
            </a:extLst>
          </p:cNvPr>
          <p:cNvSpPr>
            <a:spLocks noChangeAspect="1"/>
          </p:cNvSpPr>
          <p:nvPr userDrawn="1"/>
        </p:nvSpPr>
        <p:spPr>
          <a:xfrm>
            <a:off x="536400" y="536400"/>
            <a:ext cx="11160000" cy="5805502"/>
          </a:xfrm>
          <a:custGeom>
            <a:avLst/>
            <a:gdLst>
              <a:gd name="connsiteX0" fmla="*/ 8386001 w 8386000"/>
              <a:gd name="connsiteY0" fmla="*/ 0 h 4362450"/>
              <a:gd name="connsiteX1" fmla="*/ 0 w 8386000"/>
              <a:gd name="connsiteY1" fmla="*/ 0 h 4362450"/>
              <a:gd name="connsiteX2" fmla="*/ 667 w 8386000"/>
              <a:gd name="connsiteY2" fmla="*/ 4272439 h 4362450"/>
              <a:gd name="connsiteX3" fmla="*/ 667 w 8386000"/>
              <a:gd name="connsiteY3" fmla="*/ 4362450 h 4362450"/>
              <a:gd name="connsiteX4" fmla="*/ 7218903 w 8386000"/>
              <a:gd name="connsiteY4" fmla="*/ 4362450 h 4362450"/>
              <a:gd name="connsiteX5" fmla="*/ 7218903 w 8386000"/>
              <a:gd name="connsiteY5" fmla="*/ 4272439 h 4362450"/>
              <a:gd name="connsiteX6" fmla="*/ 8386001 w 8386000"/>
              <a:gd name="connsiteY6" fmla="*/ 4272439 h 4362450"/>
              <a:gd name="connsiteX7" fmla="*/ 8386001 w 8386000"/>
              <a:gd name="connsiteY7" fmla="*/ 0 h 436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6000" h="4362450">
                <a:moveTo>
                  <a:pt x="8386001" y="0"/>
                </a:moveTo>
                <a:lnTo>
                  <a:pt x="0" y="0"/>
                </a:lnTo>
                <a:lnTo>
                  <a:pt x="667" y="4272439"/>
                </a:lnTo>
                <a:lnTo>
                  <a:pt x="667" y="4362450"/>
                </a:lnTo>
                <a:lnTo>
                  <a:pt x="7218903" y="4362450"/>
                </a:lnTo>
                <a:lnTo>
                  <a:pt x="7218903" y="4272439"/>
                </a:lnTo>
                <a:lnTo>
                  <a:pt x="8386001" y="4272439"/>
                </a:lnTo>
                <a:lnTo>
                  <a:pt x="8386001" y="0"/>
                </a:lnTo>
                <a:close/>
              </a:path>
            </a:pathLst>
          </a:custGeom>
          <a:solidFill>
            <a:schemeClr val="bg1">
              <a:lumMod val="95000"/>
            </a:schemeClr>
          </a:solidFill>
          <a:ln w="3175" cap="flat">
            <a:no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1040"/>
            <a:ext cx="10620000" cy="503873"/>
          </a:xfrm>
        </p:spPr>
        <p:txBody>
          <a:bodyPr anchor="ctr"/>
          <a:lstStyle>
            <a:lvl1pPr>
              <a:defRPr>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667857" y="1795743"/>
            <a:ext cx="2880000" cy="576000"/>
          </a:xfrm>
        </p:spPr>
        <p:txBody>
          <a:bodyPr anchor="t"/>
          <a:lstStyle>
            <a:lvl1pPr marL="0" indent="0">
              <a:buNone/>
              <a:defRPr sz="33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667856" y="2429156"/>
            <a:ext cx="2880000" cy="3240000"/>
          </a:xfrm>
        </p:spPr>
        <p:txBody>
          <a:bodyPr anchor="t"/>
          <a:lstStyle>
            <a:lvl1pPr marL="0" indent="0">
              <a:buNone/>
              <a:defRPr sz="15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4F8E1576-F04C-490F-8279-C8266278EA01}" type="datetime4">
              <a:rPr lang="fr-FR" smtClean="0"/>
              <a:t>26 septembre 2023</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Pied de page de votre présentation - Date</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4997450" y="1795743"/>
            <a:ext cx="2880000" cy="576000"/>
          </a:xfrm>
        </p:spPr>
        <p:txBody>
          <a:bodyPr/>
          <a:lstStyle>
            <a:lvl1pPr>
              <a:defRPr sz="3300">
                <a:solidFill>
                  <a:schemeClr val="tx1"/>
                </a:solidFill>
              </a:defRPr>
            </a:lvl1pPr>
          </a:lstStyle>
          <a:p>
            <a:pPr lvl="0"/>
            <a:r>
              <a:rPr lang="fr-FR" dirty="0"/>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4997450" y="2429156"/>
            <a:ext cx="2880000" cy="3240000"/>
          </a:xfrm>
        </p:spPr>
        <p:txBody>
          <a:bodyPr/>
          <a:lstStyle>
            <a:lvl1pPr>
              <a:defRPr sz="1500">
                <a:solidFill>
                  <a:schemeClr val="tx1"/>
                </a:solidFill>
              </a:defRPr>
            </a:lvl1pPr>
          </a:lstStyle>
          <a:p>
            <a:pPr lvl="0"/>
            <a:r>
              <a:rPr lang="fr-FR" dirty="0"/>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8343106" y="1795743"/>
            <a:ext cx="2880000" cy="576000"/>
          </a:xfrm>
        </p:spPr>
        <p:txBody>
          <a:bodyPr anchor="t"/>
          <a:lstStyle>
            <a:lvl1pPr marL="0" indent="0">
              <a:buNone/>
              <a:defRPr sz="33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8343106" y="2429156"/>
            <a:ext cx="2880000" cy="3240000"/>
          </a:xfrm>
        </p:spPr>
        <p:txBody>
          <a:bodyPr/>
          <a:lstStyle>
            <a:lvl1pPr>
              <a:defRPr sz="1500">
                <a:solidFill>
                  <a:schemeClr val="tx1"/>
                </a:solidFill>
              </a:defRPr>
            </a:lvl1pPr>
          </a:lstStyle>
          <a:p>
            <a:pPr lvl="0"/>
            <a:r>
              <a:rPr lang="fr-FR" dirty="0"/>
              <a:t>Modifier les styles du texte du masque</a:t>
            </a:r>
          </a:p>
        </p:txBody>
      </p:sp>
    </p:spTree>
    <p:extLst>
      <p:ext uri="{BB962C8B-B14F-4D97-AF65-F5344CB8AC3E}">
        <p14:creationId xmlns:p14="http://schemas.microsoft.com/office/powerpoint/2010/main" val="20573627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contour rouge">
    <p:spTree>
      <p:nvGrpSpPr>
        <p:cNvPr id="1" name=""/>
        <p:cNvGrpSpPr/>
        <p:nvPr/>
      </p:nvGrpSpPr>
      <p:grpSpPr>
        <a:xfrm>
          <a:off x="0" y="0"/>
          <a:ext cx="0" cy="0"/>
          <a:chOff x="0" y="0"/>
          <a:chExt cx="0" cy="0"/>
        </a:xfrm>
      </p:grpSpPr>
      <p:pic>
        <p:nvPicPr>
          <p:cNvPr id="23" name="Image 22" descr="Une image contenant texte&#10;&#10;Description générée automatiquement">
            <a:extLst>
              <a:ext uri="{FF2B5EF4-FFF2-40B4-BE49-F238E27FC236}">
                <a16:creationId xmlns:a16="http://schemas.microsoft.com/office/drawing/2014/main" id="{B118B9DB-4C04-4B63-8944-C9D098266FA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24" name="Forme libre : forme 23">
            <a:extLst>
              <a:ext uri="{FF2B5EF4-FFF2-40B4-BE49-F238E27FC236}">
                <a16:creationId xmlns:a16="http://schemas.microsoft.com/office/drawing/2014/main" id="{BF20E773-0DFF-49F5-88D1-06EE1957307C}"/>
              </a:ext>
            </a:extLst>
          </p:cNvPr>
          <p:cNvSpPr>
            <a:spLocks noChangeAspect="1"/>
          </p:cNvSpPr>
          <p:nvPr userDrawn="1"/>
        </p:nvSpPr>
        <p:spPr>
          <a:xfrm>
            <a:off x="536343" y="536344"/>
            <a:ext cx="11160058" cy="5805341"/>
          </a:xfrm>
          <a:custGeom>
            <a:avLst/>
            <a:gdLst>
              <a:gd name="connsiteX0" fmla="*/ 985106 w 11160058"/>
              <a:gd name="connsiteY0" fmla="*/ 0 h 5805341"/>
              <a:gd name="connsiteX1" fmla="*/ 10144358 w 11160058"/>
              <a:gd name="connsiteY1" fmla="*/ 0 h 5805341"/>
              <a:gd name="connsiteX2" fmla="*/ 10144358 w 11160058"/>
              <a:gd name="connsiteY2" fmla="*/ 1 h 5805341"/>
              <a:gd name="connsiteX3" fmla="*/ 11151002 w 11160058"/>
              <a:gd name="connsiteY3" fmla="*/ 1 h 5805341"/>
              <a:gd name="connsiteX4" fmla="*/ 11151128 w 11160058"/>
              <a:gd name="connsiteY4" fmla="*/ 0 h 5805341"/>
              <a:gd name="connsiteX5" fmla="*/ 11160002 w 11160058"/>
              <a:gd name="connsiteY5" fmla="*/ 8876 h 5805341"/>
              <a:gd name="connsiteX6" fmla="*/ 11160002 w 11160058"/>
              <a:gd name="connsiteY6" fmla="*/ 5407760 h 5805341"/>
              <a:gd name="connsiteX7" fmla="*/ 11160002 w 11160058"/>
              <a:gd name="connsiteY7" fmla="*/ 5441468 h 5805341"/>
              <a:gd name="connsiteX8" fmla="*/ 11160058 w 11160058"/>
              <a:gd name="connsiteY8" fmla="*/ 5441468 h 5805341"/>
              <a:gd name="connsiteX9" fmla="*/ 11160058 w 11160058"/>
              <a:gd name="connsiteY9" fmla="*/ 5628083 h 5805341"/>
              <a:gd name="connsiteX10" fmla="*/ 11160058 w 11160058"/>
              <a:gd name="connsiteY10" fmla="*/ 5646742 h 5805341"/>
              <a:gd name="connsiteX11" fmla="*/ 11160058 w 11160058"/>
              <a:gd name="connsiteY11" fmla="*/ 5685545 h 5805341"/>
              <a:gd name="connsiteX12" fmla="*/ 9606766 w 11160058"/>
              <a:gd name="connsiteY12" fmla="*/ 5685545 h 5805341"/>
              <a:gd name="connsiteX13" fmla="*/ 9606766 w 11160058"/>
              <a:gd name="connsiteY13" fmla="*/ 5805341 h 5805341"/>
              <a:gd name="connsiteX14" fmla="*/ 9 w 11160058"/>
              <a:gd name="connsiteY14" fmla="*/ 5805341 h 5805341"/>
              <a:gd name="connsiteX15" fmla="*/ 9 w 11160058"/>
              <a:gd name="connsiteY15" fmla="*/ 5685545 h 5805341"/>
              <a:gd name="connsiteX16" fmla="*/ 0 w 11160058"/>
              <a:gd name="connsiteY16" fmla="*/ 5628083 h 5805341"/>
              <a:gd name="connsiteX17" fmla="*/ 47 w 11160058"/>
              <a:gd name="connsiteY17" fmla="*/ 5628083 h 5805341"/>
              <a:gd name="connsiteX18" fmla="*/ 47 w 11160058"/>
              <a:gd name="connsiteY18" fmla="*/ 9636 h 5805341"/>
              <a:gd name="connsiteX19" fmla="*/ 0 w 11160058"/>
              <a:gd name="connsiteY19" fmla="*/ 8703 h 5805341"/>
              <a:gd name="connsiteX20" fmla="*/ 8793 w 11160058"/>
              <a:gd name="connsiteY20" fmla="*/ 1 h 5805341"/>
              <a:gd name="connsiteX21" fmla="*/ 985105 w 11160058"/>
              <a:gd name="connsiteY21" fmla="*/ 1 h 580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60058" h="5805341">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281952"/>
                  <a:pt x="11160002" y="4469661"/>
                  <a:pt x="11160002" y="5407760"/>
                </a:cubicBezTo>
                <a:lnTo>
                  <a:pt x="11160002" y="5441468"/>
                </a:lnTo>
                <a:lnTo>
                  <a:pt x="11160058" y="5441468"/>
                </a:lnTo>
                <a:lnTo>
                  <a:pt x="11160058" y="5628083"/>
                </a:lnTo>
                <a:lnTo>
                  <a:pt x="11160058" y="5646742"/>
                </a:lnTo>
                <a:lnTo>
                  <a:pt x="11160058" y="5685545"/>
                </a:lnTo>
                <a:lnTo>
                  <a:pt x="9606766" y="5685545"/>
                </a:lnTo>
                <a:lnTo>
                  <a:pt x="9606766" y="5805341"/>
                </a:lnTo>
                <a:lnTo>
                  <a:pt x="9" y="5805341"/>
                </a:lnTo>
                <a:lnTo>
                  <a:pt x="9" y="5685545"/>
                </a:lnTo>
                <a:lnTo>
                  <a:pt x="0" y="5628083"/>
                </a:lnTo>
                <a:lnTo>
                  <a:pt x="47" y="5628083"/>
                </a:ln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round/>
          </a:ln>
        </p:spPr>
        <p:txBody>
          <a:bodyPr wrap="square" rtlCol="0" anchor="ctr">
            <a:noAutofit/>
          </a:bodyPr>
          <a:lstStyle/>
          <a:p>
            <a:endParaRPr lang="fr-FR">
              <a:solidFill>
                <a:schemeClr val="tx1"/>
              </a:solidFill>
            </a:endParaRP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2000"/>
            <a:ext cx="10620000" cy="504000"/>
          </a:xfrm>
        </p:spPr>
        <p:txBody>
          <a:bodyPr anchor="ctr"/>
          <a:lstStyle>
            <a:lvl1pPr>
              <a:defRPr>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4821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25100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CE26DB7C-5267-462C-B94A-1EB8D6172714}" type="datetime4">
              <a:rPr lang="fr-FR" smtClean="0"/>
              <a:t>26 septembre 2023</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Pied de page de votre présentation - Date</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4821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25100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4821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2510025" y="4167579"/>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64478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74757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64478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74757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64478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7475725" y="4167579"/>
            <a:ext cx="2160000" cy="1080000"/>
          </a:xfrm>
        </p:spPr>
        <p:txBody>
          <a:bodyPr anchor="ctr"/>
          <a:lstStyle>
            <a:lvl1pPr>
              <a:defRPr sz="1300">
                <a:solidFill>
                  <a:schemeClr val="tx1"/>
                </a:solidFill>
              </a:defRPr>
            </a:lvl1pPr>
          </a:lstStyle>
          <a:p>
            <a:pPr lvl="0"/>
            <a:r>
              <a:rPr lang="fr-FR" dirty="0"/>
              <a:t>Modifier les styles du texte du masque</a:t>
            </a:r>
          </a:p>
        </p:txBody>
      </p:sp>
    </p:spTree>
    <p:extLst>
      <p:ext uri="{BB962C8B-B14F-4D97-AF65-F5344CB8AC3E}">
        <p14:creationId xmlns:p14="http://schemas.microsoft.com/office/powerpoint/2010/main" val="7522080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Grande partie">
    <p:spTree>
      <p:nvGrpSpPr>
        <p:cNvPr id="1" name=""/>
        <p:cNvGrpSpPr/>
        <p:nvPr/>
      </p:nvGrpSpPr>
      <p:grpSpPr>
        <a:xfrm>
          <a:off x="0" y="0"/>
          <a:ext cx="0" cy="0"/>
          <a:chOff x="0" y="0"/>
          <a:chExt cx="0" cy="0"/>
        </a:xfrm>
      </p:grpSpPr>
      <p:pic>
        <p:nvPicPr>
          <p:cNvPr id="12" name="Image 11" descr="Une image contenant texte&#10;&#10;Description générée automatiquement">
            <a:extLst>
              <a:ext uri="{FF2B5EF4-FFF2-40B4-BE49-F238E27FC236}">
                <a16:creationId xmlns:a16="http://schemas.microsoft.com/office/drawing/2014/main" id="{DF8C6C31-7D7B-47B9-8A52-F9215569A4C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9765510" y="6123869"/>
            <a:ext cx="1757360" cy="685020"/>
          </a:xfrm>
          <a:prstGeom prst="rect">
            <a:avLst/>
          </a:prstGeom>
        </p:spPr>
      </p:pic>
      <p:sp>
        <p:nvSpPr>
          <p:cNvPr id="10" name="Forme libre : forme 9">
            <a:extLst>
              <a:ext uri="{FF2B5EF4-FFF2-40B4-BE49-F238E27FC236}">
                <a16:creationId xmlns:a16="http://schemas.microsoft.com/office/drawing/2014/main" id="{9287D92D-9701-44CA-94A2-69F6C452575D}"/>
              </a:ext>
            </a:extLst>
          </p:cNvPr>
          <p:cNvSpPr>
            <a:spLocks noChangeAspect="1"/>
          </p:cNvSpPr>
          <p:nvPr userDrawn="1"/>
        </p:nvSpPr>
        <p:spPr>
          <a:xfrm>
            <a:off x="536343" y="536344"/>
            <a:ext cx="11160002" cy="5701107"/>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fr-FR"/>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1083787" y="2273617"/>
            <a:ext cx="2880000" cy="1080000"/>
          </a:xfrm>
        </p:spPr>
        <p:txBody>
          <a:bodyPr anchor="b"/>
          <a:lstStyle>
            <a:lvl1pPr algn="l">
              <a:defRPr sz="6900" i="1">
                <a:solidFill>
                  <a:schemeClr val="tx2"/>
                </a:solidFill>
              </a:defRPr>
            </a:lvl1pPr>
          </a:lstStyle>
          <a:p>
            <a:r>
              <a:rPr lang="fr-FR" dirty="0"/>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1083786" y="3269296"/>
            <a:ext cx="7920000" cy="2160000"/>
          </a:xfrm>
        </p:spPr>
        <p:txBody>
          <a:bodyPr anchor="t"/>
          <a:lstStyle>
            <a:lvl1pPr marL="0" indent="0" algn="l">
              <a:buNone/>
              <a:defRPr sz="23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p:txBody>
          <a:bodyPr/>
          <a:lstStyle/>
          <a:p>
            <a:fld id="{04708BF8-992F-4F23-AA16-AB03FA41F6EE}" type="datetime4">
              <a:rPr lang="fr-FR" smtClean="0"/>
              <a:t>26 septembre 2023</a:t>
            </a:fld>
            <a:endParaRPr lang="fr-FR" dirty="0"/>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p:txBody>
          <a:bodyPr/>
          <a:lstStyle/>
          <a:p>
            <a:r>
              <a:rPr lang="fr-FR"/>
              <a:t>Pied de page de votre présentation - Date</a:t>
            </a:r>
            <a:endParaRPr lang="fr-FR" dirty="0"/>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fld id="{975A587B-5814-4D9B-9598-FE9CB954CB01}" type="slidenum">
              <a:rPr lang="fr-FR" smtClean="0"/>
              <a:pPr/>
              <a:t>‹N°›</a:t>
            </a:fld>
            <a:endParaRPr lang="fr-FR" dirty="0"/>
          </a:p>
        </p:txBody>
      </p:sp>
    </p:spTree>
    <p:extLst>
      <p:ext uri="{BB962C8B-B14F-4D97-AF65-F5344CB8AC3E}">
        <p14:creationId xmlns:p14="http://schemas.microsoft.com/office/powerpoint/2010/main" val="4121862726"/>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Intercalaire">
    <p:spTree>
      <p:nvGrpSpPr>
        <p:cNvPr id="1" name=""/>
        <p:cNvGrpSpPr/>
        <p:nvPr/>
      </p:nvGrpSpPr>
      <p:grpSpPr>
        <a:xfrm>
          <a:off x="0" y="0"/>
          <a:ext cx="0" cy="0"/>
          <a:chOff x="0" y="0"/>
          <a:chExt cx="0" cy="0"/>
        </a:xfrm>
      </p:grpSpPr>
      <p:pic>
        <p:nvPicPr>
          <p:cNvPr id="10" name="Image 9" descr="Une image contenant texte&#10;&#10;Description générée automatiquement">
            <a:extLst>
              <a:ext uri="{FF2B5EF4-FFF2-40B4-BE49-F238E27FC236}">
                <a16:creationId xmlns:a16="http://schemas.microsoft.com/office/drawing/2014/main" id="{6EACE135-59D9-484C-AA32-3E7FCBCEA79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2" name="Graphique 9">
            <a:extLst>
              <a:ext uri="{FF2B5EF4-FFF2-40B4-BE49-F238E27FC236}">
                <a16:creationId xmlns:a16="http://schemas.microsoft.com/office/drawing/2014/main" id="{73DBF73D-0F1A-48F4-A208-D09D87208337}"/>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1003618" y="1874837"/>
            <a:ext cx="10080000" cy="1325563"/>
          </a:xfrm>
        </p:spPr>
        <p:txBody>
          <a:bodyPr anchor="t"/>
          <a:lstStyle>
            <a:lvl1pPr>
              <a:defRPr sz="3900" i="0" cap="none" baseline="0">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003618" y="1292225"/>
            <a:ext cx="10080000" cy="684000"/>
          </a:xfrm>
        </p:spPr>
        <p:txBody>
          <a:bodyPr anchor="b"/>
          <a:lstStyle>
            <a:lvl1pPr marL="0" indent="0">
              <a:buNone/>
              <a:defRPr sz="3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5068570" y="4189728"/>
            <a:ext cx="6624173" cy="1440000"/>
          </a:xfrm>
        </p:spPr>
        <p:txBody>
          <a:bodyPr/>
          <a:lstStyle>
            <a:lvl1pPr>
              <a:lnSpc>
                <a:spcPct val="90000"/>
              </a:lnSpc>
              <a:defRPr sz="3000" b="0">
                <a:solidFill>
                  <a:schemeClr val="tx1"/>
                </a:solidFill>
              </a:defRPr>
            </a:lvl1pPr>
            <a:lvl2pPr marL="486000" indent="0">
              <a:buNone/>
              <a:defRPr/>
            </a:lvl2pPr>
          </a:lstStyle>
          <a:p>
            <a:pPr lvl="0"/>
            <a:r>
              <a:rPr lang="fr-FR" dirty="0"/>
              <a:t>Modifier les styles du texte du masque</a:t>
            </a:r>
          </a:p>
        </p:txBody>
      </p:sp>
      <p:sp>
        <p:nvSpPr>
          <p:cNvPr id="18" name="Forme libre : forme 17">
            <a:extLst>
              <a:ext uri="{FF2B5EF4-FFF2-40B4-BE49-F238E27FC236}">
                <a16:creationId xmlns:a16="http://schemas.microsoft.com/office/drawing/2014/main" id="{D56C62DE-5253-4778-A5EA-AE2DB6A4F369}"/>
              </a:ext>
            </a:extLst>
          </p:cNvPr>
          <p:cNvSpPr>
            <a:spLocks noChangeAspect="1"/>
          </p:cNvSpPr>
          <p:nvPr userDrawn="1"/>
        </p:nvSpPr>
        <p:spPr>
          <a:xfrm flipH="1">
            <a:off x="536400" y="536400"/>
            <a:ext cx="11160000" cy="3297845"/>
          </a:xfrm>
          <a:custGeom>
            <a:avLst/>
            <a:gdLst>
              <a:gd name="connsiteX0" fmla="*/ 11153163 w 11161956"/>
              <a:gd name="connsiteY0" fmla="*/ 0 h 3298423"/>
              <a:gd name="connsiteX1" fmla="*/ 4123899 w 11161956"/>
              <a:gd name="connsiteY1" fmla="*/ 0 h 3298423"/>
              <a:gd name="connsiteX2" fmla="*/ 4123899 w 11161956"/>
              <a:gd name="connsiteY2" fmla="*/ 4660 h 3298423"/>
              <a:gd name="connsiteX3" fmla="*/ 6651 w 11161956"/>
              <a:gd name="connsiteY3" fmla="*/ 4660 h 3298423"/>
              <a:gd name="connsiteX4" fmla="*/ 0 w 11161956"/>
              <a:gd name="connsiteY4" fmla="*/ 11312 h 3298423"/>
              <a:gd name="connsiteX5" fmla="*/ 0 w 11161956"/>
              <a:gd name="connsiteY5" fmla="*/ 3185225 h 3298423"/>
              <a:gd name="connsiteX6" fmla="*/ 6650 w 11161956"/>
              <a:gd name="connsiteY6" fmla="*/ 3192066 h 3298423"/>
              <a:gd name="connsiteX7" fmla="*/ 6745 w 11161956"/>
              <a:gd name="connsiteY7" fmla="*/ 3192066 h 3298423"/>
              <a:gd name="connsiteX8" fmla="*/ 4132357 w 11161956"/>
              <a:gd name="connsiteY8" fmla="*/ 3192066 h 3298423"/>
              <a:gd name="connsiteX9" fmla="*/ 4133026 w 11161956"/>
              <a:gd name="connsiteY9" fmla="*/ 3192698 h 3298423"/>
              <a:gd name="connsiteX10" fmla="*/ 7013178 w 11161956"/>
              <a:gd name="connsiteY10" fmla="*/ 3192698 h 3298423"/>
              <a:gd name="connsiteX11" fmla="*/ 7013305 w 11161956"/>
              <a:gd name="connsiteY11" fmla="*/ 3192698 h 3298423"/>
              <a:gd name="connsiteX12" fmla="*/ 7022179 w 11161956"/>
              <a:gd name="connsiteY12" fmla="*/ 3201825 h 3298423"/>
              <a:gd name="connsiteX13" fmla="*/ 7022179 w 11161956"/>
              <a:gd name="connsiteY13" fmla="*/ 3289422 h 3298423"/>
              <a:gd name="connsiteX14" fmla="*/ 7031306 w 11161956"/>
              <a:gd name="connsiteY14" fmla="*/ 3298423 h 3298423"/>
              <a:gd name="connsiteX15" fmla="*/ 11161909 w 11161956"/>
              <a:gd name="connsiteY15" fmla="*/ 3298423 h 3298423"/>
              <a:gd name="connsiteX16" fmla="*/ 11161909 w 11161956"/>
              <a:gd name="connsiteY16" fmla="*/ 9634 h 3298423"/>
              <a:gd name="connsiteX17" fmla="*/ 11161956 w 11161956"/>
              <a:gd name="connsiteY17" fmla="*/ 8701 h 3298423"/>
              <a:gd name="connsiteX18" fmla="*/ 11153163 w 11161956"/>
              <a:gd name="connsiteY18" fmla="*/ 0 h 3298423"/>
              <a:gd name="connsiteX0" fmla="*/ 11153163 w 11161956"/>
              <a:gd name="connsiteY0" fmla="*/ 0 h 3298423"/>
              <a:gd name="connsiteX1" fmla="*/ 4123899 w 11161956"/>
              <a:gd name="connsiteY1" fmla="*/ 0 h 3298423"/>
              <a:gd name="connsiteX2" fmla="*/ 6651 w 11161956"/>
              <a:gd name="connsiteY2" fmla="*/ 4660 h 3298423"/>
              <a:gd name="connsiteX3" fmla="*/ 0 w 11161956"/>
              <a:gd name="connsiteY3" fmla="*/ 11312 h 3298423"/>
              <a:gd name="connsiteX4" fmla="*/ 0 w 11161956"/>
              <a:gd name="connsiteY4" fmla="*/ 3185225 h 3298423"/>
              <a:gd name="connsiteX5" fmla="*/ 6650 w 11161956"/>
              <a:gd name="connsiteY5" fmla="*/ 3192066 h 3298423"/>
              <a:gd name="connsiteX6" fmla="*/ 6745 w 11161956"/>
              <a:gd name="connsiteY6" fmla="*/ 3192066 h 3298423"/>
              <a:gd name="connsiteX7" fmla="*/ 4132357 w 11161956"/>
              <a:gd name="connsiteY7" fmla="*/ 3192066 h 3298423"/>
              <a:gd name="connsiteX8" fmla="*/ 4133026 w 11161956"/>
              <a:gd name="connsiteY8" fmla="*/ 3192698 h 3298423"/>
              <a:gd name="connsiteX9" fmla="*/ 7013178 w 11161956"/>
              <a:gd name="connsiteY9" fmla="*/ 3192698 h 3298423"/>
              <a:gd name="connsiteX10" fmla="*/ 7013305 w 11161956"/>
              <a:gd name="connsiteY10" fmla="*/ 3192698 h 3298423"/>
              <a:gd name="connsiteX11" fmla="*/ 7022179 w 11161956"/>
              <a:gd name="connsiteY11" fmla="*/ 3201825 h 3298423"/>
              <a:gd name="connsiteX12" fmla="*/ 7022179 w 11161956"/>
              <a:gd name="connsiteY12" fmla="*/ 3289422 h 3298423"/>
              <a:gd name="connsiteX13" fmla="*/ 7031306 w 11161956"/>
              <a:gd name="connsiteY13" fmla="*/ 3298423 h 3298423"/>
              <a:gd name="connsiteX14" fmla="*/ 11161909 w 11161956"/>
              <a:gd name="connsiteY14" fmla="*/ 3298423 h 3298423"/>
              <a:gd name="connsiteX15" fmla="*/ 11161909 w 11161956"/>
              <a:gd name="connsiteY15" fmla="*/ 9634 h 3298423"/>
              <a:gd name="connsiteX16" fmla="*/ 11161956 w 11161956"/>
              <a:gd name="connsiteY16" fmla="*/ 8701 h 3298423"/>
              <a:gd name="connsiteX17" fmla="*/ 11153163 w 11161956"/>
              <a:gd name="connsiteY17" fmla="*/ 0 h 329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161956" h="3298423">
                <a:moveTo>
                  <a:pt x="11153163" y="0"/>
                </a:moveTo>
                <a:lnTo>
                  <a:pt x="4123899" y="0"/>
                </a:lnTo>
                <a:lnTo>
                  <a:pt x="6651" y="4660"/>
                </a:lnTo>
                <a:cubicBezTo>
                  <a:pt x="2978" y="4660"/>
                  <a:pt x="0" y="7639"/>
                  <a:pt x="0" y="11312"/>
                </a:cubicBezTo>
                <a:lnTo>
                  <a:pt x="0" y="3185225"/>
                </a:lnTo>
                <a:cubicBezTo>
                  <a:pt x="-53" y="3188950"/>
                  <a:pt x="2924" y="3192009"/>
                  <a:pt x="6650" y="3192066"/>
                </a:cubicBezTo>
                <a:lnTo>
                  <a:pt x="6745" y="3192066"/>
                </a:lnTo>
                <a:lnTo>
                  <a:pt x="4132357" y="3192066"/>
                </a:lnTo>
                <a:lnTo>
                  <a:pt x="4133026" y="3192698"/>
                </a:lnTo>
                <a:lnTo>
                  <a:pt x="7013178" y="3192698"/>
                </a:lnTo>
                <a:lnTo>
                  <a:pt x="7013305" y="3192698"/>
                </a:lnTo>
                <a:cubicBezTo>
                  <a:pt x="7018274" y="3192774"/>
                  <a:pt x="7022254" y="3196856"/>
                  <a:pt x="7022179" y="3201825"/>
                </a:cubicBezTo>
                <a:lnTo>
                  <a:pt x="7022179" y="3289422"/>
                </a:lnTo>
                <a:cubicBezTo>
                  <a:pt x="7022242" y="3294417"/>
                  <a:pt x="7026311" y="3298423"/>
                  <a:pt x="7031306" y="3298423"/>
                </a:cubicBezTo>
                <a:lnTo>
                  <a:pt x="11161909" y="3298423"/>
                </a:lnTo>
                <a:lnTo>
                  <a:pt x="11161909" y="9634"/>
                </a:lnTo>
                <a:cubicBezTo>
                  <a:pt x="11161941" y="9325"/>
                  <a:pt x="11161957" y="9012"/>
                  <a:pt x="11161956" y="8701"/>
                </a:cubicBezTo>
                <a:cubicBezTo>
                  <a:pt x="11161931" y="3871"/>
                  <a:pt x="11157994" y="-26"/>
                  <a:pt x="11153163" y="0"/>
                </a:cubicBezTo>
                <a:close/>
              </a:path>
            </a:pathLst>
          </a:custGeom>
          <a:noFill/>
          <a:ln w="15240" cap="flat">
            <a:solidFill>
              <a:schemeClr val="tx2"/>
            </a:solidFill>
            <a:prstDash val="solid"/>
            <a:miter/>
          </a:ln>
        </p:spPr>
        <p:txBody>
          <a:bodyPr wrap="square" rtlCol="0" anchor="ctr">
            <a:noAutofit/>
          </a:bodyPr>
          <a:lstStyle/>
          <a:p>
            <a:pPr lvl="0"/>
            <a:endParaRPr lang="fr-FR"/>
          </a:p>
        </p:txBody>
      </p:sp>
      <p:sp>
        <p:nvSpPr>
          <p:cNvPr id="4" name="Espace réservé de la date 3">
            <a:extLst>
              <a:ext uri="{FF2B5EF4-FFF2-40B4-BE49-F238E27FC236}">
                <a16:creationId xmlns:a16="http://schemas.microsoft.com/office/drawing/2014/main" id="{785CC8D4-9036-4DEC-A292-8721EA6C2413}"/>
              </a:ext>
            </a:extLst>
          </p:cNvPr>
          <p:cNvSpPr>
            <a:spLocks noGrp="1"/>
          </p:cNvSpPr>
          <p:nvPr>
            <p:ph type="dt" sz="half" idx="14"/>
          </p:nvPr>
        </p:nvSpPr>
        <p:spPr/>
        <p:txBody>
          <a:bodyPr/>
          <a:lstStyle/>
          <a:p>
            <a:fld id="{04708BF8-992F-4F23-AA16-AB03FA41F6EE}" type="datetime4">
              <a:rPr lang="fr-FR" smtClean="0"/>
              <a:t>26 septembre 2023</a:t>
            </a:fld>
            <a:endParaRPr lang="fr-FR" dirty="0"/>
          </a:p>
        </p:txBody>
      </p:sp>
      <p:sp>
        <p:nvSpPr>
          <p:cNvPr id="5" name="Espace réservé du pied de page 4">
            <a:extLst>
              <a:ext uri="{FF2B5EF4-FFF2-40B4-BE49-F238E27FC236}">
                <a16:creationId xmlns:a16="http://schemas.microsoft.com/office/drawing/2014/main" id="{EE0D9201-4036-4805-93AA-7256AFC777A3}"/>
              </a:ext>
            </a:extLst>
          </p:cNvPr>
          <p:cNvSpPr>
            <a:spLocks noGrp="1"/>
          </p:cNvSpPr>
          <p:nvPr>
            <p:ph type="ftr" sz="quarter" idx="15"/>
          </p:nvPr>
        </p:nvSpPr>
        <p:spPr/>
        <p:txBody>
          <a:bodyPr/>
          <a:lstStyle/>
          <a:p>
            <a:r>
              <a:rPr lang="fr-FR"/>
              <a:t>Pied de page de votre présentation - Date</a:t>
            </a:r>
            <a:endParaRPr lang="fr-FR" dirty="0"/>
          </a:p>
        </p:txBody>
      </p:sp>
      <p:sp>
        <p:nvSpPr>
          <p:cNvPr id="8" name="Espace réservé du numéro de diapositive 7">
            <a:extLst>
              <a:ext uri="{FF2B5EF4-FFF2-40B4-BE49-F238E27FC236}">
                <a16:creationId xmlns:a16="http://schemas.microsoft.com/office/drawing/2014/main" id="{161397E8-F063-4026-A130-3F5A5175D280}"/>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Tree>
    <p:extLst>
      <p:ext uri="{BB962C8B-B14F-4D97-AF65-F5344CB8AC3E}">
        <p14:creationId xmlns:p14="http://schemas.microsoft.com/office/powerpoint/2010/main" val="1111166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BAF3030-210E-4F95-B01F-6A5FA5AEE3F1}" type="datetime4">
              <a:rPr lang="fr-FR" smtClean="0"/>
              <a:t>26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endParaRPr lang="fr-FR" dirty="0"/>
          </a:p>
        </p:txBody>
      </p:sp>
    </p:spTree>
    <p:extLst>
      <p:ext uri="{BB962C8B-B14F-4D97-AF65-F5344CB8AC3E}">
        <p14:creationId xmlns:p14="http://schemas.microsoft.com/office/powerpoint/2010/main" val="36120944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e en 2 colonne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1624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26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du texte 8">
            <a:extLst>
              <a:ext uri="{FF2B5EF4-FFF2-40B4-BE49-F238E27FC236}">
                <a16:creationId xmlns:a16="http://schemas.microsoft.com/office/drawing/2014/main" id="{A848A337-FF3F-494D-9ED8-04CAA6B257B4}"/>
              </a:ext>
            </a:extLst>
          </p:cNvPr>
          <p:cNvSpPr>
            <a:spLocks noGrp="1"/>
          </p:cNvSpPr>
          <p:nvPr>
            <p:ph type="body" sz="quarter" idx="14"/>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8015008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e avec encadré contour roug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A43FFD05-87AB-4452-8462-E40CE5E2E73C}" type="datetime4">
              <a:rPr lang="fr-FR" smtClean="0"/>
              <a:t>26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 name="Titre 1">
            <a:extLst>
              <a:ext uri="{FF2B5EF4-FFF2-40B4-BE49-F238E27FC236}">
                <a16:creationId xmlns:a16="http://schemas.microsoft.com/office/drawing/2014/main" id="{2FFDAAA0-036A-4992-BC75-6B39D6BE6533}"/>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8455770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e avec encadré aplat gri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960376B2-8D4A-44B5-9E98-9818E2B5D7B5}" type="datetime4">
              <a:rPr lang="fr-FR" smtClean="0"/>
              <a:t>26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8890">
            <a:no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 name="Titre 1">
            <a:extLst>
              <a:ext uri="{FF2B5EF4-FFF2-40B4-BE49-F238E27FC236}">
                <a16:creationId xmlns:a16="http://schemas.microsoft.com/office/drawing/2014/main" id="{2BF22452-8D8B-4CD2-ABF0-FDA79A6547A4}"/>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37169311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hoto + 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26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32382"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6093521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D7E9E631-13D7-40A2-ACE8-EA74897A880B}" type="datetime4">
              <a:rPr lang="fr-FR" smtClean="0"/>
              <a:t>26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6223795"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114021"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622E6249-6D75-41B0-B233-E8E88F875428}"/>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2346555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e + graphiqu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82CD98D5-62B2-447B-919F-3288137FC0FF}" type="datetime4">
              <a:rPr lang="fr-FR" smtClean="0"/>
              <a:t>26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graphique 2">
            <a:extLst>
              <a:ext uri="{FF2B5EF4-FFF2-40B4-BE49-F238E27FC236}">
                <a16:creationId xmlns:a16="http://schemas.microsoft.com/office/drawing/2014/main" id="{03E79644-DE19-4AE3-B9B7-D5D5BD3DEEAC}"/>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DCDF21E-AEDB-4F27-B631-B9808283E47F}"/>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0690550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79E26BAF-03C0-4B38-AF75-03D3838D9244}" type="datetime4">
              <a:rPr lang="fr-FR" smtClean="0"/>
              <a:t>26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632383"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8754569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e + photo avec encadré contour rouge">
    <p:spTree>
      <p:nvGrpSpPr>
        <p:cNvPr id="1" name=""/>
        <p:cNvGrpSpPr/>
        <p:nvPr/>
      </p:nvGrpSpPr>
      <p:grpSpPr>
        <a:xfrm>
          <a:off x="0" y="0"/>
          <a:ext cx="0" cy="0"/>
          <a:chOff x="0" y="0"/>
          <a:chExt cx="0" cy="0"/>
        </a:xfrm>
      </p:grpSpPr>
      <p:sp>
        <p:nvSpPr>
          <p:cNvPr id="15" name="Espace réservé pour une image  2">
            <a:extLst>
              <a:ext uri="{FF2B5EF4-FFF2-40B4-BE49-F238E27FC236}">
                <a16:creationId xmlns:a16="http://schemas.microsoft.com/office/drawing/2014/main" id="{6FAD1E3E-5599-4855-8130-D4E378824462}"/>
              </a:ext>
            </a:extLst>
          </p:cNvPr>
          <p:cNvSpPr>
            <a:spLocks noGrp="1"/>
          </p:cNvSpPr>
          <p:nvPr>
            <p:ph type="pic" idx="14"/>
          </p:nvPr>
        </p:nvSpPr>
        <p:spPr>
          <a:xfrm>
            <a:off x="6945406" y="1513680"/>
            <a:ext cx="4377439" cy="3165896"/>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76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B19C6A84-6805-424B-9CB0-C2F5E39AD095}" type="datetime4">
              <a:rPr lang="fr-FR" smtClean="0"/>
              <a:t>26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14FEF8AE-852D-4D67-B2DF-EB296BAF5A78}"/>
              </a:ext>
            </a:extLst>
          </p:cNvPr>
          <p:cNvSpPr>
            <a:spLocks noGrp="1"/>
          </p:cNvSpPr>
          <p:nvPr>
            <p:ph type="title"/>
          </p:nvPr>
        </p:nvSpPr>
        <p:spPr/>
        <p:txBody>
          <a:bodyPr/>
          <a:lstStyle/>
          <a:p>
            <a:r>
              <a:rPr lang="fr-FR"/>
              <a:t>Modifiez le style du titre</a:t>
            </a:r>
          </a:p>
        </p:txBody>
      </p:sp>
      <p:sp>
        <p:nvSpPr>
          <p:cNvPr id="13" name="Espace réservé du texte 12">
            <a:extLst>
              <a:ext uri="{FF2B5EF4-FFF2-40B4-BE49-F238E27FC236}">
                <a16:creationId xmlns:a16="http://schemas.microsoft.com/office/drawing/2014/main" id="{46518E20-988A-46F9-8273-DC874CD2DD97}"/>
              </a:ext>
            </a:extLst>
          </p:cNvPr>
          <p:cNvSpPr>
            <a:spLocks noGrp="1" noChangeAspect="1"/>
          </p:cNvSpPr>
          <p:nvPr>
            <p:ph type="body" sz="quarter" idx="15" hasCustomPrompt="1"/>
          </p:nvPr>
        </p:nvSpPr>
        <p:spPr>
          <a:xfrm>
            <a:off x="8138689" y="3780766"/>
            <a:ext cx="3496306" cy="2107376"/>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chemeClr val="bg1"/>
          </a:solidFill>
          <a:ln w="15240">
            <a:solidFill>
              <a:schemeClr val="tx2"/>
            </a:solidFill>
          </a:ln>
        </p:spPr>
        <p:txBody>
          <a:bodyPr wrap="square" lIns="342000" tIns="252000" rIns="342000" bIns="25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p:txBody>
      </p:sp>
    </p:spTree>
    <p:extLst>
      <p:ext uri="{BB962C8B-B14F-4D97-AF65-F5344CB8AC3E}">
        <p14:creationId xmlns:p14="http://schemas.microsoft.com/office/powerpoint/2010/main" val="35354419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hrase en exergu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26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6" name="Espace réservé du texte 25">
            <a:extLst>
              <a:ext uri="{FF2B5EF4-FFF2-40B4-BE49-F238E27FC236}">
                <a16:creationId xmlns:a16="http://schemas.microsoft.com/office/drawing/2014/main" id="{8F9FECD5-D2CD-47A0-9E84-8699C653053F}"/>
              </a:ext>
            </a:extLst>
          </p:cNvPr>
          <p:cNvSpPr>
            <a:spLocks noGrp="1"/>
          </p:cNvSpPr>
          <p:nvPr>
            <p:ph type="body" sz="quarter" idx="16"/>
          </p:nvPr>
        </p:nvSpPr>
        <p:spPr>
          <a:xfrm>
            <a:off x="6271200" y="3110400"/>
            <a:ext cx="5162400" cy="2944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28" name="Espace réservé du texte 27">
            <a:extLst>
              <a:ext uri="{FF2B5EF4-FFF2-40B4-BE49-F238E27FC236}">
                <a16:creationId xmlns:a16="http://schemas.microsoft.com/office/drawing/2014/main" id="{C7A3B5D7-E549-4343-BDFB-DD2FE8966B89}"/>
              </a:ext>
            </a:extLst>
          </p:cNvPr>
          <p:cNvSpPr>
            <a:spLocks noGrp="1"/>
          </p:cNvSpPr>
          <p:nvPr>
            <p:ph type="body" sz="quarter" idx="17"/>
          </p:nvPr>
        </p:nvSpPr>
        <p:spPr>
          <a:xfrm>
            <a:off x="632382" y="5768972"/>
            <a:ext cx="5318919" cy="288000"/>
          </a:xfrm>
        </p:spPr>
        <p:txBody>
          <a:bodyPr/>
          <a:lstStyle>
            <a:lvl1pPr>
              <a:defRPr sz="1100" b="0">
                <a:solidFill>
                  <a:schemeClr val="tx1"/>
                </a:solidFill>
              </a:defRPr>
            </a:lvl1pPr>
          </a:lstStyle>
          <a:p>
            <a:pPr lvl="0"/>
            <a:r>
              <a:rPr lang="fr-FR"/>
              <a:t>Modifier les styles du texte du masque</a:t>
            </a:r>
          </a:p>
        </p:txBody>
      </p:sp>
      <p:sp>
        <p:nvSpPr>
          <p:cNvPr id="25" name="Espace réservé du texte 24">
            <a:extLst>
              <a:ext uri="{FF2B5EF4-FFF2-40B4-BE49-F238E27FC236}">
                <a16:creationId xmlns:a16="http://schemas.microsoft.com/office/drawing/2014/main" id="{0E112B98-71A1-4A35-ADDC-DA25394AF018}"/>
              </a:ext>
            </a:extLst>
          </p:cNvPr>
          <p:cNvSpPr>
            <a:spLocks noGrp="1" noChangeAspect="1"/>
          </p:cNvSpPr>
          <p:nvPr>
            <p:ph type="body" sz="quarter" idx="15" hasCustomPrompt="1"/>
          </p:nvPr>
        </p:nvSpPr>
        <p:spPr>
          <a:xfrm>
            <a:off x="4688643" y="1976308"/>
            <a:ext cx="5386109" cy="780395"/>
          </a:xfrm>
          <a:custGeom>
            <a:avLst/>
            <a:gdLst>
              <a:gd name="connsiteX0" fmla="*/ 0 w 5386109"/>
              <a:gd name="connsiteY0" fmla="*/ 0 h 780395"/>
              <a:gd name="connsiteX1" fmla="*/ 5386109 w 5386109"/>
              <a:gd name="connsiteY1" fmla="*/ 0 h 780395"/>
              <a:gd name="connsiteX2" fmla="*/ 5386109 w 5386109"/>
              <a:gd name="connsiteY2" fmla="*/ 719512 h 780395"/>
              <a:gd name="connsiteX3" fmla="*/ 1262395 w 5386109"/>
              <a:gd name="connsiteY3" fmla="*/ 714748 h 780395"/>
              <a:gd name="connsiteX4" fmla="*/ 1262395 w 5386109"/>
              <a:gd name="connsiteY4" fmla="*/ 780395 h 780395"/>
              <a:gd name="connsiteX5" fmla="*/ 0 w 5386109"/>
              <a:gd name="connsiteY5" fmla="*/ 780395 h 7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6109" h="780395">
                <a:moveTo>
                  <a:pt x="0" y="0"/>
                </a:moveTo>
                <a:lnTo>
                  <a:pt x="5386109" y="0"/>
                </a:lnTo>
                <a:cubicBezTo>
                  <a:pt x="5386109" y="239837"/>
                  <a:pt x="5386109" y="479674"/>
                  <a:pt x="5386109" y="719512"/>
                </a:cubicBezTo>
                <a:lnTo>
                  <a:pt x="1262395" y="714748"/>
                </a:lnTo>
                <a:lnTo>
                  <a:pt x="1262395" y="780395"/>
                </a:lnTo>
                <a:lnTo>
                  <a:pt x="0" y="780395"/>
                </a:lnTo>
                <a:close/>
              </a:path>
            </a:pathLst>
          </a:custGeom>
          <a:solidFill>
            <a:schemeClr val="tx2"/>
          </a:solidFill>
        </p:spPr>
        <p:txBody>
          <a:bodyPr wrap="square" lIns="288000" tIns="144000" rIns="144000" bIns="72000">
            <a:noAutofit/>
          </a:bodyPr>
          <a:lstStyle>
            <a:lvl1pPr>
              <a:defRPr sz="2700">
                <a:solidFill>
                  <a:schemeClr val="bg1"/>
                </a:solidFill>
              </a:defRPr>
            </a:lvl1pPr>
          </a:lstStyle>
          <a:p>
            <a:pPr lvl="0"/>
            <a:r>
              <a:rPr lang="fr-FR" dirty="0"/>
              <a:t>Modifier le texte du masque</a:t>
            </a:r>
          </a:p>
        </p:txBody>
      </p:sp>
    </p:spTree>
    <p:extLst>
      <p:ext uri="{BB962C8B-B14F-4D97-AF65-F5344CB8AC3E}">
        <p14:creationId xmlns:p14="http://schemas.microsoft.com/office/powerpoint/2010/main" val="16326448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26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5288754"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7558377"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9828000"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36367002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hiffres clés avec aplat gris">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26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4" name="Espace réservé du texte 23">
            <a:extLst>
              <a:ext uri="{FF2B5EF4-FFF2-40B4-BE49-F238E27FC236}">
                <a16:creationId xmlns:a16="http://schemas.microsoft.com/office/drawing/2014/main" id="{6E2D4FDB-D783-412B-9295-5544C396C8E1}"/>
              </a:ext>
            </a:extLst>
          </p:cNvPr>
          <p:cNvSpPr>
            <a:spLocks noGrp="1" noChangeAspect="1"/>
          </p:cNvSpPr>
          <p:nvPr>
            <p:ph type="body" sz="quarter" idx="13" hasCustomPrompt="1"/>
          </p:nvPr>
        </p:nvSpPr>
        <p:spPr>
          <a:xfrm>
            <a:off x="5292333" y="1847239"/>
            <a:ext cx="2023532" cy="1710348"/>
          </a:xfrm>
          <a:custGeom>
            <a:avLst/>
            <a:gdLst>
              <a:gd name="connsiteX0" fmla="*/ 0 w 2023532"/>
              <a:gd name="connsiteY0" fmla="*/ 0 h 1710348"/>
              <a:gd name="connsiteX1" fmla="*/ 1953344 w 2023532"/>
              <a:gd name="connsiteY1" fmla="*/ 0 h 1710348"/>
              <a:gd name="connsiteX2" fmla="*/ 1956132 w 2023532"/>
              <a:gd name="connsiteY2" fmla="*/ 0 h 1710348"/>
              <a:gd name="connsiteX3" fmla="*/ 1956132 w 2023532"/>
              <a:gd name="connsiteY3" fmla="*/ 889001 h 1710348"/>
              <a:gd name="connsiteX4" fmla="*/ 2023532 w 2023532"/>
              <a:gd name="connsiteY4" fmla="*/ 889001 h 1710348"/>
              <a:gd name="connsiteX5" fmla="*/ 2023532 w 2023532"/>
              <a:gd name="connsiteY5" fmla="*/ 1710348 h 1710348"/>
              <a:gd name="connsiteX6" fmla="*/ 1956132 w 2023532"/>
              <a:gd name="connsiteY6" fmla="*/ 1710348 h 1710348"/>
              <a:gd name="connsiteX7" fmla="*/ 0 w 2023532"/>
              <a:gd name="connsiteY7" fmla="*/ 1710348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3532" h="1710348">
                <a:moveTo>
                  <a:pt x="0" y="0"/>
                </a:moveTo>
                <a:lnTo>
                  <a:pt x="1953344" y="0"/>
                </a:lnTo>
                <a:lnTo>
                  <a:pt x="1956132" y="0"/>
                </a:lnTo>
                <a:lnTo>
                  <a:pt x="1956132" y="889001"/>
                </a:lnTo>
                <a:lnTo>
                  <a:pt x="2023532" y="889001"/>
                </a:lnTo>
                <a:lnTo>
                  <a:pt x="2023532" y="1710348"/>
                </a:lnTo>
                <a:lnTo>
                  <a:pt x="1956132" y="1710348"/>
                </a:lnTo>
                <a:lnTo>
                  <a:pt x="0" y="1710348"/>
                </a:lnTo>
                <a:close/>
              </a:path>
            </a:pathLst>
          </a:custGeom>
          <a:solidFill>
            <a:schemeClr val="bg1">
              <a:lumMod val="95000"/>
            </a:schemeClr>
          </a:solidFill>
          <a:ln w="3175">
            <a:noFill/>
          </a:ln>
        </p:spPr>
        <p:txBody>
          <a:bodyPr wrap="square" lIns="180000" tIns="180000" rIns="180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25" name="Espace réservé du texte 24">
            <a:extLst>
              <a:ext uri="{FF2B5EF4-FFF2-40B4-BE49-F238E27FC236}">
                <a16:creationId xmlns:a16="http://schemas.microsoft.com/office/drawing/2014/main" id="{F4C1017C-CD78-41B9-AE8E-395E32A4184C}"/>
              </a:ext>
            </a:extLst>
          </p:cNvPr>
          <p:cNvSpPr>
            <a:spLocks noGrp="1" noChangeAspect="1"/>
          </p:cNvSpPr>
          <p:nvPr>
            <p:ph type="body" sz="quarter" idx="16" hasCustomPrompt="1"/>
          </p:nvPr>
        </p:nvSpPr>
        <p:spPr>
          <a:xfrm>
            <a:off x="7319161" y="1847239"/>
            <a:ext cx="2101067" cy="1710348"/>
          </a:xfrm>
          <a:custGeom>
            <a:avLst/>
            <a:gdLst>
              <a:gd name="connsiteX0" fmla="*/ 0 w 2101067"/>
              <a:gd name="connsiteY0" fmla="*/ 0 h 1710348"/>
              <a:gd name="connsiteX1" fmla="*/ 931317 w 2101067"/>
              <a:gd name="connsiteY1" fmla="*/ 0 h 1710348"/>
              <a:gd name="connsiteX2" fmla="*/ 2026320 w 2101067"/>
              <a:gd name="connsiteY2" fmla="*/ 0 h 1710348"/>
              <a:gd name="connsiteX3" fmla="*/ 2030880 w 2101067"/>
              <a:gd name="connsiteY3" fmla="*/ 0 h 1710348"/>
              <a:gd name="connsiteX4" fmla="*/ 2033541 w 2101067"/>
              <a:gd name="connsiteY4" fmla="*/ 0 h 1710348"/>
              <a:gd name="connsiteX5" fmla="*/ 2033541 w 2101067"/>
              <a:gd name="connsiteY5" fmla="*/ 889001 h 1710348"/>
              <a:gd name="connsiteX6" fmla="*/ 2101067 w 2101067"/>
              <a:gd name="connsiteY6" fmla="*/ 889001 h 1710348"/>
              <a:gd name="connsiteX7" fmla="*/ 2101067 w 2101067"/>
              <a:gd name="connsiteY7" fmla="*/ 1710348 h 1710348"/>
              <a:gd name="connsiteX8" fmla="*/ 2033541 w 2101067"/>
              <a:gd name="connsiteY8" fmla="*/ 1710348 h 1710348"/>
              <a:gd name="connsiteX9" fmla="*/ 2026320 w 2101067"/>
              <a:gd name="connsiteY9" fmla="*/ 1710348 h 1710348"/>
              <a:gd name="connsiteX10" fmla="*/ 931317 w 2101067"/>
              <a:gd name="connsiteY10" fmla="*/ 1710348 h 1710348"/>
              <a:gd name="connsiteX11" fmla="*/ 70188 w 2101067"/>
              <a:gd name="connsiteY11" fmla="*/ 1710348 h 1710348"/>
              <a:gd name="connsiteX12" fmla="*/ 70188 w 2101067"/>
              <a:gd name="connsiteY12" fmla="*/ 821474 h 1710348"/>
              <a:gd name="connsiteX13" fmla="*/ 0 w 2101067"/>
              <a:gd name="connsiteY13"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01067" h="1710348">
                <a:moveTo>
                  <a:pt x="0" y="0"/>
                </a:moveTo>
                <a:lnTo>
                  <a:pt x="931317" y="0"/>
                </a:lnTo>
                <a:lnTo>
                  <a:pt x="2026320" y="0"/>
                </a:lnTo>
                <a:lnTo>
                  <a:pt x="2030880" y="0"/>
                </a:lnTo>
                <a:lnTo>
                  <a:pt x="2033541" y="0"/>
                </a:lnTo>
                <a:lnTo>
                  <a:pt x="2033541" y="889001"/>
                </a:lnTo>
                <a:lnTo>
                  <a:pt x="2101067" y="889001"/>
                </a:lnTo>
                <a:lnTo>
                  <a:pt x="2101067" y="1710348"/>
                </a:lnTo>
                <a:lnTo>
                  <a:pt x="2033541" y="1710348"/>
                </a:lnTo>
                <a:lnTo>
                  <a:pt x="2026320" y="1710348"/>
                </a:lnTo>
                <a:lnTo>
                  <a:pt x="931317"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26" name="Espace réservé du texte 25">
            <a:extLst>
              <a:ext uri="{FF2B5EF4-FFF2-40B4-BE49-F238E27FC236}">
                <a16:creationId xmlns:a16="http://schemas.microsoft.com/office/drawing/2014/main" id="{4DAFB4CE-E8C3-4430-9B94-C9DB692A5BC7}"/>
              </a:ext>
            </a:extLst>
          </p:cNvPr>
          <p:cNvSpPr>
            <a:spLocks noGrp="1" noChangeAspect="1"/>
          </p:cNvSpPr>
          <p:nvPr>
            <p:ph type="body" sz="quarter" idx="17" hasCustomPrompt="1"/>
          </p:nvPr>
        </p:nvSpPr>
        <p:spPr>
          <a:xfrm>
            <a:off x="9423525" y="1847239"/>
            <a:ext cx="2026319" cy="1710348"/>
          </a:xfrm>
          <a:custGeom>
            <a:avLst/>
            <a:gdLst>
              <a:gd name="connsiteX0" fmla="*/ 0 w 2026319"/>
              <a:gd name="connsiteY0" fmla="*/ 0 h 1710348"/>
              <a:gd name="connsiteX1" fmla="*/ 2026319 w 2026319"/>
              <a:gd name="connsiteY1" fmla="*/ 0 h 1710348"/>
              <a:gd name="connsiteX2" fmla="*/ 2026319 w 2026319"/>
              <a:gd name="connsiteY2" fmla="*/ 1710348 h 1710348"/>
              <a:gd name="connsiteX3" fmla="*/ 70188 w 2026319"/>
              <a:gd name="connsiteY3" fmla="*/ 1710348 h 1710348"/>
              <a:gd name="connsiteX4" fmla="*/ 70188 w 2026319"/>
              <a:gd name="connsiteY4" fmla="*/ 821474 h 1710348"/>
              <a:gd name="connsiteX5" fmla="*/ 0 w 2026319"/>
              <a:gd name="connsiteY5"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6319" h="1710348">
                <a:moveTo>
                  <a:pt x="0" y="0"/>
                </a:moveTo>
                <a:lnTo>
                  <a:pt x="2026319" y="0"/>
                </a:lnTo>
                <a:lnTo>
                  <a:pt x="2026319"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23512924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 encadrés avec aplat gri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26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9" name="Espace réservé du texte 18">
            <a:extLst>
              <a:ext uri="{FF2B5EF4-FFF2-40B4-BE49-F238E27FC236}">
                <a16:creationId xmlns:a16="http://schemas.microsoft.com/office/drawing/2014/main" id="{96E7308C-04C9-48C9-A1AA-CECB91DEC84F}"/>
              </a:ext>
            </a:extLst>
          </p:cNvPr>
          <p:cNvSpPr>
            <a:spLocks noGrp="1" noChangeAspect="1"/>
          </p:cNvSpPr>
          <p:nvPr>
            <p:ph type="body" sz="quarter" idx="13" hasCustomPrompt="1"/>
          </p:nvPr>
        </p:nvSpPr>
        <p:spPr>
          <a:xfrm>
            <a:off x="508636" y="2175987"/>
            <a:ext cx="5594158" cy="2982754"/>
          </a:xfrm>
          <a:custGeom>
            <a:avLst/>
            <a:gdLst>
              <a:gd name="connsiteX0" fmla="*/ 0 w 5594158"/>
              <a:gd name="connsiteY0" fmla="*/ 0 h 2982754"/>
              <a:gd name="connsiteX1" fmla="*/ 5594158 w 5594158"/>
              <a:gd name="connsiteY1" fmla="*/ 0 h 2982754"/>
              <a:gd name="connsiteX2" fmla="*/ 5594158 w 5594158"/>
              <a:gd name="connsiteY2" fmla="*/ 1451091 h 2982754"/>
              <a:gd name="connsiteX3" fmla="*/ 5513710 w 5594158"/>
              <a:gd name="connsiteY3" fmla="*/ 1451091 h 2982754"/>
              <a:gd name="connsiteX4" fmla="*/ 5513710 w 5594158"/>
              <a:gd name="connsiteY4" fmla="*/ 2982754 h 2982754"/>
              <a:gd name="connsiteX5" fmla="*/ 0 w 5594158"/>
              <a:gd name="connsiteY5" fmla="*/ 2982754 h 298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4158" h="2982754">
                <a:moveTo>
                  <a:pt x="0" y="0"/>
                </a:moveTo>
                <a:lnTo>
                  <a:pt x="5594158" y="0"/>
                </a:lnTo>
                <a:lnTo>
                  <a:pt x="5594158" y="1451091"/>
                </a:lnTo>
                <a:lnTo>
                  <a:pt x="5513710" y="1451091"/>
                </a:lnTo>
                <a:lnTo>
                  <a:pt x="5513710" y="2982754"/>
                </a:lnTo>
                <a:lnTo>
                  <a:pt x="0" y="2982754"/>
                </a:lnTo>
                <a:close/>
              </a:path>
            </a:pathLst>
          </a:custGeom>
          <a:solidFill>
            <a:schemeClr val="bg1">
              <a:lumMod val="95000"/>
            </a:schemeClr>
          </a:solidFill>
        </p:spPr>
        <p:txBody>
          <a:bodyPr wrap="square" lIns="540000" tIns="540000" rIns="540000" bIns="540000">
            <a:noAutofit/>
          </a:bodyPr>
          <a:lstStyle>
            <a:lvl1pPr>
              <a:defRPr sz="16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200">
                <a:solidFill>
                  <a:schemeClr val="tx1"/>
                </a:solidFill>
              </a:defRPr>
            </a:lvl4pPr>
            <a:lvl5pPr>
              <a:spcBef>
                <a:spcPts val="6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0" name="Espace réservé du texte 19">
            <a:extLst>
              <a:ext uri="{FF2B5EF4-FFF2-40B4-BE49-F238E27FC236}">
                <a16:creationId xmlns:a16="http://schemas.microsoft.com/office/drawing/2014/main" id="{7B3AFC8C-852A-45CE-9871-A2C31B552FB4}"/>
              </a:ext>
            </a:extLst>
          </p:cNvPr>
          <p:cNvSpPr>
            <a:spLocks noGrp="1" noChangeAspect="1"/>
          </p:cNvSpPr>
          <p:nvPr>
            <p:ph type="body" sz="quarter" idx="14" hasCustomPrompt="1"/>
          </p:nvPr>
        </p:nvSpPr>
        <p:spPr>
          <a:xfrm>
            <a:off x="6118225" y="2175987"/>
            <a:ext cx="5565074" cy="2984401"/>
          </a:xfrm>
          <a:custGeom>
            <a:avLst/>
            <a:gdLst>
              <a:gd name="connsiteX0" fmla="*/ 80490 w 5565074"/>
              <a:gd name="connsiteY0" fmla="*/ 0 h 2984401"/>
              <a:gd name="connsiteX1" fmla="*/ 5565074 w 5565074"/>
              <a:gd name="connsiteY1" fmla="*/ 0 h 2984401"/>
              <a:gd name="connsiteX2" fmla="*/ 5565074 w 5565074"/>
              <a:gd name="connsiteY2" fmla="*/ 2984401 h 2984401"/>
              <a:gd name="connsiteX3" fmla="*/ 0 w 5565074"/>
              <a:gd name="connsiteY3" fmla="*/ 2984401 h 2984401"/>
              <a:gd name="connsiteX4" fmla="*/ 0 w 5565074"/>
              <a:gd name="connsiteY4" fmla="*/ 1532383 h 2984401"/>
              <a:gd name="connsiteX5" fmla="*/ 80490 w 5565074"/>
              <a:gd name="connsiteY5" fmla="*/ 1532383 h 298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5074" h="2984401">
                <a:moveTo>
                  <a:pt x="80490" y="0"/>
                </a:moveTo>
                <a:lnTo>
                  <a:pt x="5565074" y="0"/>
                </a:lnTo>
                <a:lnTo>
                  <a:pt x="5565074" y="2984401"/>
                </a:lnTo>
                <a:lnTo>
                  <a:pt x="0" y="2984401"/>
                </a:lnTo>
                <a:lnTo>
                  <a:pt x="0" y="1532383"/>
                </a:lnTo>
                <a:lnTo>
                  <a:pt x="80490" y="1532383"/>
                </a:lnTo>
                <a:close/>
              </a:path>
            </a:pathLst>
          </a:custGeom>
          <a:solidFill>
            <a:schemeClr val="bg1">
              <a:lumMod val="95000"/>
            </a:schemeClr>
          </a:solidFill>
        </p:spPr>
        <p:txBody>
          <a:bodyPr wrap="square" lIns="540000" tIns="540000" rIns="540000" bIns="540000">
            <a:noAutofit/>
          </a:bodyPr>
          <a:lstStyle>
            <a:lvl1pPr>
              <a:defRPr sz="16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200">
                <a:solidFill>
                  <a:schemeClr val="tx1"/>
                </a:solidFill>
              </a:defRPr>
            </a:lvl4pPr>
            <a:lvl5pPr>
              <a:spcBef>
                <a:spcPts val="6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42868358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 encadrés avec aplat gri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26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5734800" y="6477000"/>
            <a:ext cx="720000" cy="252000"/>
          </a:xfrm>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776286"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776285" y="3823710"/>
            <a:ext cx="4838704" cy="1316366"/>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solidFill>
            <a:schemeClr val="bg1">
              <a:lumMod val="95000"/>
            </a:schemeClr>
          </a:solidFill>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6593679"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6593679" y="3823711"/>
            <a:ext cx="4838703" cy="1316366"/>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solidFill>
            <a:schemeClr val="bg1">
              <a:lumMod val="95000"/>
            </a:schemeClr>
          </a:solidFill>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9322749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 encadrés avec aplat gris + 2 encadrés avec contour rouge">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26 septembre 2023</a:t>
            </a:fld>
            <a:endParaRPr lang="fr-FR" dirty="0"/>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5734800" y="6477000"/>
            <a:ext cx="720000" cy="252000"/>
          </a:xfrm>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776286"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776285" y="3823710"/>
            <a:ext cx="4838704" cy="1316366"/>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6593679"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6593679" y="3823711"/>
            <a:ext cx="4838703" cy="1316366"/>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8966748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Fin Corporat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A3B8A4E4-F615-4DF5-BE05-8D9DD94167B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3079376" y="1929653"/>
            <a:ext cx="6033248" cy="2998694"/>
          </a:xfrm>
          <a:prstGeom prst="rect">
            <a:avLst/>
          </a:prstGeom>
        </p:spPr>
      </p:pic>
    </p:spTree>
    <p:extLst>
      <p:ext uri="{BB962C8B-B14F-4D97-AF65-F5344CB8AC3E}">
        <p14:creationId xmlns:p14="http://schemas.microsoft.com/office/powerpoint/2010/main" val="39939244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Fin JO">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E1515EB0-D500-46D9-9A13-F3C4A8B6549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724900" y="4023359"/>
            <a:ext cx="3467100" cy="2833783"/>
          </a:xfrm>
          <a:prstGeom prst="rect">
            <a:avLst/>
          </a:prstGeom>
        </p:spPr>
      </p:pic>
      <p:pic>
        <p:nvPicPr>
          <p:cNvPr id="6" name="Image 5">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9" name="Connecteur droit 8">
            <a:extLst>
              <a:ext uri="{FF2B5EF4-FFF2-40B4-BE49-F238E27FC236}">
                <a16:creationId xmlns:a16="http://schemas.microsoft.com/office/drawing/2014/main" id="{FF2D43F4-F96E-44A9-AE46-46B7F1AF2705}"/>
              </a:ext>
            </a:extLst>
          </p:cNvPr>
          <p:cNvCxnSpPr/>
          <p:nvPr userDrawn="1"/>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DD0C038E-2247-4135-83AC-D1F887924847}"/>
              </a:ext>
            </a:extLst>
          </p:cNvPr>
          <p:cNvCxnSpPr/>
          <p:nvPr userDrawn="1"/>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Image 12">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14" name="Image 13">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spTree>
    <p:extLst>
      <p:ext uri="{BB962C8B-B14F-4D97-AF65-F5344CB8AC3E}">
        <p14:creationId xmlns:p14="http://schemas.microsoft.com/office/powerpoint/2010/main" val="21536565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199456" y="259200"/>
            <a:ext cx="10273141" cy="449816"/>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Sous titre de la slide</a:t>
            </a:r>
          </a:p>
        </p:txBody>
      </p:sp>
      <p:sp>
        <p:nvSpPr>
          <p:cNvPr id="7" name="Espace réservé du contenu 5"/>
          <p:cNvSpPr>
            <a:spLocks noGrp="1"/>
          </p:cNvSpPr>
          <p:nvPr>
            <p:ph sz="quarter" idx="13"/>
          </p:nvPr>
        </p:nvSpPr>
        <p:spPr>
          <a:xfrm>
            <a:off x="959430" y="1316766"/>
            <a:ext cx="10273141" cy="495008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26908205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Couverture avec photo et logos Paris 2024">
    <p:spTree>
      <p:nvGrpSpPr>
        <p:cNvPr id="1" name=""/>
        <p:cNvGrpSpPr/>
        <p:nvPr/>
      </p:nvGrpSpPr>
      <p:grpSpPr>
        <a:xfrm>
          <a:off x="0" y="0"/>
          <a:ext cx="0" cy="0"/>
          <a:chOff x="0" y="0"/>
          <a:chExt cx="0" cy="0"/>
        </a:xfrm>
      </p:grpSpPr>
      <p:pic>
        <p:nvPicPr>
          <p:cNvPr id="21" name="Image 20"/>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37160" y="-30480"/>
            <a:ext cx="12435840" cy="6888480"/>
          </a:xfrm>
          <a:prstGeom prst="rect">
            <a:avLst/>
          </a:prstGeom>
        </p:spPr>
      </p:pic>
      <p:grpSp>
        <p:nvGrpSpPr>
          <p:cNvPr id="27" name="Groupe 26"/>
          <p:cNvGrpSpPr/>
          <p:nvPr userDrawn="1"/>
        </p:nvGrpSpPr>
        <p:grpSpPr>
          <a:xfrm>
            <a:off x="8913018" y="4973733"/>
            <a:ext cx="2804665" cy="1160354"/>
            <a:chOff x="8913018" y="4973733"/>
            <a:chExt cx="2804665" cy="1160354"/>
          </a:xfrm>
        </p:grpSpPr>
        <p:sp>
          <p:nvSpPr>
            <p:cNvPr id="26" name="Rectangle 25"/>
            <p:cNvSpPr/>
            <p:nvPr userDrawn="1"/>
          </p:nvSpPr>
          <p:spPr>
            <a:xfrm>
              <a:off x="8913018" y="4973733"/>
              <a:ext cx="2804665" cy="11603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5" name="Image 2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26987" y="4988106"/>
              <a:ext cx="2771078" cy="1145981"/>
            </a:xfrm>
            <a:prstGeom prst="rect">
              <a:avLst/>
            </a:prstGeom>
          </p:spPr>
        </p:pic>
      </p:grpSp>
      <p:sp>
        <p:nvSpPr>
          <p:cNvPr id="13" name="Espace réservé du texte 12">
            <a:extLst>
              <a:ext uri="{FF2B5EF4-FFF2-40B4-BE49-F238E27FC236}">
                <a16:creationId xmlns:a16="http://schemas.microsoft.com/office/drawing/2014/main" id="{95D0BFA2-1C41-49BD-812E-3DA0944DDB0F}"/>
              </a:ext>
            </a:extLst>
          </p:cNvPr>
          <p:cNvSpPr>
            <a:spLocks noGrp="1" noChangeAspect="1"/>
          </p:cNvSpPr>
          <p:nvPr>
            <p:ph type="body" sz="quarter" idx="14" hasCustomPrompt="1"/>
          </p:nvPr>
        </p:nvSpPr>
        <p:spPr>
          <a:xfrm>
            <a:off x="4272866" y="1098933"/>
            <a:ext cx="7444817" cy="38748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r>
              <a:rPr lang="fr-FR" dirty="0"/>
              <a:t> </a:t>
            </a: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4617088" y="1507017"/>
            <a:ext cx="684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4617088" y="3280884"/>
            <a:ext cx="684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4617088" y="4211638"/>
            <a:ext cx="2520000" cy="540000"/>
          </a:xfrm>
        </p:spPr>
        <p:txBody>
          <a:bodyPr/>
          <a:lstStyle>
            <a:lvl1pPr>
              <a:defRPr sz="2300" b="1">
                <a:solidFill>
                  <a:schemeClr val="tx1"/>
                </a:solidFill>
              </a:defRPr>
            </a:lvl1pPr>
          </a:lstStyle>
          <a:p>
            <a:fld id="{80B5A9EA-4EF9-4DA4-A2D0-9A0F33E27E2C}" type="datetime4">
              <a:rPr lang="fr-FR" smtClean="0"/>
              <a:t>26 septembre 2023</a:t>
            </a:fld>
            <a:endParaRPr lang="fr-FR" dirty="0"/>
          </a:p>
        </p:txBody>
      </p:sp>
      <p:pic>
        <p:nvPicPr>
          <p:cNvPr id="24" name="Image 23" descr="Une image contenant texte&#10;&#10;Description générée automatiquement">
            <a:extLst>
              <a:ext uri="{FF2B5EF4-FFF2-40B4-BE49-F238E27FC236}">
                <a16:creationId xmlns:a16="http://schemas.microsoft.com/office/drawing/2014/main" id="{9E94AC8E-4327-42CB-A80E-858C6AAAF542}"/>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0" y="4647341"/>
            <a:ext cx="2460076" cy="2209801"/>
          </a:xfrm>
          <a:prstGeom prst="rect">
            <a:avLst/>
          </a:prstGeom>
        </p:spPr>
      </p:pic>
    </p:spTree>
    <p:extLst>
      <p:ext uri="{BB962C8B-B14F-4D97-AF65-F5344CB8AC3E}">
        <p14:creationId xmlns:p14="http://schemas.microsoft.com/office/powerpoint/2010/main" val="40900804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contour rouge">
    <p:spTree>
      <p:nvGrpSpPr>
        <p:cNvPr id="1" name=""/>
        <p:cNvGrpSpPr/>
        <p:nvPr/>
      </p:nvGrpSpPr>
      <p:grpSpPr>
        <a:xfrm>
          <a:off x="0" y="0"/>
          <a:ext cx="0" cy="0"/>
          <a:chOff x="0" y="0"/>
          <a:chExt cx="0" cy="0"/>
        </a:xfrm>
      </p:grpSpPr>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6400" y="537446"/>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noFill/>
          <a:ln w="15240" cap="flat">
            <a:solidFill>
              <a:schemeClr val="tx2"/>
            </a:solid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BCFD0888-F543-4BA8-A859-13E0F7E070F8}" type="datetime4">
              <a:rPr lang="fr-FR" smtClean="0"/>
              <a:t>26 septembre 2023</a:t>
            </a:fld>
            <a:endParaRPr lang="fr-FR" dirty="0"/>
          </a:p>
        </p:txBody>
      </p:sp>
      <p:pic>
        <p:nvPicPr>
          <p:cNvPr id="10" name="Image 9" descr="Une image contenant texte&#10;&#10;Description générée automatiquement">
            <a:extLst>
              <a:ext uri="{FF2B5EF4-FFF2-40B4-BE49-F238E27FC236}">
                <a16:creationId xmlns:a16="http://schemas.microsoft.com/office/drawing/2014/main" id="{9E94AC8E-4327-42CB-A80E-858C6AAAF54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647341"/>
            <a:ext cx="2460076" cy="2209801"/>
          </a:xfrm>
          <a:prstGeom prst="rect">
            <a:avLst/>
          </a:prstGeom>
        </p:spPr>
      </p:pic>
      <p:pic>
        <p:nvPicPr>
          <p:cNvPr id="5" name="Imag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793736" y="4755650"/>
            <a:ext cx="3082580" cy="1274803"/>
          </a:xfrm>
          <a:prstGeom prst="rect">
            <a:avLst/>
          </a:prstGeom>
        </p:spPr>
      </p:pic>
    </p:spTree>
    <p:extLst>
      <p:ext uri="{BB962C8B-B14F-4D97-AF65-F5344CB8AC3E}">
        <p14:creationId xmlns:p14="http://schemas.microsoft.com/office/powerpoint/2010/main" val="16876542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contour rouge">
    <p:spTree>
      <p:nvGrpSpPr>
        <p:cNvPr id="1" name=""/>
        <p:cNvGrpSpPr/>
        <p:nvPr/>
      </p:nvGrpSpPr>
      <p:grpSpPr>
        <a:xfrm>
          <a:off x="0" y="0"/>
          <a:ext cx="0" cy="0"/>
          <a:chOff x="0" y="0"/>
          <a:chExt cx="0" cy="0"/>
        </a:xfrm>
      </p:grpSpPr>
      <p:pic>
        <p:nvPicPr>
          <p:cNvPr id="23" name="Image 22">
            <a:extLst>
              <a:ext uri="{FF2B5EF4-FFF2-40B4-BE49-F238E27FC236}">
                <a16:creationId xmlns:a16="http://schemas.microsoft.com/office/drawing/2014/main" id="{B118B9DB-4C04-4B63-8944-C9D098266FA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24" name="Forme libre : forme 23">
            <a:extLst>
              <a:ext uri="{FF2B5EF4-FFF2-40B4-BE49-F238E27FC236}">
                <a16:creationId xmlns:a16="http://schemas.microsoft.com/office/drawing/2014/main" id="{BF20E773-0DFF-49F5-88D1-06EE1957307C}"/>
              </a:ext>
            </a:extLst>
          </p:cNvPr>
          <p:cNvSpPr>
            <a:spLocks noChangeAspect="1"/>
          </p:cNvSpPr>
          <p:nvPr userDrawn="1"/>
        </p:nvSpPr>
        <p:spPr>
          <a:xfrm>
            <a:off x="536343" y="536344"/>
            <a:ext cx="11160058" cy="5805341"/>
          </a:xfrm>
          <a:custGeom>
            <a:avLst/>
            <a:gdLst>
              <a:gd name="connsiteX0" fmla="*/ 985106 w 11160058"/>
              <a:gd name="connsiteY0" fmla="*/ 0 h 5805341"/>
              <a:gd name="connsiteX1" fmla="*/ 10144358 w 11160058"/>
              <a:gd name="connsiteY1" fmla="*/ 0 h 5805341"/>
              <a:gd name="connsiteX2" fmla="*/ 10144358 w 11160058"/>
              <a:gd name="connsiteY2" fmla="*/ 1 h 5805341"/>
              <a:gd name="connsiteX3" fmla="*/ 11151002 w 11160058"/>
              <a:gd name="connsiteY3" fmla="*/ 1 h 5805341"/>
              <a:gd name="connsiteX4" fmla="*/ 11151128 w 11160058"/>
              <a:gd name="connsiteY4" fmla="*/ 0 h 5805341"/>
              <a:gd name="connsiteX5" fmla="*/ 11160002 w 11160058"/>
              <a:gd name="connsiteY5" fmla="*/ 8876 h 5805341"/>
              <a:gd name="connsiteX6" fmla="*/ 11160002 w 11160058"/>
              <a:gd name="connsiteY6" fmla="*/ 5407760 h 5805341"/>
              <a:gd name="connsiteX7" fmla="*/ 11160002 w 11160058"/>
              <a:gd name="connsiteY7" fmla="*/ 5441468 h 5805341"/>
              <a:gd name="connsiteX8" fmla="*/ 11160058 w 11160058"/>
              <a:gd name="connsiteY8" fmla="*/ 5441468 h 5805341"/>
              <a:gd name="connsiteX9" fmla="*/ 11160058 w 11160058"/>
              <a:gd name="connsiteY9" fmla="*/ 5628083 h 5805341"/>
              <a:gd name="connsiteX10" fmla="*/ 11160058 w 11160058"/>
              <a:gd name="connsiteY10" fmla="*/ 5646742 h 5805341"/>
              <a:gd name="connsiteX11" fmla="*/ 11160058 w 11160058"/>
              <a:gd name="connsiteY11" fmla="*/ 5685545 h 5805341"/>
              <a:gd name="connsiteX12" fmla="*/ 9606766 w 11160058"/>
              <a:gd name="connsiteY12" fmla="*/ 5685545 h 5805341"/>
              <a:gd name="connsiteX13" fmla="*/ 9606766 w 11160058"/>
              <a:gd name="connsiteY13" fmla="*/ 5805341 h 5805341"/>
              <a:gd name="connsiteX14" fmla="*/ 9 w 11160058"/>
              <a:gd name="connsiteY14" fmla="*/ 5805341 h 5805341"/>
              <a:gd name="connsiteX15" fmla="*/ 9 w 11160058"/>
              <a:gd name="connsiteY15" fmla="*/ 5685545 h 5805341"/>
              <a:gd name="connsiteX16" fmla="*/ 0 w 11160058"/>
              <a:gd name="connsiteY16" fmla="*/ 5628083 h 5805341"/>
              <a:gd name="connsiteX17" fmla="*/ 47 w 11160058"/>
              <a:gd name="connsiteY17" fmla="*/ 5628083 h 5805341"/>
              <a:gd name="connsiteX18" fmla="*/ 47 w 11160058"/>
              <a:gd name="connsiteY18" fmla="*/ 9636 h 5805341"/>
              <a:gd name="connsiteX19" fmla="*/ 0 w 11160058"/>
              <a:gd name="connsiteY19" fmla="*/ 8703 h 5805341"/>
              <a:gd name="connsiteX20" fmla="*/ 8793 w 11160058"/>
              <a:gd name="connsiteY20" fmla="*/ 1 h 5805341"/>
              <a:gd name="connsiteX21" fmla="*/ 985105 w 11160058"/>
              <a:gd name="connsiteY21" fmla="*/ 1 h 580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60058" h="5805341">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281952"/>
                  <a:pt x="11160002" y="4469661"/>
                  <a:pt x="11160002" y="5407760"/>
                </a:cubicBezTo>
                <a:lnTo>
                  <a:pt x="11160002" y="5441468"/>
                </a:lnTo>
                <a:lnTo>
                  <a:pt x="11160058" y="5441468"/>
                </a:lnTo>
                <a:lnTo>
                  <a:pt x="11160058" y="5628083"/>
                </a:lnTo>
                <a:lnTo>
                  <a:pt x="11160058" y="5646742"/>
                </a:lnTo>
                <a:lnTo>
                  <a:pt x="11160058" y="5685545"/>
                </a:lnTo>
                <a:lnTo>
                  <a:pt x="9606766" y="5685545"/>
                </a:lnTo>
                <a:lnTo>
                  <a:pt x="9606766" y="5805341"/>
                </a:lnTo>
                <a:lnTo>
                  <a:pt x="9" y="5805341"/>
                </a:lnTo>
                <a:lnTo>
                  <a:pt x="9" y="5685545"/>
                </a:lnTo>
                <a:lnTo>
                  <a:pt x="0" y="5628083"/>
                </a:lnTo>
                <a:lnTo>
                  <a:pt x="47" y="5628083"/>
                </a:ln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round/>
          </a:ln>
        </p:spPr>
        <p:txBody>
          <a:bodyPr wrap="square" rtlCol="0" anchor="ctr">
            <a:noAutofit/>
          </a:bodyPr>
          <a:lstStyle/>
          <a:p>
            <a:endParaRPr lang="fr-FR">
              <a:solidFill>
                <a:schemeClr val="tx1"/>
              </a:solidFill>
            </a:endParaRP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2000"/>
            <a:ext cx="10620000" cy="504000"/>
          </a:xfrm>
        </p:spPr>
        <p:txBody>
          <a:bodyPr anchor="ctr"/>
          <a:lstStyle>
            <a:lvl1pPr>
              <a:defRPr>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4821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25100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80B9CAF5-3871-4C59-BB2E-E9766FB2636E}" type="datetime4">
              <a:rPr lang="fr-FR" smtClean="0"/>
              <a:t>26 septembre 2023</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PulCEo connect- 11/05/2022</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4821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25100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4821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2510025" y="4167579"/>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64478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74757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64478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74757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64478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7475725" y="4167579"/>
            <a:ext cx="2160000" cy="1080000"/>
          </a:xfrm>
        </p:spPr>
        <p:txBody>
          <a:bodyPr anchor="ctr"/>
          <a:lstStyle>
            <a:lvl1pPr>
              <a:defRPr sz="1300">
                <a:solidFill>
                  <a:schemeClr val="tx1"/>
                </a:solidFill>
              </a:defRPr>
            </a:lvl1pPr>
          </a:lstStyle>
          <a:p>
            <a:pPr lvl="0"/>
            <a:r>
              <a:rPr lang="fr-FR" dirty="0"/>
              <a:t>Modifier les styles du texte du masque</a:t>
            </a:r>
          </a:p>
        </p:txBody>
      </p:sp>
      <p:pic>
        <p:nvPicPr>
          <p:cNvPr id="25" name="Image 2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6545810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Grande parti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DF8C6C31-7D7B-47B9-8A52-F9215569A4C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65510" y="6177603"/>
            <a:ext cx="1757360" cy="577552"/>
          </a:xfrm>
          <a:prstGeom prst="rect">
            <a:avLst/>
          </a:prstGeom>
        </p:spPr>
      </p:pic>
      <p:sp>
        <p:nvSpPr>
          <p:cNvPr id="10" name="Forme libre : forme 9">
            <a:extLst>
              <a:ext uri="{FF2B5EF4-FFF2-40B4-BE49-F238E27FC236}">
                <a16:creationId xmlns:a16="http://schemas.microsoft.com/office/drawing/2014/main" id="{9287D92D-9701-44CA-94A2-69F6C452575D}"/>
              </a:ext>
            </a:extLst>
          </p:cNvPr>
          <p:cNvSpPr>
            <a:spLocks noChangeAspect="1"/>
          </p:cNvSpPr>
          <p:nvPr userDrawn="1"/>
        </p:nvSpPr>
        <p:spPr>
          <a:xfrm>
            <a:off x="536343" y="536344"/>
            <a:ext cx="11160002" cy="5701107"/>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fr-FR"/>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1083787" y="2273617"/>
            <a:ext cx="2880000" cy="1080000"/>
          </a:xfrm>
        </p:spPr>
        <p:txBody>
          <a:bodyPr anchor="b"/>
          <a:lstStyle>
            <a:lvl1pPr algn="l">
              <a:defRPr sz="6900" i="1">
                <a:solidFill>
                  <a:schemeClr val="tx2"/>
                </a:solidFill>
              </a:defRPr>
            </a:lvl1pPr>
          </a:lstStyle>
          <a:p>
            <a:r>
              <a:rPr lang="fr-FR" dirty="0"/>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1083786" y="3269296"/>
            <a:ext cx="7920000" cy="2160000"/>
          </a:xfrm>
        </p:spPr>
        <p:txBody>
          <a:bodyPr anchor="t"/>
          <a:lstStyle>
            <a:lvl1pPr marL="0" indent="0" algn="l">
              <a:buNone/>
              <a:defRPr sz="23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p:txBody>
          <a:bodyPr/>
          <a:lstStyle/>
          <a:p>
            <a:fld id="{69C18678-3FC7-4B4E-BA06-0C5DFE079189}" type="datetime4">
              <a:rPr lang="fr-FR" smtClean="0"/>
              <a:t>26 septembre 2023</a:t>
            </a:fld>
            <a:endParaRPr lang="fr-FR" dirty="0"/>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p:txBody>
          <a:bodyPr/>
          <a:lstStyle/>
          <a:p>
            <a:r>
              <a:rPr lang="fr-FR"/>
              <a:t>PulCEo connect- 11/05/2022</a:t>
            </a:r>
            <a:endParaRPr lang="fr-FR" dirty="0"/>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fld id="{975A587B-5814-4D9B-9598-FE9CB954CB01}" type="slidenum">
              <a:rPr lang="fr-FR" smtClean="0"/>
              <a:pPr/>
              <a:t>‹N°›</a:t>
            </a:fld>
            <a:endParaRPr lang="fr-FR" dirty="0"/>
          </a:p>
        </p:txBody>
      </p:sp>
      <p:pic>
        <p:nvPicPr>
          <p:cNvPr id="9" name="Imag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92639" y="6156907"/>
            <a:ext cx="1808129" cy="594237"/>
          </a:xfrm>
          <a:prstGeom prst="rect">
            <a:avLst/>
          </a:prstGeom>
        </p:spPr>
      </p:pic>
    </p:spTree>
    <p:extLst>
      <p:ext uri="{BB962C8B-B14F-4D97-AF65-F5344CB8AC3E}">
        <p14:creationId xmlns:p14="http://schemas.microsoft.com/office/powerpoint/2010/main" val="1762726350"/>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Intercalaire">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6EACE135-59D9-484C-AA32-3E7FCBCEA79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12" name="Graphique 9">
            <a:extLst>
              <a:ext uri="{FF2B5EF4-FFF2-40B4-BE49-F238E27FC236}">
                <a16:creationId xmlns:a16="http://schemas.microsoft.com/office/drawing/2014/main" id="{73DBF73D-0F1A-48F4-A208-D09D87208337}"/>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1003618" y="1874837"/>
            <a:ext cx="10080000" cy="1325563"/>
          </a:xfrm>
        </p:spPr>
        <p:txBody>
          <a:bodyPr anchor="t"/>
          <a:lstStyle>
            <a:lvl1pPr>
              <a:defRPr sz="3900" i="0" cap="none" baseline="0">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003618" y="1292225"/>
            <a:ext cx="10080000" cy="684000"/>
          </a:xfrm>
        </p:spPr>
        <p:txBody>
          <a:bodyPr anchor="b"/>
          <a:lstStyle>
            <a:lvl1pPr marL="0" indent="0">
              <a:buNone/>
              <a:defRPr sz="3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5068570" y="4189728"/>
            <a:ext cx="6624173" cy="1440000"/>
          </a:xfrm>
        </p:spPr>
        <p:txBody>
          <a:bodyPr/>
          <a:lstStyle>
            <a:lvl1pPr>
              <a:lnSpc>
                <a:spcPct val="90000"/>
              </a:lnSpc>
              <a:defRPr sz="3000" b="0">
                <a:solidFill>
                  <a:schemeClr val="tx1"/>
                </a:solidFill>
              </a:defRPr>
            </a:lvl1pPr>
            <a:lvl2pPr marL="486000" indent="0">
              <a:buNone/>
              <a:defRPr/>
            </a:lvl2pPr>
          </a:lstStyle>
          <a:p>
            <a:pPr lvl="0"/>
            <a:r>
              <a:rPr lang="fr-FR" dirty="0"/>
              <a:t>Modifier les styles du texte du masque</a:t>
            </a:r>
          </a:p>
        </p:txBody>
      </p:sp>
      <p:sp>
        <p:nvSpPr>
          <p:cNvPr id="18" name="Forme libre : forme 17">
            <a:extLst>
              <a:ext uri="{FF2B5EF4-FFF2-40B4-BE49-F238E27FC236}">
                <a16:creationId xmlns:a16="http://schemas.microsoft.com/office/drawing/2014/main" id="{D56C62DE-5253-4778-A5EA-AE2DB6A4F369}"/>
              </a:ext>
            </a:extLst>
          </p:cNvPr>
          <p:cNvSpPr>
            <a:spLocks noChangeAspect="1"/>
          </p:cNvSpPr>
          <p:nvPr userDrawn="1"/>
        </p:nvSpPr>
        <p:spPr>
          <a:xfrm flipH="1">
            <a:off x="536400" y="536400"/>
            <a:ext cx="11160000" cy="3297845"/>
          </a:xfrm>
          <a:custGeom>
            <a:avLst/>
            <a:gdLst>
              <a:gd name="connsiteX0" fmla="*/ 11153163 w 11161956"/>
              <a:gd name="connsiteY0" fmla="*/ 0 h 3298423"/>
              <a:gd name="connsiteX1" fmla="*/ 4123899 w 11161956"/>
              <a:gd name="connsiteY1" fmla="*/ 0 h 3298423"/>
              <a:gd name="connsiteX2" fmla="*/ 4123899 w 11161956"/>
              <a:gd name="connsiteY2" fmla="*/ 4660 h 3298423"/>
              <a:gd name="connsiteX3" fmla="*/ 6651 w 11161956"/>
              <a:gd name="connsiteY3" fmla="*/ 4660 h 3298423"/>
              <a:gd name="connsiteX4" fmla="*/ 0 w 11161956"/>
              <a:gd name="connsiteY4" fmla="*/ 11312 h 3298423"/>
              <a:gd name="connsiteX5" fmla="*/ 0 w 11161956"/>
              <a:gd name="connsiteY5" fmla="*/ 3185225 h 3298423"/>
              <a:gd name="connsiteX6" fmla="*/ 6650 w 11161956"/>
              <a:gd name="connsiteY6" fmla="*/ 3192066 h 3298423"/>
              <a:gd name="connsiteX7" fmla="*/ 6745 w 11161956"/>
              <a:gd name="connsiteY7" fmla="*/ 3192066 h 3298423"/>
              <a:gd name="connsiteX8" fmla="*/ 4132357 w 11161956"/>
              <a:gd name="connsiteY8" fmla="*/ 3192066 h 3298423"/>
              <a:gd name="connsiteX9" fmla="*/ 4133026 w 11161956"/>
              <a:gd name="connsiteY9" fmla="*/ 3192698 h 3298423"/>
              <a:gd name="connsiteX10" fmla="*/ 7013178 w 11161956"/>
              <a:gd name="connsiteY10" fmla="*/ 3192698 h 3298423"/>
              <a:gd name="connsiteX11" fmla="*/ 7013305 w 11161956"/>
              <a:gd name="connsiteY11" fmla="*/ 3192698 h 3298423"/>
              <a:gd name="connsiteX12" fmla="*/ 7022179 w 11161956"/>
              <a:gd name="connsiteY12" fmla="*/ 3201825 h 3298423"/>
              <a:gd name="connsiteX13" fmla="*/ 7022179 w 11161956"/>
              <a:gd name="connsiteY13" fmla="*/ 3289422 h 3298423"/>
              <a:gd name="connsiteX14" fmla="*/ 7031306 w 11161956"/>
              <a:gd name="connsiteY14" fmla="*/ 3298423 h 3298423"/>
              <a:gd name="connsiteX15" fmla="*/ 11161909 w 11161956"/>
              <a:gd name="connsiteY15" fmla="*/ 3298423 h 3298423"/>
              <a:gd name="connsiteX16" fmla="*/ 11161909 w 11161956"/>
              <a:gd name="connsiteY16" fmla="*/ 9634 h 3298423"/>
              <a:gd name="connsiteX17" fmla="*/ 11161956 w 11161956"/>
              <a:gd name="connsiteY17" fmla="*/ 8701 h 3298423"/>
              <a:gd name="connsiteX18" fmla="*/ 11153163 w 11161956"/>
              <a:gd name="connsiteY18" fmla="*/ 0 h 3298423"/>
              <a:gd name="connsiteX0" fmla="*/ 11153163 w 11161956"/>
              <a:gd name="connsiteY0" fmla="*/ 0 h 3298423"/>
              <a:gd name="connsiteX1" fmla="*/ 4123899 w 11161956"/>
              <a:gd name="connsiteY1" fmla="*/ 0 h 3298423"/>
              <a:gd name="connsiteX2" fmla="*/ 6651 w 11161956"/>
              <a:gd name="connsiteY2" fmla="*/ 4660 h 3298423"/>
              <a:gd name="connsiteX3" fmla="*/ 0 w 11161956"/>
              <a:gd name="connsiteY3" fmla="*/ 11312 h 3298423"/>
              <a:gd name="connsiteX4" fmla="*/ 0 w 11161956"/>
              <a:gd name="connsiteY4" fmla="*/ 3185225 h 3298423"/>
              <a:gd name="connsiteX5" fmla="*/ 6650 w 11161956"/>
              <a:gd name="connsiteY5" fmla="*/ 3192066 h 3298423"/>
              <a:gd name="connsiteX6" fmla="*/ 6745 w 11161956"/>
              <a:gd name="connsiteY6" fmla="*/ 3192066 h 3298423"/>
              <a:gd name="connsiteX7" fmla="*/ 4132357 w 11161956"/>
              <a:gd name="connsiteY7" fmla="*/ 3192066 h 3298423"/>
              <a:gd name="connsiteX8" fmla="*/ 4133026 w 11161956"/>
              <a:gd name="connsiteY8" fmla="*/ 3192698 h 3298423"/>
              <a:gd name="connsiteX9" fmla="*/ 7013178 w 11161956"/>
              <a:gd name="connsiteY9" fmla="*/ 3192698 h 3298423"/>
              <a:gd name="connsiteX10" fmla="*/ 7013305 w 11161956"/>
              <a:gd name="connsiteY10" fmla="*/ 3192698 h 3298423"/>
              <a:gd name="connsiteX11" fmla="*/ 7022179 w 11161956"/>
              <a:gd name="connsiteY11" fmla="*/ 3201825 h 3298423"/>
              <a:gd name="connsiteX12" fmla="*/ 7022179 w 11161956"/>
              <a:gd name="connsiteY12" fmla="*/ 3289422 h 3298423"/>
              <a:gd name="connsiteX13" fmla="*/ 7031306 w 11161956"/>
              <a:gd name="connsiteY13" fmla="*/ 3298423 h 3298423"/>
              <a:gd name="connsiteX14" fmla="*/ 11161909 w 11161956"/>
              <a:gd name="connsiteY14" fmla="*/ 3298423 h 3298423"/>
              <a:gd name="connsiteX15" fmla="*/ 11161909 w 11161956"/>
              <a:gd name="connsiteY15" fmla="*/ 9634 h 3298423"/>
              <a:gd name="connsiteX16" fmla="*/ 11161956 w 11161956"/>
              <a:gd name="connsiteY16" fmla="*/ 8701 h 3298423"/>
              <a:gd name="connsiteX17" fmla="*/ 11153163 w 11161956"/>
              <a:gd name="connsiteY17" fmla="*/ 0 h 329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161956" h="3298423">
                <a:moveTo>
                  <a:pt x="11153163" y="0"/>
                </a:moveTo>
                <a:lnTo>
                  <a:pt x="4123899" y="0"/>
                </a:lnTo>
                <a:lnTo>
                  <a:pt x="6651" y="4660"/>
                </a:lnTo>
                <a:cubicBezTo>
                  <a:pt x="2978" y="4660"/>
                  <a:pt x="0" y="7639"/>
                  <a:pt x="0" y="11312"/>
                </a:cubicBezTo>
                <a:lnTo>
                  <a:pt x="0" y="3185225"/>
                </a:lnTo>
                <a:cubicBezTo>
                  <a:pt x="-53" y="3188950"/>
                  <a:pt x="2924" y="3192009"/>
                  <a:pt x="6650" y="3192066"/>
                </a:cubicBezTo>
                <a:lnTo>
                  <a:pt x="6745" y="3192066"/>
                </a:lnTo>
                <a:lnTo>
                  <a:pt x="4132357" y="3192066"/>
                </a:lnTo>
                <a:lnTo>
                  <a:pt x="4133026" y="3192698"/>
                </a:lnTo>
                <a:lnTo>
                  <a:pt x="7013178" y="3192698"/>
                </a:lnTo>
                <a:lnTo>
                  <a:pt x="7013305" y="3192698"/>
                </a:lnTo>
                <a:cubicBezTo>
                  <a:pt x="7018274" y="3192774"/>
                  <a:pt x="7022254" y="3196856"/>
                  <a:pt x="7022179" y="3201825"/>
                </a:cubicBezTo>
                <a:lnTo>
                  <a:pt x="7022179" y="3289422"/>
                </a:lnTo>
                <a:cubicBezTo>
                  <a:pt x="7022242" y="3294417"/>
                  <a:pt x="7026311" y="3298423"/>
                  <a:pt x="7031306" y="3298423"/>
                </a:cubicBezTo>
                <a:lnTo>
                  <a:pt x="11161909" y="3298423"/>
                </a:lnTo>
                <a:lnTo>
                  <a:pt x="11161909" y="9634"/>
                </a:lnTo>
                <a:cubicBezTo>
                  <a:pt x="11161941" y="9325"/>
                  <a:pt x="11161957" y="9012"/>
                  <a:pt x="11161956" y="8701"/>
                </a:cubicBezTo>
                <a:cubicBezTo>
                  <a:pt x="11161931" y="3871"/>
                  <a:pt x="11157994" y="-26"/>
                  <a:pt x="11153163" y="0"/>
                </a:cubicBezTo>
                <a:close/>
              </a:path>
            </a:pathLst>
          </a:custGeom>
          <a:noFill/>
          <a:ln w="15240" cap="flat">
            <a:solidFill>
              <a:schemeClr val="tx2"/>
            </a:solidFill>
            <a:prstDash val="solid"/>
            <a:miter/>
          </a:ln>
        </p:spPr>
        <p:txBody>
          <a:bodyPr wrap="square" rtlCol="0" anchor="ctr">
            <a:noAutofit/>
          </a:bodyPr>
          <a:lstStyle/>
          <a:p>
            <a:pPr lvl="0"/>
            <a:endParaRPr lang="fr-FR"/>
          </a:p>
        </p:txBody>
      </p:sp>
      <p:sp>
        <p:nvSpPr>
          <p:cNvPr id="4" name="Espace réservé de la date 3">
            <a:extLst>
              <a:ext uri="{FF2B5EF4-FFF2-40B4-BE49-F238E27FC236}">
                <a16:creationId xmlns:a16="http://schemas.microsoft.com/office/drawing/2014/main" id="{785CC8D4-9036-4DEC-A292-8721EA6C2413}"/>
              </a:ext>
            </a:extLst>
          </p:cNvPr>
          <p:cNvSpPr>
            <a:spLocks noGrp="1"/>
          </p:cNvSpPr>
          <p:nvPr>
            <p:ph type="dt" sz="half" idx="14"/>
          </p:nvPr>
        </p:nvSpPr>
        <p:spPr/>
        <p:txBody>
          <a:bodyPr/>
          <a:lstStyle/>
          <a:p>
            <a:fld id="{94375861-10D4-4E7D-8932-7FF4BE90456A}" type="datetime4">
              <a:rPr lang="fr-FR" smtClean="0"/>
              <a:t>26 septembre 2023</a:t>
            </a:fld>
            <a:endParaRPr lang="fr-FR" dirty="0"/>
          </a:p>
        </p:txBody>
      </p:sp>
      <p:sp>
        <p:nvSpPr>
          <p:cNvPr id="5" name="Espace réservé du pied de page 4">
            <a:extLst>
              <a:ext uri="{FF2B5EF4-FFF2-40B4-BE49-F238E27FC236}">
                <a16:creationId xmlns:a16="http://schemas.microsoft.com/office/drawing/2014/main" id="{EE0D9201-4036-4805-93AA-7256AFC777A3}"/>
              </a:ext>
            </a:extLst>
          </p:cNvPr>
          <p:cNvSpPr>
            <a:spLocks noGrp="1"/>
          </p:cNvSpPr>
          <p:nvPr>
            <p:ph type="ftr" sz="quarter" idx="15"/>
          </p:nvPr>
        </p:nvSpPr>
        <p:spPr/>
        <p:txBody>
          <a:bodyPr/>
          <a:lstStyle/>
          <a:p>
            <a:r>
              <a:rPr lang="fr-FR"/>
              <a:t>PulCEo connect- 11/05/2022</a:t>
            </a:r>
            <a:endParaRPr lang="fr-FR" dirty="0"/>
          </a:p>
        </p:txBody>
      </p:sp>
      <p:sp>
        <p:nvSpPr>
          <p:cNvPr id="8" name="Espace réservé du numéro de diapositive 7">
            <a:extLst>
              <a:ext uri="{FF2B5EF4-FFF2-40B4-BE49-F238E27FC236}">
                <a16:creationId xmlns:a16="http://schemas.microsoft.com/office/drawing/2014/main" id="{161397E8-F063-4026-A130-3F5A5175D280}"/>
              </a:ext>
            </a:extLst>
          </p:cNvPr>
          <p:cNvSpPr>
            <a:spLocks noGrp="1"/>
          </p:cNvSpPr>
          <p:nvPr>
            <p:ph type="sldNum" sz="quarter" idx="16"/>
          </p:nvPr>
        </p:nvSpPr>
        <p:spPr/>
        <p:txBody>
          <a:bodyPr/>
          <a:lstStyle/>
          <a:p>
            <a:fld id="{975A587B-5814-4D9B-9598-FE9CB954CB01}" type="slidenum">
              <a:rPr lang="fr-FR" smtClean="0"/>
              <a:pPr/>
              <a:t>‹N°›</a:t>
            </a:fld>
            <a:endParaRPr lang="fr-FR" dirty="0"/>
          </a:p>
        </p:txBody>
      </p:sp>
      <p:pic>
        <p:nvPicPr>
          <p:cNvPr id="6" name="Imag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5126948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D02F9627-3D3C-48A6-B9FD-364113C09777}" type="datetime4">
              <a:rPr lang="fr-FR" smtClean="0"/>
              <a:t>26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PulCEo connect- 11/05/2022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endParaRPr lang="fr-FR" dirty="0"/>
          </a:p>
        </p:txBody>
      </p:sp>
      <p:pic>
        <p:nvPicPr>
          <p:cNvPr id="8" name="Imag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61606997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e en 2 colonne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1624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C61DDA08-8D67-4B2D-B97A-48D477E50C65}" type="datetime4">
              <a:rPr lang="fr-FR" smtClean="0"/>
              <a:t>26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PulCEo connect- 11/05/2022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du texte 8">
            <a:extLst>
              <a:ext uri="{FF2B5EF4-FFF2-40B4-BE49-F238E27FC236}">
                <a16:creationId xmlns:a16="http://schemas.microsoft.com/office/drawing/2014/main" id="{A848A337-FF3F-494D-9ED8-04CAA6B257B4}"/>
              </a:ext>
            </a:extLst>
          </p:cNvPr>
          <p:cNvSpPr>
            <a:spLocks noGrp="1"/>
          </p:cNvSpPr>
          <p:nvPr>
            <p:ph type="body" sz="quarter" idx="14"/>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6975669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e avec encadré contour roug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34340988-AC6B-49BD-A51E-1554AE527E32}" type="datetime4">
              <a:rPr lang="fr-FR" smtClean="0"/>
              <a:t>26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PulCEo connect- 11/05/2022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 name="Titre 1">
            <a:extLst>
              <a:ext uri="{FF2B5EF4-FFF2-40B4-BE49-F238E27FC236}">
                <a16:creationId xmlns:a16="http://schemas.microsoft.com/office/drawing/2014/main" id="{2FFDAAA0-036A-4992-BC75-6B39D6BE6533}"/>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28286172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hoto + 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D39EC6F7-3E70-497A-BE6A-4B04868A5D75}" type="datetime4">
              <a:rPr lang="fr-FR" smtClean="0"/>
              <a:t>26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PulCEo connect- 11/05/2022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32382"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3722012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BC59B920-F215-403D-B63C-BCEDCE8939B5}" type="datetime4">
              <a:rPr lang="fr-FR" smtClean="0"/>
              <a:t>26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PulCEo connect- 11/05/2022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6223795"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114021"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622E6249-6D75-41B0-B233-E8E88F875428}"/>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62596227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e + graphiqu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E602D4CE-14F7-44D4-99B5-D720CBA480E4}" type="datetime4">
              <a:rPr lang="fr-FR" smtClean="0"/>
              <a:t>26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PulCEo connect- 11/05/2022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graphique 2">
            <a:extLst>
              <a:ext uri="{FF2B5EF4-FFF2-40B4-BE49-F238E27FC236}">
                <a16:creationId xmlns:a16="http://schemas.microsoft.com/office/drawing/2014/main" id="{03E79644-DE19-4AE3-B9B7-D5D5BD3DEEAC}"/>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DCDF21E-AEDB-4F27-B631-B9808283E47F}"/>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65013443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90034C00-F9CC-4D67-9DA8-CABBEFE398FC}" type="datetime4">
              <a:rPr lang="fr-FR" smtClean="0"/>
              <a:t>26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PulCEo connect- 11/05/2022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632383"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43300013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hrase en exergu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E9C725FC-E0C1-4EB9-9E9F-06E7C064DF64}" type="datetime4">
              <a:rPr lang="fr-FR" smtClean="0"/>
              <a:t>26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PulCEo connect- 11/05/2022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6" name="Espace réservé du texte 25">
            <a:extLst>
              <a:ext uri="{FF2B5EF4-FFF2-40B4-BE49-F238E27FC236}">
                <a16:creationId xmlns:a16="http://schemas.microsoft.com/office/drawing/2014/main" id="{8F9FECD5-D2CD-47A0-9E84-8699C653053F}"/>
              </a:ext>
            </a:extLst>
          </p:cNvPr>
          <p:cNvSpPr>
            <a:spLocks noGrp="1"/>
          </p:cNvSpPr>
          <p:nvPr>
            <p:ph type="body" sz="quarter" idx="16"/>
          </p:nvPr>
        </p:nvSpPr>
        <p:spPr>
          <a:xfrm>
            <a:off x="6271200" y="3110400"/>
            <a:ext cx="5162400" cy="2944800"/>
          </a:xfrm>
        </p:spPr>
        <p:txBody>
          <a:bodyPr/>
          <a:lstStyle>
            <a:lvl1pPr>
              <a:defRPr sz="1600">
                <a:solidFill>
                  <a:schemeClr val="tx2"/>
                </a:solidFill>
              </a:defRPr>
            </a:lvl1pPr>
            <a:lvl2pPr>
              <a:spcBef>
                <a:spcPts val="1300"/>
              </a:spcBef>
              <a:defRPr sz="1400">
                <a:solidFill>
                  <a:schemeClr val="tx1"/>
                </a:solidFill>
              </a:defRPr>
            </a:lvl2pPr>
          </a:lstStyle>
          <a:p>
            <a:pPr lvl="0"/>
            <a:r>
              <a:rPr lang="fr-FR"/>
              <a:t>Cliquez pour modifier les styles du texte du masque</a:t>
            </a:r>
          </a:p>
          <a:p>
            <a:pPr lvl="1"/>
            <a:r>
              <a:rPr lang="fr-FR"/>
              <a:t>Deuxième niveau</a:t>
            </a:r>
          </a:p>
        </p:txBody>
      </p:sp>
      <p:sp>
        <p:nvSpPr>
          <p:cNvPr id="28" name="Espace réservé du texte 27">
            <a:extLst>
              <a:ext uri="{FF2B5EF4-FFF2-40B4-BE49-F238E27FC236}">
                <a16:creationId xmlns:a16="http://schemas.microsoft.com/office/drawing/2014/main" id="{C7A3B5D7-E549-4343-BDFB-DD2FE8966B89}"/>
              </a:ext>
            </a:extLst>
          </p:cNvPr>
          <p:cNvSpPr>
            <a:spLocks noGrp="1"/>
          </p:cNvSpPr>
          <p:nvPr>
            <p:ph type="body" sz="quarter" idx="17"/>
          </p:nvPr>
        </p:nvSpPr>
        <p:spPr>
          <a:xfrm>
            <a:off x="632382" y="5768972"/>
            <a:ext cx="5318919" cy="288000"/>
          </a:xfrm>
        </p:spPr>
        <p:txBody>
          <a:bodyPr/>
          <a:lstStyle>
            <a:lvl1pPr>
              <a:defRPr sz="1100" b="0">
                <a:solidFill>
                  <a:schemeClr val="tx1"/>
                </a:solidFill>
              </a:defRPr>
            </a:lvl1pPr>
          </a:lstStyle>
          <a:p>
            <a:pPr lvl="0"/>
            <a:r>
              <a:rPr lang="fr-FR"/>
              <a:t>Cliquez pour modifier les styles du texte du masque</a:t>
            </a:r>
          </a:p>
        </p:txBody>
      </p:sp>
      <p:sp>
        <p:nvSpPr>
          <p:cNvPr id="25" name="Espace réservé du texte 24">
            <a:extLst>
              <a:ext uri="{FF2B5EF4-FFF2-40B4-BE49-F238E27FC236}">
                <a16:creationId xmlns:a16="http://schemas.microsoft.com/office/drawing/2014/main" id="{0E112B98-71A1-4A35-ADDC-DA25394AF018}"/>
              </a:ext>
            </a:extLst>
          </p:cNvPr>
          <p:cNvSpPr>
            <a:spLocks noGrp="1" noChangeAspect="1"/>
          </p:cNvSpPr>
          <p:nvPr>
            <p:ph type="body" sz="quarter" idx="15" hasCustomPrompt="1"/>
          </p:nvPr>
        </p:nvSpPr>
        <p:spPr>
          <a:xfrm>
            <a:off x="4688643" y="1976308"/>
            <a:ext cx="5386109" cy="780395"/>
          </a:xfrm>
          <a:custGeom>
            <a:avLst/>
            <a:gdLst>
              <a:gd name="connsiteX0" fmla="*/ 0 w 5386109"/>
              <a:gd name="connsiteY0" fmla="*/ 0 h 780395"/>
              <a:gd name="connsiteX1" fmla="*/ 5386109 w 5386109"/>
              <a:gd name="connsiteY1" fmla="*/ 0 h 780395"/>
              <a:gd name="connsiteX2" fmla="*/ 5386109 w 5386109"/>
              <a:gd name="connsiteY2" fmla="*/ 719512 h 780395"/>
              <a:gd name="connsiteX3" fmla="*/ 1262395 w 5386109"/>
              <a:gd name="connsiteY3" fmla="*/ 714748 h 780395"/>
              <a:gd name="connsiteX4" fmla="*/ 1262395 w 5386109"/>
              <a:gd name="connsiteY4" fmla="*/ 780395 h 780395"/>
              <a:gd name="connsiteX5" fmla="*/ 0 w 5386109"/>
              <a:gd name="connsiteY5" fmla="*/ 780395 h 7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6109" h="780395">
                <a:moveTo>
                  <a:pt x="0" y="0"/>
                </a:moveTo>
                <a:lnTo>
                  <a:pt x="5386109" y="0"/>
                </a:lnTo>
                <a:cubicBezTo>
                  <a:pt x="5386109" y="239837"/>
                  <a:pt x="5386109" y="479674"/>
                  <a:pt x="5386109" y="719512"/>
                </a:cubicBezTo>
                <a:lnTo>
                  <a:pt x="1262395" y="714748"/>
                </a:lnTo>
                <a:lnTo>
                  <a:pt x="1262395" y="780395"/>
                </a:lnTo>
                <a:lnTo>
                  <a:pt x="0" y="780395"/>
                </a:lnTo>
                <a:close/>
              </a:path>
            </a:pathLst>
          </a:custGeom>
          <a:solidFill>
            <a:schemeClr val="tx2"/>
          </a:solidFill>
        </p:spPr>
        <p:txBody>
          <a:bodyPr wrap="square" lIns="288000" tIns="144000" rIns="144000" bIns="72000">
            <a:noAutofit/>
          </a:bodyPr>
          <a:lstStyle>
            <a:lvl1pPr>
              <a:defRPr sz="2700">
                <a:solidFill>
                  <a:schemeClr val="bg1"/>
                </a:solidFill>
              </a:defRPr>
            </a:lvl1pPr>
          </a:lstStyle>
          <a:p>
            <a:pPr lvl="0"/>
            <a:r>
              <a:rPr lang="fr-FR" dirty="0"/>
              <a:t>Modifier le texte du masque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23588575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86864345-D095-4E05-8F02-18D423AAAF96}" type="datetime4">
              <a:rPr lang="fr-FR" smtClean="0"/>
              <a:t>26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PulCEo connect- 11/05/2022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5288754"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7558377"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9828000"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solidFill>
                  <a:schemeClr val="tx1"/>
                </a:solidFill>
              </a:defRPr>
            </a:lvl2pPr>
          </a:lstStyle>
          <a:p>
            <a:pPr lvl="0"/>
            <a:r>
              <a:rPr lang="fr-FR"/>
              <a:t>Cliquez pour 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Cliquez pour modifier les styles du texte du masque</a:t>
            </a:r>
          </a:p>
        </p:txBody>
      </p:sp>
      <p:pic>
        <p:nvPicPr>
          <p:cNvPr id="13" name="Imag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58402002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Fin Corporat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79376" y="2164081"/>
            <a:ext cx="6033248" cy="2495054"/>
          </a:xfrm>
          <a:prstGeom prst="rect">
            <a:avLst/>
          </a:prstGeom>
        </p:spPr>
      </p:pic>
    </p:spTree>
    <p:extLst>
      <p:ext uri="{BB962C8B-B14F-4D97-AF65-F5344CB8AC3E}">
        <p14:creationId xmlns:p14="http://schemas.microsoft.com/office/powerpoint/2010/main" val="189392750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Fin JO">
    <p:spTree>
      <p:nvGrpSpPr>
        <p:cNvPr id="1" name=""/>
        <p:cNvGrpSpPr/>
        <p:nvPr/>
      </p:nvGrpSpPr>
      <p:grpSpPr>
        <a:xfrm>
          <a:off x="0" y="0"/>
          <a:ext cx="0" cy="0"/>
          <a:chOff x="0" y="0"/>
          <a:chExt cx="0" cy="0"/>
        </a:xfrm>
      </p:grpSpPr>
      <p:pic>
        <p:nvPicPr>
          <p:cNvPr id="26" name="Image 25">
            <a:extLst>
              <a:ext uri="{FF2B5EF4-FFF2-40B4-BE49-F238E27FC236}">
                <a16:creationId xmlns:a16="http://schemas.microsoft.com/office/drawing/2014/main" id="{E1515EB0-D500-46D9-9A13-F3C4A8B6549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724900" y="4023359"/>
            <a:ext cx="3467100" cy="2833783"/>
          </a:xfrm>
          <a:prstGeom prst="rect">
            <a:avLst/>
          </a:prstGeom>
        </p:spPr>
      </p:pic>
      <p:pic>
        <p:nvPicPr>
          <p:cNvPr id="27" name="Image 26">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28" name="Connecteur droit 27">
            <a:extLst>
              <a:ext uri="{FF2B5EF4-FFF2-40B4-BE49-F238E27FC236}">
                <a16:creationId xmlns:a16="http://schemas.microsoft.com/office/drawing/2014/main" id="{FF2D43F4-F96E-44A9-AE46-46B7F1AF2705}"/>
              </a:ext>
            </a:extLst>
          </p:cNvPr>
          <p:cNvCxnSpPr/>
          <p:nvPr userDrawn="1"/>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DD0C038E-2247-4135-83AC-D1F887924847}"/>
              </a:ext>
            </a:extLst>
          </p:cNvPr>
          <p:cNvCxnSpPr/>
          <p:nvPr userDrawn="1"/>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0" name="Image 29">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31" name="Image 30">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pic>
        <p:nvPicPr>
          <p:cNvPr id="4" name="Image 3"/>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4852835" y="2902774"/>
            <a:ext cx="2508086" cy="824277"/>
          </a:xfrm>
          <a:prstGeom prst="rect">
            <a:avLst/>
          </a:prstGeom>
        </p:spPr>
      </p:pic>
    </p:spTree>
    <p:extLst>
      <p:ext uri="{BB962C8B-B14F-4D97-AF65-F5344CB8AC3E}">
        <p14:creationId xmlns:p14="http://schemas.microsoft.com/office/powerpoint/2010/main" val="77890286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userDrawn="1">
  <p:cSld name="1_Couverture avec photo et logos Paris 2024">
    <p:spTree>
      <p:nvGrpSpPr>
        <p:cNvPr id="1" name=""/>
        <p:cNvGrpSpPr/>
        <p:nvPr/>
      </p:nvGrpSpPr>
      <p:grpSpPr>
        <a:xfrm>
          <a:off x="0" y="0"/>
          <a:ext cx="0" cy="0"/>
          <a:chOff x="0" y="0"/>
          <a:chExt cx="0" cy="0"/>
        </a:xfrm>
      </p:grpSpPr>
      <p:sp>
        <p:nvSpPr>
          <p:cNvPr id="20" name="Espace réservé pour une image  2">
            <a:extLst>
              <a:ext uri="{FF2B5EF4-FFF2-40B4-BE49-F238E27FC236}">
                <a16:creationId xmlns:a16="http://schemas.microsoft.com/office/drawing/2014/main" id="{8169C91E-4B76-472F-AC8A-552F51B61951}"/>
              </a:ext>
            </a:extLst>
          </p:cNvPr>
          <p:cNvSpPr>
            <a:spLocks noGrp="1"/>
          </p:cNvSpPr>
          <p:nvPr>
            <p:ph type="pic" idx="13"/>
          </p:nvPr>
        </p:nvSpPr>
        <p:spPr>
          <a:xfrm>
            <a:off x="0" y="0"/>
            <a:ext cx="12193200" cy="6858000"/>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2">
            <a:extLst>
              <a:ext uri="{FF2B5EF4-FFF2-40B4-BE49-F238E27FC236}">
                <a16:creationId xmlns:a16="http://schemas.microsoft.com/office/drawing/2014/main" id="{95D0BFA2-1C41-49BD-812E-3DA0944DDB0F}"/>
              </a:ext>
            </a:extLst>
          </p:cNvPr>
          <p:cNvSpPr>
            <a:spLocks noGrp="1" noChangeAspect="1"/>
          </p:cNvSpPr>
          <p:nvPr>
            <p:ph type="body" sz="quarter" idx="14" hasCustomPrompt="1"/>
          </p:nvPr>
        </p:nvSpPr>
        <p:spPr>
          <a:xfrm>
            <a:off x="4272866" y="1098933"/>
            <a:ext cx="7444817" cy="38748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r>
              <a:rPr lang="fr-FR" dirty="0"/>
              <a:t> </a:t>
            </a: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4617088" y="1507017"/>
            <a:ext cx="684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4617088" y="3280884"/>
            <a:ext cx="684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4617088" y="4211638"/>
            <a:ext cx="2520000" cy="540000"/>
          </a:xfrm>
        </p:spPr>
        <p:txBody>
          <a:bodyPr/>
          <a:lstStyle>
            <a:lvl1pPr>
              <a:defRPr sz="2300" b="1">
                <a:solidFill>
                  <a:schemeClr val="tx1"/>
                </a:solidFill>
              </a:defRPr>
            </a:lvl1pPr>
          </a:lstStyle>
          <a:p>
            <a:fld id="{EDE5AE4E-680A-4F81-A4A1-A3F4894A03C9}" type="datetime4">
              <a:rPr lang="fr-FR" smtClean="0"/>
              <a:t>26 septembre 2023</a:t>
            </a:fld>
            <a:endParaRPr lang="fr-FR" dirty="0"/>
          </a:p>
        </p:txBody>
      </p:sp>
      <p:pic>
        <p:nvPicPr>
          <p:cNvPr id="9" name="Image 8">
            <a:extLst>
              <a:ext uri="{FF2B5EF4-FFF2-40B4-BE49-F238E27FC236}">
                <a16:creationId xmlns:a16="http://schemas.microsoft.com/office/drawing/2014/main" id="{DC6F696D-69AD-4CF5-AEE5-0F7C853CA68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913018" y="4972049"/>
            <a:ext cx="2809875" cy="1162051"/>
          </a:xfrm>
          <a:prstGeom prst="rect">
            <a:avLst/>
          </a:prstGeom>
        </p:spPr>
      </p:pic>
      <p:pic>
        <p:nvPicPr>
          <p:cNvPr id="10" name="Image 9" descr="Une image contenant texte&#10;&#10;Description générée automatiquement">
            <a:extLst>
              <a:ext uri="{FF2B5EF4-FFF2-40B4-BE49-F238E27FC236}">
                <a16:creationId xmlns:a16="http://schemas.microsoft.com/office/drawing/2014/main" id="{4CE54580-294B-4B94-83C2-B336B1CC83C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0" y="4647341"/>
            <a:ext cx="2460076" cy="2209801"/>
          </a:xfrm>
          <a:prstGeom prst="rect">
            <a:avLst/>
          </a:prstGeom>
        </p:spPr>
      </p:pic>
    </p:spTree>
    <p:extLst>
      <p:ext uri="{BB962C8B-B14F-4D97-AF65-F5344CB8AC3E}">
        <p14:creationId xmlns:p14="http://schemas.microsoft.com/office/powerpoint/2010/main" val="26547002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userDrawn="1">
  <p:cSld name="Sommaire avec encadré aplat gris">
    <p:spTree>
      <p:nvGrpSpPr>
        <p:cNvPr id="1" name=""/>
        <p:cNvGrpSpPr/>
        <p:nvPr/>
      </p:nvGrpSpPr>
      <p:grpSpPr>
        <a:xfrm>
          <a:off x="0" y="0"/>
          <a:ext cx="0" cy="0"/>
          <a:chOff x="0" y="0"/>
          <a:chExt cx="0" cy="0"/>
        </a:xfrm>
      </p:grpSpPr>
      <p:sp>
        <p:nvSpPr>
          <p:cNvPr id="15" name="Graphique 12">
            <a:extLst>
              <a:ext uri="{FF2B5EF4-FFF2-40B4-BE49-F238E27FC236}">
                <a16:creationId xmlns:a16="http://schemas.microsoft.com/office/drawing/2014/main" id="{6D7318E5-86D9-443B-ACB1-1C8E7E758885}"/>
              </a:ext>
            </a:extLst>
          </p:cNvPr>
          <p:cNvSpPr>
            <a:spLocks noChangeAspect="1"/>
          </p:cNvSpPr>
          <p:nvPr userDrawn="1"/>
        </p:nvSpPr>
        <p:spPr>
          <a:xfrm>
            <a:off x="536400" y="536400"/>
            <a:ext cx="11160000" cy="5805502"/>
          </a:xfrm>
          <a:custGeom>
            <a:avLst/>
            <a:gdLst>
              <a:gd name="connsiteX0" fmla="*/ 8386001 w 8386000"/>
              <a:gd name="connsiteY0" fmla="*/ 0 h 4362450"/>
              <a:gd name="connsiteX1" fmla="*/ 0 w 8386000"/>
              <a:gd name="connsiteY1" fmla="*/ 0 h 4362450"/>
              <a:gd name="connsiteX2" fmla="*/ 667 w 8386000"/>
              <a:gd name="connsiteY2" fmla="*/ 4272439 h 4362450"/>
              <a:gd name="connsiteX3" fmla="*/ 667 w 8386000"/>
              <a:gd name="connsiteY3" fmla="*/ 4362450 h 4362450"/>
              <a:gd name="connsiteX4" fmla="*/ 7218903 w 8386000"/>
              <a:gd name="connsiteY4" fmla="*/ 4362450 h 4362450"/>
              <a:gd name="connsiteX5" fmla="*/ 7218903 w 8386000"/>
              <a:gd name="connsiteY5" fmla="*/ 4272439 h 4362450"/>
              <a:gd name="connsiteX6" fmla="*/ 8386001 w 8386000"/>
              <a:gd name="connsiteY6" fmla="*/ 4272439 h 4362450"/>
              <a:gd name="connsiteX7" fmla="*/ 8386001 w 8386000"/>
              <a:gd name="connsiteY7" fmla="*/ 0 h 436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6000" h="4362450">
                <a:moveTo>
                  <a:pt x="8386001" y="0"/>
                </a:moveTo>
                <a:lnTo>
                  <a:pt x="0" y="0"/>
                </a:lnTo>
                <a:lnTo>
                  <a:pt x="667" y="4272439"/>
                </a:lnTo>
                <a:lnTo>
                  <a:pt x="667" y="4362450"/>
                </a:lnTo>
                <a:lnTo>
                  <a:pt x="7218903" y="4362450"/>
                </a:lnTo>
                <a:lnTo>
                  <a:pt x="7218903" y="4272439"/>
                </a:lnTo>
                <a:lnTo>
                  <a:pt x="8386001" y="4272439"/>
                </a:lnTo>
                <a:lnTo>
                  <a:pt x="8386001" y="0"/>
                </a:lnTo>
                <a:close/>
              </a:path>
            </a:pathLst>
          </a:custGeom>
          <a:solidFill>
            <a:schemeClr val="bg1">
              <a:lumMod val="95000"/>
            </a:schemeClr>
          </a:solidFill>
          <a:ln w="3175" cap="flat">
            <a:no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1040"/>
            <a:ext cx="10620000" cy="503873"/>
          </a:xfrm>
        </p:spPr>
        <p:txBody>
          <a:bodyPr anchor="ctr"/>
          <a:lstStyle>
            <a:lvl1pPr>
              <a:defRPr>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667857" y="1795743"/>
            <a:ext cx="2880000" cy="576000"/>
          </a:xfrm>
        </p:spPr>
        <p:txBody>
          <a:bodyPr anchor="t"/>
          <a:lstStyle>
            <a:lvl1pPr marL="0" indent="0">
              <a:buNone/>
              <a:defRPr sz="33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667856" y="2429156"/>
            <a:ext cx="2880000" cy="3240000"/>
          </a:xfrm>
        </p:spPr>
        <p:txBody>
          <a:bodyPr anchor="t"/>
          <a:lstStyle>
            <a:lvl1pPr marL="0" indent="0">
              <a:buNone/>
              <a:defRPr sz="15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68D1634D-E0B8-40F4-9BAA-85E547786367}" type="datetime4">
              <a:rPr lang="fr-FR" smtClean="0"/>
              <a:t>26 septembre 2023</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PulCEo connect- 11/05/2022</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4997450" y="1795743"/>
            <a:ext cx="2880000" cy="576000"/>
          </a:xfrm>
        </p:spPr>
        <p:txBody>
          <a:bodyPr/>
          <a:lstStyle>
            <a:lvl1pPr>
              <a:defRPr sz="3300">
                <a:solidFill>
                  <a:schemeClr val="tx1"/>
                </a:solidFill>
              </a:defRPr>
            </a:lvl1pPr>
          </a:lstStyle>
          <a:p>
            <a:pPr lvl="0"/>
            <a:r>
              <a:rPr lang="fr-FR" dirty="0"/>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4997450" y="2429156"/>
            <a:ext cx="2880000" cy="3240000"/>
          </a:xfrm>
        </p:spPr>
        <p:txBody>
          <a:bodyPr/>
          <a:lstStyle>
            <a:lvl1pPr>
              <a:defRPr sz="1500">
                <a:solidFill>
                  <a:schemeClr val="tx1"/>
                </a:solidFill>
              </a:defRPr>
            </a:lvl1pPr>
          </a:lstStyle>
          <a:p>
            <a:pPr lvl="0"/>
            <a:r>
              <a:rPr lang="fr-FR" dirty="0"/>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8343106" y="1795743"/>
            <a:ext cx="2880000" cy="576000"/>
          </a:xfrm>
        </p:spPr>
        <p:txBody>
          <a:bodyPr anchor="t"/>
          <a:lstStyle>
            <a:lvl1pPr marL="0" indent="0">
              <a:buNone/>
              <a:defRPr sz="33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8343106" y="2429156"/>
            <a:ext cx="2880000" cy="3240000"/>
          </a:xfrm>
        </p:spPr>
        <p:txBody>
          <a:bodyPr/>
          <a:lstStyle>
            <a:lvl1pPr>
              <a:defRPr sz="1500">
                <a:solidFill>
                  <a:schemeClr val="tx1"/>
                </a:solidFill>
              </a:defRPr>
            </a:lvl1pPr>
          </a:lstStyle>
          <a:p>
            <a:pPr lvl="0"/>
            <a:r>
              <a:rPr lang="fr-FR" dirty="0"/>
              <a:t>Modifier les styles du texte du masque</a:t>
            </a:r>
          </a:p>
        </p:txBody>
      </p:sp>
      <p:pic>
        <p:nvPicPr>
          <p:cNvPr id="18" name="Image 17">
            <a:extLst>
              <a:ext uri="{FF2B5EF4-FFF2-40B4-BE49-F238E27FC236}">
                <a16:creationId xmlns:a16="http://schemas.microsoft.com/office/drawing/2014/main" id="{5EC6FBBA-E9DF-4A22-ACB6-87BB507467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46475354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2 encadrés avec aplat gris + 2 encadrés avec contour rouge">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76D3EB55-9D3C-4C4B-B90C-E9EA31A897D9}" type="datetime4">
              <a:rPr lang="fr-FR" smtClean="0"/>
              <a:t>26 septembre 2023</a:t>
            </a:fld>
            <a:endParaRPr lang="fr-FR" dirty="0"/>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PulCEo connect- 11/05/2022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5734800" y="6477000"/>
            <a:ext cx="720000" cy="252000"/>
          </a:xfrm>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776286"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776285" y="3823710"/>
            <a:ext cx="4838704" cy="1316366"/>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6593679"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6593679" y="3823711"/>
            <a:ext cx="4838703" cy="1316366"/>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66290876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2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719403" y="260648"/>
            <a:ext cx="11233248" cy="576000"/>
          </a:xfrm>
        </p:spPr>
        <p:txBody>
          <a:bodyPr/>
          <a:lstStyle>
            <a:lvl1pPr>
              <a:defRPr sz="3733"/>
            </a:lvl1pPr>
          </a:lstStyle>
          <a:p>
            <a:r>
              <a:rPr lang="fr-FR"/>
              <a:t>Modifiez le style du titre</a:t>
            </a:r>
            <a:endParaRPr lang="fr-FR" dirty="0"/>
          </a:p>
        </p:txBody>
      </p:sp>
      <p:sp>
        <p:nvSpPr>
          <p:cNvPr id="6" name="Espace réservé du contenu 5"/>
          <p:cNvSpPr>
            <a:spLocks noGrp="1"/>
          </p:cNvSpPr>
          <p:nvPr>
            <p:ph sz="quarter" idx="13"/>
          </p:nvPr>
        </p:nvSpPr>
        <p:spPr>
          <a:xfrm>
            <a:off x="718392" y="1508786"/>
            <a:ext cx="11234259" cy="4800535"/>
          </a:xfrm>
        </p:spPr>
        <p:txBody>
          <a:bodyPr lIns="0" tIns="0" rIns="0" b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8" name="Espace réservé du texte 52"/>
          <p:cNvSpPr>
            <a:spLocks noGrp="1"/>
          </p:cNvSpPr>
          <p:nvPr>
            <p:ph type="body" sz="quarter" idx="12" hasCustomPrompt="1"/>
          </p:nvPr>
        </p:nvSpPr>
        <p:spPr>
          <a:xfrm>
            <a:off x="719403" y="816000"/>
            <a:ext cx="11233248" cy="384043"/>
          </a:xfr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273263434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2 encadrés avec aplat gri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97669B79-0F86-44B8-99BA-A87B07D28965}" type="datetime4">
              <a:rPr lang="fr-FR" smtClean="0"/>
              <a:t>26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PulCEo connect- 11/05/2022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9" name="Espace réservé du texte 18">
            <a:extLst>
              <a:ext uri="{FF2B5EF4-FFF2-40B4-BE49-F238E27FC236}">
                <a16:creationId xmlns:a16="http://schemas.microsoft.com/office/drawing/2014/main" id="{96E7308C-04C9-48C9-A1AA-CECB91DEC84F}"/>
              </a:ext>
            </a:extLst>
          </p:cNvPr>
          <p:cNvSpPr>
            <a:spLocks noGrp="1" noChangeAspect="1"/>
          </p:cNvSpPr>
          <p:nvPr>
            <p:ph type="body" sz="quarter" idx="13" hasCustomPrompt="1"/>
          </p:nvPr>
        </p:nvSpPr>
        <p:spPr>
          <a:xfrm>
            <a:off x="508636" y="2175987"/>
            <a:ext cx="5594158" cy="2982754"/>
          </a:xfrm>
          <a:custGeom>
            <a:avLst/>
            <a:gdLst>
              <a:gd name="connsiteX0" fmla="*/ 0 w 5594158"/>
              <a:gd name="connsiteY0" fmla="*/ 0 h 2982754"/>
              <a:gd name="connsiteX1" fmla="*/ 5594158 w 5594158"/>
              <a:gd name="connsiteY1" fmla="*/ 0 h 2982754"/>
              <a:gd name="connsiteX2" fmla="*/ 5594158 w 5594158"/>
              <a:gd name="connsiteY2" fmla="*/ 1451091 h 2982754"/>
              <a:gd name="connsiteX3" fmla="*/ 5513710 w 5594158"/>
              <a:gd name="connsiteY3" fmla="*/ 1451091 h 2982754"/>
              <a:gd name="connsiteX4" fmla="*/ 5513710 w 5594158"/>
              <a:gd name="connsiteY4" fmla="*/ 2982754 h 2982754"/>
              <a:gd name="connsiteX5" fmla="*/ 0 w 5594158"/>
              <a:gd name="connsiteY5" fmla="*/ 2982754 h 298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4158" h="2982754">
                <a:moveTo>
                  <a:pt x="0" y="0"/>
                </a:moveTo>
                <a:lnTo>
                  <a:pt x="5594158" y="0"/>
                </a:lnTo>
                <a:lnTo>
                  <a:pt x="5594158" y="1451091"/>
                </a:lnTo>
                <a:lnTo>
                  <a:pt x="5513710" y="1451091"/>
                </a:lnTo>
                <a:lnTo>
                  <a:pt x="5513710" y="2982754"/>
                </a:lnTo>
                <a:lnTo>
                  <a:pt x="0" y="2982754"/>
                </a:lnTo>
                <a:close/>
              </a:path>
            </a:pathLst>
          </a:custGeom>
          <a:solidFill>
            <a:schemeClr val="bg1">
              <a:lumMod val="95000"/>
            </a:schemeClr>
          </a:solidFill>
        </p:spPr>
        <p:txBody>
          <a:bodyPr wrap="square" lIns="540000" tIns="540000" rIns="540000" bIns="540000">
            <a:noAutofit/>
          </a:bodyPr>
          <a:lstStyle>
            <a:lvl1pPr>
              <a:defRPr sz="16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200">
                <a:solidFill>
                  <a:schemeClr val="tx1"/>
                </a:solidFill>
              </a:defRPr>
            </a:lvl4pPr>
            <a:lvl5pPr>
              <a:spcBef>
                <a:spcPts val="6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0" name="Espace réservé du texte 19">
            <a:extLst>
              <a:ext uri="{FF2B5EF4-FFF2-40B4-BE49-F238E27FC236}">
                <a16:creationId xmlns:a16="http://schemas.microsoft.com/office/drawing/2014/main" id="{7B3AFC8C-852A-45CE-9871-A2C31B552FB4}"/>
              </a:ext>
            </a:extLst>
          </p:cNvPr>
          <p:cNvSpPr>
            <a:spLocks noGrp="1" noChangeAspect="1"/>
          </p:cNvSpPr>
          <p:nvPr>
            <p:ph type="body" sz="quarter" idx="14" hasCustomPrompt="1"/>
          </p:nvPr>
        </p:nvSpPr>
        <p:spPr>
          <a:xfrm>
            <a:off x="6118225" y="2175987"/>
            <a:ext cx="5565074" cy="2984401"/>
          </a:xfrm>
          <a:custGeom>
            <a:avLst/>
            <a:gdLst>
              <a:gd name="connsiteX0" fmla="*/ 80490 w 5565074"/>
              <a:gd name="connsiteY0" fmla="*/ 0 h 2984401"/>
              <a:gd name="connsiteX1" fmla="*/ 5565074 w 5565074"/>
              <a:gd name="connsiteY1" fmla="*/ 0 h 2984401"/>
              <a:gd name="connsiteX2" fmla="*/ 5565074 w 5565074"/>
              <a:gd name="connsiteY2" fmla="*/ 2984401 h 2984401"/>
              <a:gd name="connsiteX3" fmla="*/ 0 w 5565074"/>
              <a:gd name="connsiteY3" fmla="*/ 2984401 h 2984401"/>
              <a:gd name="connsiteX4" fmla="*/ 0 w 5565074"/>
              <a:gd name="connsiteY4" fmla="*/ 1532383 h 2984401"/>
              <a:gd name="connsiteX5" fmla="*/ 80490 w 5565074"/>
              <a:gd name="connsiteY5" fmla="*/ 1532383 h 298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5074" h="2984401">
                <a:moveTo>
                  <a:pt x="80490" y="0"/>
                </a:moveTo>
                <a:lnTo>
                  <a:pt x="5565074" y="0"/>
                </a:lnTo>
                <a:lnTo>
                  <a:pt x="5565074" y="2984401"/>
                </a:lnTo>
                <a:lnTo>
                  <a:pt x="0" y="2984401"/>
                </a:lnTo>
                <a:lnTo>
                  <a:pt x="0" y="1532383"/>
                </a:lnTo>
                <a:lnTo>
                  <a:pt x="80490" y="1532383"/>
                </a:lnTo>
                <a:close/>
              </a:path>
            </a:pathLst>
          </a:custGeom>
          <a:solidFill>
            <a:schemeClr val="bg1">
              <a:lumMod val="95000"/>
            </a:schemeClr>
          </a:solidFill>
        </p:spPr>
        <p:txBody>
          <a:bodyPr wrap="square" lIns="540000" tIns="540000" rIns="540000" bIns="540000">
            <a:noAutofit/>
          </a:bodyPr>
          <a:lstStyle>
            <a:lvl1pPr>
              <a:defRPr sz="16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200">
                <a:solidFill>
                  <a:schemeClr val="tx1"/>
                </a:solidFill>
              </a:defRPr>
            </a:lvl4pPr>
            <a:lvl5pPr>
              <a:spcBef>
                <a:spcPts val="6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1112859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Chiffres clés avec aplat gris">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BFB8D219-8EE6-40F2-BC33-5CB75A9C31D2}" type="datetime4">
              <a:rPr lang="fr-FR" smtClean="0"/>
              <a:t>26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PulCEo connect- 11/05/2022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4" name="Espace réservé du texte 23">
            <a:extLst>
              <a:ext uri="{FF2B5EF4-FFF2-40B4-BE49-F238E27FC236}">
                <a16:creationId xmlns:a16="http://schemas.microsoft.com/office/drawing/2014/main" id="{6E2D4FDB-D783-412B-9295-5544C396C8E1}"/>
              </a:ext>
            </a:extLst>
          </p:cNvPr>
          <p:cNvSpPr>
            <a:spLocks noGrp="1" noChangeAspect="1"/>
          </p:cNvSpPr>
          <p:nvPr>
            <p:ph type="body" sz="quarter" idx="13" hasCustomPrompt="1"/>
          </p:nvPr>
        </p:nvSpPr>
        <p:spPr>
          <a:xfrm>
            <a:off x="5292333" y="1847239"/>
            <a:ext cx="2023532" cy="1710348"/>
          </a:xfrm>
          <a:custGeom>
            <a:avLst/>
            <a:gdLst>
              <a:gd name="connsiteX0" fmla="*/ 0 w 2023532"/>
              <a:gd name="connsiteY0" fmla="*/ 0 h 1710348"/>
              <a:gd name="connsiteX1" fmla="*/ 1953344 w 2023532"/>
              <a:gd name="connsiteY1" fmla="*/ 0 h 1710348"/>
              <a:gd name="connsiteX2" fmla="*/ 1956132 w 2023532"/>
              <a:gd name="connsiteY2" fmla="*/ 0 h 1710348"/>
              <a:gd name="connsiteX3" fmla="*/ 1956132 w 2023532"/>
              <a:gd name="connsiteY3" fmla="*/ 889001 h 1710348"/>
              <a:gd name="connsiteX4" fmla="*/ 2023532 w 2023532"/>
              <a:gd name="connsiteY4" fmla="*/ 889001 h 1710348"/>
              <a:gd name="connsiteX5" fmla="*/ 2023532 w 2023532"/>
              <a:gd name="connsiteY5" fmla="*/ 1710348 h 1710348"/>
              <a:gd name="connsiteX6" fmla="*/ 1956132 w 2023532"/>
              <a:gd name="connsiteY6" fmla="*/ 1710348 h 1710348"/>
              <a:gd name="connsiteX7" fmla="*/ 0 w 2023532"/>
              <a:gd name="connsiteY7" fmla="*/ 1710348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3532" h="1710348">
                <a:moveTo>
                  <a:pt x="0" y="0"/>
                </a:moveTo>
                <a:lnTo>
                  <a:pt x="1953344" y="0"/>
                </a:lnTo>
                <a:lnTo>
                  <a:pt x="1956132" y="0"/>
                </a:lnTo>
                <a:lnTo>
                  <a:pt x="1956132" y="889001"/>
                </a:lnTo>
                <a:lnTo>
                  <a:pt x="2023532" y="889001"/>
                </a:lnTo>
                <a:lnTo>
                  <a:pt x="2023532" y="1710348"/>
                </a:lnTo>
                <a:lnTo>
                  <a:pt x="1956132" y="1710348"/>
                </a:lnTo>
                <a:lnTo>
                  <a:pt x="0" y="1710348"/>
                </a:lnTo>
                <a:close/>
              </a:path>
            </a:pathLst>
          </a:custGeom>
          <a:solidFill>
            <a:schemeClr val="bg1">
              <a:lumMod val="95000"/>
            </a:schemeClr>
          </a:solidFill>
          <a:ln w="3175">
            <a:noFill/>
          </a:ln>
        </p:spPr>
        <p:txBody>
          <a:bodyPr wrap="square" lIns="180000" tIns="180000" rIns="180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25" name="Espace réservé du texte 24">
            <a:extLst>
              <a:ext uri="{FF2B5EF4-FFF2-40B4-BE49-F238E27FC236}">
                <a16:creationId xmlns:a16="http://schemas.microsoft.com/office/drawing/2014/main" id="{F4C1017C-CD78-41B9-AE8E-395E32A4184C}"/>
              </a:ext>
            </a:extLst>
          </p:cNvPr>
          <p:cNvSpPr>
            <a:spLocks noGrp="1" noChangeAspect="1"/>
          </p:cNvSpPr>
          <p:nvPr>
            <p:ph type="body" sz="quarter" idx="16" hasCustomPrompt="1"/>
          </p:nvPr>
        </p:nvSpPr>
        <p:spPr>
          <a:xfrm>
            <a:off x="7319161" y="1847239"/>
            <a:ext cx="2101067" cy="1710348"/>
          </a:xfrm>
          <a:custGeom>
            <a:avLst/>
            <a:gdLst>
              <a:gd name="connsiteX0" fmla="*/ 0 w 2101067"/>
              <a:gd name="connsiteY0" fmla="*/ 0 h 1710348"/>
              <a:gd name="connsiteX1" fmla="*/ 931317 w 2101067"/>
              <a:gd name="connsiteY1" fmla="*/ 0 h 1710348"/>
              <a:gd name="connsiteX2" fmla="*/ 2026320 w 2101067"/>
              <a:gd name="connsiteY2" fmla="*/ 0 h 1710348"/>
              <a:gd name="connsiteX3" fmla="*/ 2030880 w 2101067"/>
              <a:gd name="connsiteY3" fmla="*/ 0 h 1710348"/>
              <a:gd name="connsiteX4" fmla="*/ 2033541 w 2101067"/>
              <a:gd name="connsiteY4" fmla="*/ 0 h 1710348"/>
              <a:gd name="connsiteX5" fmla="*/ 2033541 w 2101067"/>
              <a:gd name="connsiteY5" fmla="*/ 889001 h 1710348"/>
              <a:gd name="connsiteX6" fmla="*/ 2101067 w 2101067"/>
              <a:gd name="connsiteY6" fmla="*/ 889001 h 1710348"/>
              <a:gd name="connsiteX7" fmla="*/ 2101067 w 2101067"/>
              <a:gd name="connsiteY7" fmla="*/ 1710348 h 1710348"/>
              <a:gd name="connsiteX8" fmla="*/ 2033541 w 2101067"/>
              <a:gd name="connsiteY8" fmla="*/ 1710348 h 1710348"/>
              <a:gd name="connsiteX9" fmla="*/ 2026320 w 2101067"/>
              <a:gd name="connsiteY9" fmla="*/ 1710348 h 1710348"/>
              <a:gd name="connsiteX10" fmla="*/ 931317 w 2101067"/>
              <a:gd name="connsiteY10" fmla="*/ 1710348 h 1710348"/>
              <a:gd name="connsiteX11" fmla="*/ 70188 w 2101067"/>
              <a:gd name="connsiteY11" fmla="*/ 1710348 h 1710348"/>
              <a:gd name="connsiteX12" fmla="*/ 70188 w 2101067"/>
              <a:gd name="connsiteY12" fmla="*/ 821474 h 1710348"/>
              <a:gd name="connsiteX13" fmla="*/ 0 w 2101067"/>
              <a:gd name="connsiteY13"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01067" h="1710348">
                <a:moveTo>
                  <a:pt x="0" y="0"/>
                </a:moveTo>
                <a:lnTo>
                  <a:pt x="931317" y="0"/>
                </a:lnTo>
                <a:lnTo>
                  <a:pt x="2026320" y="0"/>
                </a:lnTo>
                <a:lnTo>
                  <a:pt x="2030880" y="0"/>
                </a:lnTo>
                <a:lnTo>
                  <a:pt x="2033541" y="0"/>
                </a:lnTo>
                <a:lnTo>
                  <a:pt x="2033541" y="889001"/>
                </a:lnTo>
                <a:lnTo>
                  <a:pt x="2101067" y="889001"/>
                </a:lnTo>
                <a:lnTo>
                  <a:pt x="2101067" y="1710348"/>
                </a:lnTo>
                <a:lnTo>
                  <a:pt x="2033541" y="1710348"/>
                </a:lnTo>
                <a:lnTo>
                  <a:pt x="2026320" y="1710348"/>
                </a:lnTo>
                <a:lnTo>
                  <a:pt x="931317"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26" name="Espace réservé du texte 25">
            <a:extLst>
              <a:ext uri="{FF2B5EF4-FFF2-40B4-BE49-F238E27FC236}">
                <a16:creationId xmlns:a16="http://schemas.microsoft.com/office/drawing/2014/main" id="{4DAFB4CE-E8C3-4430-9B94-C9DB692A5BC7}"/>
              </a:ext>
            </a:extLst>
          </p:cNvPr>
          <p:cNvSpPr>
            <a:spLocks noGrp="1" noChangeAspect="1"/>
          </p:cNvSpPr>
          <p:nvPr>
            <p:ph type="body" sz="quarter" idx="17" hasCustomPrompt="1"/>
          </p:nvPr>
        </p:nvSpPr>
        <p:spPr>
          <a:xfrm>
            <a:off x="9423525" y="1847239"/>
            <a:ext cx="2026319" cy="1710348"/>
          </a:xfrm>
          <a:custGeom>
            <a:avLst/>
            <a:gdLst>
              <a:gd name="connsiteX0" fmla="*/ 0 w 2026319"/>
              <a:gd name="connsiteY0" fmla="*/ 0 h 1710348"/>
              <a:gd name="connsiteX1" fmla="*/ 2026319 w 2026319"/>
              <a:gd name="connsiteY1" fmla="*/ 0 h 1710348"/>
              <a:gd name="connsiteX2" fmla="*/ 2026319 w 2026319"/>
              <a:gd name="connsiteY2" fmla="*/ 1710348 h 1710348"/>
              <a:gd name="connsiteX3" fmla="*/ 70188 w 2026319"/>
              <a:gd name="connsiteY3" fmla="*/ 1710348 h 1710348"/>
              <a:gd name="connsiteX4" fmla="*/ 70188 w 2026319"/>
              <a:gd name="connsiteY4" fmla="*/ 821474 h 1710348"/>
              <a:gd name="connsiteX5" fmla="*/ 0 w 2026319"/>
              <a:gd name="connsiteY5"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6319" h="1710348">
                <a:moveTo>
                  <a:pt x="0" y="0"/>
                </a:moveTo>
                <a:lnTo>
                  <a:pt x="2026319" y="0"/>
                </a:lnTo>
                <a:lnTo>
                  <a:pt x="2026319"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85383995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Texte + photo avec encadré contour rouge">
    <p:spTree>
      <p:nvGrpSpPr>
        <p:cNvPr id="1" name=""/>
        <p:cNvGrpSpPr/>
        <p:nvPr/>
      </p:nvGrpSpPr>
      <p:grpSpPr>
        <a:xfrm>
          <a:off x="0" y="0"/>
          <a:ext cx="0" cy="0"/>
          <a:chOff x="0" y="0"/>
          <a:chExt cx="0" cy="0"/>
        </a:xfrm>
      </p:grpSpPr>
      <p:sp>
        <p:nvSpPr>
          <p:cNvPr id="15" name="Espace réservé pour une image  2">
            <a:extLst>
              <a:ext uri="{FF2B5EF4-FFF2-40B4-BE49-F238E27FC236}">
                <a16:creationId xmlns:a16="http://schemas.microsoft.com/office/drawing/2014/main" id="{6FAD1E3E-5599-4855-8130-D4E378824462}"/>
              </a:ext>
            </a:extLst>
          </p:cNvPr>
          <p:cNvSpPr>
            <a:spLocks noGrp="1"/>
          </p:cNvSpPr>
          <p:nvPr>
            <p:ph type="pic" idx="14"/>
          </p:nvPr>
        </p:nvSpPr>
        <p:spPr>
          <a:xfrm>
            <a:off x="6945406" y="1513680"/>
            <a:ext cx="4377439" cy="3165896"/>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76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78712FEC-C543-43F4-B29F-0307EC8AB93D}" type="datetime4">
              <a:rPr lang="fr-FR" smtClean="0"/>
              <a:t>26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PulCEo connect- 11/05/2022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14FEF8AE-852D-4D67-B2DF-EB296BAF5A78}"/>
              </a:ext>
            </a:extLst>
          </p:cNvPr>
          <p:cNvSpPr>
            <a:spLocks noGrp="1"/>
          </p:cNvSpPr>
          <p:nvPr>
            <p:ph type="title"/>
          </p:nvPr>
        </p:nvSpPr>
        <p:spPr/>
        <p:txBody>
          <a:bodyPr/>
          <a:lstStyle/>
          <a:p>
            <a:r>
              <a:rPr lang="fr-FR"/>
              <a:t>Modifiez le style du titre</a:t>
            </a:r>
          </a:p>
        </p:txBody>
      </p:sp>
      <p:sp>
        <p:nvSpPr>
          <p:cNvPr id="13" name="Espace réservé du texte 12">
            <a:extLst>
              <a:ext uri="{FF2B5EF4-FFF2-40B4-BE49-F238E27FC236}">
                <a16:creationId xmlns:a16="http://schemas.microsoft.com/office/drawing/2014/main" id="{46518E20-988A-46F9-8273-DC874CD2DD97}"/>
              </a:ext>
            </a:extLst>
          </p:cNvPr>
          <p:cNvSpPr>
            <a:spLocks noGrp="1" noChangeAspect="1"/>
          </p:cNvSpPr>
          <p:nvPr>
            <p:ph type="body" sz="quarter" idx="15" hasCustomPrompt="1"/>
          </p:nvPr>
        </p:nvSpPr>
        <p:spPr>
          <a:xfrm>
            <a:off x="8138689" y="3780766"/>
            <a:ext cx="3496306" cy="2107376"/>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chemeClr val="bg1"/>
          </a:solidFill>
          <a:ln w="15240">
            <a:solidFill>
              <a:schemeClr val="tx2"/>
            </a:solidFill>
          </a:ln>
        </p:spPr>
        <p:txBody>
          <a:bodyPr wrap="square" lIns="342000" tIns="252000" rIns="342000" bIns="25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p:txBody>
      </p:sp>
    </p:spTree>
    <p:extLst>
      <p:ext uri="{BB962C8B-B14F-4D97-AF65-F5344CB8AC3E}">
        <p14:creationId xmlns:p14="http://schemas.microsoft.com/office/powerpoint/2010/main" val="246586186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1199456" y="259200"/>
            <a:ext cx="10273141" cy="449816"/>
          </a:xfrm>
          <a:prstGeom prst="rect">
            <a:avLst/>
          </a:prstGeom>
        </p:spPr>
        <p:txBody>
          <a:bodyPr/>
          <a:lstStyle/>
          <a:p>
            <a:r>
              <a:rPr lang="fr-FR"/>
              <a:t>Modifiez le style du titre</a:t>
            </a:r>
            <a:endParaRPr lang="fr-FR" dirty="0"/>
          </a:p>
        </p:txBody>
      </p:sp>
      <p:sp>
        <p:nvSpPr>
          <p:cNvPr id="7"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275617534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4 encadrés avec aplat gri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D605084D-C616-477D-A769-E3FD69F325B9}" type="datetime4">
              <a:rPr lang="fr-FR" smtClean="0"/>
              <a:t>26 septembre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PulCEo connect- 11/05/2022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5734800" y="6477000"/>
            <a:ext cx="720000" cy="252000"/>
          </a:xfrm>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776286"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776285" y="3823710"/>
            <a:ext cx="4838704" cy="1316366"/>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solidFill>
            <a:schemeClr val="bg1">
              <a:lumMod val="95000"/>
            </a:schemeClr>
          </a:solidFill>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6593679"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6593679" y="3823711"/>
            <a:ext cx="4838703" cy="1316366"/>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solidFill>
            <a:schemeClr val="bg1">
              <a:lumMod val="95000"/>
            </a:schemeClr>
          </a:solidFill>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7930779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slideLayout" Target="../slideLayouts/slideLayout20.xml"/><Relationship Id="rId18" Type="http://schemas.openxmlformats.org/officeDocument/2006/relationships/slideLayout" Target="../slideLayouts/slideLayout25.xml"/><Relationship Id="rId26" Type="http://schemas.openxmlformats.org/officeDocument/2006/relationships/theme" Target="../theme/theme2.xml"/><Relationship Id="rId3" Type="http://schemas.openxmlformats.org/officeDocument/2006/relationships/slideLayout" Target="../slideLayouts/slideLayout10.xml"/><Relationship Id="rId21" Type="http://schemas.openxmlformats.org/officeDocument/2006/relationships/slideLayout" Target="../slideLayouts/slideLayout28.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17" Type="http://schemas.openxmlformats.org/officeDocument/2006/relationships/slideLayout" Target="../slideLayouts/slideLayout24.xml"/><Relationship Id="rId25" Type="http://schemas.openxmlformats.org/officeDocument/2006/relationships/slideLayout" Target="../slideLayouts/slideLayout32.xml"/><Relationship Id="rId2" Type="http://schemas.openxmlformats.org/officeDocument/2006/relationships/slideLayout" Target="../slideLayouts/slideLayout9.xml"/><Relationship Id="rId16" Type="http://schemas.openxmlformats.org/officeDocument/2006/relationships/slideLayout" Target="../slideLayouts/slideLayout23.xml"/><Relationship Id="rId20" Type="http://schemas.openxmlformats.org/officeDocument/2006/relationships/slideLayout" Target="../slideLayouts/slideLayout27.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24" Type="http://schemas.openxmlformats.org/officeDocument/2006/relationships/slideLayout" Target="../slideLayouts/slideLayout31.xml"/><Relationship Id="rId5" Type="http://schemas.openxmlformats.org/officeDocument/2006/relationships/slideLayout" Target="../slideLayouts/slideLayout12.xml"/><Relationship Id="rId15" Type="http://schemas.openxmlformats.org/officeDocument/2006/relationships/slideLayout" Target="../slideLayouts/slideLayout22.xml"/><Relationship Id="rId23" Type="http://schemas.openxmlformats.org/officeDocument/2006/relationships/slideLayout" Target="../slideLayouts/slideLayout30.xml"/><Relationship Id="rId10" Type="http://schemas.openxmlformats.org/officeDocument/2006/relationships/slideLayout" Target="../slideLayouts/slideLayout17.xml"/><Relationship Id="rId19" Type="http://schemas.openxmlformats.org/officeDocument/2006/relationships/slideLayout" Target="../slideLayouts/slideLayout26.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slideLayout" Target="../slideLayouts/slideLayout21.xml"/><Relationship Id="rId22" Type="http://schemas.openxmlformats.org/officeDocument/2006/relationships/slideLayout" Target="../slideLayouts/slideLayout29.xml"/><Relationship Id="rId27"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18" Type="http://schemas.openxmlformats.org/officeDocument/2006/relationships/slideLayout" Target="../slideLayouts/slideLayout50.xml"/><Relationship Id="rId26" Type="http://schemas.openxmlformats.org/officeDocument/2006/relationships/theme" Target="../theme/theme3.xml"/><Relationship Id="rId3" Type="http://schemas.openxmlformats.org/officeDocument/2006/relationships/slideLayout" Target="../slideLayouts/slideLayout35.xml"/><Relationship Id="rId21" Type="http://schemas.openxmlformats.org/officeDocument/2006/relationships/slideLayout" Target="../slideLayouts/slideLayout53.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slideLayout" Target="../slideLayouts/slideLayout49.xml"/><Relationship Id="rId25" Type="http://schemas.openxmlformats.org/officeDocument/2006/relationships/slideLayout" Target="../slideLayouts/slideLayout57.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20" Type="http://schemas.openxmlformats.org/officeDocument/2006/relationships/slideLayout" Target="../slideLayouts/slideLayout52.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24" Type="http://schemas.openxmlformats.org/officeDocument/2006/relationships/slideLayout" Target="../slideLayouts/slideLayout56.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23" Type="http://schemas.openxmlformats.org/officeDocument/2006/relationships/slideLayout" Target="../slideLayouts/slideLayout55.xml"/><Relationship Id="rId28" Type="http://schemas.openxmlformats.org/officeDocument/2006/relationships/image" Target="../media/image14.jpg"/><Relationship Id="rId10" Type="http://schemas.openxmlformats.org/officeDocument/2006/relationships/slideLayout" Target="../slideLayouts/slideLayout42.xml"/><Relationship Id="rId19" Type="http://schemas.openxmlformats.org/officeDocument/2006/relationships/slideLayout" Target="../slideLayouts/slideLayout51.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 Id="rId22" Type="http://schemas.openxmlformats.org/officeDocument/2006/relationships/slideLayout" Target="../slideLayouts/slideLayout54.xml"/><Relationship Id="rId27" Type="http://schemas.openxmlformats.org/officeDocument/2006/relationships/image" Target="../media/image1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0849800" y="6526131"/>
            <a:ext cx="1123980" cy="261620"/>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7" name="Image 6"/>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41536" y="6470103"/>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99FEEDDD-D6C0-4B7F-A0AD-C1C9349715D4}"/>
              </a:ext>
            </a:extLst>
          </p:cNvPr>
          <p:cNvPicPr>
            <a:picLocks noChangeAspect="1"/>
          </p:cNvPicPr>
          <p:nvPr userDrawn="1"/>
        </p:nvPicPr>
        <p:blipFill rotWithShape="1">
          <a:blip r:embed="rId27">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3" name="Graphique 9">
            <a:extLst>
              <a:ext uri="{FF2B5EF4-FFF2-40B4-BE49-F238E27FC236}">
                <a16:creationId xmlns:a16="http://schemas.microsoft.com/office/drawing/2014/main" id="{4A528FE9-6726-4371-A9EB-F5D6F5A79296}"/>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632384" y="198120"/>
            <a:ext cx="10800000" cy="719227"/>
          </a:xfrm>
          <a:prstGeom prst="rect">
            <a:avLst/>
          </a:prstGeom>
        </p:spPr>
        <p:txBody>
          <a:bodyPr vert="horz" lIns="91440" tIns="45720" rIns="91440" bIns="45720" rtlCol="0" anchor="b">
            <a:noAutofit/>
          </a:bodyPr>
          <a:lstStyle/>
          <a:p>
            <a:r>
              <a:rPr lang="fr-FR" dirty="0"/>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632384" y="1513680"/>
            <a:ext cx="10800000" cy="4572000"/>
          </a:xfrm>
          <a:prstGeom prst="rect">
            <a:avLst/>
          </a:prstGeom>
        </p:spPr>
        <p:txBody>
          <a:bodyPr vert="horz" lIns="91440" tIns="45720" rIns="91440" bIns="45720" rtlCol="0">
            <a:no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7548968" y="6468977"/>
            <a:ext cx="1440000" cy="252000"/>
          </a:xfrm>
          <a:prstGeom prst="rect">
            <a:avLst/>
          </a:prstGeom>
        </p:spPr>
        <p:txBody>
          <a:bodyPr vert="horz" lIns="91440" tIns="45720" rIns="91440" bIns="45720" rtlCol="0" anchor="ctr">
            <a:noAutofit/>
          </a:bodyPr>
          <a:lstStyle>
            <a:lvl1pPr algn="l">
              <a:defRPr sz="950">
                <a:solidFill>
                  <a:schemeClr val="tx1"/>
                </a:solidFill>
              </a:defRPr>
            </a:lvl1pPr>
          </a:lstStyle>
          <a:p>
            <a:fld id="{04708BF8-992F-4F23-AA16-AB03FA41F6EE}" type="datetime4">
              <a:rPr lang="fr-FR" smtClean="0"/>
              <a:pPr/>
              <a:t>26 septembre 2023</a:t>
            </a:fld>
            <a:endParaRPr lang="fr-FR" dirty="0"/>
          </a:p>
        </p:txBody>
      </p:sp>
      <p:sp>
        <p:nvSpPr>
          <p:cNvPr id="5" name="Espace réservé du pied de page 4">
            <a:extLst>
              <a:ext uri="{FF2B5EF4-FFF2-40B4-BE49-F238E27FC236}">
                <a16:creationId xmlns:a16="http://schemas.microsoft.com/office/drawing/2014/main" id="{16B74129-F7BE-4703-924F-ACEA71B2544C}"/>
              </a:ext>
            </a:extLst>
          </p:cNvPr>
          <p:cNvSpPr>
            <a:spLocks noGrp="1"/>
          </p:cNvSpPr>
          <p:nvPr>
            <p:ph type="ftr" sz="quarter" idx="3"/>
          </p:nvPr>
        </p:nvSpPr>
        <p:spPr>
          <a:xfrm>
            <a:off x="632384" y="6468977"/>
            <a:ext cx="3600000" cy="252000"/>
          </a:xfrm>
          <a:prstGeom prst="rect">
            <a:avLst/>
          </a:prstGeom>
        </p:spPr>
        <p:txBody>
          <a:bodyPr vert="horz" lIns="91440" tIns="45720" rIns="91440" bIns="45720" rtlCol="0" anchor="ctr">
            <a:noAutofit/>
          </a:bodyPr>
          <a:lstStyle>
            <a:lvl1pPr algn="l">
              <a:defRPr sz="950">
                <a:solidFill>
                  <a:schemeClr val="tx1"/>
                </a:solidFill>
              </a:defRPr>
            </a:lvl1pPr>
          </a:lstStyle>
          <a:p>
            <a:r>
              <a:rPr lang="fr-FR"/>
              <a:t>Pied de page de votre présentation - Date</a:t>
            </a:r>
            <a:endParaRPr lang="fr-FR" dirty="0"/>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5736000" y="6477000"/>
            <a:ext cx="720000" cy="252000"/>
          </a:xfrm>
          <a:prstGeom prst="rect">
            <a:avLst/>
          </a:prstGeom>
        </p:spPr>
        <p:txBody>
          <a:bodyPr vert="horz" lIns="91440" tIns="45720" rIns="91440" bIns="45720" rtlCol="0" anchor="ctr">
            <a:noAutofit/>
          </a:bodyPr>
          <a:lstStyle>
            <a:lvl1pPr algn="ctr">
              <a:defRPr sz="1300" b="1">
                <a:solidFill>
                  <a:schemeClr val="tx2"/>
                </a:solidFill>
              </a:defRPr>
            </a:lvl1pPr>
          </a:lstStyle>
          <a:p>
            <a:fld id="{975A587B-5814-4D9B-9598-FE9CB954CB01}" type="slidenum">
              <a:rPr lang="fr-FR" smtClean="0"/>
              <a:pPr/>
              <a:t>‹N°›</a:t>
            </a:fld>
            <a:endParaRPr lang="fr-FR" dirty="0"/>
          </a:p>
        </p:txBody>
      </p:sp>
      <p:sp>
        <p:nvSpPr>
          <p:cNvPr id="10" name="Rectangle 9">
            <a:extLst>
              <a:ext uri="{FF2B5EF4-FFF2-40B4-BE49-F238E27FC236}">
                <a16:creationId xmlns:a16="http://schemas.microsoft.com/office/drawing/2014/main" id="{A8D5B8EF-AB80-4B22-83F8-59F347BA5E67}"/>
              </a:ext>
            </a:extLst>
          </p:cNvPr>
          <p:cNvSpPr/>
          <p:nvPr userDrawn="1"/>
        </p:nvSpPr>
        <p:spPr>
          <a:xfrm>
            <a:off x="0" y="647462"/>
            <a:ext cx="558000" cy="10429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3018883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 id="2147483703" r:id="rId19"/>
    <p:sldLayoutId id="2147483704" r:id="rId20"/>
    <p:sldLayoutId id="2147483705" r:id="rId21"/>
    <p:sldLayoutId id="2147483706" r:id="rId22"/>
    <p:sldLayoutId id="2147483707" r:id="rId23"/>
    <p:sldLayoutId id="2147483708" r:id="rId24"/>
    <p:sldLayoutId id="2147483709" r:id="rId25"/>
  </p:sldLayoutIdLst>
  <p:hf hdr="0"/>
  <p:txStyles>
    <p:title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99FEEDDD-D6C0-4B7F-A0AD-C1C9349715D4}"/>
              </a:ext>
            </a:extLst>
          </p:cNvPr>
          <p:cNvPicPr>
            <a:picLocks noChangeAspect="1"/>
          </p:cNvPicPr>
          <p:nvPr userDrawn="1"/>
        </p:nvPicPr>
        <p:blipFill>
          <a:blip r:embed="rId27"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13" name="Graphique 9">
            <a:extLst>
              <a:ext uri="{FF2B5EF4-FFF2-40B4-BE49-F238E27FC236}">
                <a16:creationId xmlns:a16="http://schemas.microsoft.com/office/drawing/2014/main" id="{4A528FE9-6726-4371-A9EB-F5D6F5A79296}"/>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632384" y="198120"/>
            <a:ext cx="10800000" cy="719227"/>
          </a:xfrm>
          <a:prstGeom prst="rect">
            <a:avLst/>
          </a:prstGeom>
        </p:spPr>
        <p:txBody>
          <a:bodyPr vert="horz" lIns="91440" tIns="45720" rIns="91440" bIns="45720" rtlCol="0" anchor="b">
            <a:noAutofit/>
          </a:bodyPr>
          <a:lstStyle/>
          <a:p>
            <a:r>
              <a:rPr lang="fr-FR" dirty="0"/>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632384" y="1513680"/>
            <a:ext cx="10800000" cy="4572000"/>
          </a:xfrm>
          <a:prstGeom prst="rect">
            <a:avLst/>
          </a:prstGeom>
        </p:spPr>
        <p:txBody>
          <a:bodyPr vert="horz" lIns="91440" tIns="45720" rIns="91440" bIns="45720" rtlCol="0">
            <a:no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7548968" y="6468977"/>
            <a:ext cx="1440000" cy="252000"/>
          </a:xfrm>
          <a:prstGeom prst="rect">
            <a:avLst/>
          </a:prstGeom>
        </p:spPr>
        <p:txBody>
          <a:bodyPr vert="horz" lIns="91440" tIns="45720" rIns="91440" bIns="45720" rtlCol="0" anchor="ctr">
            <a:noAutofit/>
          </a:bodyPr>
          <a:lstStyle>
            <a:lvl1pPr algn="l">
              <a:defRPr sz="950">
                <a:solidFill>
                  <a:schemeClr val="tx1"/>
                </a:solidFill>
              </a:defRPr>
            </a:lvl1pPr>
          </a:lstStyle>
          <a:p>
            <a:fld id="{CC340F0F-2109-4D28-B793-61BD4FF485C2}" type="datetime4">
              <a:rPr lang="fr-FR" smtClean="0"/>
              <a:t>26 septembre 2023</a:t>
            </a:fld>
            <a:endParaRPr lang="fr-FR" dirty="0"/>
          </a:p>
        </p:txBody>
      </p:sp>
      <p:sp>
        <p:nvSpPr>
          <p:cNvPr id="5" name="Espace réservé du pied de page 4">
            <a:extLst>
              <a:ext uri="{FF2B5EF4-FFF2-40B4-BE49-F238E27FC236}">
                <a16:creationId xmlns:a16="http://schemas.microsoft.com/office/drawing/2014/main" id="{16B74129-F7BE-4703-924F-ACEA71B2544C}"/>
              </a:ext>
            </a:extLst>
          </p:cNvPr>
          <p:cNvSpPr>
            <a:spLocks noGrp="1"/>
          </p:cNvSpPr>
          <p:nvPr>
            <p:ph type="ftr" sz="quarter" idx="3"/>
          </p:nvPr>
        </p:nvSpPr>
        <p:spPr>
          <a:xfrm>
            <a:off x="632384" y="6468977"/>
            <a:ext cx="3600000" cy="252000"/>
          </a:xfrm>
          <a:prstGeom prst="rect">
            <a:avLst/>
          </a:prstGeom>
        </p:spPr>
        <p:txBody>
          <a:bodyPr vert="horz" lIns="91440" tIns="45720" rIns="91440" bIns="45720" rtlCol="0" anchor="ctr">
            <a:noAutofit/>
          </a:bodyPr>
          <a:lstStyle>
            <a:lvl1pPr algn="l">
              <a:defRPr sz="950">
                <a:solidFill>
                  <a:schemeClr val="tx1"/>
                </a:solidFill>
              </a:defRPr>
            </a:lvl1pPr>
          </a:lstStyle>
          <a:p>
            <a:r>
              <a:rPr lang="fr-FR"/>
              <a:t>PulCEo connect- 11/05/2022</a:t>
            </a:r>
            <a:endParaRPr lang="fr-FR" dirty="0"/>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5736000" y="6477000"/>
            <a:ext cx="720000" cy="252000"/>
          </a:xfrm>
          <a:prstGeom prst="rect">
            <a:avLst/>
          </a:prstGeom>
        </p:spPr>
        <p:txBody>
          <a:bodyPr vert="horz" lIns="91440" tIns="45720" rIns="91440" bIns="45720" rtlCol="0" anchor="ctr">
            <a:noAutofit/>
          </a:bodyPr>
          <a:lstStyle>
            <a:lvl1pPr algn="ctr">
              <a:defRPr sz="1300" b="1">
                <a:solidFill>
                  <a:schemeClr val="tx2"/>
                </a:solidFill>
              </a:defRPr>
            </a:lvl1pPr>
          </a:lstStyle>
          <a:p>
            <a:fld id="{975A587B-5814-4D9B-9598-FE9CB954CB01}" type="slidenum">
              <a:rPr lang="fr-FR" smtClean="0"/>
              <a:pPr/>
              <a:t>‹N°›</a:t>
            </a:fld>
            <a:endParaRPr lang="fr-FR" dirty="0"/>
          </a:p>
        </p:txBody>
      </p:sp>
      <p:sp>
        <p:nvSpPr>
          <p:cNvPr id="10" name="Rectangle 9">
            <a:extLst>
              <a:ext uri="{FF2B5EF4-FFF2-40B4-BE49-F238E27FC236}">
                <a16:creationId xmlns:a16="http://schemas.microsoft.com/office/drawing/2014/main" id="{A8D5B8EF-AB80-4B22-83F8-59F347BA5E67}"/>
              </a:ext>
            </a:extLst>
          </p:cNvPr>
          <p:cNvSpPr/>
          <p:nvPr userDrawn="1"/>
        </p:nvSpPr>
        <p:spPr>
          <a:xfrm>
            <a:off x="0" y="647462"/>
            <a:ext cx="558000" cy="10429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p:cNvPicPr>
            <a:picLocks noChangeAspect="1"/>
          </p:cNvPicPr>
          <p:nvPr userDrawn="1"/>
        </p:nvPicPr>
        <p:blipFill>
          <a:blip r:embed="rId28">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280374242"/>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 id="2147483724" r:id="rId14"/>
    <p:sldLayoutId id="2147483725" r:id="rId15"/>
    <p:sldLayoutId id="2147483726" r:id="rId16"/>
    <p:sldLayoutId id="2147483727" r:id="rId17"/>
    <p:sldLayoutId id="2147483728" r:id="rId18"/>
    <p:sldLayoutId id="2147483729" r:id="rId19"/>
    <p:sldLayoutId id="2147483730" r:id="rId20"/>
    <p:sldLayoutId id="2147483731" r:id="rId21"/>
    <p:sldLayoutId id="2147483732" r:id="rId22"/>
    <p:sldLayoutId id="2147483733" r:id="rId23"/>
    <p:sldLayoutId id="2147483734" r:id="rId24"/>
    <p:sldLayoutId id="2147483735" r:id="rId25"/>
  </p:sldLayoutIdLst>
  <p:hf hdr="0" dt="0"/>
  <p:txStyles>
    <p:title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4.xml"/><Relationship Id="rId5" Type="http://schemas.microsoft.com/office/2007/relationships/hdphoto" Target="../media/hdphoto2.wdp"/><Relationship Id="rId4" Type="http://schemas.openxmlformats.org/officeDocument/2006/relationships/image" Target="../media/image24.pn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4.xml"/><Relationship Id="rId5" Type="http://schemas.openxmlformats.org/officeDocument/2006/relationships/hyperlink" Target="https://www.tutos-pulceoconnect.caisse-epargne.fr/" TargetMode="External"/><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9.png"/><Relationship Id="rId7" Type="http://schemas.openxmlformats.org/officeDocument/2006/relationships/image" Target="../media/image31.png"/><Relationship Id="rId2" Type="http://schemas.openxmlformats.org/officeDocument/2006/relationships/image" Target="../media/image28.png"/><Relationship Id="rId1" Type="http://schemas.openxmlformats.org/officeDocument/2006/relationships/slideLayout" Target="../slideLayouts/slideLayout4.xml"/><Relationship Id="rId6" Type="http://schemas.openxmlformats.org/officeDocument/2006/relationships/image" Target="../media/image30.png"/><Relationship Id="rId5" Type="http://schemas.microsoft.com/office/2007/relationships/hdphoto" Target="../media/hdphoto2.wdp"/><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4.xml"/><Relationship Id="rId5" Type="http://schemas.microsoft.com/office/2007/relationships/hdphoto" Target="../media/hdphoto3.wdp"/><Relationship Id="rId4" Type="http://schemas.openxmlformats.org/officeDocument/2006/relationships/image" Target="../media/image37.png"/></Relationships>
</file>

<file path=ppt/slides/_rels/slide1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40.wmf"/><Relationship Id="rId7" Type="http://schemas.openxmlformats.org/officeDocument/2006/relationships/image" Target="../media/image42.png"/><Relationship Id="rId2" Type="http://schemas.openxmlformats.org/officeDocument/2006/relationships/oleObject" Target="../embeddings/oleObject1.bin"/><Relationship Id="rId1" Type="http://schemas.openxmlformats.org/officeDocument/2006/relationships/slideLayout" Target="../slideLayouts/slideLayout4.xml"/><Relationship Id="rId6" Type="http://schemas.openxmlformats.org/officeDocument/2006/relationships/hyperlink" Target="mailto:cegee-b-developpement-flux@cegee.caisse-epargne.fr" TargetMode="External"/><Relationship Id="rId5" Type="http://schemas.openxmlformats.org/officeDocument/2006/relationships/image" Target="../media/image41.wmf"/><Relationship Id="rId4" Type="http://schemas.openxmlformats.org/officeDocument/2006/relationships/oleObject" Target="../embeddings/oleObject2.bin"/></Relationships>
</file>

<file path=ppt/slides/_rels/slide1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4.xml"/><Relationship Id="rId4" Type="http://schemas.openxmlformats.org/officeDocument/2006/relationships/image" Target="../media/image45.png"/></Relationships>
</file>

<file path=ppt/slides/_rels/slide1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4.xml"/><Relationship Id="rId5" Type="http://schemas.openxmlformats.org/officeDocument/2006/relationships/image" Target="../media/image49.png"/><Relationship Id="rId4" Type="http://schemas.openxmlformats.org/officeDocument/2006/relationships/image" Target="../media/image4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CC1AF9AB-AAFF-4382-B4E1-6C04CF3072F3}"/>
              </a:ext>
            </a:extLst>
          </p:cNvPr>
          <p:cNvSpPr>
            <a:spLocks noGrp="1"/>
          </p:cNvSpPr>
          <p:nvPr>
            <p:ph type="subTitle" idx="1"/>
          </p:nvPr>
        </p:nvSpPr>
        <p:spPr/>
        <p:txBody>
          <a:bodyPr/>
          <a:lstStyle/>
          <a:p>
            <a:r>
              <a:rPr lang="fr-FR" dirty="0"/>
              <a:t>Mode de souscription simplifiée</a:t>
            </a:r>
          </a:p>
        </p:txBody>
      </p:sp>
      <p:sp>
        <p:nvSpPr>
          <p:cNvPr id="3" name="Espace réservé du texte 2">
            <a:extLst>
              <a:ext uri="{FF2B5EF4-FFF2-40B4-BE49-F238E27FC236}">
                <a16:creationId xmlns:a16="http://schemas.microsoft.com/office/drawing/2014/main" id="{A889D46D-81BD-4B0D-8959-EFD6B3C25377}"/>
              </a:ext>
            </a:extLst>
          </p:cNvPr>
          <p:cNvSpPr>
            <a:spLocks noGrp="1"/>
          </p:cNvSpPr>
          <p:nvPr>
            <p:ph type="body" sz="quarter" idx="10"/>
          </p:nvPr>
        </p:nvSpPr>
        <p:spPr/>
        <p:txBody>
          <a:bodyPr>
            <a:normAutofit fontScale="92500" lnSpcReduction="10000"/>
          </a:bodyPr>
          <a:lstStyle/>
          <a:p>
            <a:r>
              <a:rPr lang="fr-FR" dirty="0"/>
              <a:t>Septembre 2023</a:t>
            </a:r>
          </a:p>
        </p:txBody>
      </p:sp>
      <p:sp>
        <p:nvSpPr>
          <p:cNvPr id="4" name="Titre 3">
            <a:extLst>
              <a:ext uri="{FF2B5EF4-FFF2-40B4-BE49-F238E27FC236}">
                <a16:creationId xmlns:a16="http://schemas.microsoft.com/office/drawing/2014/main" id="{F3C8D92A-3695-4E4B-9C2F-E26E1F29E8FA}"/>
              </a:ext>
            </a:extLst>
          </p:cNvPr>
          <p:cNvSpPr>
            <a:spLocks noGrp="1"/>
          </p:cNvSpPr>
          <p:nvPr>
            <p:ph type="ctrTitle"/>
          </p:nvPr>
        </p:nvSpPr>
        <p:spPr/>
        <p:txBody>
          <a:bodyPr>
            <a:normAutofit fontScale="90000"/>
          </a:bodyPr>
          <a:lstStyle/>
          <a:p>
            <a:r>
              <a:rPr lang="fr-FR" dirty="0"/>
              <a:t>Process de souscription au poste de travail par le collaborateur</a:t>
            </a:r>
          </a:p>
        </p:txBody>
      </p:sp>
      <p:sp>
        <p:nvSpPr>
          <p:cNvPr id="5" name="Espace réservé du texte 4">
            <a:extLst>
              <a:ext uri="{FF2B5EF4-FFF2-40B4-BE49-F238E27FC236}">
                <a16:creationId xmlns:a16="http://schemas.microsoft.com/office/drawing/2014/main" id="{ECFE230B-79F5-4562-B6FA-303E1466E7C2}"/>
              </a:ext>
            </a:extLst>
          </p:cNvPr>
          <p:cNvSpPr>
            <a:spLocks noGrp="1"/>
          </p:cNvSpPr>
          <p:nvPr>
            <p:ph type="body" sz="quarter" idx="11"/>
          </p:nvPr>
        </p:nvSpPr>
        <p:spPr/>
        <p:txBody>
          <a:bodyPr/>
          <a:lstStyle/>
          <a:p>
            <a:r>
              <a:rPr lang="fr-FR" dirty="0">
                <a:ea typeface="+mn-lt"/>
                <a:cs typeface="+mn-lt"/>
              </a:rPr>
              <a:t>Direction du marché des Professionnels – Agriculture – Viticulture – Associations de Proximité</a:t>
            </a:r>
          </a:p>
          <a:p>
            <a:endParaRPr lang="fr-FR" dirty="0"/>
          </a:p>
        </p:txBody>
      </p:sp>
      <p:pic>
        <p:nvPicPr>
          <p:cNvPr id="7" name="Image 6">
            <a:extLst>
              <a:ext uri="{FF2B5EF4-FFF2-40B4-BE49-F238E27FC236}">
                <a16:creationId xmlns:a16="http://schemas.microsoft.com/office/drawing/2014/main" id="{CAD58D95-8DF5-4DE1-23EE-D787ADFBB0F6}"/>
              </a:ext>
            </a:extLst>
          </p:cNvPr>
          <p:cNvPicPr>
            <a:picLocks noChangeAspect="1"/>
          </p:cNvPicPr>
          <p:nvPr/>
        </p:nvPicPr>
        <p:blipFill>
          <a:blip r:embed="rId2"/>
          <a:stretch>
            <a:fillRect/>
          </a:stretch>
        </p:blipFill>
        <p:spPr>
          <a:xfrm>
            <a:off x="6736840" y="3699690"/>
            <a:ext cx="5239481" cy="809738"/>
          </a:xfrm>
          <a:prstGeom prst="rect">
            <a:avLst/>
          </a:prstGeom>
        </p:spPr>
      </p:pic>
    </p:spTree>
    <p:extLst>
      <p:ext uri="{BB962C8B-B14F-4D97-AF65-F5344CB8AC3E}">
        <p14:creationId xmlns:p14="http://schemas.microsoft.com/office/powerpoint/2010/main" val="4018691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5D0CC74-2742-20B4-9C52-6FBDB7488FB7}"/>
              </a:ext>
            </a:extLst>
          </p:cNvPr>
          <p:cNvSpPr>
            <a:spLocks noGrp="1"/>
          </p:cNvSpPr>
          <p:nvPr>
            <p:ph idx="17"/>
          </p:nvPr>
        </p:nvSpPr>
        <p:spPr>
          <a:xfrm>
            <a:off x="695325" y="2169418"/>
            <a:ext cx="10980738" cy="4860000"/>
          </a:xfrm>
        </p:spPr>
        <p:txBody>
          <a:bodyPr/>
          <a:lstStyle/>
          <a:p>
            <a:r>
              <a:rPr lang="fr-FR" dirty="0">
                <a:latin typeface="Montserrat" panose="00000500000000000000" pitchFamily="2" charset="0"/>
              </a:rPr>
              <a:t>Vérifier </a:t>
            </a:r>
          </a:p>
          <a:p>
            <a:pPr lvl="1"/>
            <a:r>
              <a:rPr lang="fr-FR" dirty="0">
                <a:latin typeface="Montserrat" panose="00000500000000000000" pitchFamily="2" charset="0"/>
              </a:rPr>
              <a:t>la complétude du dossier règlementaire client</a:t>
            </a:r>
          </a:p>
          <a:p>
            <a:pPr lvl="1"/>
            <a:r>
              <a:rPr lang="fr-FR" dirty="0">
                <a:latin typeface="Montserrat" panose="00000500000000000000" pitchFamily="2" charset="0"/>
              </a:rPr>
              <a:t>les coordonnées du signataire : n° de mobile + email</a:t>
            </a:r>
          </a:p>
          <a:p>
            <a:r>
              <a:rPr lang="fr-FR" dirty="0">
                <a:latin typeface="Montserrat" panose="00000500000000000000" pitchFamily="2" charset="0"/>
              </a:rPr>
              <a:t>S’assurer que </a:t>
            </a:r>
          </a:p>
          <a:p>
            <a:pPr lvl="1"/>
            <a:r>
              <a:rPr lang="fr-FR" dirty="0">
                <a:latin typeface="Montserrat" panose="00000500000000000000" pitchFamily="2" charset="0"/>
              </a:rPr>
              <a:t>Le client détient un compte courant en €uros</a:t>
            </a:r>
          </a:p>
          <a:p>
            <a:pPr lvl="1"/>
            <a:r>
              <a:rPr lang="fr-FR" dirty="0">
                <a:latin typeface="Montserrat" panose="00000500000000000000" pitchFamily="2" charset="0"/>
              </a:rPr>
              <a:t>Le client possède un abonnement CE NET</a:t>
            </a:r>
          </a:p>
          <a:p>
            <a:endParaRPr lang="fr-FR" dirty="0"/>
          </a:p>
        </p:txBody>
      </p:sp>
      <p:sp>
        <p:nvSpPr>
          <p:cNvPr id="3" name="Espace réservé du texte 2">
            <a:extLst>
              <a:ext uri="{FF2B5EF4-FFF2-40B4-BE49-F238E27FC236}">
                <a16:creationId xmlns:a16="http://schemas.microsoft.com/office/drawing/2014/main" id="{1439EBE6-8563-9627-8644-B0FB68F4BAE0}"/>
              </a:ext>
            </a:extLst>
          </p:cNvPr>
          <p:cNvSpPr>
            <a:spLocks noGrp="1"/>
          </p:cNvSpPr>
          <p:nvPr>
            <p:ph type="body" sz="quarter" idx="12"/>
          </p:nvPr>
        </p:nvSpPr>
        <p:spPr/>
        <p:txBody>
          <a:bodyPr/>
          <a:lstStyle/>
          <a:p>
            <a:r>
              <a:rPr lang="fr-FR" dirty="0"/>
              <a:t>Comment faire pour souscrire </a:t>
            </a:r>
            <a:r>
              <a:rPr lang="fr-FR" dirty="0" err="1"/>
              <a:t>Pulcéo</a:t>
            </a:r>
            <a:r>
              <a:rPr lang="fr-FR" dirty="0"/>
              <a:t> </a:t>
            </a:r>
            <a:r>
              <a:rPr lang="fr-FR" dirty="0" err="1"/>
              <a:t>Connect</a:t>
            </a:r>
            <a:r>
              <a:rPr lang="fr-FR" dirty="0"/>
              <a:t> ?</a:t>
            </a:r>
          </a:p>
          <a:p>
            <a:endParaRPr lang="fr-FR" dirty="0"/>
          </a:p>
        </p:txBody>
      </p:sp>
      <p:sp>
        <p:nvSpPr>
          <p:cNvPr id="4" name="Espace réservé du texte 3">
            <a:extLst>
              <a:ext uri="{FF2B5EF4-FFF2-40B4-BE49-F238E27FC236}">
                <a16:creationId xmlns:a16="http://schemas.microsoft.com/office/drawing/2014/main" id="{4E403010-D736-DEEE-9338-4973E221C62B}"/>
              </a:ext>
            </a:extLst>
          </p:cNvPr>
          <p:cNvSpPr>
            <a:spLocks noGrp="1"/>
          </p:cNvSpPr>
          <p:nvPr>
            <p:ph type="body" sz="quarter" idx="14"/>
          </p:nvPr>
        </p:nvSpPr>
        <p:spPr/>
        <p:txBody>
          <a:bodyPr/>
          <a:lstStyle/>
          <a:p>
            <a:r>
              <a:rPr lang="fr-FR" dirty="0"/>
              <a:t>Process de souscription au poste de travail par le collaborateur</a:t>
            </a:r>
          </a:p>
        </p:txBody>
      </p:sp>
      <p:sp>
        <p:nvSpPr>
          <p:cNvPr id="5" name="Espace réservé du texte 4">
            <a:extLst>
              <a:ext uri="{FF2B5EF4-FFF2-40B4-BE49-F238E27FC236}">
                <a16:creationId xmlns:a16="http://schemas.microsoft.com/office/drawing/2014/main" id="{5755E3EF-6268-5450-2D26-030F9DA8B385}"/>
              </a:ext>
            </a:extLst>
          </p:cNvPr>
          <p:cNvSpPr>
            <a:spLocks noGrp="1"/>
          </p:cNvSpPr>
          <p:nvPr>
            <p:ph type="body" sz="quarter" idx="16"/>
          </p:nvPr>
        </p:nvSpPr>
        <p:spPr/>
        <p:txBody>
          <a:bodyPr/>
          <a:lstStyle/>
          <a:p>
            <a:endParaRPr lang="fr-FR"/>
          </a:p>
        </p:txBody>
      </p:sp>
      <p:sp>
        <p:nvSpPr>
          <p:cNvPr id="7" name="Espace réservé du texte 2">
            <a:extLst>
              <a:ext uri="{FF2B5EF4-FFF2-40B4-BE49-F238E27FC236}">
                <a16:creationId xmlns:a16="http://schemas.microsoft.com/office/drawing/2014/main" id="{1542C9D8-6B8E-FFBD-872F-47392CF198F0}"/>
              </a:ext>
            </a:extLst>
          </p:cNvPr>
          <p:cNvSpPr txBox="1">
            <a:spLocks/>
          </p:cNvSpPr>
          <p:nvPr/>
        </p:nvSpPr>
        <p:spPr>
          <a:xfrm>
            <a:off x="695325" y="1295200"/>
            <a:ext cx="10272131" cy="384043"/>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Avant toute souscription du produit </a:t>
            </a:r>
            <a:r>
              <a:rPr lang="fr-FR" dirty="0" err="1"/>
              <a:t>Connect</a:t>
            </a:r>
            <a:endParaRPr lang="fr-FR" dirty="0"/>
          </a:p>
        </p:txBody>
      </p:sp>
    </p:spTree>
    <p:extLst>
      <p:ext uri="{BB962C8B-B14F-4D97-AF65-F5344CB8AC3E}">
        <p14:creationId xmlns:p14="http://schemas.microsoft.com/office/powerpoint/2010/main" val="12458220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dirty="0"/>
              <a:t>Comment faire pour souscrire </a:t>
            </a:r>
            <a:r>
              <a:rPr lang="fr-FR" dirty="0" err="1"/>
              <a:t>Pulcéo</a:t>
            </a:r>
            <a:r>
              <a:rPr lang="fr-FR" dirty="0"/>
              <a:t> </a:t>
            </a:r>
            <a:r>
              <a:rPr lang="fr-FR" dirty="0" err="1"/>
              <a:t>Connect</a:t>
            </a:r>
            <a:r>
              <a:rPr lang="fr-FR" dirty="0"/>
              <a:t> ?</a:t>
            </a:r>
          </a:p>
        </p:txBody>
      </p:sp>
      <p:sp>
        <p:nvSpPr>
          <p:cNvPr id="4" name="Espace réservé du texte 3">
            <a:extLst>
              <a:ext uri="{FF2B5EF4-FFF2-40B4-BE49-F238E27FC236}">
                <a16:creationId xmlns:a16="http://schemas.microsoft.com/office/drawing/2014/main" id="{6CD000AC-A1AA-4EAE-A9FC-23C99A6100CB}"/>
              </a:ext>
            </a:extLst>
          </p:cNvPr>
          <p:cNvSpPr>
            <a:spLocks noGrp="1"/>
          </p:cNvSpPr>
          <p:nvPr>
            <p:ph type="body" sz="quarter" idx="14"/>
          </p:nvPr>
        </p:nvSpPr>
        <p:spPr/>
        <p:txBody>
          <a:bodyPr/>
          <a:lstStyle/>
          <a:p>
            <a:r>
              <a:rPr lang="fr-FR" dirty="0"/>
              <a:t>Process de souscription au poste de travail par le collaborateur</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N</a:t>
            </a:r>
          </a:p>
        </p:txBody>
      </p:sp>
      <p:pic>
        <p:nvPicPr>
          <p:cNvPr id="10" name="Espace réservé du contenu 6">
            <a:extLst>
              <a:ext uri="{FF2B5EF4-FFF2-40B4-BE49-F238E27FC236}">
                <a16:creationId xmlns:a16="http://schemas.microsoft.com/office/drawing/2014/main" id="{82F73A67-F779-065E-EA47-0FBA0739B09E}"/>
              </a:ext>
            </a:extLst>
          </p:cNvPr>
          <p:cNvPicPr>
            <a:picLocks noChangeAspect="1"/>
          </p:cNvPicPr>
          <p:nvPr/>
        </p:nvPicPr>
        <p:blipFill>
          <a:blip r:embed="rId2"/>
          <a:stretch>
            <a:fillRect/>
          </a:stretch>
        </p:blipFill>
        <p:spPr>
          <a:xfrm>
            <a:off x="4007226" y="1774315"/>
            <a:ext cx="8118370" cy="4418749"/>
          </a:xfrm>
          <a:prstGeom prst="rect">
            <a:avLst/>
          </a:prstGeom>
        </p:spPr>
      </p:pic>
      <p:sp>
        <p:nvSpPr>
          <p:cNvPr id="11" name="Rectangle à coins arrondis 1">
            <a:extLst>
              <a:ext uri="{FF2B5EF4-FFF2-40B4-BE49-F238E27FC236}">
                <a16:creationId xmlns:a16="http://schemas.microsoft.com/office/drawing/2014/main" id="{08D8E023-A61E-35CC-03FC-3B5B19F86B86}"/>
              </a:ext>
            </a:extLst>
          </p:cNvPr>
          <p:cNvSpPr/>
          <p:nvPr/>
        </p:nvSpPr>
        <p:spPr>
          <a:xfrm>
            <a:off x="-65366" y="1272650"/>
            <a:ext cx="4054335" cy="43680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dirty="0"/>
              <a:t>A partir de la synthèse de notre client</a:t>
            </a:r>
          </a:p>
        </p:txBody>
      </p:sp>
      <p:sp>
        <p:nvSpPr>
          <p:cNvPr id="12" name="Ellipse 11">
            <a:extLst>
              <a:ext uri="{FF2B5EF4-FFF2-40B4-BE49-F238E27FC236}">
                <a16:creationId xmlns:a16="http://schemas.microsoft.com/office/drawing/2014/main" id="{CF44C0E8-2AA4-32B3-4209-5F49591B3117}"/>
              </a:ext>
            </a:extLst>
          </p:cNvPr>
          <p:cNvSpPr/>
          <p:nvPr/>
        </p:nvSpPr>
        <p:spPr>
          <a:xfrm>
            <a:off x="132761" y="2752335"/>
            <a:ext cx="360413" cy="360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1</a:t>
            </a:r>
          </a:p>
        </p:txBody>
      </p:sp>
      <p:sp>
        <p:nvSpPr>
          <p:cNvPr id="13" name="Rectangle 12">
            <a:extLst>
              <a:ext uri="{FF2B5EF4-FFF2-40B4-BE49-F238E27FC236}">
                <a16:creationId xmlns:a16="http://schemas.microsoft.com/office/drawing/2014/main" id="{5AFE0373-4833-DB01-4168-A4E25FF7561E}"/>
              </a:ext>
            </a:extLst>
          </p:cNvPr>
          <p:cNvSpPr/>
          <p:nvPr/>
        </p:nvSpPr>
        <p:spPr>
          <a:xfrm>
            <a:off x="481638" y="2788473"/>
            <a:ext cx="3580224" cy="461665"/>
          </a:xfrm>
          <a:prstGeom prst="rect">
            <a:avLst/>
          </a:prstGeom>
        </p:spPr>
        <p:txBody>
          <a:bodyPr wrap="square">
            <a:spAutoFit/>
          </a:bodyPr>
          <a:lstStyle/>
          <a:p>
            <a:r>
              <a:rPr lang="fr-FR" sz="1400" dirty="0">
                <a:solidFill>
                  <a:srgbClr val="000000"/>
                </a:solidFill>
                <a:latin typeface="Helvetica" panose="020B0604020202020204" pitchFamily="34" charset="0"/>
              </a:rPr>
              <a:t>Faire un clic sur la tuile du compte courant.</a:t>
            </a:r>
            <a:endParaRPr lang="fr-FR" sz="1400" dirty="0">
              <a:solidFill>
                <a:srgbClr val="000000"/>
              </a:solidFill>
              <a:latin typeface="Helvetica-Bold"/>
            </a:endParaRPr>
          </a:p>
          <a:p>
            <a:endParaRPr lang="fr-FR" sz="1000" dirty="0"/>
          </a:p>
        </p:txBody>
      </p:sp>
      <p:sp>
        <p:nvSpPr>
          <p:cNvPr id="14" name="Ellipse 13">
            <a:extLst>
              <a:ext uri="{FF2B5EF4-FFF2-40B4-BE49-F238E27FC236}">
                <a16:creationId xmlns:a16="http://schemas.microsoft.com/office/drawing/2014/main" id="{366B814E-57E3-175C-F3B8-CE1DD3D038B3}"/>
              </a:ext>
            </a:extLst>
          </p:cNvPr>
          <p:cNvSpPr/>
          <p:nvPr/>
        </p:nvSpPr>
        <p:spPr>
          <a:xfrm>
            <a:off x="121224" y="3987714"/>
            <a:ext cx="360413" cy="360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a:t>
            </a:r>
          </a:p>
        </p:txBody>
      </p:sp>
      <p:sp>
        <p:nvSpPr>
          <p:cNvPr id="15" name="Rectangle 14">
            <a:extLst>
              <a:ext uri="{FF2B5EF4-FFF2-40B4-BE49-F238E27FC236}">
                <a16:creationId xmlns:a16="http://schemas.microsoft.com/office/drawing/2014/main" id="{A8B1EF17-9BFD-68A2-4F2E-3D87FCF71270}"/>
              </a:ext>
            </a:extLst>
          </p:cNvPr>
          <p:cNvSpPr/>
          <p:nvPr/>
        </p:nvSpPr>
        <p:spPr>
          <a:xfrm>
            <a:off x="481638" y="4014332"/>
            <a:ext cx="3618532" cy="523220"/>
          </a:xfrm>
          <a:prstGeom prst="rect">
            <a:avLst/>
          </a:prstGeom>
        </p:spPr>
        <p:txBody>
          <a:bodyPr wrap="square">
            <a:spAutoFit/>
          </a:bodyPr>
          <a:lstStyle/>
          <a:p>
            <a:r>
              <a:rPr lang="fr-FR" sz="1400" dirty="0">
                <a:solidFill>
                  <a:srgbClr val="000000"/>
                </a:solidFill>
                <a:latin typeface="Helvetica" panose="020B0604020202020204" pitchFamily="34" charset="0"/>
              </a:rPr>
              <a:t>Puis sélectionner OFFRE / PRODUIT – Avenant - 0501</a:t>
            </a:r>
            <a:endParaRPr lang="fr-FR" sz="1400" dirty="0"/>
          </a:p>
        </p:txBody>
      </p:sp>
      <p:sp>
        <p:nvSpPr>
          <p:cNvPr id="17" name="Rectangle 16">
            <a:extLst>
              <a:ext uri="{FF2B5EF4-FFF2-40B4-BE49-F238E27FC236}">
                <a16:creationId xmlns:a16="http://schemas.microsoft.com/office/drawing/2014/main" id="{2C30167A-8D1E-38BF-9811-003F35035897}"/>
              </a:ext>
            </a:extLst>
          </p:cNvPr>
          <p:cNvSpPr/>
          <p:nvPr/>
        </p:nvSpPr>
        <p:spPr>
          <a:xfrm>
            <a:off x="121224" y="1781793"/>
            <a:ext cx="3580224" cy="738664"/>
          </a:xfrm>
          <a:prstGeom prst="rect">
            <a:avLst/>
          </a:prstGeom>
          <a:ln>
            <a:solidFill>
              <a:schemeClr val="accent1"/>
            </a:solidFill>
          </a:ln>
        </p:spPr>
        <p:txBody>
          <a:bodyPr wrap="square">
            <a:spAutoFit/>
          </a:bodyPr>
          <a:lstStyle/>
          <a:p>
            <a:r>
              <a:rPr lang="fr-FR" sz="1400" dirty="0">
                <a:solidFill>
                  <a:srgbClr val="000000"/>
                </a:solidFill>
                <a:latin typeface="Helvetica" panose="020B0604020202020204" pitchFamily="34" charset="0"/>
              </a:rPr>
              <a:t>La souscription se fait en passant par un avenant au forfait Libre Convergence ou à l’offre Compte courant</a:t>
            </a:r>
            <a:endParaRPr lang="fr-FR" sz="1000" dirty="0"/>
          </a:p>
        </p:txBody>
      </p:sp>
      <p:sp>
        <p:nvSpPr>
          <p:cNvPr id="18" name="Ellipse 17">
            <a:extLst>
              <a:ext uri="{FF2B5EF4-FFF2-40B4-BE49-F238E27FC236}">
                <a16:creationId xmlns:a16="http://schemas.microsoft.com/office/drawing/2014/main" id="{453138EC-0E10-C657-600C-1D23B083514E}"/>
              </a:ext>
            </a:extLst>
          </p:cNvPr>
          <p:cNvSpPr/>
          <p:nvPr/>
        </p:nvSpPr>
        <p:spPr>
          <a:xfrm>
            <a:off x="6631097" y="4537552"/>
            <a:ext cx="360413" cy="360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1</a:t>
            </a:r>
          </a:p>
        </p:txBody>
      </p:sp>
      <p:sp>
        <p:nvSpPr>
          <p:cNvPr id="19" name="Ellipse 18">
            <a:extLst>
              <a:ext uri="{FF2B5EF4-FFF2-40B4-BE49-F238E27FC236}">
                <a16:creationId xmlns:a16="http://schemas.microsoft.com/office/drawing/2014/main" id="{EF5560BD-2214-DDE0-7CE9-AAFED4FA180A}"/>
              </a:ext>
            </a:extLst>
          </p:cNvPr>
          <p:cNvSpPr/>
          <p:nvPr/>
        </p:nvSpPr>
        <p:spPr>
          <a:xfrm>
            <a:off x="8615345" y="4440927"/>
            <a:ext cx="360413" cy="360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a:t>
            </a:r>
          </a:p>
        </p:txBody>
      </p:sp>
    </p:spTree>
    <p:extLst>
      <p:ext uri="{BB962C8B-B14F-4D97-AF65-F5344CB8AC3E}">
        <p14:creationId xmlns:p14="http://schemas.microsoft.com/office/powerpoint/2010/main" val="21115325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dirty="0"/>
              <a:t>Comment faire pour souscrire </a:t>
            </a:r>
            <a:r>
              <a:rPr lang="fr-FR" dirty="0" err="1"/>
              <a:t>Pulcéo</a:t>
            </a:r>
            <a:r>
              <a:rPr lang="fr-FR" dirty="0"/>
              <a:t> </a:t>
            </a:r>
            <a:r>
              <a:rPr lang="fr-FR" dirty="0" err="1"/>
              <a:t>Connect</a:t>
            </a:r>
            <a:r>
              <a:rPr lang="fr-FR" dirty="0"/>
              <a:t> ?</a:t>
            </a:r>
          </a:p>
        </p:txBody>
      </p:sp>
      <p:sp>
        <p:nvSpPr>
          <p:cNvPr id="4" name="Espace réservé du texte 3">
            <a:extLst>
              <a:ext uri="{FF2B5EF4-FFF2-40B4-BE49-F238E27FC236}">
                <a16:creationId xmlns:a16="http://schemas.microsoft.com/office/drawing/2014/main" id="{6CD000AC-A1AA-4EAE-A9FC-23C99A6100CB}"/>
              </a:ext>
            </a:extLst>
          </p:cNvPr>
          <p:cNvSpPr>
            <a:spLocks noGrp="1"/>
          </p:cNvSpPr>
          <p:nvPr>
            <p:ph type="body" sz="quarter" idx="14"/>
          </p:nvPr>
        </p:nvSpPr>
        <p:spPr/>
        <p:txBody>
          <a:bodyPr/>
          <a:lstStyle/>
          <a:p>
            <a:r>
              <a:rPr lang="fr-FR" dirty="0"/>
              <a:t>Process de souscription au poste de travail par le collaborateur</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N</a:t>
            </a:r>
          </a:p>
        </p:txBody>
      </p:sp>
      <p:grpSp>
        <p:nvGrpSpPr>
          <p:cNvPr id="14" name="Groupe 13">
            <a:extLst>
              <a:ext uri="{FF2B5EF4-FFF2-40B4-BE49-F238E27FC236}">
                <a16:creationId xmlns:a16="http://schemas.microsoft.com/office/drawing/2014/main" id="{7353CB4E-24CD-0EB5-FD72-C2E6B88F8ADB}"/>
              </a:ext>
            </a:extLst>
          </p:cNvPr>
          <p:cNvGrpSpPr/>
          <p:nvPr/>
        </p:nvGrpSpPr>
        <p:grpSpPr>
          <a:xfrm>
            <a:off x="5342217" y="1797773"/>
            <a:ext cx="6122232" cy="4495496"/>
            <a:chOff x="4078224" y="1981504"/>
            <a:chExt cx="6122232" cy="4495496"/>
          </a:xfrm>
          <a:effectLst>
            <a:outerShdw blurRad="50800" dist="38100" dir="2700000" algn="tl" rotWithShape="0">
              <a:prstClr val="black">
                <a:alpha val="40000"/>
              </a:prstClr>
            </a:outerShdw>
          </a:effectLst>
        </p:grpSpPr>
        <p:pic>
          <p:nvPicPr>
            <p:cNvPr id="15" name="Image 14">
              <a:extLst>
                <a:ext uri="{FF2B5EF4-FFF2-40B4-BE49-F238E27FC236}">
                  <a16:creationId xmlns:a16="http://schemas.microsoft.com/office/drawing/2014/main" id="{30FE6F30-0F4F-5B9D-66B9-ED8CDEF86BCF}"/>
                </a:ext>
              </a:extLst>
            </p:cNvPr>
            <p:cNvPicPr>
              <a:picLocks noChangeAspect="1"/>
            </p:cNvPicPr>
            <p:nvPr/>
          </p:nvPicPr>
          <p:blipFill rotWithShape="1">
            <a:blip r:embed="rId2"/>
            <a:srcRect l="22592" t="8258"/>
            <a:stretch/>
          </p:blipFill>
          <p:spPr>
            <a:xfrm>
              <a:off x="4078224" y="1981504"/>
              <a:ext cx="6122232" cy="4495496"/>
            </a:xfrm>
            <a:prstGeom prst="rect">
              <a:avLst/>
            </a:prstGeom>
          </p:spPr>
        </p:pic>
        <p:sp>
          <p:nvSpPr>
            <p:cNvPr id="16" name="Ellipse 15">
              <a:extLst>
                <a:ext uri="{FF2B5EF4-FFF2-40B4-BE49-F238E27FC236}">
                  <a16:creationId xmlns:a16="http://schemas.microsoft.com/office/drawing/2014/main" id="{DB349B16-7FBC-B495-9D2F-BFB9FD190853}"/>
                </a:ext>
              </a:extLst>
            </p:cNvPr>
            <p:cNvSpPr/>
            <p:nvPr/>
          </p:nvSpPr>
          <p:spPr bwMode="auto">
            <a:xfrm>
              <a:off x="6312024" y="5157192"/>
              <a:ext cx="864096" cy="648072"/>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FDBBCD22-E4F9-0ED2-FC06-1C2321FD4B89}"/>
                </a:ext>
              </a:extLst>
            </p:cNvPr>
            <p:cNvSpPr/>
            <p:nvPr/>
          </p:nvSpPr>
          <p:spPr bwMode="auto">
            <a:xfrm>
              <a:off x="4151784" y="2204864"/>
              <a:ext cx="1800200" cy="14401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dirty="0">
                  <a:solidFill>
                    <a:srgbClr val="515151"/>
                  </a:solidFill>
                </a:rPr>
                <a:t>CLIENT DEMO </a:t>
              </a:r>
            </a:p>
          </p:txBody>
        </p:sp>
      </p:grpSp>
      <p:sp>
        <p:nvSpPr>
          <p:cNvPr id="18" name="Ellipse 17">
            <a:extLst>
              <a:ext uri="{FF2B5EF4-FFF2-40B4-BE49-F238E27FC236}">
                <a16:creationId xmlns:a16="http://schemas.microsoft.com/office/drawing/2014/main" id="{E4EA80B3-9363-9954-9249-18012365B18B}"/>
              </a:ext>
            </a:extLst>
          </p:cNvPr>
          <p:cNvSpPr/>
          <p:nvPr/>
        </p:nvSpPr>
        <p:spPr>
          <a:xfrm>
            <a:off x="309674" y="2021133"/>
            <a:ext cx="360413" cy="360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3</a:t>
            </a:r>
          </a:p>
        </p:txBody>
      </p:sp>
      <p:sp>
        <p:nvSpPr>
          <p:cNvPr id="19" name="Rectangle 18">
            <a:extLst>
              <a:ext uri="{FF2B5EF4-FFF2-40B4-BE49-F238E27FC236}">
                <a16:creationId xmlns:a16="http://schemas.microsoft.com/office/drawing/2014/main" id="{70EA8EAC-E8BC-F2E4-C7F3-B8D8BFBE6755}"/>
              </a:ext>
            </a:extLst>
          </p:cNvPr>
          <p:cNvSpPr/>
          <p:nvPr/>
        </p:nvSpPr>
        <p:spPr>
          <a:xfrm>
            <a:off x="658551" y="2057271"/>
            <a:ext cx="3580224" cy="307777"/>
          </a:xfrm>
          <a:prstGeom prst="rect">
            <a:avLst/>
          </a:prstGeom>
        </p:spPr>
        <p:txBody>
          <a:bodyPr wrap="square">
            <a:spAutoFit/>
          </a:bodyPr>
          <a:lstStyle/>
          <a:p>
            <a:r>
              <a:rPr lang="fr-FR" sz="1400" dirty="0">
                <a:solidFill>
                  <a:srgbClr val="000000"/>
                </a:solidFill>
                <a:latin typeface="Helvetica" panose="020B0604020202020204" pitchFamily="34" charset="0"/>
              </a:rPr>
              <a:t>Cliquer sur la tuile « </a:t>
            </a:r>
            <a:r>
              <a:rPr lang="fr-FR" sz="1400" dirty="0" err="1">
                <a:solidFill>
                  <a:srgbClr val="000000"/>
                </a:solidFill>
                <a:latin typeface="Helvetica" panose="020B0604020202020204" pitchFamily="34" charset="0"/>
              </a:rPr>
              <a:t>Pulcéo</a:t>
            </a:r>
            <a:r>
              <a:rPr lang="fr-FR" sz="1400" dirty="0">
                <a:solidFill>
                  <a:srgbClr val="000000"/>
                </a:solidFill>
                <a:latin typeface="Helvetica" panose="020B0604020202020204" pitchFamily="34" charset="0"/>
              </a:rPr>
              <a:t> </a:t>
            </a:r>
            <a:r>
              <a:rPr lang="fr-FR" sz="1400" dirty="0" err="1">
                <a:solidFill>
                  <a:srgbClr val="000000"/>
                </a:solidFill>
                <a:latin typeface="Helvetica" panose="020B0604020202020204" pitchFamily="34" charset="0"/>
              </a:rPr>
              <a:t>Connect</a:t>
            </a:r>
            <a:r>
              <a:rPr lang="fr-FR" sz="1400" dirty="0">
                <a:solidFill>
                  <a:srgbClr val="000000"/>
                </a:solidFill>
                <a:latin typeface="Helvetica" panose="020B0604020202020204" pitchFamily="34" charset="0"/>
              </a:rPr>
              <a:t> »</a:t>
            </a:r>
            <a:endParaRPr lang="fr-FR" sz="1400" dirty="0">
              <a:solidFill>
                <a:srgbClr val="000000"/>
              </a:solidFill>
              <a:latin typeface="Helvetica-Bold"/>
            </a:endParaRPr>
          </a:p>
        </p:txBody>
      </p:sp>
      <p:sp>
        <p:nvSpPr>
          <p:cNvPr id="20" name="Ellipse 19">
            <a:extLst>
              <a:ext uri="{FF2B5EF4-FFF2-40B4-BE49-F238E27FC236}">
                <a16:creationId xmlns:a16="http://schemas.microsoft.com/office/drawing/2014/main" id="{4486093A-2D26-2B1A-E75F-2F14B83278EB}"/>
              </a:ext>
            </a:extLst>
          </p:cNvPr>
          <p:cNvSpPr/>
          <p:nvPr/>
        </p:nvSpPr>
        <p:spPr>
          <a:xfrm>
            <a:off x="298137" y="4956638"/>
            <a:ext cx="360413" cy="360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4</a:t>
            </a:r>
          </a:p>
        </p:txBody>
      </p:sp>
      <p:sp>
        <p:nvSpPr>
          <p:cNvPr id="21" name="Rectangle 20">
            <a:extLst>
              <a:ext uri="{FF2B5EF4-FFF2-40B4-BE49-F238E27FC236}">
                <a16:creationId xmlns:a16="http://schemas.microsoft.com/office/drawing/2014/main" id="{B02B935D-B145-C30B-C6A4-9E86A6024AA4}"/>
              </a:ext>
            </a:extLst>
          </p:cNvPr>
          <p:cNvSpPr/>
          <p:nvPr/>
        </p:nvSpPr>
        <p:spPr>
          <a:xfrm>
            <a:off x="658550" y="4983255"/>
            <a:ext cx="1923604" cy="307777"/>
          </a:xfrm>
          <a:prstGeom prst="rect">
            <a:avLst/>
          </a:prstGeom>
        </p:spPr>
        <p:txBody>
          <a:bodyPr wrap="none">
            <a:spAutoFit/>
          </a:bodyPr>
          <a:lstStyle/>
          <a:p>
            <a:r>
              <a:rPr lang="fr-FR" sz="1400" dirty="0">
                <a:solidFill>
                  <a:srgbClr val="000000"/>
                </a:solidFill>
                <a:latin typeface="Helvetica" panose="020B0604020202020204" pitchFamily="34" charset="0"/>
              </a:rPr>
              <a:t>Puis sur «  Avenant » </a:t>
            </a:r>
            <a:endParaRPr lang="fr-FR" sz="1400" dirty="0"/>
          </a:p>
        </p:txBody>
      </p:sp>
      <p:sp>
        <p:nvSpPr>
          <p:cNvPr id="23" name="Ellipse 22">
            <a:extLst>
              <a:ext uri="{FF2B5EF4-FFF2-40B4-BE49-F238E27FC236}">
                <a16:creationId xmlns:a16="http://schemas.microsoft.com/office/drawing/2014/main" id="{1A3893B1-01A8-5E0E-2EF1-1B96FCAF0130}"/>
              </a:ext>
            </a:extLst>
          </p:cNvPr>
          <p:cNvSpPr/>
          <p:nvPr/>
        </p:nvSpPr>
        <p:spPr>
          <a:xfrm>
            <a:off x="8185507" y="4907729"/>
            <a:ext cx="360413" cy="360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3</a:t>
            </a:r>
          </a:p>
        </p:txBody>
      </p:sp>
      <p:pic>
        <p:nvPicPr>
          <p:cNvPr id="25" name="Image 24">
            <a:extLst>
              <a:ext uri="{FF2B5EF4-FFF2-40B4-BE49-F238E27FC236}">
                <a16:creationId xmlns:a16="http://schemas.microsoft.com/office/drawing/2014/main" id="{88CE65FA-881D-E0A0-0672-220201E89C47}"/>
              </a:ext>
            </a:extLst>
          </p:cNvPr>
          <p:cNvPicPr>
            <a:picLocks noChangeAspect="1"/>
          </p:cNvPicPr>
          <p:nvPr/>
        </p:nvPicPr>
        <p:blipFill>
          <a:blip r:embed="rId3"/>
          <a:stretch>
            <a:fillRect/>
          </a:stretch>
        </p:blipFill>
        <p:spPr>
          <a:xfrm>
            <a:off x="10093675" y="5959847"/>
            <a:ext cx="1272317" cy="287298"/>
          </a:xfrm>
          <a:prstGeom prst="rect">
            <a:avLst/>
          </a:prstGeom>
        </p:spPr>
      </p:pic>
      <p:sp>
        <p:nvSpPr>
          <p:cNvPr id="26" name="Ellipse 25">
            <a:extLst>
              <a:ext uri="{FF2B5EF4-FFF2-40B4-BE49-F238E27FC236}">
                <a16:creationId xmlns:a16="http://schemas.microsoft.com/office/drawing/2014/main" id="{3D2B3355-9019-C5C0-9A43-7A67932D13B4}"/>
              </a:ext>
            </a:extLst>
          </p:cNvPr>
          <p:cNvSpPr/>
          <p:nvPr/>
        </p:nvSpPr>
        <p:spPr>
          <a:xfrm>
            <a:off x="9913468" y="5743083"/>
            <a:ext cx="360413" cy="360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4</a:t>
            </a:r>
          </a:p>
        </p:txBody>
      </p:sp>
      <p:sp>
        <p:nvSpPr>
          <p:cNvPr id="27" name="Rectangle à coins arrondis 1">
            <a:extLst>
              <a:ext uri="{FF2B5EF4-FFF2-40B4-BE49-F238E27FC236}">
                <a16:creationId xmlns:a16="http://schemas.microsoft.com/office/drawing/2014/main" id="{1FF05414-6999-E0E5-B8AB-8628238A039E}"/>
              </a:ext>
            </a:extLst>
          </p:cNvPr>
          <p:cNvSpPr/>
          <p:nvPr/>
        </p:nvSpPr>
        <p:spPr>
          <a:xfrm>
            <a:off x="-65366" y="1272650"/>
            <a:ext cx="4054335" cy="43680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dirty="0"/>
              <a:t>A partir de la synthèse de notre client</a:t>
            </a:r>
          </a:p>
        </p:txBody>
      </p:sp>
    </p:spTree>
    <p:extLst>
      <p:ext uri="{BB962C8B-B14F-4D97-AF65-F5344CB8AC3E}">
        <p14:creationId xmlns:p14="http://schemas.microsoft.com/office/powerpoint/2010/main" val="6820900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dirty="0"/>
              <a:t>Comment faire pour souscrire </a:t>
            </a:r>
            <a:r>
              <a:rPr lang="fr-FR" dirty="0" err="1"/>
              <a:t>Pulcéo</a:t>
            </a:r>
            <a:r>
              <a:rPr lang="fr-FR" dirty="0"/>
              <a:t> </a:t>
            </a:r>
            <a:r>
              <a:rPr lang="fr-FR" dirty="0" err="1"/>
              <a:t>Connect</a:t>
            </a:r>
            <a:r>
              <a:rPr lang="fr-FR" dirty="0"/>
              <a:t> ?</a:t>
            </a:r>
          </a:p>
        </p:txBody>
      </p:sp>
      <p:sp>
        <p:nvSpPr>
          <p:cNvPr id="4" name="Espace réservé du texte 3">
            <a:extLst>
              <a:ext uri="{FF2B5EF4-FFF2-40B4-BE49-F238E27FC236}">
                <a16:creationId xmlns:a16="http://schemas.microsoft.com/office/drawing/2014/main" id="{6CD000AC-A1AA-4EAE-A9FC-23C99A6100CB}"/>
              </a:ext>
            </a:extLst>
          </p:cNvPr>
          <p:cNvSpPr>
            <a:spLocks noGrp="1"/>
          </p:cNvSpPr>
          <p:nvPr>
            <p:ph type="body" sz="quarter" idx="14"/>
          </p:nvPr>
        </p:nvSpPr>
        <p:spPr/>
        <p:txBody>
          <a:bodyPr/>
          <a:lstStyle/>
          <a:p>
            <a:r>
              <a:rPr lang="fr-FR" dirty="0"/>
              <a:t>Process de souscription au poste de travail par le collaborateur</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N</a:t>
            </a:r>
          </a:p>
        </p:txBody>
      </p:sp>
      <p:sp>
        <p:nvSpPr>
          <p:cNvPr id="18" name="Ellipse 17">
            <a:extLst>
              <a:ext uri="{FF2B5EF4-FFF2-40B4-BE49-F238E27FC236}">
                <a16:creationId xmlns:a16="http://schemas.microsoft.com/office/drawing/2014/main" id="{E4EA80B3-9363-9954-9249-18012365B18B}"/>
              </a:ext>
            </a:extLst>
          </p:cNvPr>
          <p:cNvSpPr/>
          <p:nvPr/>
        </p:nvSpPr>
        <p:spPr>
          <a:xfrm>
            <a:off x="298137" y="2669990"/>
            <a:ext cx="360413" cy="360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5</a:t>
            </a:r>
          </a:p>
        </p:txBody>
      </p:sp>
      <p:sp>
        <p:nvSpPr>
          <p:cNvPr id="19" name="Rectangle 18">
            <a:extLst>
              <a:ext uri="{FF2B5EF4-FFF2-40B4-BE49-F238E27FC236}">
                <a16:creationId xmlns:a16="http://schemas.microsoft.com/office/drawing/2014/main" id="{70EA8EAC-E8BC-F2E4-C7F3-B8D8BFBE6755}"/>
              </a:ext>
            </a:extLst>
          </p:cNvPr>
          <p:cNvSpPr/>
          <p:nvPr/>
        </p:nvSpPr>
        <p:spPr>
          <a:xfrm>
            <a:off x="647014" y="2706128"/>
            <a:ext cx="3580224" cy="307777"/>
          </a:xfrm>
          <a:prstGeom prst="rect">
            <a:avLst/>
          </a:prstGeom>
        </p:spPr>
        <p:txBody>
          <a:bodyPr wrap="square">
            <a:spAutoFit/>
          </a:bodyPr>
          <a:lstStyle/>
          <a:p>
            <a:r>
              <a:rPr lang="fr-FR" sz="1400" dirty="0">
                <a:solidFill>
                  <a:srgbClr val="000000"/>
                </a:solidFill>
                <a:latin typeface="Helvetica" panose="020B0604020202020204" pitchFamily="34" charset="0"/>
              </a:rPr>
              <a:t>Sélectionner l’Administrateur</a:t>
            </a:r>
            <a:endParaRPr lang="fr-FR" sz="1400" dirty="0">
              <a:solidFill>
                <a:srgbClr val="000000"/>
              </a:solidFill>
              <a:latin typeface="Helvetica-Bold"/>
            </a:endParaRPr>
          </a:p>
        </p:txBody>
      </p:sp>
      <p:sp>
        <p:nvSpPr>
          <p:cNvPr id="20" name="Ellipse 19">
            <a:extLst>
              <a:ext uri="{FF2B5EF4-FFF2-40B4-BE49-F238E27FC236}">
                <a16:creationId xmlns:a16="http://schemas.microsoft.com/office/drawing/2014/main" id="{4486093A-2D26-2B1A-E75F-2F14B83278EB}"/>
              </a:ext>
            </a:extLst>
          </p:cNvPr>
          <p:cNvSpPr/>
          <p:nvPr/>
        </p:nvSpPr>
        <p:spPr>
          <a:xfrm>
            <a:off x="298137" y="4956638"/>
            <a:ext cx="360413" cy="360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6</a:t>
            </a:r>
          </a:p>
        </p:txBody>
      </p:sp>
      <p:sp>
        <p:nvSpPr>
          <p:cNvPr id="21" name="Rectangle 20">
            <a:extLst>
              <a:ext uri="{FF2B5EF4-FFF2-40B4-BE49-F238E27FC236}">
                <a16:creationId xmlns:a16="http://schemas.microsoft.com/office/drawing/2014/main" id="{B02B935D-B145-C30B-C6A4-9E86A6024AA4}"/>
              </a:ext>
            </a:extLst>
          </p:cNvPr>
          <p:cNvSpPr/>
          <p:nvPr/>
        </p:nvSpPr>
        <p:spPr>
          <a:xfrm>
            <a:off x="658550" y="4983255"/>
            <a:ext cx="2999050" cy="523220"/>
          </a:xfrm>
          <a:prstGeom prst="rect">
            <a:avLst/>
          </a:prstGeom>
        </p:spPr>
        <p:txBody>
          <a:bodyPr wrap="square">
            <a:spAutoFit/>
          </a:bodyPr>
          <a:lstStyle/>
          <a:p>
            <a:r>
              <a:rPr lang="fr-FR" sz="1400" dirty="0">
                <a:solidFill>
                  <a:srgbClr val="000000"/>
                </a:solidFill>
                <a:latin typeface="Helvetica" panose="020B0604020202020204" pitchFamily="34" charset="0"/>
              </a:rPr>
              <a:t>Sélectionner les personnes concernées par l’envoi des mails</a:t>
            </a:r>
            <a:endParaRPr lang="fr-FR" sz="1400" dirty="0"/>
          </a:p>
        </p:txBody>
      </p:sp>
      <p:pic>
        <p:nvPicPr>
          <p:cNvPr id="6" name="Image 5">
            <a:extLst>
              <a:ext uri="{FF2B5EF4-FFF2-40B4-BE49-F238E27FC236}">
                <a16:creationId xmlns:a16="http://schemas.microsoft.com/office/drawing/2014/main" id="{BFFC0E50-2C83-910B-9CD4-EBCF04E4FC22}"/>
              </a:ext>
            </a:extLst>
          </p:cNvPr>
          <p:cNvPicPr>
            <a:picLocks noChangeAspect="1"/>
          </p:cNvPicPr>
          <p:nvPr/>
        </p:nvPicPr>
        <p:blipFill>
          <a:blip r:embed="rId2"/>
          <a:stretch>
            <a:fillRect/>
          </a:stretch>
        </p:blipFill>
        <p:spPr>
          <a:xfrm>
            <a:off x="4139213" y="1531706"/>
            <a:ext cx="7843011" cy="2835056"/>
          </a:xfrm>
          <a:prstGeom prst="rect">
            <a:avLst/>
          </a:prstGeom>
          <a:ln>
            <a:noFill/>
          </a:ln>
          <a:effectLst>
            <a:outerShdw blurRad="292100" dist="139700" dir="2700000" algn="tl" rotWithShape="0">
              <a:srgbClr val="333333">
                <a:alpha val="65000"/>
              </a:srgbClr>
            </a:outerShdw>
          </a:effectLst>
        </p:spPr>
      </p:pic>
      <p:pic>
        <p:nvPicPr>
          <p:cNvPr id="7" name="Image 6">
            <a:extLst>
              <a:ext uri="{FF2B5EF4-FFF2-40B4-BE49-F238E27FC236}">
                <a16:creationId xmlns:a16="http://schemas.microsoft.com/office/drawing/2014/main" id="{284138C9-F32F-5757-D79D-66BC16A3A579}"/>
              </a:ext>
            </a:extLst>
          </p:cNvPr>
          <p:cNvPicPr>
            <a:picLocks noChangeAspect="1"/>
          </p:cNvPicPr>
          <p:nvPr/>
        </p:nvPicPr>
        <p:blipFill>
          <a:blip r:embed="rId3"/>
          <a:stretch>
            <a:fillRect/>
          </a:stretch>
        </p:blipFill>
        <p:spPr>
          <a:xfrm>
            <a:off x="4139213" y="4388100"/>
            <a:ext cx="7843011" cy="2005753"/>
          </a:xfrm>
          <a:prstGeom prst="rect">
            <a:avLst/>
          </a:prstGeom>
          <a:ln>
            <a:noFill/>
          </a:ln>
          <a:effectLst>
            <a:outerShdw blurRad="292100" dist="139700" dir="2700000" algn="tl" rotWithShape="0">
              <a:srgbClr val="333333">
                <a:alpha val="65000"/>
              </a:srgbClr>
            </a:outerShdw>
          </a:effectLst>
        </p:spPr>
      </p:pic>
      <p:sp>
        <p:nvSpPr>
          <p:cNvPr id="8" name="Rectangle : coins arrondis 7">
            <a:extLst>
              <a:ext uri="{FF2B5EF4-FFF2-40B4-BE49-F238E27FC236}">
                <a16:creationId xmlns:a16="http://schemas.microsoft.com/office/drawing/2014/main" id="{CDB40EF7-66A9-9321-5856-9BF6B45B1563}"/>
              </a:ext>
            </a:extLst>
          </p:cNvPr>
          <p:cNvSpPr/>
          <p:nvPr/>
        </p:nvSpPr>
        <p:spPr>
          <a:xfrm>
            <a:off x="5751956" y="3703319"/>
            <a:ext cx="3137727" cy="601937"/>
          </a:xfrm>
          <a:prstGeom prst="roundRect">
            <a:avLst/>
          </a:prstGeom>
          <a:solidFill>
            <a:srgbClr val="C00000"/>
          </a:solidFill>
          <a:ln>
            <a:solidFill>
              <a:schemeClr val="accent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fr-FR" sz="1400" dirty="0"/>
              <a:t>Les zones suivies d’une astérisque sont à renseigner obligatoirement </a:t>
            </a:r>
          </a:p>
        </p:txBody>
      </p:sp>
      <p:sp>
        <p:nvSpPr>
          <p:cNvPr id="9" name="Rectangle : coins arrondis 8">
            <a:extLst>
              <a:ext uri="{FF2B5EF4-FFF2-40B4-BE49-F238E27FC236}">
                <a16:creationId xmlns:a16="http://schemas.microsoft.com/office/drawing/2014/main" id="{48FE1A7B-91DC-371C-5F39-8FA9E2406C6C}"/>
              </a:ext>
            </a:extLst>
          </p:cNvPr>
          <p:cNvSpPr/>
          <p:nvPr/>
        </p:nvSpPr>
        <p:spPr>
          <a:xfrm>
            <a:off x="10272612" y="4419821"/>
            <a:ext cx="1511690" cy="1658328"/>
          </a:xfrm>
          <a:prstGeom prst="roundRect">
            <a:avLst>
              <a:gd name="adj" fmla="val 19849"/>
            </a:avLst>
          </a:prstGeom>
          <a:gradFill flip="none" rotWithShape="1">
            <a:gsLst>
              <a:gs pos="0">
                <a:schemeClr val="dk1">
                  <a:lumMod val="67000"/>
                </a:schemeClr>
              </a:gs>
              <a:gs pos="50000">
                <a:schemeClr val="dk1">
                  <a:alpha val="68000"/>
                  <a:lumMod val="0"/>
                </a:schemeClr>
              </a:gs>
              <a:gs pos="100000">
                <a:schemeClr val="dk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r-FR" sz="1100" dirty="0"/>
              <a:t>Si cette case est cochée, les mails d’activation de bénéficiaires , alertes de fraude, changement de droits utilisateurs seront envoyés à ce contact</a:t>
            </a:r>
          </a:p>
        </p:txBody>
      </p:sp>
      <p:cxnSp>
        <p:nvCxnSpPr>
          <p:cNvPr id="10" name="Connecteur droit avec flèche 9">
            <a:extLst>
              <a:ext uri="{FF2B5EF4-FFF2-40B4-BE49-F238E27FC236}">
                <a16:creationId xmlns:a16="http://schemas.microsoft.com/office/drawing/2014/main" id="{6973114A-A82D-3E21-F9B8-5A39004B7C31}"/>
              </a:ext>
            </a:extLst>
          </p:cNvPr>
          <p:cNvCxnSpPr>
            <a:cxnSpLocks/>
          </p:cNvCxnSpPr>
          <p:nvPr/>
        </p:nvCxnSpPr>
        <p:spPr>
          <a:xfrm flipH="1">
            <a:off x="9746174" y="5174506"/>
            <a:ext cx="504501" cy="0"/>
          </a:xfrm>
          <a:prstGeom prst="straightConnector1">
            <a:avLst/>
          </a:prstGeom>
          <a:ln>
            <a:solidFill>
              <a:schemeClr val="tx1"/>
            </a:solidFill>
            <a:tailEnd type="triangle"/>
          </a:ln>
        </p:spPr>
        <p:style>
          <a:lnRef idx="3">
            <a:schemeClr val="accent1"/>
          </a:lnRef>
          <a:fillRef idx="0">
            <a:schemeClr val="accent1"/>
          </a:fillRef>
          <a:effectRef idx="2">
            <a:schemeClr val="accent1"/>
          </a:effectRef>
          <a:fontRef idx="minor">
            <a:schemeClr val="tx1"/>
          </a:fontRef>
        </p:style>
      </p:cxnSp>
      <p:sp>
        <p:nvSpPr>
          <p:cNvPr id="11" name="Rectangle : coins arrondis 10">
            <a:extLst>
              <a:ext uri="{FF2B5EF4-FFF2-40B4-BE49-F238E27FC236}">
                <a16:creationId xmlns:a16="http://schemas.microsoft.com/office/drawing/2014/main" id="{32C2F448-B003-58B1-C7D7-4E8583C37B89}"/>
              </a:ext>
            </a:extLst>
          </p:cNvPr>
          <p:cNvSpPr/>
          <p:nvPr/>
        </p:nvSpPr>
        <p:spPr>
          <a:xfrm>
            <a:off x="10805370" y="3638635"/>
            <a:ext cx="1038120" cy="479303"/>
          </a:xfrm>
          <a:prstGeom prst="roundRect">
            <a:avLst>
              <a:gd name="adj" fmla="val 50000"/>
            </a:avLst>
          </a:prstGeom>
          <a:gradFill flip="none" rotWithShape="1">
            <a:gsLst>
              <a:gs pos="0">
                <a:schemeClr val="dk1">
                  <a:lumMod val="67000"/>
                </a:schemeClr>
              </a:gs>
              <a:gs pos="50000">
                <a:schemeClr val="dk1">
                  <a:alpha val="68000"/>
                  <a:lumMod val="0"/>
                </a:schemeClr>
              </a:gs>
              <a:gs pos="100000">
                <a:schemeClr val="dk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r-FR" sz="1400" dirty="0"/>
              <a:t>      AIDE</a:t>
            </a:r>
          </a:p>
        </p:txBody>
      </p:sp>
      <p:pic>
        <p:nvPicPr>
          <p:cNvPr id="12" name="Image 11">
            <a:extLst>
              <a:ext uri="{FF2B5EF4-FFF2-40B4-BE49-F238E27FC236}">
                <a16:creationId xmlns:a16="http://schemas.microsoft.com/office/drawing/2014/main" id="{28928EA2-E210-F538-3EBF-B254B5264CC5}"/>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32414" r="27433"/>
          <a:stretch/>
        </p:blipFill>
        <p:spPr>
          <a:xfrm>
            <a:off x="10975415" y="3652068"/>
            <a:ext cx="383385" cy="479303"/>
          </a:xfrm>
          <a:prstGeom prst="rect">
            <a:avLst/>
          </a:prstGeom>
        </p:spPr>
      </p:pic>
      <p:sp>
        <p:nvSpPr>
          <p:cNvPr id="63" name="Ellipse 62">
            <a:extLst>
              <a:ext uri="{FF2B5EF4-FFF2-40B4-BE49-F238E27FC236}">
                <a16:creationId xmlns:a16="http://schemas.microsoft.com/office/drawing/2014/main" id="{D62E0206-2BC8-7F56-012A-314EFDBA39C9}"/>
              </a:ext>
            </a:extLst>
          </p:cNvPr>
          <p:cNvSpPr/>
          <p:nvPr/>
        </p:nvSpPr>
        <p:spPr>
          <a:xfrm>
            <a:off x="5265588" y="3801472"/>
            <a:ext cx="360413" cy="360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5</a:t>
            </a:r>
          </a:p>
        </p:txBody>
      </p:sp>
      <p:sp>
        <p:nvSpPr>
          <p:cNvPr id="64" name="Rectangle à coins arrondis 1">
            <a:extLst>
              <a:ext uri="{FF2B5EF4-FFF2-40B4-BE49-F238E27FC236}">
                <a16:creationId xmlns:a16="http://schemas.microsoft.com/office/drawing/2014/main" id="{83BE2211-7A7F-BAE4-1410-7646EC6E9A65}"/>
              </a:ext>
            </a:extLst>
          </p:cNvPr>
          <p:cNvSpPr/>
          <p:nvPr/>
        </p:nvSpPr>
        <p:spPr>
          <a:xfrm>
            <a:off x="-65366" y="1272650"/>
            <a:ext cx="4054335" cy="43680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dirty="0"/>
              <a:t>A partir de la synthèse de notre client</a:t>
            </a:r>
          </a:p>
        </p:txBody>
      </p:sp>
      <p:cxnSp>
        <p:nvCxnSpPr>
          <p:cNvPr id="23" name="Connecteur : en angle 22">
            <a:extLst>
              <a:ext uri="{FF2B5EF4-FFF2-40B4-BE49-F238E27FC236}">
                <a16:creationId xmlns:a16="http://schemas.microsoft.com/office/drawing/2014/main" id="{E2DA8753-6BB8-D828-118E-47AE65F19A54}"/>
              </a:ext>
            </a:extLst>
          </p:cNvPr>
          <p:cNvCxnSpPr>
            <a:cxnSpLocks/>
          </p:cNvCxnSpPr>
          <p:nvPr/>
        </p:nvCxnSpPr>
        <p:spPr>
          <a:xfrm rot="10800000" flipV="1">
            <a:off x="9704385" y="3881069"/>
            <a:ext cx="1061742" cy="1014062"/>
          </a:xfrm>
          <a:prstGeom prst="bentConnector3">
            <a:avLst>
              <a:gd name="adj1" fmla="val 50000"/>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0" name="Connecteur droit avec flèche 29">
            <a:extLst>
              <a:ext uri="{FF2B5EF4-FFF2-40B4-BE49-F238E27FC236}">
                <a16:creationId xmlns:a16="http://schemas.microsoft.com/office/drawing/2014/main" id="{3686BA80-857C-2D18-DB16-990FF4459F95}"/>
              </a:ext>
            </a:extLst>
          </p:cNvPr>
          <p:cNvCxnSpPr>
            <a:cxnSpLocks/>
          </p:cNvCxnSpPr>
          <p:nvPr/>
        </p:nvCxnSpPr>
        <p:spPr>
          <a:xfrm>
            <a:off x="11265408" y="4094781"/>
            <a:ext cx="0" cy="32504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4989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par>
                          <p:cTn id="8" fill="hold">
                            <p:stCondLst>
                              <p:cond delay="2000"/>
                            </p:stCondLst>
                            <p:childTnLst>
                              <p:par>
                                <p:cTn id="9" presetID="6" presetClass="entr" presetSubtype="16"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circle(in)">
                                      <p:cBhvr>
                                        <p:cTn id="11" dur="2000"/>
                                        <p:tgtEl>
                                          <p:spTgt spid="12"/>
                                        </p:tgtEl>
                                      </p:cBhvr>
                                    </p:animEffect>
                                  </p:childTnLst>
                                </p:cTn>
                              </p:par>
                            </p:childTnLst>
                          </p:cTn>
                        </p:par>
                        <p:par>
                          <p:cTn id="12" fill="hold">
                            <p:stCondLst>
                              <p:cond delay="4000"/>
                            </p:stCondLst>
                            <p:childTnLst>
                              <p:par>
                                <p:cTn id="13" presetID="6" presetClass="entr" presetSubtype="16"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circle(in)">
                                      <p:cBhvr>
                                        <p:cTn id="15" dur="2000"/>
                                        <p:tgtEl>
                                          <p:spTgt spid="11"/>
                                        </p:tgtEl>
                                      </p:cBhvr>
                                    </p:animEffect>
                                  </p:childTnLst>
                                </p:cTn>
                              </p:par>
                            </p:childTnLst>
                          </p:cTn>
                        </p:par>
                        <p:par>
                          <p:cTn id="16" fill="hold">
                            <p:stCondLst>
                              <p:cond delay="6000"/>
                            </p:stCondLst>
                            <p:childTnLst>
                              <p:par>
                                <p:cTn id="17" presetID="6" presetClass="entr" presetSubtype="16"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circle(in)">
                                      <p:cBhvr>
                                        <p:cTn id="19" dur="2000"/>
                                        <p:tgtEl>
                                          <p:spTgt spid="10"/>
                                        </p:tgtEl>
                                      </p:cBhvr>
                                    </p:animEffect>
                                  </p:childTnLst>
                                </p:cTn>
                              </p:par>
                            </p:childTnLst>
                          </p:cTn>
                        </p:par>
                        <p:par>
                          <p:cTn id="20" fill="hold">
                            <p:stCondLst>
                              <p:cond delay="8000"/>
                            </p:stCondLst>
                            <p:childTnLst>
                              <p:par>
                                <p:cTn id="21" presetID="6" presetClass="entr" presetSubtype="16"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circle(in)">
                                      <p:cBhvr>
                                        <p:cTn id="23"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e 8">
            <a:extLst>
              <a:ext uri="{FF2B5EF4-FFF2-40B4-BE49-F238E27FC236}">
                <a16:creationId xmlns:a16="http://schemas.microsoft.com/office/drawing/2014/main" id="{47D2180D-A38F-6617-207E-8065E2D68DEE}"/>
              </a:ext>
            </a:extLst>
          </p:cNvPr>
          <p:cNvGrpSpPr/>
          <p:nvPr/>
        </p:nvGrpSpPr>
        <p:grpSpPr>
          <a:xfrm>
            <a:off x="3710459" y="1288450"/>
            <a:ext cx="8424615" cy="5127302"/>
            <a:chOff x="3710459" y="1288450"/>
            <a:chExt cx="8424615" cy="5127302"/>
          </a:xfrm>
        </p:grpSpPr>
        <p:pic>
          <p:nvPicPr>
            <p:cNvPr id="14" name="Espace réservé du contenu 8">
              <a:extLst>
                <a:ext uri="{FF2B5EF4-FFF2-40B4-BE49-F238E27FC236}">
                  <a16:creationId xmlns:a16="http://schemas.microsoft.com/office/drawing/2014/main" id="{60C00032-33C6-6F9C-8EEA-C69E41138EF7}"/>
                </a:ext>
              </a:extLst>
            </p:cNvPr>
            <p:cNvPicPr>
              <a:picLocks noChangeAspect="1"/>
            </p:cNvPicPr>
            <p:nvPr/>
          </p:nvPicPr>
          <p:blipFill>
            <a:blip r:embed="rId2"/>
            <a:stretch>
              <a:fillRect/>
            </a:stretch>
          </p:blipFill>
          <p:spPr>
            <a:xfrm>
              <a:off x="3710459" y="2331720"/>
              <a:ext cx="8424615" cy="4084032"/>
            </a:xfrm>
            <a:prstGeom prst="rect">
              <a:avLst/>
            </a:prstGeom>
            <a:ln>
              <a:noFill/>
            </a:ln>
            <a:effectLst>
              <a:outerShdw blurRad="292100" dist="139700" dir="2700000" algn="tl" rotWithShape="0">
                <a:srgbClr val="333333">
                  <a:alpha val="65000"/>
                </a:srgbClr>
              </a:outerShdw>
            </a:effectLst>
          </p:spPr>
        </p:pic>
        <p:pic>
          <p:nvPicPr>
            <p:cNvPr id="8" name="Image 7">
              <a:extLst>
                <a:ext uri="{FF2B5EF4-FFF2-40B4-BE49-F238E27FC236}">
                  <a16:creationId xmlns:a16="http://schemas.microsoft.com/office/drawing/2014/main" id="{09134437-C0E2-64FB-828B-2F3DD1D7FF44}"/>
                </a:ext>
              </a:extLst>
            </p:cNvPr>
            <p:cNvPicPr>
              <a:picLocks noChangeAspect="1"/>
            </p:cNvPicPr>
            <p:nvPr/>
          </p:nvPicPr>
          <p:blipFill rotWithShape="1">
            <a:blip r:embed="rId3"/>
            <a:srcRect t="27059" r="34204" b="36770"/>
            <a:stretch/>
          </p:blipFill>
          <p:spPr>
            <a:xfrm>
              <a:off x="3752709" y="1288450"/>
              <a:ext cx="8382365" cy="2350008"/>
            </a:xfrm>
            <a:prstGeom prst="rect">
              <a:avLst/>
            </a:prstGeom>
          </p:spPr>
        </p:pic>
      </p:gr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dirty="0"/>
              <a:t>Comment faire pour souscrire </a:t>
            </a:r>
            <a:r>
              <a:rPr lang="fr-FR" dirty="0" err="1"/>
              <a:t>Pulcéo</a:t>
            </a:r>
            <a:r>
              <a:rPr lang="fr-FR" dirty="0"/>
              <a:t> </a:t>
            </a:r>
            <a:r>
              <a:rPr lang="fr-FR" dirty="0" err="1"/>
              <a:t>Connect</a:t>
            </a:r>
            <a:r>
              <a:rPr lang="fr-FR" dirty="0"/>
              <a:t> ?</a:t>
            </a:r>
          </a:p>
        </p:txBody>
      </p:sp>
      <p:sp>
        <p:nvSpPr>
          <p:cNvPr id="4" name="Espace réservé du texte 3">
            <a:extLst>
              <a:ext uri="{FF2B5EF4-FFF2-40B4-BE49-F238E27FC236}">
                <a16:creationId xmlns:a16="http://schemas.microsoft.com/office/drawing/2014/main" id="{6CD000AC-A1AA-4EAE-A9FC-23C99A6100CB}"/>
              </a:ext>
            </a:extLst>
          </p:cNvPr>
          <p:cNvSpPr>
            <a:spLocks noGrp="1"/>
          </p:cNvSpPr>
          <p:nvPr>
            <p:ph type="body" sz="quarter" idx="14"/>
          </p:nvPr>
        </p:nvSpPr>
        <p:spPr/>
        <p:txBody>
          <a:bodyPr/>
          <a:lstStyle/>
          <a:p>
            <a:r>
              <a:rPr lang="fr-FR" dirty="0"/>
              <a:t>Process de souscription au poste de travail par le collaborateur</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N</a:t>
            </a:r>
          </a:p>
        </p:txBody>
      </p:sp>
      <p:sp>
        <p:nvSpPr>
          <p:cNvPr id="15" name="Rectangle : coins arrondis 14">
            <a:extLst>
              <a:ext uri="{FF2B5EF4-FFF2-40B4-BE49-F238E27FC236}">
                <a16:creationId xmlns:a16="http://schemas.microsoft.com/office/drawing/2014/main" id="{555226EE-DF7D-BE5D-D36F-7C1CB397F536}"/>
              </a:ext>
            </a:extLst>
          </p:cNvPr>
          <p:cNvSpPr/>
          <p:nvPr/>
        </p:nvSpPr>
        <p:spPr>
          <a:xfrm>
            <a:off x="9374638" y="3719973"/>
            <a:ext cx="2633092" cy="653897"/>
          </a:xfrm>
          <a:prstGeom prst="roundRect">
            <a:avLst/>
          </a:prstGeom>
          <a:solidFill>
            <a:srgbClr val="C00000"/>
          </a:solidFill>
          <a:ln>
            <a:solidFill>
              <a:schemeClr val="accent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fr-FR" sz="1400" dirty="0"/>
              <a:t>Les zones suivies d’une astérisque sont à renseigner obligatoirement </a:t>
            </a:r>
          </a:p>
        </p:txBody>
      </p:sp>
      <p:sp>
        <p:nvSpPr>
          <p:cNvPr id="17" name="Ellipse 16">
            <a:extLst>
              <a:ext uri="{FF2B5EF4-FFF2-40B4-BE49-F238E27FC236}">
                <a16:creationId xmlns:a16="http://schemas.microsoft.com/office/drawing/2014/main" id="{718BCCB6-036F-E4CC-93AF-8BBC110C1266}"/>
              </a:ext>
            </a:extLst>
          </p:cNvPr>
          <p:cNvSpPr/>
          <p:nvPr/>
        </p:nvSpPr>
        <p:spPr>
          <a:xfrm>
            <a:off x="298137" y="4348739"/>
            <a:ext cx="360413" cy="360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8</a:t>
            </a:r>
          </a:p>
        </p:txBody>
      </p:sp>
      <p:sp>
        <p:nvSpPr>
          <p:cNvPr id="18" name="Ellipse 17">
            <a:extLst>
              <a:ext uri="{FF2B5EF4-FFF2-40B4-BE49-F238E27FC236}">
                <a16:creationId xmlns:a16="http://schemas.microsoft.com/office/drawing/2014/main" id="{55ACC11C-5F36-8242-1153-22C61A079DF2}"/>
              </a:ext>
            </a:extLst>
          </p:cNvPr>
          <p:cNvSpPr/>
          <p:nvPr/>
        </p:nvSpPr>
        <p:spPr>
          <a:xfrm>
            <a:off x="298137" y="5291219"/>
            <a:ext cx="360413" cy="360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9</a:t>
            </a:r>
          </a:p>
        </p:txBody>
      </p:sp>
      <p:sp>
        <p:nvSpPr>
          <p:cNvPr id="19" name="Rectangle 18">
            <a:extLst>
              <a:ext uri="{FF2B5EF4-FFF2-40B4-BE49-F238E27FC236}">
                <a16:creationId xmlns:a16="http://schemas.microsoft.com/office/drawing/2014/main" id="{BA571A19-D8AA-D09E-B92F-D0D1F052B2E4}"/>
              </a:ext>
            </a:extLst>
          </p:cNvPr>
          <p:cNvSpPr/>
          <p:nvPr/>
        </p:nvSpPr>
        <p:spPr>
          <a:xfrm>
            <a:off x="658550" y="5317836"/>
            <a:ext cx="2999050" cy="738664"/>
          </a:xfrm>
          <a:prstGeom prst="rect">
            <a:avLst/>
          </a:prstGeom>
        </p:spPr>
        <p:txBody>
          <a:bodyPr wrap="square">
            <a:spAutoFit/>
          </a:bodyPr>
          <a:lstStyle/>
          <a:p>
            <a:r>
              <a:rPr lang="fr-FR" sz="1400" dirty="0">
                <a:solidFill>
                  <a:srgbClr val="000000"/>
                </a:solidFill>
                <a:latin typeface="Helvetica" panose="020B0604020202020204" pitchFamily="34" charset="0"/>
              </a:rPr>
              <a:t>Cocher si nécessaire l’option concernant la gestion du risque commercial</a:t>
            </a:r>
            <a:endParaRPr lang="fr-FR" sz="1400" dirty="0"/>
          </a:p>
        </p:txBody>
      </p:sp>
      <p:sp>
        <p:nvSpPr>
          <p:cNvPr id="20" name="Rectangle 19">
            <a:extLst>
              <a:ext uri="{FF2B5EF4-FFF2-40B4-BE49-F238E27FC236}">
                <a16:creationId xmlns:a16="http://schemas.microsoft.com/office/drawing/2014/main" id="{5695911D-DB06-8EEB-4137-74309C2B86F3}"/>
              </a:ext>
            </a:extLst>
          </p:cNvPr>
          <p:cNvSpPr/>
          <p:nvPr/>
        </p:nvSpPr>
        <p:spPr>
          <a:xfrm>
            <a:off x="653075" y="4331343"/>
            <a:ext cx="2999050" cy="307777"/>
          </a:xfrm>
          <a:prstGeom prst="rect">
            <a:avLst/>
          </a:prstGeom>
        </p:spPr>
        <p:txBody>
          <a:bodyPr wrap="square">
            <a:spAutoFit/>
          </a:bodyPr>
          <a:lstStyle/>
          <a:p>
            <a:r>
              <a:rPr lang="fr-FR" sz="1400" dirty="0">
                <a:solidFill>
                  <a:srgbClr val="000000"/>
                </a:solidFill>
                <a:latin typeface="Helvetica" panose="020B0604020202020204" pitchFamily="34" charset="0"/>
              </a:rPr>
              <a:t>Sélectionner le compte à débiter</a:t>
            </a:r>
            <a:endParaRPr lang="fr-FR" sz="1400" dirty="0"/>
          </a:p>
        </p:txBody>
      </p:sp>
      <p:sp>
        <p:nvSpPr>
          <p:cNvPr id="21" name="Ellipse 20">
            <a:extLst>
              <a:ext uri="{FF2B5EF4-FFF2-40B4-BE49-F238E27FC236}">
                <a16:creationId xmlns:a16="http://schemas.microsoft.com/office/drawing/2014/main" id="{A296EF0C-CE6A-4129-4CD0-A4337EC55D8D}"/>
              </a:ext>
            </a:extLst>
          </p:cNvPr>
          <p:cNvSpPr/>
          <p:nvPr/>
        </p:nvSpPr>
        <p:spPr>
          <a:xfrm>
            <a:off x="9466521" y="5992652"/>
            <a:ext cx="360413" cy="360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9</a:t>
            </a:r>
          </a:p>
        </p:txBody>
      </p:sp>
      <p:sp>
        <p:nvSpPr>
          <p:cNvPr id="22" name="Ellipse 21">
            <a:extLst>
              <a:ext uri="{FF2B5EF4-FFF2-40B4-BE49-F238E27FC236}">
                <a16:creationId xmlns:a16="http://schemas.microsoft.com/office/drawing/2014/main" id="{97CD264C-1864-A1F6-8B75-D53A4CA0CA0A}"/>
              </a:ext>
            </a:extLst>
          </p:cNvPr>
          <p:cNvSpPr/>
          <p:nvPr/>
        </p:nvSpPr>
        <p:spPr>
          <a:xfrm>
            <a:off x="9014225" y="4309272"/>
            <a:ext cx="360413" cy="360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8</a:t>
            </a:r>
          </a:p>
        </p:txBody>
      </p:sp>
      <p:sp>
        <p:nvSpPr>
          <p:cNvPr id="16" name="Rectangle à coins arrondis 1">
            <a:extLst>
              <a:ext uri="{FF2B5EF4-FFF2-40B4-BE49-F238E27FC236}">
                <a16:creationId xmlns:a16="http://schemas.microsoft.com/office/drawing/2014/main" id="{E1D02FB8-584F-5FE2-226B-C6B26BAD1589}"/>
              </a:ext>
            </a:extLst>
          </p:cNvPr>
          <p:cNvSpPr/>
          <p:nvPr/>
        </p:nvSpPr>
        <p:spPr>
          <a:xfrm>
            <a:off x="-65366" y="1272650"/>
            <a:ext cx="4054335" cy="43680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dirty="0"/>
              <a:t>A partir de la synthèse de notre client</a:t>
            </a:r>
          </a:p>
        </p:txBody>
      </p:sp>
      <p:cxnSp>
        <p:nvCxnSpPr>
          <p:cNvPr id="12" name="Connecteur droit avec flèche 11">
            <a:extLst>
              <a:ext uri="{FF2B5EF4-FFF2-40B4-BE49-F238E27FC236}">
                <a16:creationId xmlns:a16="http://schemas.microsoft.com/office/drawing/2014/main" id="{D9864604-3607-FC28-B75D-DE4BEDA29A5D}"/>
              </a:ext>
            </a:extLst>
          </p:cNvPr>
          <p:cNvCxnSpPr>
            <a:cxnSpLocks/>
          </p:cNvCxnSpPr>
          <p:nvPr/>
        </p:nvCxnSpPr>
        <p:spPr>
          <a:xfrm>
            <a:off x="9634910" y="2028039"/>
            <a:ext cx="32004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91686EE7-0AA6-2247-1DBC-92520862F19B}"/>
              </a:ext>
            </a:extLst>
          </p:cNvPr>
          <p:cNvSpPr/>
          <p:nvPr/>
        </p:nvSpPr>
        <p:spPr>
          <a:xfrm>
            <a:off x="11760170" y="2555611"/>
            <a:ext cx="283464" cy="3191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5" name="Groupe 24">
            <a:extLst>
              <a:ext uri="{FF2B5EF4-FFF2-40B4-BE49-F238E27FC236}">
                <a16:creationId xmlns:a16="http://schemas.microsoft.com/office/drawing/2014/main" id="{91533FDC-58DF-CAC7-C603-F6C682C72A85}"/>
              </a:ext>
            </a:extLst>
          </p:cNvPr>
          <p:cNvGrpSpPr/>
          <p:nvPr/>
        </p:nvGrpSpPr>
        <p:grpSpPr>
          <a:xfrm>
            <a:off x="9994764" y="745281"/>
            <a:ext cx="2240894" cy="1865620"/>
            <a:chOff x="9994764" y="745281"/>
            <a:chExt cx="2240894" cy="1865620"/>
          </a:xfrm>
        </p:grpSpPr>
        <p:pic>
          <p:nvPicPr>
            <p:cNvPr id="10" name="Image 9">
              <a:extLst>
                <a:ext uri="{FF2B5EF4-FFF2-40B4-BE49-F238E27FC236}">
                  <a16:creationId xmlns:a16="http://schemas.microsoft.com/office/drawing/2014/main" id="{9BE4F95F-D494-5164-9BAB-F3C74620DC91}"/>
                </a:ext>
              </a:extLst>
            </p:cNvPr>
            <p:cNvPicPr>
              <a:picLocks noChangeAspect="1"/>
            </p:cNvPicPr>
            <p:nvPr/>
          </p:nvPicPr>
          <p:blipFill rotWithShape="1">
            <a:blip r:embed="rId4"/>
            <a:srcRect r="29788"/>
            <a:stretch/>
          </p:blipFill>
          <p:spPr>
            <a:xfrm>
              <a:off x="9994764" y="745281"/>
              <a:ext cx="2240894" cy="1865620"/>
            </a:xfrm>
            <a:prstGeom prst="rect">
              <a:avLst/>
            </a:prstGeom>
          </p:spPr>
        </p:pic>
        <p:sp>
          <p:nvSpPr>
            <p:cNvPr id="24" name="Rectangle 23">
              <a:extLst>
                <a:ext uri="{FF2B5EF4-FFF2-40B4-BE49-F238E27FC236}">
                  <a16:creationId xmlns:a16="http://schemas.microsoft.com/office/drawing/2014/main" id="{EBC0ECBB-60BF-5EF8-A93D-80E2877DACBF}"/>
                </a:ext>
              </a:extLst>
            </p:cNvPr>
            <p:cNvSpPr/>
            <p:nvPr/>
          </p:nvSpPr>
          <p:spPr>
            <a:xfrm>
              <a:off x="10973479" y="1931019"/>
              <a:ext cx="283464" cy="3191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6" name="Ellipse 25">
            <a:extLst>
              <a:ext uri="{FF2B5EF4-FFF2-40B4-BE49-F238E27FC236}">
                <a16:creationId xmlns:a16="http://schemas.microsoft.com/office/drawing/2014/main" id="{B886D612-A49C-CDBE-A8F3-A01A92B18227}"/>
              </a:ext>
            </a:extLst>
          </p:cNvPr>
          <p:cNvSpPr/>
          <p:nvPr/>
        </p:nvSpPr>
        <p:spPr>
          <a:xfrm>
            <a:off x="314063" y="2240122"/>
            <a:ext cx="360413" cy="360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7</a:t>
            </a:r>
          </a:p>
        </p:txBody>
      </p:sp>
      <p:sp>
        <p:nvSpPr>
          <p:cNvPr id="27" name="Rectangle 26">
            <a:extLst>
              <a:ext uri="{FF2B5EF4-FFF2-40B4-BE49-F238E27FC236}">
                <a16:creationId xmlns:a16="http://schemas.microsoft.com/office/drawing/2014/main" id="{3FE675A4-D775-B9F5-F488-5C755E276151}"/>
              </a:ext>
            </a:extLst>
          </p:cNvPr>
          <p:cNvSpPr/>
          <p:nvPr/>
        </p:nvSpPr>
        <p:spPr>
          <a:xfrm>
            <a:off x="669001" y="2222726"/>
            <a:ext cx="2999050" cy="954107"/>
          </a:xfrm>
          <a:prstGeom prst="rect">
            <a:avLst/>
          </a:prstGeom>
        </p:spPr>
        <p:txBody>
          <a:bodyPr wrap="square">
            <a:spAutoFit/>
          </a:bodyPr>
          <a:lstStyle/>
          <a:p>
            <a:r>
              <a:rPr lang="fr-FR" sz="1400" dirty="0">
                <a:solidFill>
                  <a:srgbClr val="000000"/>
                </a:solidFill>
                <a:latin typeface="Helvetica" panose="020B0604020202020204" pitchFamily="34" charset="0"/>
              </a:rPr>
              <a:t>Sélectionner le ou les utilisateurs qui agiront dans </a:t>
            </a:r>
            <a:r>
              <a:rPr lang="fr-FR" sz="1400" dirty="0" err="1">
                <a:solidFill>
                  <a:srgbClr val="000000"/>
                </a:solidFill>
                <a:latin typeface="Helvetica" panose="020B0604020202020204" pitchFamily="34" charset="0"/>
              </a:rPr>
              <a:t>Pulcéo</a:t>
            </a:r>
            <a:r>
              <a:rPr lang="fr-FR" sz="1400" dirty="0">
                <a:solidFill>
                  <a:srgbClr val="000000"/>
                </a:solidFill>
                <a:latin typeface="Helvetica" panose="020B0604020202020204" pitchFamily="34" charset="0"/>
              </a:rPr>
              <a:t> </a:t>
            </a:r>
            <a:r>
              <a:rPr lang="fr-FR" sz="1400" dirty="0" err="1">
                <a:solidFill>
                  <a:srgbClr val="000000"/>
                </a:solidFill>
                <a:latin typeface="Helvetica" panose="020B0604020202020204" pitchFamily="34" charset="0"/>
              </a:rPr>
              <a:t>Connect</a:t>
            </a:r>
            <a:r>
              <a:rPr lang="fr-FR" sz="1400" dirty="0">
                <a:solidFill>
                  <a:srgbClr val="000000"/>
                </a:solidFill>
                <a:latin typeface="Helvetica" panose="020B0604020202020204" pitchFamily="34" charset="0"/>
              </a:rPr>
              <a:t> et présent à l’abonnement Ce Net Comptes</a:t>
            </a:r>
            <a:endParaRPr lang="fr-FR" sz="1400" dirty="0"/>
          </a:p>
        </p:txBody>
      </p:sp>
      <p:sp>
        <p:nvSpPr>
          <p:cNvPr id="28" name="Ellipse 27">
            <a:extLst>
              <a:ext uri="{FF2B5EF4-FFF2-40B4-BE49-F238E27FC236}">
                <a16:creationId xmlns:a16="http://schemas.microsoft.com/office/drawing/2014/main" id="{CA05F5DD-5731-76DF-C3F9-5A5537E22097}"/>
              </a:ext>
            </a:extLst>
          </p:cNvPr>
          <p:cNvSpPr/>
          <p:nvPr/>
        </p:nvSpPr>
        <p:spPr>
          <a:xfrm>
            <a:off x="7943891" y="2028039"/>
            <a:ext cx="360413" cy="360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7</a:t>
            </a:r>
          </a:p>
        </p:txBody>
      </p:sp>
      <p:grpSp>
        <p:nvGrpSpPr>
          <p:cNvPr id="2" name="Groupe 1">
            <a:extLst>
              <a:ext uri="{FF2B5EF4-FFF2-40B4-BE49-F238E27FC236}">
                <a16:creationId xmlns:a16="http://schemas.microsoft.com/office/drawing/2014/main" id="{B9571E71-490D-EFB7-E97A-7AB30E13DA22}"/>
              </a:ext>
            </a:extLst>
          </p:cNvPr>
          <p:cNvGrpSpPr/>
          <p:nvPr/>
        </p:nvGrpSpPr>
        <p:grpSpPr>
          <a:xfrm>
            <a:off x="161346" y="3262084"/>
            <a:ext cx="3280152" cy="784830"/>
            <a:chOff x="314097" y="4389728"/>
            <a:chExt cx="3280152" cy="784830"/>
          </a:xfrm>
        </p:grpSpPr>
        <p:grpSp>
          <p:nvGrpSpPr>
            <p:cNvPr id="6" name="Groupe 5">
              <a:extLst>
                <a:ext uri="{FF2B5EF4-FFF2-40B4-BE49-F238E27FC236}">
                  <a16:creationId xmlns:a16="http://schemas.microsoft.com/office/drawing/2014/main" id="{7EEF30FC-DACF-A87D-9708-1C68266AF5B6}"/>
                </a:ext>
              </a:extLst>
            </p:cNvPr>
            <p:cNvGrpSpPr>
              <a:grpSpLocks noChangeAspect="1"/>
            </p:cNvGrpSpPr>
            <p:nvPr/>
          </p:nvGrpSpPr>
          <p:grpSpPr>
            <a:xfrm>
              <a:off x="314097" y="4485937"/>
              <a:ext cx="216000" cy="213278"/>
              <a:chOff x="1646559" y="1402740"/>
              <a:chExt cx="251900" cy="248725"/>
            </a:xfrm>
          </p:grpSpPr>
          <p:sp>
            <p:nvSpPr>
              <p:cNvPr id="11" name="Freeform 18">
                <a:extLst>
                  <a:ext uri="{FF2B5EF4-FFF2-40B4-BE49-F238E27FC236}">
                    <a16:creationId xmlns:a16="http://schemas.microsoft.com/office/drawing/2014/main" id="{A3409D30-3107-EE7B-1F24-69D0535F4DC1}"/>
                  </a:ext>
                </a:extLst>
              </p:cNvPr>
              <p:cNvSpPr>
                <a:spLocks/>
              </p:cNvSpPr>
              <p:nvPr/>
            </p:nvSpPr>
            <p:spPr bwMode="auto">
              <a:xfrm>
                <a:off x="1646559" y="1402740"/>
                <a:ext cx="251900" cy="248725"/>
              </a:xfrm>
              <a:custGeom>
                <a:avLst/>
                <a:gdLst>
                  <a:gd name="T0" fmla="*/ 31 w 98"/>
                  <a:gd name="T1" fmla="*/ 4 h 98"/>
                  <a:gd name="T2" fmla="*/ 49 w 98"/>
                  <a:gd name="T3" fmla="*/ 1 h 98"/>
                  <a:gd name="T4" fmla="*/ 98 w 98"/>
                  <a:gd name="T5" fmla="*/ 49 h 98"/>
                  <a:gd name="T6" fmla="*/ 49 w 98"/>
                  <a:gd name="T7" fmla="*/ 98 h 98"/>
                  <a:gd name="T8" fmla="*/ 0 w 98"/>
                  <a:gd name="T9" fmla="*/ 50 h 98"/>
                  <a:gd name="T10" fmla="*/ 5 w 98"/>
                  <a:gd name="T11" fmla="*/ 28 h 98"/>
                </a:gdLst>
                <a:ahLst/>
                <a:cxnLst>
                  <a:cxn ang="0">
                    <a:pos x="T0" y="T1"/>
                  </a:cxn>
                  <a:cxn ang="0">
                    <a:pos x="T2" y="T3"/>
                  </a:cxn>
                  <a:cxn ang="0">
                    <a:pos x="T4" y="T5"/>
                  </a:cxn>
                  <a:cxn ang="0">
                    <a:pos x="T6" y="T7"/>
                  </a:cxn>
                  <a:cxn ang="0">
                    <a:pos x="T8" y="T9"/>
                  </a:cxn>
                  <a:cxn ang="0">
                    <a:pos x="T10" y="T11"/>
                  </a:cxn>
                </a:cxnLst>
                <a:rect l="0" t="0" r="r" b="b"/>
                <a:pathLst>
                  <a:path w="98" h="98">
                    <a:moveTo>
                      <a:pt x="31" y="4"/>
                    </a:moveTo>
                    <a:cubicBezTo>
                      <a:pt x="37" y="2"/>
                      <a:pt x="43" y="1"/>
                      <a:pt x="49" y="1"/>
                    </a:cubicBezTo>
                    <a:cubicBezTo>
                      <a:pt x="76" y="0"/>
                      <a:pt x="98" y="22"/>
                      <a:pt x="98" y="49"/>
                    </a:cubicBezTo>
                    <a:cubicBezTo>
                      <a:pt x="98" y="76"/>
                      <a:pt x="76" y="98"/>
                      <a:pt x="49" y="98"/>
                    </a:cubicBezTo>
                    <a:cubicBezTo>
                      <a:pt x="22" y="98"/>
                      <a:pt x="0" y="77"/>
                      <a:pt x="0" y="50"/>
                    </a:cubicBezTo>
                    <a:cubicBezTo>
                      <a:pt x="0" y="42"/>
                      <a:pt x="2" y="34"/>
                      <a:pt x="5" y="28"/>
                    </a:cubicBezTo>
                  </a:path>
                </a:pathLst>
              </a:custGeom>
              <a:solidFill>
                <a:srgbClr val="FFFFFF"/>
              </a:solidFill>
              <a:ln w="9525"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13" name="Freeform 19">
                <a:extLst>
                  <a:ext uri="{FF2B5EF4-FFF2-40B4-BE49-F238E27FC236}">
                    <a16:creationId xmlns:a16="http://schemas.microsoft.com/office/drawing/2014/main" id="{525AAAA1-119A-B829-DB1E-8E993A71CC24}"/>
                  </a:ext>
                </a:extLst>
              </p:cNvPr>
              <p:cNvSpPr>
                <a:spLocks/>
              </p:cNvSpPr>
              <p:nvPr/>
            </p:nvSpPr>
            <p:spPr bwMode="auto">
              <a:xfrm>
                <a:off x="1679370" y="1430259"/>
                <a:ext cx="15876" cy="15876"/>
              </a:xfrm>
              <a:custGeom>
                <a:avLst/>
                <a:gdLst>
                  <a:gd name="T0" fmla="*/ 0 w 6"/>
                  <a:gd name="T1" fmla="*/ 6 h 6"/>
                  <a:gd name="T2" fmla="*/ 6 w 6"/>
                  <a:gd name="T3" fmla="*/ 0 h 6"/>
                </a:gdLst>
                <a:ahLst/>
                <a:cxnLst>
                  <a:cxn ang="0">
                    <a:pos x="T0" y="T1"/>
                  </a:cxn>
                  <a:cxn ang="0">
                    <a:pos x="T2" y="T3"/>
                  </a:cxn>
                </a:cxnLst>
                <a:rect l="0" t="0" r="r" b="b"/>
                <a:pathLst>
                  <a:path w="6" h="6">
                    <a:moveTo>
                      <a:pt x="0" y="6"/>
                    </a:moveTo>
                    <a:cubicBezTo>
                      <a:pt x="2" y="4"/>
                      <a:pt x="4" y="2"/>
                      <a:pt x="6" y="0"/>
                    </a:cubicBezTo>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9" name="Freeform 20">
                <a:extLst>
                  <a:ext uri="{FF2B5EF4-FFF2-40B4-BE49-F238E27FC236}">
                    <a16:creationId xmlns:a16="http://schemas.microsoft.com/office/drawing/2014/main" id="{06967AAC-44C4-C10F-D13D-B4E47EC27091}"/>
                  </a:ext>
                </a:extLst>
              </p:cNvPr>
              <p:cNvSpPr>
                <a:spLocks noEditPoints="1"/>
              </p:cNvSpPr>
              <p:nvPr/>
            </p:nvSpPr>
            <p:spPr bwMode="auto">
              <a:xfrm>
                <a:off x="1743932" y="1455660"/>
                <a:ext cx="56095" cy="142885"/>
              </a:xfrm>
              <a:custGeom>
                <a:avLst/>
                <a:gdLst>
                  <a:gd name="T0" fmla="*/ 17 w 22"/>
                  <a:gd name="T1" fmla="*/ 51 h 56"/>
                  <a:gd name="T2" fmla="*/ 22 w 22"/>
                  <a:gd name="T3" fmla="*/ 51 h 56"/>
                  <a:gd name="T4" fmla="*/ 22 w 22"/>
                  <a:gd name="T5" fmla="*/ 54 h 56"/>
                  <a:gd name="T6" fmla="*/ 22 w 22"/>
                  <a:gd name="T7" fmla="*/ 56 h 56"/>
                  <a:gd name="T8" fmla="*/ 19 w 22"/>
                  <a:gd name="T9" fmla="*/ 56 h 56"/>
                  <a:gd name="T10" fmla="*/ 0 w 22"/>
                  <a:gd name="T11" fmla="*/ 56 h 56"/>
                  <a:gd name="T12" fmla="*/ 0 w 22"/>
                  <a:gd name="T13" fmla="*/ 53 h 56"/>
                  <a:gd name="T14" fmla="*/ 0 w 22"/>
                  <a:gd name="T15" fmla="*/ 52 h 56"/>
                  <a:gd name="T16" fmla="*/ 2 w 22"/>
                  <a:gd name="T17" fmla="*/ 51 h 56"/>
                  <a:gd name="T18" fmla="*/ 5 w 22"/>
                  <a:gd name="T19" fmla="*/ 51 h 56"/>
                  <a:gd name="T20" fmla="*/ 5 w 22"/>
                  <a:gd name="T21" fmla="*/ 40 h 56"/>
                  <a:gd name="T22" fmla="*/ 5 w 22"/>
                  <a:gd name="T23" fmla="*/ 29 h 56"/>
                  <a:gd name="T24" fmla="*/ 5 w 22"/>
                  <a:gd name="T25" fmla="*/ 24 h 56"/>
                  <a:gd name="T26" fmla="*/ 3 w 22"/>
                  <a:gd name="T27" fmla="*/ 23 h 56"/>
                  <a:gd name="T28" fmla="*/ 0 w 22"/>
                  <a:gd name="T29" fmla="*/ 22 h 56"/>
                  <a:gd name="T30" fmla="*/ 0 w 22"/>
                  <a:gd name="T31" fmla="*/ 20 h 56"/>
                  <a:gd name="T32" fmla="*/ 2 w 22"/>
                  <a:gd name="T33" fmla="*/ 17 h 56"/>
                  <a:gd name="T34" fmla="*/ 9 w 22"/>
                  <a:gd name="T35" fmla="*/ 17 h 56"/>
                  <a:gd name="T36" fmla="*/ 15 w 22"/>
                  <a:gd name="T37" fmla="*/ 17 h 56"/>
                  <a:gd name="T38" fmla="*/ 16 w 22"/>
                  <a:gd name="T39" fmla="*/ 18 h 56"/>
                  <a:gd name="T40" fmla="*/ 17 w 22"/>
                  <a:gd name="T41" fmla="*/ 21 h 56"/>
                  <a:gd name="T42" fmla="*/ 17 w 22"/>
                  <a:gd name="T43" fmla="*/ 40 h 56"/>
                  <a:gd name="T44" fmla="*/ 17 w 22"/>
                  <a:gd name="T45" fmla="*/ 51 h 56"/>
                  <a:gd name="T46" fmla="*/ 10 w 22"/>
                  <a:gd name="T47" fmla="*/ 11 h 56"/>
                  <a:gd name="T48" fmla="*/ 4 w 22"/>
                  <a:gd name="T49" fmla="*/ 10 h 56"/>
                  <a:gd name="T50" fmla="*/ 3 w 22"/>
                  <a:gd name="T51" fmla="*/ 6 h 56"/>
                  <a:gd name="T52" fmla="*/ 5 w 22"/>
                  <a:gd name="T53" fmla="*/ 2 h 56"/>
                  <a:gd name="T54" fmla="*/ 11 w 22"/>
                  <a:gd name="T55" fmla="*/ 0 h 56"/>
                  <a:gd name="T56" fmla="*/ 16 w 22"/>
                  <a:gd name="T57" fmla="*/ 2 h 56"/>
                  <a:gd name="T58" fmla="*/ 18 w 22"/>
                  <a:gd name="T59" fmla="*/ 6 h 56"/>
                  <a:gd name="T60" fmla="*/ 16 w 22"/>
                  <a:gd name="T61" fmla="*/ 10 h 56"/>
                  <a:gd name="T62" fmla="*/ 10 w 22"/>
                  <a:gd name="T63" fmla="*/ 11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 h="56">
                    <a:moveTo>
                      <a:pt x="17" y="51"/>
                    </a:moveTo>
                    <a:cubicBezTo>
                      <a:pt x="22" y="51"/>
                      <a:pt x="22" y="51"/>
                      <a:pt x="22" y="51"/>
                    </a:cubicBezTo>
                    <a:cubicBezTo>
                      <a:pt x="22" y="52"/>
                      <a:pt x="22" y="53"/>
                      <a:pt x="22" y="54"/>
                    </a:cubicBezTo>
                    <a:cubicBezTo>
                      <a:pt x="22" y="55"/>
                      <a:pt x="22" y="56"/>
                      <a:pt x="22" y="56"/>
                    </a:cubicBezTo>
                    <a:cubicBezTo>
                      <a:pt x="21" y="56"/>
                      <a:pt x="20" y="56"/>
                      <a:pt x="19" y="56"/>
                    </a:cubicBezTo>
                    <a:cubicBezTo>
                      <a:pt x="0" y="56"/>
                      <a:pt x="0" y="56"/>
                      <a:pt x="0" y="56"/>
                    </a:cubicBezTo>
                    <a:cubicBezTo>
                      <a:pt x="0" y="55"/>
                      <a:pt x="0" y="54"/>
                      <a:pt x="0" y="53"/>
                    </a:cubicBezTo>
                    <a:cubicBezTo>
                      <a:pt x="0" y="53"/>
                      <a:pt x="0" y="52"/>
                      <a:pt x="0" y="52"/>
                    </a:cubicBezTo>
                    <a:cubicBezTo>
                      <a:pt x="1" y="51"/>
                      <a:pt x="1" y="51"/>
                      <a:pt x="2" y="51"/>
                    </a:cubicBezTo>
                    <a:cubicBezTo>
                      <a:pt x="5" y="51"/>
                      <a:pt x="5" y="51"/>
                      <a:pt x="5" y="51"/>
                    </a:cubicBezTo>
                    <a:cubicBezTo>
                      <a:pt x="5" y="48"/>
                      <a:pt x="5" y="44"/>
                      <a:pt x="5" y="40"/>
                    </a:cubicBezTo>
                    <a:cubicBezTo>
                      <a:pt x="5" y="34"/>
                      <a:pt x="5" y="31"/>
                      <a:pt x="5" y="29"/>
                    </a:cubicBezTo>
                    <a:cubicBezTo>
                      <a:pt x="5" y="27"/>
                      <a:pt x="5" y="25"/>
                      <a:pt x="5" y="24"/>
                    </a:cubicBezTo>
                    <a:cubicBezTo>
                      <a:pt x="4" y="24"/>
                      <a:pt x="4" y="23"/>
                      <a:pt x="3" y="23"/>
                    </a:cubicBezTo>
                    <a:cubicBezTo>
                      <a:pt x="3" y="23"/>
                      <a:pt x="2" y="22"/>
                      <a:pt x="0" y="22"/>
                    </a:cubicBezTo>
                    <a:cubicBezTo>
                      <a:pt x="0" y="22"/>
                      <a:pt x="0" y="21"/>
                      <a:pt x="0" y="20"/>
                    </a:cubicBezTo>
                    <a:cubicBezTo>
                      <a:pt x="0" y="18"/>
                      <a:pt x="0" y="17"/>
                      <a:pt x="2" y="17"/>
                    </a:cubicBezTo>
                    <a:cubicBezTo>
                      <a:pt x="3" y="17"/>
                      <a:pt x="5" y="17"/>
                      <a:pt x="9" y="17"/>
                    </a:cubicBezTo>
                    <a:cubicBezTo>
                      <a:pt x="12" y="17"/>
                      <a:pt x="14" y="17"/>
                      <a:pt x="15" y="17"/>
                    </a:cubicBezTo>
                    <a:cubicBezTo>
                      <a:pt x="16" y="17"/>
                      <a:pt x="16" y="18"/>
                      <a:pt x="16" y="18"/>
                    </a:cubicBezTo>
                    <a:cubicBezTo>
                      <a:pt x="17" y="19"/>
                      <a:pt x="17" y="20"/>
                      <a:pt x="17" y="21"/>
                    </a:cubicBezTo>
                    <a:cubicBezTo>
                      <a:pt x="17" y="40"/>
                      <a:pt x="17" y="40"/>
                      <a:pt x="17" y="40"/>
                    </a:cubicBezTo>
                    <a:cubicBezTo>
                      <a:pt x="17" y="44"/>
                      <a:pt x="17" y="48"/>
                      <a:pt x="17" y="51"/>
                    </a:cubicBezTo>
                    <a:close/>
                    <a:moveTo>
                      <a:pt x="10" y="11"/>
                    </a:moveTo>
                    <a:cubicBezTo>
                      <a:pt x="7" y="11"/>
                      <a:pt x="6" y="11"/>
                      <a:pt x="4" y="10"/>
                    </a:cubicBezTo>
                    <a:cubicBezTo>
                      <a:pt x="3" y="9"/>
                      <a:pt x="3" y="8"/>
                      <a:pt x="3" y="6"/>
                    </a:cubicBezTo>
                    <a:cubicBezTo>
                      <a:pt x="3" y="5"/>
                      <a:pt x="4" y="3"/>
                      <a:pt x="5" y="2"/>
                    </a:cubicBezTo>
                    <a:cubicBezTo>
                      <a:pt x="6" y="1"/>
                      <a:pt x="8" y="0"/>
                      <a:pt x="11" y="0"/>
                    </a:cubicBezTo>
                    <a:cubicBezTo>
                      <a:pt x="13" y="0"/>
                      <a:pt x="15" y="1"/>
                      <a:pt x="16" y="2"/>
                    </a:cubicBezTo>
                    <a:cubicBezTo>
                      <a:pt x="17" y="3"/>
                      <a:pt x="18" y="4"/>
                      <a:pt x="18" y="6"/>
                    </a:cubicBezTo>
                    <a:cubicBezTo>
                      <a:pt x="18" y="7"/>
                      <a:pt x="17" y="9"/>
                      <a:pt x="16" y="10"/>
                    </a:cubicBezTo>
                    <a:cubicBezTo>
                      <a:pt x="14" y="11"/>
                      <a:pt x="12" y="11"/>
                      <a:pt x="10" y="11"/>
                    </a:cubicBezTo>
                    <a:close/>
                  </a:path>
                </a:pathLst>
              </a:custGeom>
              <a:solidFill>
                <a:schemeClr val="accent1"/>
              </a:solidFill>
              <a:ln w="9525">
                <a:solidFill>
                  <a:schemeClr val="accent1"/>
                </a:solidFill>
                <a:round/>
                <a:headEnd/>
                <a:tailEnd/>
              </a:ln>
            </p:spPr>
            <p:txBody>
              <a:bodyPr vert="horz" wrap="square" lIns="91440" tIns="45720" rIns="91440" bIns="45720" numCol="1" anchor="t" anchorCtr="0" compatLnSpc="1">
                <a:prstTxWarp prst="textNoShape">
                  <a:avLst/>
                </a:prstTxWarp>
              </a:bodyPr>
              <a:lstStyle/>
              <a:p>
                <a:endParaRPr lang="fr-FR"/>
              </a:p>
            </p:txBody>
          </p:sp>
        </p:grpSp>
        <p:sp>
          <p:nvSpPr>
            <p:cNvPr id="7" name="ZoneTexte 6">
              <a:extLst>
                <a:ext uri="{FF2B5EF4-FFF2-40B4-BE49-F238E27FC236}">
                  <a16:creationId xmlns:a16="http://schemas.microsoft.com/office/drawing/2014/main" id="{493B3BBE-D0C5-371C-4BC7-064D6B99F45A}"/>
                </a:ext>
              </a:extLst>
            </p:cNvPr>
            <p:cNvSpPr txBox="1"/>
            <p:nvPr/>
          </p:nvSpPr>
          <p:spPr>
            <a:xfrm>
              <a:off x="641921" y="4389728"/>
              <a:ext cx="2952328" cy="784830"/>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fr-FR" sz="900" i="1" dirty="0">
                  <a:solidFill>
                    <a:schemeClr val="accent1"/>
                  </a:solidFill>
                  <a:latin typeface="+mn-lt"/>
                </a:rPr>
                <a:t>L’administrateur peut décider d’octroyer ou non un utilisateur la faculté à utiliser </a:t>
              </a:r>
              <a:r>
                <a:rPr lang="fr-FR" sz="900" i="1" dirty="0" err="1">
                  <a:solidFill>
                    <a:schemeClr val="accent1"/>
                  </a:solidFill>
                  <a:latin typeface="+mn-lt"/>
                </a:rPr>
                <a:t>Pulcéo</a:t>
              </a:r>
              <a:r>
                <a:rPr lang="fr-FR" sz="900" i="1" dirty="0">
                  <a:solidFill>
                    <a:schemeClr val="accent1"/>
                  </a:solidFill>
                  <a:latin typeface="+mn-lt"/>
                </a:rPr>
                <a:t> </a:t>
              </a:r>
              <a:r>
                <a:rPr lang="fr-FR" sz="900" i="1" dirty="0" err="1">
                  <a:solidFill>
                    <a:schemeClr val="accent1"/>
                  </a:solidFill>
                  <a:latin typeface="+mn-lt"/>
                </a:rPr>
                <a:t>Connect</a:t>
              </a:r>
              <a:r>
                <a:rPr lang="fr-FR" sz="900" i="1" dirty="0">
                  <a:solidFill>
                    <a:schemeClr val="accent1"/>
                  </a:solidFill>
                  <a:latin typeface="+mn-lt"/>
                </a:rPr>
                <a:t> d’où l’existence de cette coche. </a:t>
              </a:r>
            </a:p>
            <a:p>
              <a:r>
                <a:rPr lang="fr-FR" sz="900" i="1" dirty="0">
                  <a:solidFill>
                    <a:schemeClr val="accent1"/>
                  </a:solidFill>
                </a:rPr>
                <a:t>Il lui faudra aller paramétrer les habilitations dans </a:t>
              </a:r>
              <a:r>
                <a:rPr lang="fr-FR" sz="900" i="1" dirty="0" err="1">
                  <a:solidFill>
                    <a:schemeClr val="accent1"/>
                  </a:solidFill>
                </a:rPr>
                <a:t>Pulcéo</a:t>
              </a:r>
              <a:r>
                <a:rPr lang="fr-FR" sz="900" i="1" dirty="0">
                  <a:solidFill>
                    <a:schemeClr val="accent1"/>
                  </a:solidFill>
                </a:rPr>
                <a:t> </a:t>
              </a:r>
              <a:r>
                <a:rPr lang="fr-FR" sz="900" i="1" dirty="0" err="1">
                  <a:solidFill>
                    <a:schemeClr val="accent1"/>
                  </a:solidFill>
                </a:rPr>
                <a:t>Connect</a:t>
              </a:r>
              <a:r>
                <a:rPr lang="fr-FR" sz="900" i="1" dirty="0">
                  <a:solidFill>
                    <a:schemeClr val="accent1"/>
                  </a:solidFill>
                </a:rPr>
                <a:t>. (voir tutos clic </a:t>
              </a:r>
              <a:r>
                <a:rPr lang="fr-FR" sz="900" i="1" dirty="0">
                  <a:solidFill>
                    <a:schemeClr val="accent1"/>
                  </a:solidFill>
                  <a:hlinkClick r:id="rId5"/>
                </a:rPr>
                <a:t>ici</a:t>
              </a:r>
              <a:r>
                <a:rPr lang="fr-FR" sz="900" i="1" dirty="0">
                  <a:solidFill>
                    <a:schemeClr val="accent1"/>
                  </a:solidFill>
                </a:rPr>
                <a:t>)</a:t>
              </a:r>
              <a:endParaRPr lang="fr-FR" sz="900" i="1" dirty="0">
                <a:solidFill>
                  <a:schemeClr val="accent1"/>
                </a:solidFill>
                <a:latin typeface="+mn-lt"/>
              </a:endParaRPr>
            </a:p>
          </p:txBody>
        </p:sp>
      </p:grpSp>
    </p:spTree>
    <p:extLst>
      <p:ext uri="{BB962C8B-B14F-4D97-AF65-F5344CB8AC3E}">
        <p14:creationId xmlns:p14="http://schemas.microsoft.com/office/powerpoint/2010/main" val="1044370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dirty="0"/>
              <a:t>Comment faire pour souscrire </a:t>
            </a:r>
            <a:r>
              <a:rPr lang="fr-FR" dirty="0" err="1"/>
              <a:t>Pulcéo</a:t>
            </a:r>
            <a:r>
              <a:rPr lang="fr-FR" dirty="0"/>
              <a:t> </a:t>
            </a:r>
            <a:r>
              <a:rPr lang="fr-FR" dirty="0" err="1"/>
              <a:t>Connect</a:t>
            </a:r>
            <a:r>
              <a:rPr lang="fr-FR" dirty="0"/>
              <a:t> ?</a:t>
            </a:r>
          </a:p>
        </p:txBody>
      </p:sp>
      <p:sp>
        <p:nvSpPr>
          <p:cNvPr id="4" name="Espace réservé du texte 3">
            <a:extLst>
              <a:ext uri="{FF2B5EF4-FFF2-40B4-BE49-F238E27FC236}">
                <a16:creationId xmlns:a16="http://schemas.microsoft.com/office/drawing/2014/main" id="{6CD000AC-A1AA-4EAE-A9FC-23C99A6100CB}"/>
              </a:ext>
            </a:extLst>
          </p:cNvPr>
          <p:cNvSpPr>
            <a:spLocks noGrp="1"/>
          </p:cNvSpPr>
          <p:nvPr>
            <p:ph type="body" sz="quarter" idx="14"/>
          </p:nvPr>
        </p:nvSpPr>
        <p:spPr/>
        <p:txBody>
          <a:bodyPr/>
          <a:lstStyle/>
          <a:p>
            <a:r>
              <a:rPr lang="fr-FR" dirty="0"/>
              <a:t>Process de souscription au poste de travail par le collaborateur</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N</a:t>
            </a:r>
          </a:p>
        </p:txBody>
      </p:sp>
      <p:pic>
        <p:nvPicPr>
          <p:cNvPr id="12" name="Espace réservé du contenu 4">
            <a:extLst>
              <a:ext uri="{FF2B5EF4-FFF2-40B4-BE49-F238E27FC236}">
                <a16:creationId xmlns:a16="http://schemas.microsoft.com/office/drawing/2014/main" id="{4A0E69EE-7F84-AF19-032D-50F8D48CFDFD}"/>
              </a:ext>
            </a:extLst>
          </p:cNvPr>
          <p:cNvPicPr>
            <a:picLocks noChangeAspect="1"/>
          </p:cNvPicPr>
          <p:nvPr/>
        </p:nvPicPr>
        <p:blipFill>
          <a:blip r:embed="rId2"/>
          <a:stretch>
            <a:fillRect/>
          </a:stretch>
        </p:blipFill>
        <p:spPr>
          <a:xfrm>
            <a:off x="4334096" y="1745544"/>
            <a:ext cx="7605519" cy="2054364"/>
          </a:xfrm>
          <a:prstGeom prst="rect">
            <a:avLst/>
          </a:prstGeom>
          <a:ln>
            <a:noFill/>
          </a:ln>
          <a:effectLst>
            <a:outerShdw blurRad="292100" dist="139700" dir="2700000" algn="tl" rotWithShape="0">
              <a:srgbClr val="333333">
                <a:alpha val="65000"/>
              </a:srgbClr>
            </a:outerShdw>
          </a:effectLst>
        </p:spPr>
      </p:pic>
      <p:sp>
        <p:nvSpPr>
          <p:cNvPr id="14" name="Rectangle : coins arrondis 13">
            <a:extLst>
              <a:ext uri="{FF2B5EF4-FFF2-40B4-BE49-F238E27FC236}">
                <a16:creationId xmlns:a16="http://schemas.microsoft.com/office/drawing/2014/main" id="{AC6B64BD-E53F-C517-C99A-433EBC696DD1}"/>
              </a:ext>
            </a:extLst>
          </p:cNvPr>
          <p:cNvSpPr/>
          <p:nvPr/>
        </p:nvSpPr>
        <p:spPr>
          <a:xfrm>
            <a:off x="7276734" y="1134063"/>
            <a:ext cx="2914916" cy="1410564"/>
          </a:xfrm>
          <a:prstGeom prst="roundRect">
            <a:avLst>
              <a:gd name="adj" fmla="val 19849"/>
            </a:avLst>
          </a:prstGeom>
          <a:gradFill flip="none" rotWithShape="1">
            <a:gsLst>
              <a:gs pos="0">
                <a:schemeClr val="dk1">
                  <a:lumMod val="67000"/>
                </a:schemeClr>
              </a:gs>
              <a:gs pos="50000">
                <a:schemeClr val="dk1">
                  <a:alpha val="68000"/>
                  <a:lumMod val="0"/>
                </a:schemeClr>
              </a:gs>
              <a:gs pos="100000">
                <a:schemeClr val="dk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r-FR" sz="1067" dirty="0"/>
              <a:t>Ce montant s’appliquera par défaut à tous les pays autorisés. Plafond s’appliquant pour ce(s) pays et n’excluant pas l’application de plafonds potentiellement inférieurs définis par au niveau des établissements teneurs des comptes du client et qui bloqueraient alors le virement à son niveau</a:t>
            </a:r>
          </a:p>
        </p:txBody>
      </p:sp>
      <p:pic>
        <p:nvPicPr>
          <p:cNvPr id="15" name="Image 14">
            <a:extLst>
              <a:ext uri="{FF2B5EF4-FFF2-40B4-BE49-F238E27FC236}">
                <a16:creationId xmlns:a16="http://schemas.microsoft.com/office/drawing/2014/main" id="{B953BB76-A057-F61F-4D5D-BC26DD2CAE60}"/>
              </a:ext>
            </a:extLst>
          </p:cNvPr>
          <p:cNvPicPr>
            <a:picLocks noChangeAspect="1"/>
          </p:cNvPicPr>
          <p:nvPr/>
        </p:nvPicPr>
        <p:blipFill>
          <a:blip r:embed="rId3"/>
          <a:stretch>
            <a:fillRect/>
          </a:stretch>
        </p:blipFill>
        <p:spPr>
          <a:xfrm>
            <a:off x="5709540" y="3885704"/>
            <a:ext cx="3574801" cy="2470819"/>
          </a:xfrm>
          <a:prstGeom prst="rect">
            <a:avLst/>
          </a:prstGeom>
          <a:ln w="28575">
            <a:solidFill>
              <a:srgbClr val="00B050"/>
            </a:solidFill>
          </a:ln>
        </p:spPr>
      </p:pic>
      <p:sp>
        <p:nvSpPr>
          <p:cNvPr id="16" name="Rectangle : coins arrondis 15">
            <a:extLst>
              <a:ext uri="{FF2B5EF4-FFF2-40B4-BE49-F238E27FC236}">
                <a16:creationId xmlns:a16="http://schemas.microsoft.com/office/drawing/2014/main" id="{C0663C7B-72B5-3EC2-3EA4-064DAB349BE0}"/>
              </a:ext>
            </a:extLst>
          </p:cNvPr>
          <p:cNvSpPr/>
          <p:nvPr/>
        </p:nvSpPr>
        <p:spPr>
          <a:xfrm>
            <a:off x="9376243" y="3751281"/>
            <a:ext cx="2721815" cy="1126764"/>
          </a:xfrm>
          <a:prstGeom prst="roundRect">
            <a:avLst>
              <a:gd name="adj" fmla="val 19849"/>
            </a:avLst>
          </a:prstGeom>
          <a:gradFill flip="none" rotWithShape="1">
            <a:gsLst>
              <a:gs pos="4000">
                <a:schemeClr val="dk1">
                  <a:lumMod val="67000"/>
                </a:schemeClr>
              </a:gs>
              <a:gs pos="50000">
                <a:schemeClr val="dk1">
                  <a:alpha val="68000"/>
                  <a:lumMod val="0"/>
                </a:schemeClr>
              </a:gs>
              <a:gs pos="90000">
                <a:schemeClr val="dk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r-FR" sz="1067" dirty="0"/>
              <a:t>Plafond s’appliquant pour ce(s) pays et n’excluant pas l’application de plafonds potentiellement inférieurs définis par au niveau des établissements teneurs des comptes du client et qui bloqueraient alors le virement à son niveau</a:t>
            </a:r>
          </a:p>
        </p:txBody>
      </p:sp>
      <p:sp>
        <p:nvSpPr>
          <p:cNvPr id="20" name="Rectangle : coins arrondis 19">
            <a:extLst>
              <a:ext uri="{FF2B5EF4-FFF2-40B4-BE49-F238E27FC236}">
                <a16:creationId xmlns:a16="http://schemas.microsoft.com/office/drawing/2014/main" id="{0D8B8E29-6BFB-1EED-33DC-65FD51E489FE}"/>
              </a:ext>
            </a:extLst>
          </p:cNvPr>
          <p:cNvSpPr/>
          <p:nvPr/>
        </p:nvSpPr>
        <p:spPr>
          <a:xfrm>
            <a:off x="10780458" y="2006975"/>
            <a:ext cx="1395921" cy="436437"/>
          </a:xfrm>
          <a:prstGeom prst="roundRect">
            <a:avLst>
              <a:gd name="adj" fmla="val 50000"/>
            </a:avLst>
          </a:prstGeom>
          <a:gradFill flip="none" rotWithShape="1">
            <a:gsLst>
              <a:gs pos="0">
                <a:schemeClr val="dk1">
                  <a:lumMod val="67000"/>
                </a:schemeClr>
              </a:gs>
              <a:gs pos="50000">
                <a:schemeClr val="dk1">
                  <a:alpha val="68000"/>
                  <a:lumMod val="0"/>
                </a:schemeClr>
              </a:gs>
              <a:gs pos="100000">
                <a:schemeClr val="dk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r-FR" sz="1400" dirty="0"/>
              <a:t>       AIDE</a:t>
            </a:r>
          </a:p>
        </p:txBody>
      </p:sp>
      <p:pic>
        <p:nvPicPr>
          <p:cNvPr id="22" name="Image 21">
            <a:extLst>
              <a:ext uri="{FF2B5EF4-FFF2-40B4-BE49-F238E27FC236}">
                <a16:creationId xmlns:a16="http://schemas.microsoft.com/office/drawing/2014/main" id="{3A0B8E77-DDB7-1AD5-DC1C-2EFDE6EA7B16}"/>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10663443" y="1992049"/>
            <a:ext cx="1023715" cy="513887"/>
          </a:xfrm>
          <a:prstGeom prst="rect">
            <a:avLst/>
          </a:prstGeom>
        </p:spPr>
      </p:pic>
      <p:sp>
        <p:nvSpPr>
          <p:cNvPr id="24" name="Rectangle : coins arrondis 23">
            <a:extLst>
              <a:ext uri="{FF2B5EF4-FFF2-40B4-BE49-F238E27FC236}">
                <a16:creationId xmlns:a16="http://schemas.microsoft.com/office/drawing/2014/main" id="{569F345F-1765-31E7-C613-52077D2AEAFF}"/>
              </a:ext>
            </a:extLst>
          </p:cNvPr>
          <p:cNvSpPr/>
          <p:nvPr/>
        </p:nvSpPr>
        <p:spPr>
          <a:xfrm>
            <a:off x="4654296" y="3067425"/>
            <a:ext cx="1124712" cy="242703"/>
          </a:xfrm>
          <a:prstGeom prst="round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b="1" dirty="0"/>
          </a:p>
        </p:txBody>
      </p:sp>
      <p:cxnSp>
        <p:nvCxnSpPr>
          <p:cNvPr id="26" name="Connecteur en angle 36">
            <a:extLst>
              <a:ext uri="{FF2B5EF4-FFF2-40B4-BE49-F238E27FC236}">
                <a16:creationId xmlns:a16="http://schemas.microsoft.com/office/drawing/2014/main" id="{C51B0635-D702-8EB2-E350-94F29D314983}"/>
              </a:ext>
            </a:extLst>
          </p:cNvPr>
          <p:cNvCxnSpPr>
            <a:cxnSpLocks/>
            <a:stCxn id="24" idx="2"/>
            <a:endCxn id="15" idx="1"/>
          </p:cNvCxnSpPr>
          <p:nvPr/>
        </p:nvCxnSpPr>
        <p:spPr>
          <a:xfrm rot="16200000" flipH="1">
            <a:off x="4557603" y="3969177"/>
            <a:ext cx="1810986" cy="492888"/>
          </a:xfrm>
          <a:prstGeom prst="bentConnector2">
            <a:avLst/>
          </a:prstGeom>
          <a:ln w="28575">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7" name="ZoneTexte 26">
            <a:extLst>
              <a:ext uri="{FF2B5EF4-FFF2-40B4-BE49-F238E27FC236}">
                <a16:creationId xmlns:a16="http://schemas.microsoft.com/office/drawing/2014/main" id="{4934D750-F8D4-D4D9-D954-EA97FE37A8B1}"/>
              </a:ext>
            </a:extLst>
          </p:cNvPr>
          <p:cNvSpPr txBox="1"/>
          <p:nvPr/>
        </p:nvSpPr>
        <p:spPr>
          <a:xfrm>
            <a:off x="4663522" y="3927825"/>
            <a:ext cx="967324" cy="861774"/>
          </a:xfrm>
          <a:prstGeom prst="rect">
            <a:avLst/>
          </a:prstGeom>
          <a:solidFill>
            <a:srgbClr val="00B050"/>
          </a:solidFill>
        </p:spPr>
        <p:txBody>
          <a:bodyPr wrap="square" rtlCol="0">
            <a:spAutoFit/>
          </a:bodyPr>
          <a:lstStyle/>
          <a:p>
            <a:pPr algn="ctr"/>
            <a:r>
              <a:rPr lang="fr-FR" sz="1000" dirty="0"/>
              <a:t>Cliquer pour ajouter des pays destinataires de virement</a:t>
            </a:r>
          </a:p>
        </p:txBody>
      </p:sp>
      <p:sp>
        <p:nvSpPr>
          <p:cNvPr id="6" name="Rectangle à coins arrondis 1">
            <a:extLst>
              <a:ext uri="{FF2B5EF4-FFF2-40B4-BE49-F238E27FC236}">
                <a16:creationId xmlns:a16="http://schemas.microsoft.com/office/drawing/2014/main" id="{DDB8345E-C173-D7B5-1C51-FAF573108413}"/>
              </a:ext>
            </a:extLst>
          </p:cNvPr>
          <p:cNvSpPr/>
          <p:nvPr/>
        </p:nvSpPr>
        <p:spPr>
          <a:xfrm>
            <a:off x="-65366" y="1272650"/>
            <a:ext cx="4054335" cy="43680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dirty="0"/>
              <a:t>A partir de la synthèse de notre client</a:t>
            </a:r>
          </a:p>
        </p:txBody>
      </p:sp>
      <p:sp>
        <p:nvSpPr>
          <p:cNvPr id="7" name="Ellipse 6">
            <a:extLst>
              <a:ext uri="{FF2B5EF4-FFF2-40B4-BE49-F238E27FC236}">
                <a16:creationId xmlns:a16="http://schemas.microsoft.com/office/drawing/2014/main" id="{79237767-1ED0-D133-170A-68E92E9EFA47}"/>
              </a:ext>
            </a:extLst>
          </p:cNvPr>
          <p:cNvSpPr/>
          <p:nvPr/>
        </p:nvSpPr>
        <p:spPr>
          <a:xfrm>
            <a:off x="296768" y="2167070"/>
            <a:ext cx="360413" cy="360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pPr algn="ctr"/>
            <a:r>
              <a:rPr lang="fr-FR" sz="1100" dirty="0"/>
              <a:t>10</a:t>
            </a:r>
          </a:p>
        </p:txBody>
      </p:sp>
      <p:sp>
        <p:nvSpPr>
          <p:cNvPr id="9" name="Rectangle 8">
            <a:extLst>
              <a:ext uri="{FF2B5EF4-FFF2-40B4-BE49-F238E27FC236}">
                <a16:creationId xmlns:a16="http://schemas.microsoft.com/office/drawing/2014/main" id="{40D4BEE4-3DD2-8429-87FB-ED4BBA1428F2}"/>
              </a:ext>
            </a:extLst>
          </p:cNvPr>
          <p:cNvSpPr/>
          <p:nvPr/>
        </p:nvSpPr>
        <p:spPr>
          <a:xfrm>
            <a:off x="658550" y="2869554"/>
            <a:ext cx="2999050" cy="738664"/>
          </a:xfrm>
          <a:prstGeom prst="rect">
            <a:avLst/>
          </a:prstGeom>
        </p:spPr>
        <p:txBody>
          <a:bodyPr wrap="square">
            <a:spAutoFit/>
          </a:bodyPr>
          <a:lstStyle/>
          <a:p>
            <a:r>
              <a:rPr lang="fr-FR" sz="1400" dirty="0">
                <a:solidFill>
                  <a:srgbClr val="000000"/>
                </a:solidFill>
                <a:latin typeface="Helvetica" panose="020B0604020202020204" pitchFamily="34" charset="0"/>
              </a:rPr>
              <a:t>Faire passer les Pays autorisés de la gauche vers la droite au moyen de la flèche           </a:t>
            </a:r>
            <a:endParaRPr lang="fr-FR" sz="1400" dirty="0"/>
          </a:p>
        </p:txBody>
      </p:sp>
      <p:sp>
        <p:nvSpPr>
          <p:cNvPr id="10" name="Rectangle 9">
            <a:extLst>
              <a:ext uri="{FF2B5EF4-FFF2-40B4-BE49-F238E27FC236}">
                <a16:creationId xmlns:a16="http://schemas.microsoft.com/office/drawing/2014/main" id="{0C81BD39-3472-CD6A-535D-0EB1F06B6ABE}"/>
              </a:ext>
            </a:extLst>
          </p:cNvPr>
          <p:cNvSpPr/>
          <p:nvPr/>
        </p:nvSpPr>
        <p:spPr>
          <a:xfrm>
            <a:off x="653075" y="2149674"/>
            <a:ext cx="2999050" cy="523220"/>
          </a:xfrm>
          <a:prstGeom prst="rect">
            <a:avLst/>
          </a:prstGeom>
        </p:spPr>
        <p:txBody>
          <a:bodyPr wrap="square">
            <a:spAutoFit/>
          </a:bodyPr>
          <a:lstStyle/>
          <a:p>
            <a:r>
              <a:rPr lang="fr-FR" sz="1400" dirty="0">
                <a:solidFill>
                  <a:srgbClr val="000000"/>
                </a:solidFill>
                <a:latin typeface="Helvetica" panose="020B0604020202020204" pitchFamily="34" charset="0"/>
              </a:rPr>
              <a:t>Pour gérer la liste des Pays Cliquer sur</a:t>
            </a:r>
            <a:endParaRPr lang="fr-FR" sz="1400" dirty="0"/>
          </a:p>
        </p:txBody>
      </p:sp>
      <p:cxnSp>
        <p:nvCxnSpPr>
          <p:cNvPr id="31" name="Connecteur : en angle 30">
            <a:extLst>
              <a:ext uri="{FF2B5EF4-FFF2-40B4-BE49-F238E27FC236}">
                <a16:creationId xmlns:a16="http://schemas.microsoft.com/office/drawing/2014/main" id="{758FFABA-7350-B2A8-8E93-AFA77DF293EE}"/>
              </a:ext>
            </a:extLst>
          </p:cNvPr>
          <p:cNvCxnSpPr>
            <a:cxnSpLocks/>
            <a:stCxn id="16" idx="0"/>
          </p:cNvCxnSpPr>
          <p:nvPr/>
        </p:nvCxnSpPr>
        <p:spPr>
          <a:xfrm rot="16200000" flipV="1">
            <a:off x="9694965" y="2709094"/>
            <a:ext cx="772671" cy="1311703"/>
          </a:xfrm>
          <a:prstGeom prst="bentConnector2">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6" name="Connecteur : en angle 35">
            <a:extLst>
              <a:ext uri="{FF2B5EF4-FFF2-40B4-BE49-F238E27FC236}">
                <a16:creationId xmlns:a16="http://schemas.microsoft.com/office/drawing/2014/main" id="{62BDC2A3-D6D8-8839-85E0-9B7C713FBAFC}"/>
              </a:ext>
            </a:extLst>
          </p:cNvPr>
          <p:cNvCxnSpPr>
            <a:cxnSpLocks/>
          </p:cNvCxnSpPr>
          <p:nvPr/>
        </p:nvCxnSpPr>
        <p:spPr>
          <a:xfrm rot="10800000" flipV="1">
            <a:off x="6681457" y="1840806"/>
            <a:ext cx="612643" cy="588767"/>
          </a:xfrm>
          <a:prstGeom prst="bentConnector3">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pic>
        <p:nvPicPr>
          <p:cNvPr id="40" name="Image 39">
            <a:extLst>
              <a:ext uri="{FF2B5EF4-FFF2-40B4-BE49-F238E27FC236}">
                <a16:creationId xmlns:a16="http://schemas.microsoft.com/office/drawing/2014/main" id="{26D268C8-130E-CC67-0215-562DB66C0BCF}"/>
              </a:ext>
            </a:extLst>
          </p:cNvPr>
          <p:cNvPicPr>
            <a:picLocks noChangeAspect="1"/>
          </p:cNvPicPr>
          <p:nvPr/>
        </p:nvPicPr>
        <p:blipFill>
          <a:blip r:embed="rId6"/>
          <a:stretch>
            <a:fillRect/>
          </a:stretch>
        </p:blipFill>
        <p:spPr>
          <a:xfrm>
            <a:off x="1069335" y="2429573"/>
            <a:ext cx="1086002" cy="190527"/>
          </a:xfrm>
          <a:prstGeom prst="rect">
            <a:avLst/>
          </a:prstGeom>
        </p:spPr>
      </p:pic>
      <p:pic>
        <p:nvPicPr>
          <p:cNvPr id="42" name="Image 41">
            <a:extLst>
              <a:ext uri="{FF2B5EF4-FFF2-40B4-BE49-F238E27FC236}">
                <a16:creationId xmlns:a16="http://schemas.microsoft.com/office/drawing/2014/main" id="{408794F9-6C91-0C5F-78FE-C1F125FA4731}"/>
              </a:ext>
            </a:extLst>
          </p:cNvPr>
          <p:cNvPicPr>
            <a:picLocks noChangeAspect="1"/>
          </p:cNvPicPr>
          <p:nvPr/>
        </p:nvPicPr>
        <p:blipFill>
          <a:blip r:embed="rId7"/>
          <a:stretch>
            <a:fillRect/>
          </a:stretch>
        </p:blipFill>
        <p:spPr>
          <a:xfrm>
            <a:off x="1733824" y="3375434"/>
            <a:ext cx="409632" cy="171474"/>
          </a:xfrm>
          <a:prstGeom prst="rect">
            <a:avLst/>
          </a:prstGeom>
        </p:spPr>
      </p:pic>
      <p:sp>
        <p:nvSpPr>
          <p:cNvPr id="44" name="Ellipse 43">
            <a:extLst>
              <a:ext uri="{FF2B5EF4-FFF2-40B4-BE49-F238E27FC236}">
                <a16:creationId xmlns:a16="http://schemas.microsoft.com/office/drawing/2014/main" id="{E1672106-88FD-DA2C-DA95-14E412957DBE}"/>
              </a:ext>
            </a:extLst>
          </p:cNvPr>
          <p:cNvSpPr/>
          <p:nvPr/>
        </p:nvSpPr>
        <p:spPr>
          <a:xfrm>
            <a:off x="296768" y="3658706"/>
            <a:ext cx="360413" cy="360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r>
              <a:rPr lang="fr-FR" sz="1100" dirty="0"/>
              <a:t>12</a:t>
            </a:r>
          </a:p>
        </p:txBody>
      </p:sp>
      <p:sp>
        <p:nvSpPr>
          <p:cNvPr id="45" name="Rectangle 44">
            <a:extLst>
              <a:ext uri="{FF2B5EF4-FFF2-40B4-BE49-F238E27FC236}">
                <a16:creationId xmlns:a16="http://schemas.microsoft.com/office/drawing/2014/main" id="{F2B2D6B5-6B98-DEBB-B44B-251DC49C79F0}"/>
              </a:ext>
            </a:extLst>
          </p:cNvPr>
          <p:cNvSpPr/>
          <p:nvPr/>
        </p:nvSpPr>
        <p:spPr>
          <a:xfrm>
            <a:off x="655812" y="3685323"/>
            <a:ext cx="2999050" cy="307777"/>
          </a:xfrm>
          <a:prstGeom prst="rect">
            <a:avLst/>
          </a:prstGeom>
        </p:spPr>
        <p:txBody>
          <a:bodyPr wrap="square">
            <a:spAutoFit/>
          </a:bodyPr>
          <a:lstStyle/>
          <a:p>
            <a:r>
              <a:rPr lang="fr-FR" sz="1400" dirty="0">
                <a:solidFill>
                  <a:srgbClr val="000000"/>
                </a:solidFill>
                <a:latin typeface="Helvetica" panose="020B0604020202020204" pitchFamily="34" charset="0"/>
              </a:rPr>
              <a:t>Indiquer le montant s’il y a lieu</a:t>
            </a:r>
            <a:endParaRPr lang="fr-FR" sz="1400" dirty="0"/>
          </a:p>
        </p:txBody>
      </p:sp>
      <p:sp>
        <p:nvSpPr>
          <p:cNvPr id="48" name="Ellipse 47">
            <a:extLst>
              <a:ext uri="{FF2B5EF4-FFF2-40B4-BE49-F238E27FC236}">
                <a16:creationId xmlns:a16="http://schemas.microsoft.com/office/drawing/2014/main" id="{91FD35F2-CAA0-85E7-8061-E753D13FEAA7}"/>
              </a:ext>
            </a:extLst>
          </p:cNvPr>
          <p:cNvSpPr/>
          <p:nvPr/>
        </p:nvSpPr>
        <p:spPr>
          <a:xfrm>
            <a:off x="296768" y="4142230"/>
            <a:ext cx="360413" cy="360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r>
              <a:rPr lang="fr-FR" sz="1100" dirty="0"/>
              <a:t>13</a:t>
            </a:r>
          </a:p>
        </p:txBody>
      </p:sp>
      <p:sp>
        <p:nvSpPr>
          <p:cNvPr id="49" name="Rectangle 48">
            <a:extLst>
              <a:ext uri="{FF2B5EF4-FFF2-40B4-BE49-F238E27FC236}">
                <a16:creationId xmlns:a16="http://schemas.microsoft.com/office/drawing/2014/main" id="{16C7B667-0696-111C-94B9-62882A449DD9}"/>
              </a:ext>
            </a:extLst>
          </p:cNvPr>
          <p:cNvSpPr/>
          <p:nvPr/>
        </p:nvSpPr>
        <p:spPr>
          <a:xfrm>
            <a:off x="655812" y="4168847"/>
            <a:ext cx="2999050" cy="1169551"/>
          </a:xfrm>
          <a:prstGeom prst="rect">
            <a:avLst/>
          </a:prstGeom>
        </p:spPr>
        <p:txBody>
          <a:bodyPr wrap="square">
            <a:spAutoFit/>
          </a:bodyPr>
          <a:lstStyle/>
          <a:p>
            <a:r>
              <a:rPr lang="fr-FR" sz="1400" dirty="0">
                <a:solidFill>
                  <a:srgbClr val="000000"/>
                </a:solidFill>
                <a:latin typeface="Helvetica" panose="020B0604020202020204" pitchFamily="34" charset="0"/>
              </a:rPr>
              <a:t>Si vous alimentez le plafond par défaut avant d’ouvrir la gestion de la liste pays c’est celui-ci qui apparaitra par défaut au niveau du          et qui s’appliquera </a:t>
            </a:r>
            <a:endParaRPr lang="fr-FR" sz="1400" dirty="0"/>
          </a:p>
        </p:txBody>
      </p:sp>
      <p:sp>
        <p:nvSpPr>
          <p:cNvPr id="51" name="Ellipse 50">
            <a:extLst>
              <a:ext uri="{FF2B5EF4-FFF2-40B4-BE49-F238E27FC236}">
                <a16:creationId xmlns:a16="http://schemas.microsoft.com/office/drawing/2014/main" id="{D18E94D3-F2C1-A35B-3C49-40712708248D}"/>
              </a:ext>
            </a:extLst>
          </p:cNvPr>
          <p:cNvSpPr/>
          <p:nvPr/>
        </p:nvSpPr>
        <p:spPr>
          <a:xfrm>
            <a:off x="3520607" y="4762541"/>
            <a:ext cx="360413" cy="360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r>
              <a:rPr lang="fr-FR" sz="1100" dirty="0"/>
              <a:t>12</a:t>
            </a:r>
          </a:p>
        </p:txBody>
      </p:sp>
      <p:sp>
        <p:nvSpPr>
          <p:cNvPr id="52" name="Ellipse 51">
            <a:extLst>
              <a:ext uri="{FF2B5EF4-FFF2-40B4-BE49-F238E27FC236}">
                <a16:creationId xmlns:a16="http://schemas.microsoft.com/office/drawing/2014/main" id="{670C8B16-E92A-925D-3AE6-B27BE913D69B}"/>
              </a:ext>
            </a:extLst>
          </p:cNvPr>
          <p:cNvSpPr/>
          <p:nvPr/>
        </p:nvSpPr>
        <p:spPr>
          <a:xfrm>
            <a:off x="4224415" y="3008570"/>
            <a:ext cx="360413" cy="360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pPr algn="ctr"/>
            <a:r>
              <a:rPr lang="fr-FR" sz="1100" dirty="0"/>
              <a:t>10</a:t>
            </a:r>
          </a:p>
        </p:txBody>
      </p:sp>
      <p:sp>
        <p:nvSpPr>
          <p:cNvPr id="54" name="Ellipse 53">
            <a:extLst>
              <a:ext uri="{FF2B5EF4-FFF2-40B4-BE49-F238E27FC236}">
                <a16:creationId xmlns:a16="http://schemas.microsoft.com/office/drawing/2014/main" id="{FDF994CF-BD6D-4AF2-074B-51372246B47B}"/>
              </a:ext>
            </a:extLst>
          </p:cNvPr>
          <p:cNvSpPr/>
          <p:nvPr/>
        </p:nvSpPr>
        <p:spPr>
          <a:xfrm>
            <a:off x="296768" y="2860942"/>
            <a:ext cx="360413" cy="360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pPr algn="ctr"/>
            <a:r>
              <a:rPr lang="fr-FR" sz="1100" dirty="0"/>
              <a:t>11</a:t>
            </a:r>
          </a:p>
        </p:txBody>
      </p:sp>
      <p:sp>
        <p:nvSpPr>
          <p:cNvPr id="55" name="Ellipse 54">
            <a:extLst>
              <a:ext uri="{FF2B5EF4-FFF2-40B4-BE49-F238E27FC236}">
                <a16:creationId xmlns:a16="http://schemas.microsoft.com/office/drawing/2014/main" id="{BDA81836-48AA-EDC5-3A27-1B81AFC66C38}"/>
              </a:ext>
            </a:extLst>
          </p:cNvPr>
          <p:cNvSpPr/>
          <p:nvPr/>
        </p:nvSpPr>
        <p:spPr>
          <a:xfrm>
            <a:off x="7308594" y="4699125"/>
            <a:ext cx="360413" cy="360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pPr algn="ctr"/>
            <a:r>
              <a:rPr lang="fr-FR" sz="1100" dirty="0"/>
              <a:t>11</a:t>
            </a:r>
          </a:p>
        </p:txBody>
      </p:sp>
      <p:sp>
        <p:nvSpPr>
          <p:cNvPr id="56" name="Ellipse 55">
            <a:extLst>
              <a:ext uri="{FF2B5EF4-FFF2-40B4-BE49-F238E27FC236}">
                <a16:creationId xmlns:a16="http://schemas.microsoft.com/office/drawing/2014/main" id="{B1304226-E4A1-75F6-24B5-5AE1E9AA1A38}"/>
              </a:ext>
            </a:extLst>
          </p:cNvPr>
          <p:cNvSpPr/>
          <p:nvPr/>
        </p:nvSpPr>
        <p:spPr>
          <a:xfrm>
            <a:off x="8937136" y="4609392"/>
            <a:ext cx="360413" cy="360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r>
              <a:rPr lang="fr-FR" sz="1100" dirty="0"/>
              <a:t>12</a:t>
            </a:r>
          </a:p>
        </p:txBody>
      </p:sp>
      <p:sp>
        <p:nvSpPr>
          <p:cNvPr id="57" name="Ellipse 56">
            <a:extLst>
              <a:ext uri="{FF2B5EF4-FFF2-40B4-BE49-F238E27FC236}">
                <a16:creationId xmlns:a16="http://schemas.microsoft.com/office/drawing/2014/main" id="{389E40B1-9A3A-E642-306B-49B653147D3A}"/>
              </a:ext>
            </a:extLst>
          </p:cNvPr>
          <p:cNvSpPr/>
          <p:nvPr/>
        </p:nvSpPr>
        <p:spPr>
          <a:xfrm>
            <a:off x="4354375" y="2279669"/>
            <a:ext cx="360413" cy="360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r>
              <a:rPr lang="fr-FR" sz="1100" dirty="0"/>
              <a:t>13</a:t>
            </a:r>
          </a:p>
        </p:txBody>
      </p:sp>
      <p:sp>
        <p:nvSpPr>
          <p:cNvPr id="2" name="Ellipse 1">
            <a:extLst>
              <a:ext uri="{FF2B5EF4-FFF2-40B4-BE49-F238E27FC236}">
                <a16:creationId xmlns:a16="http://schemas.microsoft.com/office/drawing/2014/main" id="{CC862E2B-D9A2-30FD-9CCA-EE22D58CA4F6}"/>
              </a:ext>
            </a:extLst>
          </p:cNvPr>
          <p:cNvSpPr/>
          <p:nvPr/>
        </p:nvSpPr>
        <p:spPr>
          <a:xfrm>
            <a:off x="296768" y="5440972"/>
            <a:ext cx="360413" cy="360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r>
              <a:rPr lang="fr-FR" sz="1100" dirty="0"/>
              <a:t>14</a:t>
            </a:r>
          </a:p>
        </p:txBody>
      </p:sp>
      <p:sp>
        <p:nvSpPr>
          <p:cNvPr id="8" name="Rectangle 7">
            <a:extLst>
              <a:ext uri="{FF2B5EF4-FFF2-40B4-BE49-F238E27FC236}">
                <a16:creationId xmlns:a16="http://schemas.microsoft.com/office/drawing/2014/main" id="{39D06DA7-25B4-DB38-EA21-ED83439D18D5}"/>
              </a:ext>
            </a:extLst>
          </p:cNvPr>
          <p:cNvSpPr/>
          <p:nvPr/>
        </p:nvSpPr>
        <p:spPr>
          <a:xfrm>
            <a:off x="655812" y="5467589"/>
            <a:ext cx="2999050" cy="307777"/>
          </a:xfrm>
          <a:prstGeom prst="rect">
            <a:avLst/>
          </a:prstGeom>
        </p:spPr>
        <p:txBody>
          <a:bodyPr wrap="square">
            <a:spAutoFit/>
          </a:bodyPr>
          <a:lstStyle/>
          <a:p>
            <a:r>
              <a:rPr lang="fr-FR" sz="1400" dirty="0">
                <a:solidFill>
                  <a:srgbClr val="000000"/>
                </a:solidFill>
                <a:latin typeface="Helvetica" panose="020B0604020202020204" pitchFamily="34" charset="0"/>
              </a:rPr>
              <a:t>Cliquez sur </a:t>
            </a:r>
            <a:endParaRPr lang="fr-FR" sz="1400" dirty="0"/>
          </a:p>
        </p:txBody>
      </p:sp>
      <p:pic>
        <p:nvPicPr>
          <p:cNvPr id="13" name="Image 12">
            <a:extLst>
              <a:ext uri="{FF2B5EF4-FFF2-40B4-BE49-F238E27FC236}">
                <a16:creationId xmlns:a16="http://schemas.microsoft.com/office/drawing/2014/main" id="{3540BD4A-801A-3932-AE61-1DB27BE4CD5F}"/>
              </a:ext>
            </a:extLst>
          </p:cNvPr>
          <p:cNvPicPr>
            <a:picLocks noChangeAspect="1"/>
          </p:cNvPicPr>
          <p:nvPr/>
        </p:nvPicPr>
        <p:blipFill>
          <a:blip r:embed="rId8"/>
          <a:stretch>
            <a:fillRect/>
          </a:stretch>
        </p:blipFill>
        <p:spPr>
          <a:xfrm>
            <a:off x="1722807" y="5471181"/>
            <a:ext cx="857370" cy="276264"/>
          </a:xfrm>
          <a:prstGeom prst="rect">
            <a:avLst/>
          </a:prstGeom>
        </p:spPr>
      </p:pic>
      <p:sp>
        <p:nvSpPr>
          <p:cNvPr id="17" name="Ellipse 16">
            <a:extLst>
              <a:ext uri="{FF2B5EF4-FFF2-40B4-BE49-F238E27FC236}">
                <a16:creationId xmlns:a16="http://schemas.microsoft.com/office/drawing/2014/main" id="{422D6DF4-AA89-DC94-CA33-E434F15C2E2E}"/>
              </a:ext>
            </a:extLst>
          </p:cNvPr>
          <p:cNvSpPr/>
          <p:nvPr/>
        </p:nvSpPr>
        <p:spPr>
          <a:xfrm>
            <a:off x="9457973" y="3278739"/>
            <a:ext cx="360413" cy="360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r>
              <a:rPr lang="fr-FR" sz="1100" dirty="0"/>
              <a:t>14</a:t>
            </a:r>
          </a:p>
        </p:txBody>
      </p:sp>
      <p:sp>
        <p:nvSpPr>
          <p:cNvPr id="18" name="Ellipse 17">
            <a:extLst>
              <a:ext uri="{FF2B5EF4-FFF2-40B4-BE49-F238E27FC236}">
                <a16:creationId xmlns:a16="http://schemas.microsoft.com/office/drawing/2014/main" id="{1C64A3C5-E013-971C-F266-2C7AAA043537}"/>
              </a:ext>
            </a:extLst>
          </p:cNvPr>
          <p:cNvSpPr/>
          <p:nvPr/>
        </p:nvSpPr>
        <p:spPr>
          <a:xfrm>
            <a:off x="296768" y="5949289"/>
            <a:ext cx="360413" cy="360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r>
              <a:rPr lang="fr-FR" sz="1100" dirty="0"/>
              <a:t>15</a:t>
            </a:r>
          </a:p>
        </p:txBody>
      </p:sp>
      <p:sp>
        <p:nvSpPr>
          <p:cNvPr id="19" name="Rectangle 18">
            <a:extLst>
              <a:ext uri="{FF2B5EF4-FFF2-40B4-BE49-F238E27FC236}">
                <a16:creationId xmlns:a16="http://schemas.microsoft.com/office/drawing/2014/main" id="{7A25CF6A-A594-69EF-83EF-A33279A7C4ED}"/>
              </a:ext>
            </a:extLst>
          </p:cNvPr>
          <p:cNvSpPr/>
          <p:nvPr/>
        </p:nvSpPr>
        <p:spPr>
          <a:xfrm>
            <a:off x="655812" y="5975906"/>
            <a:ext cx="3225208" cy="523220"/>
          </a:xfrm>
          <a:prstGeom prst="rect">
            <a:avLst/>
          </a:prstGeom>
        </p:spPr>
        <p:txBody>
          <a:bodyPr wrap="square">
            <a:spAutoFit/>
          </a:bodyPr>
          <a:lstStyle/>
          <a:p>
            <a:r>
              <a:rPr lang="fr-FR" sz="1400" dirty="0">
                <a:solidFill>
                  <a:srgbClr val="000000"/>
                </a:solidFill>
                <a:latin typeface="Helvetica" panose="020B0604020202020204" pitchFamily="34" charset="0"/>
              </a:rPr>
              <a:t>Vous pouvez prévisualiser le contrat (voir en annexe) </a:t>
            </a:r>
            <a:endParaRPr lang="fr-FR" sz="1400" dirty="0"/>
          </a:p>
        </p:txBody>
      </p:sp>
      <p:sp>
        <p:nvSpPr>
          <p:cNvPr id="23" name="Ellipse 22">
            <a:extLst>
              <a:ext uri="{FF2B5EF4-FFF2-40B4-BE49-F238E27FC236}">
                <a16:creationId xmlns:a16="http://schemas.microsoft.com/office/drawing/2014/main" id="{80F177AE-BF37-F716-4899-F57A6535CFB5}"/>
              </a:ext>
            </a:extLst>
          </p:cNvPr>
          <p:cNvSpPr/>
          <p:nvPr/>
        </p:nvSpPr>
        <p:spPr>
          <a:xfrm>
            <a:off x="7128387" y="3358048"/>
            <a:ext cx="360413" cy="360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r>
              <a:rPr lang="fr-FR" sz="1100" dirty="0"/>
              <a:t>15</a:t>
            </a:r>
          </a:p>
        </p:txBody>
      </p:sp>
    </p:spTree>
    <p:extLst>
      <p:ext uri="{BB962C8B-B14F-4D97-AF65-F5344CB8AC3E}">
        <p14:creationId xmlns:p14="http://schemas.microsoft.com/office/powerpoint/2010/main" val="894087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circle(in)">
                                      <p:cBhvr>
                                        <p:cTn id="7" dur="2000"/>
                                        <p:tgtEl>
                                          <p:spTgt spid="22"/>
                                        </p:tgtEl>
                                      </p:cBhvr>
                                    </p:animEffect>
                                  </p:childTnLst>
                                </p:cTn>
                              </p:par>
                            </p:childTnLst>
                          </p:cTn>
                        </p:par>
                        <p:par>
                          <p:cTn id="8" fill="hold">
                            <p:stCondLst>
                              <p:cond delay="2000"/>
                            </p:stCondLst>
                            <p:childTnLst>
                              <p:par>
                                <p:cTn id="9" presetID="6" presetClass="entr" presetSubtype="16"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circle(in)">
                                      <p:cBhvr>
                                        <p:cTn id="11" dur="2000"/>
                                        <p:tgtEl>
                                          <p:spTgt spid="20"/>
                                        </p:tgtEl>
                                      </p:cBhvr>
                                    </p:animEffect>
                                  </p:childTnLst>
                                </p:cTn>
                              </p:par>
                              <p:par>
                                <p:cTn id="12" presetID="6" presetClass="entr" presetSubtype="16"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circle(in)">
                                      <p:cBhvr>
                                        <p:cTn id="14" dur="2000"/>
                                        <p:tgtEl>
                                          <p:spTgt spid="14"/>
                                        </p:tgtEl>
                                      </p:cBhvr>
                                    </p:animEffect>
                                  </p:childTnLst>
                                </p:cTn>
                              </p:par>
                            </p:childTnLst>
                          </p:cTn>
                        </p:par>
                        <p:par>
                          <p:cTn id="15" fill="hold">
                            <p:stCondLst>
                              <p:cond delay="4000"/>
                            </p:stCondLst>
                            <p:childTnLst>
                              <p:par>
                                <p:cTn id="16" presetID="6" presetClass="entr" presetSubtype="16"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circle(in)">
                                      <p:cBhvr>
                                        <p:cTn id="18" dur="2000"/>
                                        <p:tgtEl>
                                          <p:spTgt spid="16"/>
                                        </p:tgtEl>
                                      </p:cBhvr>
                                    </p:animEffect>
                                  </p:childTnLst>
                                </p:cTn>
                              </p:par>
                            </p:childTnLst>
                          </p:cTn>
                        </p:par>
                        <p:par>
                          <p:cTn id="19" fill="hold">
                            <p:stCondLst>
                              <p:cond delay="6000"/>
                            </p:stCondLst>
                            <p:childTnLst>
                              <p:par>
                                <p:cTn id="20" presetID="22" presetClass="entr" presetSubtype="4" fill="hold" grpId="0" nodeType="after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down)">
                                      <p:cBhvr>
                                        <p:cTn id="22" dur="500"/>
                                        <p:tgtEl>
                                          <p:spTgt spid="24"/>
                                        </p:tgtEl>
                                      </p:cBhvr>
                                    </p:animEffect>
                                  </p:childTnLst>
                                </p:cTn>
                              </p:par>
                            </p:childTnLst>
                          </p:cTn>
                        </p:par>
                        <p:par>
                          <p:cTn id="23" fill="hold">
                            <p:stCondLst>
                              <p:cond delay="6500"/>
                            </p:stCondLst>
                            <p:childTnLst>
                              <p:par>
                                <p:cTn id="24" presetID="6" presetClass="entr" presetSubtype="16" fill="hold" grpId="0" nodeType="after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circle(in)">
                                      <p:cBhvr>
                                        <p:cTn id="26" dur="2000"/>
                                        <p:tgtEl>
                                          <p:spTgt spid="27"/>
                                        </p:tgtEl>
                                      </p:cBhvr>
                                    </p:animEffect>
                                  </p:childTnLst>
                                </p:cTn>
                              </p:par>
                            </p:childTnLst>
                          </p:cTn>
                        </p:par>
                        <p:par>
                          <p:cTn id="27" fill="hold">
                            <p:stCondLst>
                              <p:cond delay="8500"/>
                            </p:stCondLst>
                            <p:childTnLst>
                              <p:par>
                                <p:cTn id="28" presetID="6" presetClass="entr" presetSubtype="16"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circle(in)">
                                      <p:cBhvr>
                                        <p:cTn id="30"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P spid="20" grpId="0" animBg="1"/>
      <p:bldP spid="24" grpId="0" animBg="1"/>
      <p:bldP spid="2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dirty="0"/>
              <a:t>Comment faire pour souscrire </a:t>
            </a:r>
            <a:r>
              <a:rPr lang="fr-FR" dirty="0" err="1"/>
              <a:t>Pulcéo</a:t>
            </a:r>
            <a:r>
              <a:rPr lang="fr-FR" dirty="0"/>
              <a:t> </a:t>
            </a:r>
            <a:r>
              <a:rPr lang="fr-FR" dirty="0" err="1"/>
              <a:t>Connect</a:t>
            </a:r>
            <a:r>
              <a:rPr lang="fr-FR" dirty="0"/>
              <a:t> ?</a:t>
            </a:r>
          </a:p>
        </p:txBody>
      </p:sp>
      <p:sp>
        <p:nvSpPr>
          <p:cNvPr id="4" name="Espace réservé du texte 3">
            <a:extLst>
              <a:ext uri="{FF2B5EF4-FFF2-40B4-BE49-F238E27FC236}">
                <a16:creationId xmlns:a16="http://schemas.microsoft.com/office/drawing/2014/main" id="{6CD000AC-A1AA-4EAE-A9FC-23C99A6100CB}"/>
              </a:ext>
            </a:extLst>
          </p:cNvPr>
          <p:cNvSpPr>
            <a:spLocks noGrp="1"/>
          </p:cNvSpPr>
          <p:nvPr>
            <p:ph type="body" sz="quarter" idx="14"/>
          </p:nvPr>
        </p:nvSpPr>
        <p:spPr/>
        <p:txBody>
          <a:bodyPr/>
          <a:lstStyle/>
          <a:p>
            <a:r>
              <a:rPr lang="fr-FR" dirty="0"/>
              <a:t>Process de souscription au poste de travail par le collaborateur</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N</a:t>
            </a:r>
          </a:p>
        </p:txBody>
      </p:sp>
      <p:sp>
        <p:nvSpPr>
          <p:cNvPr id="12" name="Rectangle à coins arrondis 1">
            <a:extLst>
              <a:ext uri="{FF2B5EF4-FFF2-40B4-BE49-F238E27FC236}">
                <a16:creationId xmlns:a16="http://schemas.microsoft.com/office/drawing/2014/main" id="{FD593DBB-9B97-2DCE-5199-D77C8A79A1EF}"/>
              </a:ext>
            </a:extLst>
          </p:cNvPr>
          <p:cNvSpPr/>
          <p:nvPr/>
        </p:nvSpPr>
        <p:spPr>
          <a:xfrm>
            <a:off x="-65366" y="1272650"/>
            <a:ext cx="4054335" cy="43680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dirty="0"/>
              <a:t>A partir de la synthèse de notre client</a:t>
            </a:r>
          </a:p>
        </p:txBody>
      </p:sp>
      <p:sp>
        <p:nvSpPr>
          <p:cNvPr id="15" name="Rectangle 14">
            <a:extLst>
              <a:ext uri="{FF2B5EF4-FFF2-40B4-BE49-F238E27FC236}">
                <a16:creationId xmlns:a16="http://schemas.microsoft.com/office/drawing/2014/main" id="{45F9CBCB-B1EF-07E2-0F71-4E883E42C67D}"/>
              </a:ext>
            </a:extLst>
          </p:cNvPr>
          <p:cNvSpPr/>
          <p:nvPr/>
        </p:nvSpPr>
        <p:spPr>
          <a:xfrm>
            <a:off x="658550" y="3684807"/>
            <a:ext cx="2999050" cy="738664"/>
          </a:xfrm>
          <a:prstGeom prst="rect">
            <a:avLst/>
          </a:prstGeom>
        </p:spPr>
        <p:txBody>
          <a:bodyPr wrap="square">
            <a:spAutoFit/>
          </a:bodyPr>
          <a:lstStyle/>
          <a:p>
            <a:r>
              <a:rPr lang="fr-FR" sz="1400" dirty="0">
                <a:solidFill>
                  <a:srgbClr val="000000"/>
                </a:solidFill>
                <a:latin typeface="Helvetica" panose="020B0604020202020204" pitchFamily="34" charset="0"/>
              </a:rPr>
              <a:t>Si besoin indiquez ici le taux de remise à appliquer à l’abonnement et la fin de validité de cette remise </a:t>
            </a:r>
            <a:endParaRPr lang="fr-FR" sz="1400" dirty="0"/>
          </a:p>
        </p:txBody>
      </p:sp>
      <p:sp>
        <p:nvSpPr>
          <p:cNvPr id="16" name="Rectangle 15">
            <a:extLst>
              <a:ext uri="{FF2B5EF4-FFF2-40B4-BE49-F238E27FC236}">
                <a16:creationId xmlns:a16="http://schemas.microsoft.com/office/drawing/2014/main" id="{C100C609-E29E-7D8F-4925-251F805F5617}"/>
              </a:ext>
            </a:extLst>
          </p:cNvPr>
          <p:cNvSpPr/>
          <p:nvPr/>
        </p:nvSpPr>
        <p:spPr>
          <a:xfrm>
            <a:off x="653075" y="2149674"/>
            <a:ext cx="2999050" cy="523220"/>
          </a:xfrm>
          <a:prstGeom prst="rect">
            <a:avLst/>
          </a:prstGeom>
        </p:spPr>
        <p:txBody>
          <a:bodyPr wrap="square">
            <a:spAutoFit/>
          </a:bodyPr>
          <a:lstStyle/>
          <a:p>
            <a:r>
              <a:rPr lang="fr-FR" sz="1400" dirty="0">
                <a:solidFill>
                  <a:srgbClr val="000000"/>
                </a:solidFill>
                <a:latin typeface="Helvetica" panose="020B0604020202020204" pitchFamily="34" charset="0"/>
              </a:rPr>
              <a:t>Mettre ici la date de début de facturation </a:t>
            </a:r>
            <a:endParaRPr lang="fr-FR" sz="1400" dirty="0"/>
          </a:p>
        </p:txBody>
      </p:sp>
      <p:pic>
        <p:nvPicPr>
          <p:cNvPr id="25" name="Espace réservé du contenu 5">
            <a:extLst>
              <a:ext uri="{FF2B5EF4-FFF2-40B4-BE49-F238E27FC236}">
                <a16:creationId xmlns:a16="http://schemas.microsoft.com/office/drawing/2014/main" id="{0CD8DDB1-53AB-319F-712E-FA14CCAD469F}"/>
              </a:ext>
            </a:extLst>
          </p:cNvPr>
          <p:cNvPicPr>
            <a:picLocks noChangeAspect="1"/>
          </p:cNvPicPr>
          <p:nvPr/>
        </p:nvPicPr>
        <p:blipFill>
          <a:blip r:embed="rId2"/>
          <a:stretch>
            <a:fillRect/>
          </a:stretch>
        </p:blipFill>
        <p:spPr>
          <a:xfrm>
            <a:off x="4271738" y="978330"/>
            <a:ext cx="7622125" cy="2902486"/>
          </a:xfrm>
          <a:prstGeom prst="rect">
            <a:avLst/>
          </a:prstGeom>
          <a:ln>
            <a:noFill/>
          </a:ln>
          <a:effectLst>
            <a:outerShdw blurRad="292100" dist="139700" dir="2700000" algn="tl" rotWithShape="0">
              <a:srgbClr val="333333">
                <a:alpha val="65000"/>
              </a:srgbClr>
            </a:outerShdw>
          </a:effectLst>
        </p:spPr>
      </p:pic>
      <p:pic>
        <p:nvPicPr>
          <p:cNvPr id="26" name="Espace réservé du contenu 6">
            <a:extLst>
              <a:ext uri="{FF2B5EF4-FFF2-40B4-BE49-F238E27FC236}">
                <a16:creationId xmlns:a16="http://schemas.microsoft.com/office/drawing/2014/main" id="{CD013046-19A5-B4F0-C8A9-D696B7E75A86}"/>
              </a:ext>
            </a:extLst>
          </p:cNvPr>
          <p:cNvPicPr>
            <a:picLocks noChangeAspect="1"/>
          </p:cNvPicPr>
          <p:nvPr/>
        </p:nvPicPr>
        <p:blipFill>
          <a:blip r:embed="rId3"/>
          <a:stretch>
            <a:fillRect/>
          </a:stretch>
        </p:blipFill>
        <p:spPr>
          <a:xfrm>
            <a:off x="4277213" y="3880816"/>
            <a:ext cx="7619388" cy="2730433"/>
          </a:xfrm>
          <a:prstGeom prst="rect">
            <a:avLst/>
          </a:prstGeom>
          <a:ln>
            <a:noFill/>
          </a:ln>
          <a:effectLst>
            <a:outerShdw blurRad="292100" dist="139700" dir="2700000" algn="tl" rotWithShape="0">
              <a:srgbClr val="333333">
                <a:alpha val="65000"/>
              </a:srgbClr>
            </a:outerShdw>
          </a:effectLst>
        </p:spPr>
      </p:pic>
      <p:sp>
        <p:nvSpPr>
          <p:cNvPr id="27" name="Espace réservé du texte 2">
            <a:extLst>
              <a:ext uri="{FF2B5EF4-FFF2-40B4-BE49-F238E27FC236}">
                <a16:creationId xmlns:a16="http://schemas.microsoft.com/office/drawing/2014/main" id="{C11AEEBD-BA79-C803-996C-239714F25DC1}"/>
              </a:ext>
            </a:extLst>
          </p:cNvPr>
          <p:cNvSpPr txBox="1">
            <a:spLocks/>
          </p:cNvSpPr>
          <p:nvPr/>
        </p:nvSpPr>
        <p:spPr>
          <a:xfrm>
            <a:off x="322842" y="1805004"/>
            <a:ext cx="3946158" cy="249121"/>
          </a:xfrm>
          <a:prstGeom prst="rect">
            <a:avLst/>
          </a:prstGeom>
        </p:spPr>
        <p:txBody>
          <a:bodyPr anchor="ctr">
            <a:normAutofit fontScale="62500" lnSpcReduction="20000"/>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La personnalisation de la tarification</a:t>
            </a:r>
          </a:p>
        </p:txBody>
      </p:sp>
      <p:sp>
        <p:nvSpPr>
          <p:cNvPr id="28" name="ZoneTexte 27">
            <a:extLst>
              <a:ext uri="{FF2B5EF4-FFF2-40B4-BE49-F238E27FC236}">
                <a16:creationId xmlns:a16="http://schemas.microsoft.com/office/drawing/2014/main" id="{13CC42C9-C511-19E4-0E3E-5B3F1D255EBC}"/>
              </a:ext>
            </a:extLst>
          </p:cNvPr>
          <p:cNvSpPr txBox="1"/>
          <p:nvPr/>
        </p:nvSpPr>
        <p:spPr>
          <a:xfrm>
            <a:off x="8082800" y="3094412"/>
            <a:ext cx="2733965" cy="648829"/>
          </a:xfrm>
          <a:prstGeom prst="rect">
            <a:avLst/>
          </a:prstGeom>
          <a:solidFill>
            <a:srgbClr val="C00000"/>
          </a:solidFill>
          <a:ln>
            <a:noFill/>
          </a:ln>
        </p:spPr>
        <p:style>
          <a:lnRef idx="0">
            <a:scrgbClr r="0" g="0" b="0"/>
          </a:lnRef>
          <a:fillRef idx="0">
            <a:scrgbClr r="0" g="0" b="0"/>
          </a:fillRef>
          <a:effectRef idx="0">
            <a:scrgbClr r="0" g="0" b="0"/>
          </a:effectRef>
          <a:fontRef idx="minor">
            <a:schemeClr val="lt1"/>
          </a:fontRef>
        </p:style>
        <p:txBody>
          <a:bodyPr rtlCol="0" anchor="ctr"/>
          <a:lstStyle>
            <a:defPPr marR="0" lvl="0" algn="l" rtl="0">
              <a:lnSpc>
                <a:spcPct val="100000"/>
              </a:lnSpc>
              <a:spcBef>
                <a:spcPts val="0"/>
              </a:spcBef>
              <a:spcAft>
                <a:spcPts val="0"/>
              </a:spcAft>
            </a:defPPr>
            <a:lvl1pPr algn="ctr">
              <a:defRPr sz="1050"/>
            </a:lvl1pPr>
          </a:lstStyle>
          <a:p>
            <a:r>
              <a:rPr lang="fr-FR" sz="1100" dirty="0"/>
              <a:t>La date d'activation ne peut pas être supérieure à 3 mois par rapport à la date de souscription</a:t>
            </a:r>
          </a:p>
        </p:txBody>
      </p:sp>
      <p:sp>
        <p:nvSpPr>
          <p:cNvPr id="2" name="Ellipse 1">
            <a:extLst>
              <a:ext uri="{FF2B5EF4-FFF2-40B4-BE49-F238E27FC236}">
                <a16:creationId xmlns:a16="http://schemas.microsoft.com/office/drawing/2014/main" id="{01AD3C93-6D29-7F49-3FCD-F5CD72FE1A97}"/>
              </a:ext>
            </a:extLst>
          </p:cNvPr>
          <p:cNvSpPr/>
          <p:nvPr/>
        </p:nvSpPr>
        <p:spPr>
          <a:xfrm>
            <a:off x="295399" y="2184074"/>
            <a:ext cx="360413" cy="360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r>
              <a:rPr lang="fr-FR" sz="1100" dirty="0"/>
              <a:t>16</a:t>
            </a:r>
          </a:p>
        </p:txBody>
      </p:sp>
      <p:sp>
        <p:nvSpPr>
          <p:cNvPr id="6" name="Ellipse 5">
            <a:extLst>
              <a:ext uri="{FF2B5EF4-FFF2-40B4-BE49-F238E27FC236}">
                <a16:creationId xmlns:a16="http://schemas.microsoft.com/office/drawing/2014/main" id="{EFB59586-ABC4-D85B-8D5F-994CBE64BD9B}"/>
              </a:ext>
            </a:extLst>
          </p:cNvPr>
          <p:cNvSpPr/>
          <p:nvPr/>
        </p:nvSpPr>
        <p:spPr>
          <a:xfrm>
            <a:off x="7233636" y="3248793"/>
            <a:ext cx="360413" cy="360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r>
              <a:rPr lang="fr-FR" sz="1100" dirty="0"/>
              <a:t>16</a:t>
            </a:r>
          </a:p>
        </p:txBody>
      </p:sp>
      <p:sp>
        <p:nvSpPr>
          <p:cNvPr id="7" name="Ellipse 6">
            <a:extLst>
              <a:ext uri="{FF2B5EF4-FFF2-40B4-BE49-F238E27FC236}">
                <a16:creationId xmlns:a16="http://schemas.microsoft.com/office/drawing/2014/main" id="{ECFEF2C6-3742-684D-0E20-E8A295F92E0F}"/>
              </a:ext>
            </a:extLst>
          </p:cNvPr>
          <p:cNvSpPr/>
          <p:nvPr/>
        </p:nvSpPr>
        <p:spPr>
          <a:xfrm>
            <a:off x="292662" y="3669272"/>
            <a:ext cx="360413" cy="360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r>
              <a:rPr lang="fr-FR" sz="1100" dirty="0"/>
              <a:t>17</a:t>
            </a:r>
          </a:p>
        </p:txBody>
      </p:sp>
      <p:sp>
        <p:nvSpPr>
          <p:cNvPr id="8" name="Ellipse 7">
            <a:extLst>
              <a:ext uri="{FF2B5EF4-FFF2-40B4-BE49-F238E27FC236}">
                <a16:creationId xmlns:a16="http://schemas.microsoft.com/office/drawing/2014/main" id="{9E881555-AFAD-6DE3-57A7-E58ABBF6BCE5}"/>
              </a:ext>
            </a:extLst>
          </p:cNvPr>
          <p:cNvSpPr/>
          <p:nvPr/>
        </p:nvSpPr>
        <p:spPr>
          <a:xfrm>
            <a:off x="8906017" y="4570819"/>
            <a:ext cx="360413" cy="360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r>
              <a:rPr lang="fr-FR" sz="1100" dirty="0"/>
              <a:t>17</a:t>
            </a:r>
          </a:p>
        </p:txBody>
      </p:sp>
      <p:sp>
        <p:nvSpPr>
          <p:cNvPr id="9" name="Rectangle 8">
            <a:extLst>
              <a:ext uri="{FF2B5EF4-FFF2-40B4-BE49-F238E27FC236}">
                <a16:creationId xmlns:a16="http://schemas.microsoft.com/office/drawing/2014/main" id="{167EA256-252D-642D-8A7D-39F08136F01A}"/>
              </a:ext>
            </a:extLst>
          </p:cNvPr>
          <p:cNvSpPr/>
          <p:nvPr/>
        </p:nvSpPr>
        <p:spPr>
          <a:xfrm>
            <a:off x="658550" y="4570819"/>
            <a:ext cx="2999050" cy="954107"/>
          </a:xfrm>
          <a:prstGeom prst="rect">
            <a:avLst/>
          </a:prstGeom>
        </p:spPr>
        <p:txBody>
          <a:bodyPr wrap="square">
            <a:spAutoFit/>
          </a:bodyPr>
          <a:lstStyle/>
          <a:p>
            <a:r>
              <a:rPr lang="fr-FR" sz="1400" dirty="0">
                <a:solidFill>
                  <a:srgbClr val="000000"/>
                </a:solidFill>
                <a:latin typeface="Helvetica" panose="020B0604020202020204" pitchFamily="34" charset="0"/>
              </a:rPr>
              <a:t>Si besoin indiquez ici le taux de remise à appliquer à la gestion du risque commercial et la fin de validité de cette remise </a:t>
            </a:r>
            <a:endParaRPr lang="fr-FR" sz="1400" dirty="0"/>
          </a:p>
        </p:txBody>
      </p:sp>
      <p:sp>
        <p:nvSpPr>
          <p:cNvPr id="10" name="Ellipse 9">
            <a:extLst>
              <a:ext uri="{FF2B5EF4-FFF2-40B4-BE49-F238E27FC236}">
                <a16:creationId xmlns:a16="http://schemas.microsoft.com/office/drawing/2014/main" id="{FE7E0A08-21B9-638A-148F-37F6512B4DA8}"/>
              </a:ext>
            </a:extLst>
          </p:cNvPr>
          <p:cNvSpPr/>
          <p:nvPr/>
        </p:nvSpPr>
        <p:spPr>
          <a:xfrm>
            <a:off x="292662" y="4555284"/>
            <a:ext cx="360413" cy="360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r>
              <a:rPr lang="fr-FR" sz="1100" dirty="0"/>
              <a:t>18</a:t>
            </a:r>
          </a:p>
        </p:txBody>
      </p:sp>
      <p:sp>
        <p:nvSpPr>
          <p:cNvPr id="11" name="Ellipse 10">
            <a:extLst>
              <a:ext uri="{FF2B5EF4-FFF2-40B4-BE49-F238E27FC236}">
                <a16:creationId xmlns:a16="http://schemas.microsoft.com/office/drawing/2014/main" id="{E483912B-18AE-1ACA-5E4C-52ACBC25BBF0}"/>
              </a:ext>
            </a:extLst>
          </p:cNvPr>
          <p:cNvSpPr/>
          <p:nvPr/>
        </p:nvSpPr>
        <p:spPr>
          <a:xfrm>
            <a:off x="8545604" y="5699463"/>
            <a:ext cx="360413" cy="360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r>
              <a:rPr lang="fr-FR" sz="1100" dirty="0"/>
              <a:t>18</a:t>
            </a:r>
          </a:p>
        </p:txBody>
      </p:sp>
      <p:sp>
        <p:nvSpPr>
          <p:cNvPr id="23" name="Rectangle 22">
            <a:extLst>
              <a:ext uri="{FF2B5EF4-FFF2-40B4-BE49-F238E27FC236}">
                <a16:creationId xmlns:a16="http://schemas.microsoft.com/office/drawing/2014/main" id="{BF7EE941-E056-C01F-5366-D51C4F99D66D}"/>
              </a:ext>
            </a:extLst>
          </p:cNvPr>
          <p:cNvSpPr/>
          <p:nvPr/>
        </p:nvSpPr>
        <p:spPr>
          <a:xfrm>
            <a:off x="651600" y="5550950"/>
            <a:ext cx="2999050" cy="307777"/>
          </a:xfrm>
          <a:prstGeom prst="rect">
            <a:avLst/>
          </a:prstGeom>
        </p:spPr>
        <p:txBody>
          <a:bodyPr wrap="square">
            <a:spAutoFit/>
          </a:bodyPr>
          <a:lstStyle/>
          <a:p>
            <a:r>
              <a:rPr lang="fr-FR" sz="1400" dirty="0">
                <a:solidFill>
                  <a:srgbClr val="000000"/>
                </a:solidFill>
                <a:latin typeface="Helvetica" panose="020B0604020202020204" pitchFamily="34" charset="0"/>
              </a:rPr>
              <a:t>Valider la proposition </a:t>
            </a:r>
            <a:endParaRPr lang="fr-FR" sz="1400" dirty="0"/>
          </a:p>
        </p:txBody>
      </p:sp>
      <p:sp>
        <p:nvSpPr>
          <p:cNvPr id="24" name="Ellipse 23">
            <a:extLst>
              <a:ext uri="{FF2B5EF4-FFF2-40B4-BE49-F238E27FC236}">
                <a16:creationId xmlns:a16="http://schemas.microsoft.com/office/drawing/2014/main" id="{F5C5C133-A2E4-E8C7-E6BE-5E5352A43D12}"/>
              </a:ext>
            </a:extLst>
          </p:cNvPr>
          <p:cNvSpPr/>
          <p:nvPr/>
        </p:nvSpPr>
        <p:spPr>
          <a:xfrm>
            <a:off x="293924" y="5530265"/>
            <a:ext cx="360413" cy="360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r>
              <a:rPr lang="fr-FR" sz="1100" dirty="0"/>
              <a:t>19</a:t>
            </a:r>
          </a:p>
        </p:txBody>
      </p:sp>
      <p:sp>
        <p:nvSpPr>
          <p:cNvPr id="29" name="Ellipse 28">
            <a:extLst>
              <a:ext uri="{FF2B5EF4-FFF2-40B4-BE49-F238E27FC236}">
                <a16:creationId xmlns:a16="http://schemas.microsoft.com/office/drawing/2014/main" id="{0EF4E9B8-C9CF-A589-F0AE-0F7237C00551}"/>
              </a:ext>
            </a:extLst>
          </p:cNvPr>
          <p:cNvSpPr/>
          <p:nvPr/>
        </p:nvSpPr>
        <p:spPr>
          <a:xfrm>
            <a:off x="11495856" y="6074170"/>
            <a:ext cx="360413" cy="360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r>
              <a:rPr lang="fr-FR" sz="1100" dirty="0"/>
              <a:t>19</a:t>
            </a:r>
          </a:p>
        </p:txBody>
      </p:sp>
    </p:spTree>
    <p:extLst>
      <p:ext uri="{BB962C8B-B14F-4D97-AF65-F5344CB8AC3E}">
        <p14:creationId xmlns:p14="http://schemas.microsoft.com/office/powerpoint/2010/main" val="3033338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dirty="0"/>
              <a:t>Comment faire pour souscrire </a:t>
            </a:r>
            <a:r>
              <a:rPr lang="fr-FR" dirty="0" err="1"/>
              <a:t>Pulcéo</a:t>
            </a:r>
            <a:r>
              <a:rPr lang="fr-FR" dirty="0"/>
              <a:t> </a:t>
            </a:r>
            <a:r>
              <a:rPr lang="fr-FR" dirty="0" err="1"/>
              <a:t>Connect</a:t>
            </a:r>
            <a:r>
              <a:rPr lang="fr-FR" dirty="0"/>
              <a:t> ?</a:t>
            </a:r>
          </a:p>
        </p:txBody>
      </p:sp>
      <p:sp>
        <p:nvSpPr>
          <p:cNvPr id="4" name="Espace réservé du texte 3">
            <a:extLst>
              <a:ext uri="{FF2B5EF4-FFF2-40B4-BE49-F238E27FC236}">
                <a16:creationId xmlns:a16="http://schemas.microsoft.com/office/drawing/2014/main" id="{6CD000AC-A1AA-4EAE-A9FC-23C99A6100CB}"/>
              </a:ext>
            </a:extLst>
          </p:cNvPr>
          <p:cNvSpPr>
            <a:spLocks noGrp="1"/>
          </p:cNvSpPr>
          <p:nvPr>
            <p:ph type="body" sz="quarter" idx="14"/>
          </p:nvPr>
        </p:nvSpPr>
        <p:spPr/>
        <p:txBody>
          <a:bodyPr/>
          <a:lstStyle/>
          <a:p>
            <a:r>
              <a:rPr lang="fr-FR" dirty="0"/>
              <a:t>Process de souscription au poste de travail par le collaborateur</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N</a:t>
            </a:r>
          </a:p>
        </p:txBody>
      </p:sp>
      <p:sp>
        <p:nvSpPr>
          <p:cNvPr id="12" name="Rectangle à coins arrondis 1">
            <a:extLst>
              <a:ext uri="{FF2B5EF4-FFF2-40B4-BE49-F238E27FC236}">
                <a16:creationId xmlns:a16="http://schemas.microsoft.com/office/drawing/2014/main" id="{FD593DBB-9B97-2DCE-5199-D77C8A79A1EF}"/>
              </a:ext>
            </a:extLst>
          </p:cNvPr>
          <p:cNvSpPr/>
          <p:nvPr/>
        </p:nvSpPr>
        <p:spPr>
          <a:xfrm>
            <a:off x="-65366" y="1272650"/>
            <a:ext cx="4054335" cy="43680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dirty="0"/>
              <a:t>A partir de la synthèse de notre client</a:t>
            </a:r>
          </a:p>
        </p:txBody>
      </p:sp>
      <p:sp>
        <p:nvSpPr>
          <p:cNvPr id="15" name="Rectangle 14">
            <a:extLst>
              <a:ext uri="{FF2B5EF4-FFF2-40B4-BE49-F238E27FC236}">
                <a16:creationId xmlns:a16="http://schemas.microsoft.com/office/drawing/2014/main" id="{45F9CBCB-B1EF-07E2-0F71-4E883E42C67D}"/>
              </a:ext>
            </a:extLst>
          </p:cNvPr>
          <p:cNvSpPr/>
          <p:nvPr/>
        </p:nvSpPr>
        <p:spPr>
          <a:xfrm>
            <a:off x="658550" y="2770406"/>
            <a:ext cx="2999050" cy="307777"/>
          </a:xfrm>
          <a:prstGeom prst="rect">
            <a:avLst/>
          </a:prstGeom>
        </p:spPr>
        <p:txBody>
          <a:bodyPr wrap="square">
            <a:spAutoFit/>
          </a:bodyPr>
          <a:lstStyle/>
          <a:p>
            <a:r>
              <a:rPr lang="fr-FR" sz="1400" dirty="0">
                <a:solidFill>
                  <a:srgbClr val="000000"/>
                </a:solidFill>
                <a:latin typeface="Helvetica" panose="020B0604020202020204" pitchFamily="34" charset="0"/>
              </a:rPr>
              <a:t>Cliquer sur signer </a:t>
            </a:r>
            <a:endParaRPr lang="fr-FR" sz="1400" dirty="0"/>
          </a:p>
        </p:txBody>
      </p:sp>
      <p:sp>
        <p:nvSpPr>
          <p:cNvPr id="16" name="Rectangle 15">
            <a:extLst>
              <a:ext uri="{FF2B5EF4-FFF2-40B4-BE49-F238E27FC236}">
                <a16:creationId xmlns:a16="http://schemas.microsoft.com/office/drawing/2014/main" id="{C100C609-E29E-7D8F-4925-251F805F5617}"/>
              </a:ext>
            </a:extLst>
          </p:cNvPr>
          <p:cNvSpPr/>
          <p:nvPr/>
        </p:nvSpPr>
        <p:spPr>
          <a:xfrm>
            <a:off x="653075" y="2149674"/>
            <a:ext cx="2999050" cy="307777"/>
          </a:xfrm>
          <a:prstGeom prst="rect">
            <a:avLst/>
          </a:prstGeom>
        </p:spPr>
        <p:txBody>
          <a:bodyPr wrap="square">
            <a:spAutoFit/>
          </a:bodyPr>
          <a:lstStyle/>
          <a:p>
            <a:r>
              <a:rPr lang="fr-FR" sz="1400" dirty="0">
                <a:solidFill>
                  <a:srgbClr val="000000"/>
                </a:solidFill>
                <a:latin typeface="Helvetica" panose="020B0604020202020204" pitchFamily="34" charset="0"/>
              </a:rPr>
              <a:t>Vérifier que le produit est présent</a:t>
            </a:r>
            <a:endParaRPr lang="fr-FR" sz="1400" dirty="0"/>
          </a:p>
        </p:txBody>
      </p:sp>
      <p:sp>
        <p:nvSpPr>
          <p:cNvPr id="27" name="Espace réservé du texte 2">
            <a:extLst>
              <a:ext uri="{FF2B5EF4-FFF2-40B4-BE49-F238E27FC236}">
                <a16:creationId xmlns:a16="http://schemas.microsoft.com/office/drawing/2014/main" id="{C11AEEBD-BA79-C803-996C-239714F25DC1}"/>
              </a:ext>
            </a:extLst>
          </p:cNvPr>
          <p:cNvSpPr txBox="1">
            <a:spLocks/>
          </p:cNvSpPr>
          <p:nvPr/>
        </p:nvSpPr>
        <p:spPr>
          <a:xfrm>
            <a:off x="322842" y="1805004"/>
            <a:ext cx="3946158" cy="249121"/>
          </a:xfrm>
          <a:prstGeom prst="rect">
            <a:avLst/>
          </a:prstGeom>
        </p:spPr>
        <p:txBody>
          <a:bodyPr anchor="ctr">
            <a:normAutofit fontScale="62500" lnSpcReduction="20000"/>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Le récapitulatif de l’offre </a:t>
            </a:r>
          </a:p>
        </p:txBody>
      </p:sp>
      <p:sp>
        <p:nvSpPr>
          <p:cNvPr id="2" name="Ellipse 1">
            <a:extLst>
              <a:ext uri="{FF2B5EF4-FFF2-40B4-BE49-F238E27FC236}">
                <a16:creationId xmlns:a16="http://schemas.microsoft.com/office/drawing/2014/main" id="{01AD3C93-6D29-7F49-3FCD-F5CD72FE1A97}"/>
              </a:ext>
            </a:extLst>
          </p:cNvPr>
          <p:cNvSpPr/>
          <p:nvPr/>
        </p:nvSpPr>
        <p:spPr>
          <a:xfrm>
            <a:off x="295399" y="2184074"/>
            <a:ext cx="360413" cy="360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r>
              <a:rPr lang="fr-FR" sz="1100" dirty="0"/>
              <a:t>20</a:t>
            </a:r>
          </a:p>
        </p:txBody>
      </p:sp>
      <p:sp>
        <p:nvSpPr>
          <p:cNvPr id="7" name="Ellipse 6">
            <a:extLst>
              <a:ext uri="{FF2B5EF4-FFF2-40B4-BE49-F238E27FC236}">
                <a16:creationId xmlns:a16="http://schemas.microsoft.com/office/drawing/2014/main" id="{ECFEF2C6-3742-684D-0E20-E8A295F92E0F}"/>
              </a:ext>
            </a:extLst>
          </p:cNvPr>
          <p:cNvSpPr/>
          <p:nvPr/>
        </p:nvSpPr>
        <p:spPr>
          <a:xfrm>
            <a:off x="292662" y="2754871"/>
            <a:ext cx="360413" cy="360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r>
              <a:rPr lang="fr-FR" sz="1100" dirty="0"/>
              <a:t>21</a:t>
            </a:r>
          </a:p>
        </p:txBody>
      </p:sp>
      <p:sp>
        <p:nvSpPr>
          <p:cNvPr id="9" name="Rectangle 8">
            <a:extLst>
              <a:ext uri="{FF2B5EF4-FFF2-40B4-BE49-F238E27FC236}">
                <a16:creationId xmlns:a16="http://schemas.microsoft.com/office/drawing/2014/main" id="{167EA256-252D-642D-8A7D-39F08136F01A}"/>
              </a:ext>
            </a:extLst>
          </p:cNvPr>
          <p:cNvSpPr/>
          <p:nvPr/>
        </p:nvSpPr>
        <p:spPr>
          <a:xfrm>
            <a:off x="658550" y="4570819"/>
            <a:ext cx="2999050" cy="307777"/>
          </a:xfrm>
          <a:prstGeom prst="rect">
            <a:avLst/>
          </a:prstGeom>
        </p:spPr>
        <p:txBody>
          <a:bodyPr wrap="square">
            <a:spAutoFit/>
          </a:bodyPr>
          <a:lstStyle/>
          <a:p>
            <a:r>
              <a:rPr lang="fr-FR" sz="1400" dirty="0">
                <a:solidFill>
                  <a:srgbClr val="000000"/>
                </a:solidFill>
                <a:latin typeface="Helvetica" panose="020B0604020202020204" pitchFamily="34" charset="0"/>
              </a:rPr>
              <a:t>Vérifier les informations</a:t>
            </a:r>
            <a:endParaRPr lang="fr-FR" sz="1400" dirty="0"/>
          </a:p>
        </p:txBody>
      </p:sp>
      <p:sp>
        <p:nvSpPr>
          <p:cNvPr id="10" name="Ellipse 9">
            <a:extLst>
              <a:ext uri="{FF2B5EF4-FFF2-40B4-BE49-F238E27FC236}">
                <a16:creationId xmlns:a16="http://schemas.microsoft.com/office/drawing/2014/main" id="{FE7E0A08-21B9-638A-148F-37F6512B4DA8}"/>
              </a:ext>
            </a:extLst>
          </p:cNvPr>
          <p:cNvSpPr/>
          <p:nvPr/>
        </p:nvSpPr>
        <p:spPr>
          <a:xfrm>
            <a:off x="292662" y="4555284"/>
            <a:ext cx="360413" cy="360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r>
              <a:rPr lang="fr-FR" sz="1100" dirty="0"/>
              <a:t>22</a:t>
            </a:r>
          </a:p>
        </p:txBody>
      </p:sp>
      <p:sp>
        <p:nvSpPr>
          <p:cNvPr id="23" name="Rectangle 22">
            <a:extLst>
              <a:ext uri="{FF2B5EF4-FFF2-40B4-BE49-F238E27FC236}">
                <a16:creationId xmlns:a16="http://schemas.microsoft.com/office/drawing/2014/main" id="{BF7EE941-E056-C01F-5366-D51C4F99D66D}"/>
              </a:ext>
            </a:extLst>
          </p:cNvPr>
          <p:cNvSpPr/>
          <p:nvPr/>
        </p:nvSpPr>
        <p:spPr>
          <a:xfrm>
            <a:off x="651600" y="5187391"/>
            <a:ext cx="2999050" cy="307777"/>
          </a:xfrm>
          <a:prstGeom prst="rect">
            <a:avLst/>
          </a:prstGeom>
        </p:spPr>
        <p:txBody>
          <a:bodyPr wrap="square">
            <a:spAutoFit/>
          </a:bodyPr>
          <a:lstStyle/>
          <a:p>
            <a:r>
              <a:rPr lang="fr-FR" sz="1400" dirty="0">
                <a:solidFill>
                  <a:srgbClr val="000000"/>
                </a:solidFill>
                <a:latin typeface="Helvetica" panose="020B0604020202020204" pitchFamily="34" charset="0"/>
              </a:rPr>
              <a:t>Envoyer pour signature </a:t>
            </a:r>
            <a:endParaRPr lang="fr-FR" sz="1400" dirty="0"/>
          </a:p>
        </p:txBody>
      </p:sp>
      <p:sp>
        <p:nvSpPr>
          <p:cNvPr id="24" name="Ellipse 23">
            <a:extLst>
              <a:ext uri="{FF2B5EF4-FFF2-40B4-BE49-F238E27FC236}">
                <a16:creationId xmlns:a16="http://schemas.microsoft.com/office/drawing/2014/main" id="{F5C5C133-A2E4-E8C7-E6BE-5E5352A43D12}"/>
              </a:ext>
            </a:extLst>
          </p:cNvPr>
          <p:cNvSpPr/>
          <p:nvPr/>
        </p:nvSpPr>
        <p:spPr>
          <a:xfrm>
            <a:off x="293924" y="5166706"/>
            <a:ext cx="360413" cy="360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r>
              <a:rPr lang="fr-FR" sz="1100" dirty="0"/>
              <a:t>23</a:t>
            </a:r>
          </a:p>
        </p:txBody>
      </p:sp>
      <p:pic>
        <p:nvPicPr>
          <p:cNvPr id="13" name="Espace réservé du contenu 4">
            <a:extLst>
              <a:ext uri="{FF2B5EF4-FFF2-40B4-BE49-F238E27FC236}">
                <a16:creationId xmlns:a16="http://schemas.microsoft.com/office/drawing/2014/main" id="{9C9A935D-7765-AFBB-D164-552FA0B811FC}"/>
              </a:ext>
            </a:extLst>
          </p:cNvPr>
          <p:cNvPicPr>
            <a:picLocks noChangeAspect="1"/>
          </p:cNvPicPr>
          <p:nvPr/>
        </p:nvPicPr>
        <p:blipFill>
          <a:blip r:embed="rId2"/>
          <a:stretch>
            <a:fillRect/>
          </a:stretch>
        </p:blipFill>
        <p:spPr>
          <a:xfrm>
            <a:off x="4565583" y="1020818"/>
            <a:ext cx="7274899" cy="2746951"/>
          </a:xfrm>
          <a:prstGeom prst="rect">
            <a:avLst/>
          </a:prstGeom>
          <a:ln>
            <a:noFill/>
          </a:ln>
          <a:effectLst>
            <a:outerShdw blurRad="292100" dist="139700" dir="2700000" algn="tl" rotWithShape="0">
              <a:srgbClr val="333333">
                <a:alpha val="65000"/>
              </a:srgbClr>
            </a:outerShdw>
          </a:effectLst>
        </p:spPr>
      </p:pic>
      <p:sp>
        <p:nvSpPr>
          <p:cNvPr id="19" name="Ellipse 18">
            <a:extLst>
              <a:ext uri="{FF2B5EF4-FFF2-40B4-BE49-F238E27FC236}">
                <a16:creationId xmlns:a16="http://schemas.microsoft.com/office/drawing/2014/main" id="{9434C5F5-A450-0813-9127-163288BEF1EC}"/>
              </a:ext>
            </a:extLst>
          </p:cNvPr>
          <p:cNvSpPr/>
          <p:nvPr/>
        </p:nvSpPr>
        <p:spPr>
          <a:xfrm>
            <a:off x="5074884" y="2732334"/>
            <a:ext cx="360413" cy="360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r>
              <a:rPr lang="fr-FR" sz="1100" dirty="0"/>
              <a:t>20</a:t>
            </a:r>
          </a:p>
        </p:txBody>
      </p:sp>
      <p:pic>
        <p:nvPicPr>
          <p:cNvPr id="20" name="Espace réservé du contenu 4">
            <a:extLst>
              <a:ext uri="{FF2B5EF4-FFF2-40B4-BE49-F238E27FC236}">
                <a16:creationId xmlns:a16="http://schemas.microsoft.com/office/drawing/2014/main" id="{24566275-8712-34CF-3EBA-99BA8A3854F3}"/>
              </a:ext>
            </a:extLst>
          </p:cNvPr>
          <p:cNvPicPr>
            <a:picLocks noChangeAspect="1"/>
          </p:cNvPicPr>
          <p:nvPr/>
        </p:nvPicPr>
        <p:blipFill>
          <a:blip r:embed="rId3"/>
          <a:stretch>
            <a:fillRect/>
          </a:stretch>
        </p:blipFill>
        <p:spPr>
          <a:xfrm>
            <a:off x="4565583" y="3808086"/>
            <a:ext cx="7274899" cy="2746951"/>
          </a:xfrm>
          <a:prstGeom prst="rect">
            <a:avLst/>
          </a:prstGeom>
          <a:ln>
            <a:noFill/>
          </a:ln>
          <a:effectLst>
            <a:outerShdw blurRad="292100" dist="139700" dir="2700000" algn="tl" rotWithShape="0">
              <a:srgbClr val="333333">
                <a:alpha val="65000"/>
              </a:srgbClr>
            </a:outerShdw>
          </a:effectLst>
        </p:spPr>
      </p:pic>
      <p:sp>
        <p:nvSpPr>
          <p:cNvPr id="21" name="Ellipse 20">
            <a:extLst>
              <a:ext uri="{FF2B5EF4-FFF2-40B4-BE49-F238E27FC236}">
                <a16:creationId xmlns:a16="http://schemas.microsoft.com/office/drawing/2014/main" id="{F5BC3C16-7915-FFBB-9DAC-4F1849EFF4E7}"/>
              </a:ext>
            </a:extLst>
          </p:cNvPr>
          <p:cNvSpPr/>
          <p:nvPr/>
        </p:nvSpPr>
        <p:spPr>
          <a:xfrm>
            <a:off x="10283125" y="3391487"/>
            <a:ext cx="360413" cy="360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r>
              <a:rPr lang="fr-FR" sz="1100" dirty="0"/>
              <a:t>21</a:t>
            </a:r>
          </a:p>
        </p:txBody>
      </p:sp>
      <p:sp>
        <p:nvSpPr>
          <p:cNvPr id="22" name="Ellipse 21">
            <a:extLst>
              <a:ext uri="{FF2B5EF4-FFF2-40B4-BE49-F238E27FC236}">
                <a16:creationId xmlns:a16="http://schemas.microsoft.com/office/drawing/2014/main" id="{F3F348B3-0AB3-0307-4CC6-D501BC21EF0F}"/>
              </a:ext>
            </a:extLst>
          </p:cNvPr>
          <p:cNvSpPr/>
          <p:nvPr/>
        </p:nvSpPr>
        <p:spPr>
          <a:xfrm>
            <a:off x="8718729" y="5300490"/>
            <a:ext cx="360413" cy="360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r>
              <a:rPr lang="fr-FR" sz="1100" dirty="0"/>
              <a:t>22</a:t>
            </a:r>
          </a:p>
        </p:txBody>
      </p:sp>
      <p:sp>
        <p:nvSpPr>
          <p:cNvPr id="31" name="Ellipse 30">
            <a:extLst>
              <a:ext uri="{FF2B5EF4-FFF2-40B4-BE49-F238E27FC236}">
                <a16:creationId xmlns:a16="http://schemas.microsoft.com/office/drawing/2014/main" id="{FE8A0215-4929-58D6-4433-F34561A1A86D}"/>
              </a:ext>
            </a:extLst>
          </p:cNvPr>
          <p:cNvSpPr/>
          <p:nvPr/>
        </p:nvSpPr>
        <p:spPr>
          <a:xfrm>
            <a:off x="11132685" y="6033440"/>
            <a:ext cx="360413" cy="360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r>
              <a:rPr lang="fr-FR" sz="1100" dirty="0"/>
              <a:t>23</a:t>
            </a:r>
          </a:p>
        </p:txBody>
      </p:sp>
      <p:sp>
        <p:nvSpPr>
          <p:cNvPr id="33" name="Espace réservé du texte 2">
            <a:extLst>
              <a:ext uri="{FF2B5EF4-FFF2-40B4-BE49-F238E27FC236}">
                <a16:creationId xmlns:a16="http://schemas.microsoft.com/office/drawing/2014/main" id="{E6C5C1C3-F2BB-13E1-3381-BA29D1D661AB}"/>
              </a:ext>
            </a:extLst>
          </p:cNvPr>
          <p:cNvSpPr txBox="1">
            <a:spLocks/>
          </p:cNvSpPr>
          <p:nvPr/>
        </p:nvSpPr>
        <p:spPr>
          <a:xfrm>
            <a:off x="322842" y="4160164"/>
            <a:ext cx="3946158" cy="249121"/>
          </a:xfrm>
          <a:prstGeom prst="rect">
            <a:avLst/>
          </a:prstGeom>
        </p:spPr>
        <p:txBody>
          <a:bodyPr anchor="ctr">
            <a:normAutofit fontScale="62500" lnSpcReduction="20000"/>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La signature</a:t>
            </a:r>
          </a:p>
        </p:txBody>
      </p:sp>
      <p:grpSp>
        <p:nvGrpSpPr>
          <p:cNvPr id="14" name="Groupe 13">
            <a:extLst>
              <a:ext uri="{FF2B5EF4-FFF2-40B4-BE49-F238E27FC236}">
                <a16:creationId xmlns:a16="http://schemas.microsoft.com/office/drawing/2014/main" id="{A9D0192C-E220-C4EA-BCD0-ADE3FAC9A180}"/>
              </a:ext>
            </a:extLst>
          </p:cNvPr>
          <p:cNvGrpSpPr/>
          <p:nvPr/>
        </p:nvGrpSpPr>
        <p:grpSpPr>
          <a:xfrm>
            <a:off x="736947" y="5742666"/>
            <a:ext cx="3252022" cy="369332"/>
            <a:chOff x="342227" y="4389728"/>
            <a:chExt cx="3252022" cy="369332"/>
          </a:xfrm>
        </p:grpSpPr>
        <p:sp>
          <p:nvSpPr>
            <p:cNvPr id="26" name="Freeform 19">
              <a:extLst>
                <a:ext uri="{FF2B5EF4-FFF2-40B4-BE49-F238E27FC236}">
                  <a16:creationId xmlns:a16="http://schemas.microsoft.com/office/drawing/2014/main" id="{994E8369-A777-0A06-9F42-CC75BFAB9277}"/>
                </a:ext>
              </a:extLst>
            </p:cNvPr>
            <p:cNvSpPr>
              <a:spLocks/>
            </p:cNvSpPr>
            <p:nvPr/>
          </p:nvSpPr>
          <p:spPr bwMode="auto">
            <a:xfrm>
              <a:off x="342227" y="4509536"/>
              <a:ext cx="13613" cy="13613"/>
            </a:xfrm>
            <a:custGeom>
              <a:avLst/>
              <a:gdLst>
                <a:gd name="T0" fmla="*/ 0 w 6"/>
                <a:gd name="T1" fmla="*/ 6 h 6"/>
                <a:gd name="T2" fmla="*/ 6 w 6"/>
                <a:gd name="T3" fmla="*/ 0 h 6"/>
              </a:gdLst>
              <a:ahLst/>
              <a:cxnLst>
                <a:cxn ang="0">
                  <a:pos x="T0" y="T1"/>
                </a:cxn>
                <a:cxn ang="0">
                  <a:pos x="T2" y="T3"/>
                </a:cxn>
              </a:cxnLst>
              <a:rect l="0" t="0" r="r" b="b"/>
              <a:pathLst>
                <a:path w="6" h="6">
                  <a:moveTo>
                    <a:pt x="0" y="6"/>
                  </a:moveTo>
                  <a:cubicBezTo>
                    <a:pt x="2" y="4"/>
                    <a:pt x="4" y="2"/>
                    <a:pt x="6" y="0"/>
                  </a:cubicBezTo>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8" name="ZoneTexte 17">
              <a:extLst>
                <a:ext uri="{FF2B5EF4-FFF2-40B4-BE49-F238E27FC236}">
                  <a16:creationId xmlns:a16="http://schemas.microsoft.com/office/drawing/2014/main" id="{583513F3-2960-9753-735A-1BE6B85701AA}"/>
                </a:ext>
              </a:extLst>
            </p:cNvPr>
            <p:cNvSpPr txBox="1"/>
            <p:nvPr/>
          </p:nvSpPr>
          <p:spPr>
            <a:xfrm>
              <a:off x="641921" y="4389728"/>
              <a:ext cx="2952328" cy="369332"/>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fr-FR" sz="900" i="1" dirty="0">
                  <a:solidFill>
                    <a:schemeClr val="accent1"/>
                  </a:solidFill>
                  <a:latin typeface="+mn-lt"/>
                </a:rPr>
                <a:t>Il existe un mode de signature papier qu’il faut éviter dans </a:t>
              </a:r>
              <a:r>
                <a:rPr lang="fr-FR" sz="900" i="1" dirty="0">
                  <a:solidFill>
                    <a:schemeClr val="accent1"/>
                  </a:solidFill>
                </a:rPr>
                <a:t>la mesure du possible.</a:t>
              </a:r>
              <a:r>
                <a:rPr lang="fr-FR" sz="900" i="1" dirty="0">
                  <a:solidFill>
                    <a:schemeClr val="accent1"/>
                  </a:solidFill>
                  <a:latin typeface="+mn-lt"/>
                </a:rPr>
                <a:t>. Voir FOCUS page 12. </a:t>
              </a:r>
            </a:p>
          </p:txBody>
        </p:sp>
      </p:grpSp>
      <p:sp>
        <p:nvSpPr>
          <p:cNvPr id="29" name="Ellipse 28">
            <a:extLst>
              <a:ext uri="{FF2B5EF4-FFF2-40B4-BE49-F238E27FC236}">
                <a16:creationId xmlns:a16="http://schemas.microsoft.com/office/drawing/2014/main" id="{7F26D29E-F78A-F37D-7741-6B3E15A49560}"/>
              </a:ext>
            </a:extLst>
          </p:cNvPr>
          <p:cNvSpPr/>
          <p:nvPr/>
        </p:nvSpPr>
        <p:spPr>
          <a:xfrm>
            <a:off x="3836615" y="5886108"/>
            <a:ext cx="360413" cy="360413"/>
          </a:xfrm>
          <a:prstGeom prst="ellips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r>
              <a:rPr lang="fr-FR" sz="1100" dirty="0"/>
              <a:t>24</a:t>
            </a:r>
          </a:p>
        </p:txBody>
      </p:sp>
      <p:sp>
        <p:nvSpPr>
          <p:cNvPr id="30" name="Ellipse 29">
            <a:extLst>
              <a:ext uri="{FF2B5EF4-FFF2-40B4-BE49-F238E27FC236}">
                <a16:creationId xmlns:a16="http://schemas.microsoft.com/office/drawing/2014/main" id="{CD771243-B5B2-79B6-8899-3DF231E9C6DB}"/>
              </a:ext>
            </a:extLst>
          </p:cNvPr>
          <p:cNvSpPr/>
          <p:nvPr/>
        </p:nvSpPr>
        <p:spPr>
          <a:xfrm>
            <a:off x="7995827" y="4284724"/>
            <a:ext cx="360413" cy="360413"/>
          </a:xfrm>
          <a:prstGeom prst="ellips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r>
              <a:rPr lang="fr-FR" sz="1100" dirty="0"/>
              <a:t>24</a:t>
            </a:r>
          </a:p>
        </p:txBody>
      </p:sp>
      <p:pic>
        <p:nvPicPr>
          <p:cNvPr id="34" name="Image 33" descr="Une image contenant Panneau de signalisation, signe&#10;&#10;Description générée automatiquement">
            <a:extLst>
              <a:ext uri="{FF2B5EF4-FFF2-40B4-BE49-F238E27FC236}">
                <a16:creationId xmlns:a16="http://schemas.microsoft.com/office/drawing/2014/main" id="{2ADE3E89-5AE9-CFE2-46EE-FF9B25E9F0C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905" b="97143" l="4167" r="97917">
                        <a14:foregroundMark x1="31250" y1="34762" x2="31250" y2="34762"/>
                        <a14:foregroundMark x1="45833" y1="18095" x2="25417" y2="56667"/>
                        <a14:foregroundMark x1="50417" y1="13810" x2="90000" y2="90952"/>
                        <a14:foregroundMark x1="52500" y1="8571" x2="52500" y2="8571"/>
                        <a14:foregroundMark x1="49583" y1="1905" x2="49583" y2="1905"/>
                        <a14:foregroundMark x1="97917" y1="93333" x2="97917" y2="93333"/>
                        <a14:foregroundMark x1="92917" y1="93333" x2="92917" y2="93333"/>
                        <a14:foregroundMark x1="85417" y1="95238" x2="82500" y2="95238"/>
                        <a14:foregroundMark x1="64167" y1="97619" x2="64167" y2="97619"/>
                        <a14:foregroundMark x1="4167" y1="93333" x2="4167" y2="93333"/>
                        <a14:foregroundMark x1="48750" y1="42381" x2="48750" y2="42381"/>
                        <a14:foregroundMark x1="48750" y1="51429" x2="48750" y2="51429"/>
                        <a14:foregroundMark x1="48750" y1="55714" x2="48750" y2="55714"/>
                        <a14:foregroundMark x1="48750" y1="63333" x2="48750" y2="63333"/>
                        <a14:foregroundMark x1="47917" y1="79048" x2="47917" y2="79048"/>
                        <a14:foregroundMark x1="49583" y1="80000" x2="46667" y2="79048"/>
                        <a14:foregroundMark x1="49583" y1="44762" x2="50417" y2="61429"/>
                      </a14:backgroundRemoval>
                    </a14:imgEffect>
                  </a14:imgLayer>
                </a14:imgProps>
              </a:ext>
              <a:ext uri="{28A0092B-C50C-407E-A947-70E740481C1C}">
                <a14:useLocalDpi xmlns:a14="http://schemas.microsoft.com/office/drawing/2010/main" val="0"/>
              </a:ext>
            </a:extLst>
          </a:blip>
          <a:stretch>
            <a:fillRect/>
          </a:stretch>
        </p:blipFill>
        <p:spPr>
          <a:xfrm>
            <a:off x="519702" y="5711892"/>
            <a:ext cx="457264" cy="400106"/>
          </a:xfrm>
          <a:prstGeom prst="rect">
            <a:avLst/>
          </a:prstGeom>
        </p:spPr>
      </p:pic>
    </p:spTree>
    <p:extLst>
      <p:ext uri="{BB962C8B-B14F-4D97-AF65-F5344CB8AC3E}">
        <p14:creationId xmlns:p14="http://schemas.microsoft.com/office/powerpoint/2010/main" val="7003130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dirty="0"/>
              <a:t>Comment faire pour souscrire </a:t>
            </a:r>
            <a:r>
              <a:rPr lang="fr-FR" dirty="0" err="1"/>
              <a:t>Pulcéo</a:t>
            </a:r>
            <a:r>
              <a:rPr lang="fr-FR" dirty="0"/>
              <a:t> </a:t>
            </a:r>
            <a:r>
              <a:rPr lang="fr-FR" dirty="0" err="1"/>
              <a:t>Connect</a:t>
            </a:r>
            <a:r>
              <a:rPr lang="fr-FR" dirty="0"/>
              <a:t> ?</a:t>
            </a:r>
          </a:p>
        </p:txBody>
      </p:sp>
      <p:sp>
        <p:nvSpPr>
          <p:cNvPr id="4" name="Espace réservé du texte 3">
            <a:extLst>
              <a:ext uri="{FF2B5EF4-FFF2-40B4-BE49-F238E27FC236}">
                <a16:creationId xmlns:a16="http://schemas.microsoft.com/office/drawing/2014/main" id="{6CD000AC-A1AA-4EAE-A9FC-23C99A6100CB}"/>
              </a:ext>
            </a:extLst>
          </p:cNvPr>
          <p:cNvSpPr>
            <a:spLocks noGrp="1"/>
          </p:cNvSpPr>
          <p:nvPr>
            <p:ph type="body" sz="quarter" idx="14"/>
          </p:nvPr>
        </p:nvSpPr>
        <p:spPr/>
        <p:txBody>
          <a:bodyPr/>
          <a:lstStyle/>
          <a:p>
            <a:r>
              <a:rPr lang="fr-FR" dirty="0"/>
              <a:t>Process de souscription au poste de travail par le collaborateur</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N</a:t>
            </a:r>
          </a:p>
        </p:txBody>
      </p:sp>
      <p:sp>
        <p:nvSpPr>
          <p:cNvPr id="12" name="Rectangle à coins arrondis 1">
            <a:extLst>
              <a:ext uri="{FF2B5EF4-FFF2-40B4-BE49-F238E27FC236}">
                <a16:creationId xmlns:a16="http://schemas.microsoft.com/office/drawing/2014/main" id="{FD593DBB-9B97-2DCE-5199-D77C8A79A1EF}"/>
              </a:ext>
            </a:extLst>
          </p:cNvPr>
          <p:cNvSpPr/>
          <p:nvPr/>
        </p:nvSpPr>
        <p:spPr>
          <a:xfrm>
            <a:off x="-65366" y="1272650"/>
            <a:ext cx="4054335" cy="43680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dirty="0"/>
              <a:t>A partir de la synthèse de notre client</a:t>
            </a:r>
          </a:p>
        </p:txBody>
      </p:sp>
      <p:sp>
        <p:nvSpPr>
          <p:cNvPr id="16" name="Rectangle 15">
            <a:extLst>
              <a:ext uri="{FF2B5EF4-FFF2-40B4-BE49-F238E27FC236}">
                <a16:creationId xmlns:a16="http://schemas.microsoft.com/office/drawing/2014/main" id="{C100C609-E29E-7D8F-4925-251F805F5617}"/>
              </a:ext>
            </a:extLst>
          </p:cNvPr>
          <p:cNvSpPr/>
          <p:nvPr/>
        </p:nvSpPr>
        <p:spPr>
          <a:xfrm>
            <a:off x="653075" y="2149674"/>
            <a:ext cx="2999050" cy="523220"/>
          </a:xfrm>
          <a:prstGeom prst="rect">
            <a:avLst/>
          </a:prstGeom>
        </p:spPr>
        <p:txBody>
          <a:bodyPr wrap="square">
            <a:spAutoFit/>
          </a:bodyPr>
          <a:lstStyle/>
          <a:p>
            <a:r>
              <a:rPr lang="fr-FR" sz="1400" dirty="0">
                <a:solidFill>
                  <a:srgbClr val="000000"/>
                </a:solidFill>
                <a:latin typeface="Helvetica" panose="020B0604020202020204" pitchFamily="34" charset="0"/>
              </a:rPr>
              <a:t>On constate La présence de la tuile sur la synthèse du client </a:t>
            </a:r>
            <a:endParaRPr lang="fr-FR" sz="1400" dirty="0"/>
          </a:p>
        </p:txBody>
      </p:sp>
      <p:sp>
        <p:nvSpPr>
          <p:cNvPr id="27" name="Espace réservé du texte 2">
            <a:extLst>
              <a:ext uri="{FF2B5EF4-FFF2-40B4-BE49-F238E27FC236}">
                <a16:creationId xmlns:a16="http://schemas.microsoft.com/office/drawing/2014/main" id="{C11AEEBD-BA79-C803-996C-239714F25DC1}"/>
              </a:ext>
            </a:extLst>
          </p:cNvPr>
          <p:cNvSpPr txBox="1">
            <a:spLocks/>
          </p:cNvSpPr>
          <p:nvPr/>
        </p:nvSpPr>
        <p:spPr>
          <a:xfrm>
            <a:off x="322842" y="1805004"/>
            <a:ext cx="3946158" cy="249121"/>
          </a:xfrm>
          <a:prstGeom prst="rect">
            <a:avLst/>
          </a:prstGeom>
        </p:spPr>
        <p:txBody>
          <a:bodyPr anchor="ctr">
            <a:normAutofit fontScale="62500" lnSpcReduction="20000"/>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Le Retour à la synthèse </a:t>
            </a:r>
          </a:p>
        </p:txBody>
      </p:sp>
      <p:sp>
        <p:nvSpPr>
          <p:cNvPr id="2" name="Ellipse 1">
            <a:extLst>
              <a:ext uri="{FF2B5EF4-FFF2-40B4-BE49-F238E27FC236}">
                <a16:creationId xmlns:a16="http://schemas.microsoft.com/office/drawing/2014/main" id="{01AD3C93-6D29-7F49-3FCD-F5CD72FE1A97}"/>
              </a:ext>
            </a:extLst>
          </p:cNvPr>
          <p:cNvSpPr/>
          <p:nvPr/>
        </p:nvSpPr>
        <p:spPr>
          <a:xfrm>
            <a:off x="295399" y="2184074"/>
            <a:ext cx="360413" cy="360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r>
              <a:rPr lang="fr-FR" sz="1100" dirty="0"/>
              <a:t>20</a:t>
            </a:r>
          </a:p>
        </p:txBody>
      </p:sp>
      <p:pic>
        <p:nvPicPr>
          <p:cNvPr id="6" name="Espace réservé du contenu 3">
            <a:extLst>
              <a:ext uri="{FF2B5EF4-FFF2-40B4-BE49-F238E27FC236}">
                <a16:creationId xmlns:a16="http://schemas.microsoft.com/office/drawing/2014/main" id="{4BD09EB7-8337-62FC-A8E0-FC6CB8234855}"/>
              </a:ext>
            </a:extLst>
          </p:cNvPr>
          <p:cNvPicPr>
            <a:picLocks noChangeAspect="1"/>
          </p:cNvPicPr>
          <p:nvPr/>
        </p:nvPicPr>
        <p:blipFill>
          <a:blip r:embed="rId2"/>
          <a:stretch>
            <a:fillRect/>
          </a:stretch>
        </p:blipFill>
        <p:spPr>
          <a:xfrm>
            <a:off x="3657600" y="1897596"/>
            <a:ext cx="8343225" cy="4264178"/>
          </a:xfrm>
          <a:prstGeom prst="rect">
            <a:avLst/>
          </a:prstGeom>
        </p:spPr>
      </p:pic>
      <p:sp>
        <p:nvSpPr>
          <p:cNvPr id="8" name="Rectangle 7">
            <a:extLst>
              <a:ext uri="{FF2B5EF4-FFF2-40B4-BE49-F238E27FC236}">
                <a16:creationId xmlns:a16="http://schemas.microsoft.com/office/drawing/2014/main" id="{9EE207AC-B6BD-DBA9-149B-B71189EE8121}"/>
              </a:ext>
            </a:extLst>
          </p:cNvPr>
          <p:cNvSpPr/>
          <p:nvPr/>
        </p:nvSpPr>
        <p:spPr>
          <a:xfrm>
            <a:off x="8648241" y="4560983"/>
            <a:ext cx="1674564" cy="1520328"/>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a:extLst>
              <a:ext uri="{FF2B5EF4-FFF2-40B4-BE49-F238E27FC236}">
                <a16:creationId xmlns:a16="http://schemas.microsoft.com/office/drawing/2014/main" id="{6F650842-3B9A-08C5-9CEB-5F1139AD16A0}"/>
              </a:ext>
            </a:extLst>
          </p:cNvPr>
          <p:cNvSpPr/>
          <p:nvPr/>
        </p:nvSpPr>
        <p:spPr>
          <a:xfrm>
            <a:off x="9845187" y="4672050"/>
            <a:ext cx="360413" cy="360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r>
              <a:rPr lang="fr-FR" sz="1100" dirty="0"/>
              <a:t>20</a:t>
            </a:r>
          </a:p>
        </p:txBody>
      </p:sp>
    </p:spTree>
    <p:extLst>
      <p:ext uri="{BB962C8B-B14F-4D97-AF65-F5344CB8AC3E}">
        <p14:creationId xmlns:p14="http://schemas.microsoft.com/office/powerpoint/2010/main" val="23383791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CEF54AB-446A-1F01-6097-88897D98317B}"/>
              </a:ext>
            </a:extLst>
          </p:cNvPr>
          <p:cNvSpPr>
            <a:spLocks noGrp="1"/>
          </p:cNvSpPr>
          <p:nvPr>
            <p:ph idx="17"/>
          </p:nvPr>
        </p:nvSpPr>
        <p:spPr>
          <a:xfrm>
            <a:off x="726559" y="2303069"/>
            <a:ext cx="10980738" cy="4860000"/>
          </a:xfrm>
        </p:spPr>
        <p:txBody>
          <a:bodyPr/>
          <a:lstStyle/>
          <a:p>
            <a:r>
              <a:rPr lang="fr-FR" dirty="0">
                <a:solidFill>
                  <a:schemeClr val="tx1"/>
                </a:solidFill>
                <a:latin typeface="Montserrat" panose="00000500000000000000" pitchFamily="2" charset="0"/>
              </a:rPr>
              <a:t>A réception des retours de signature électronique du client, l’activation du service CONNECT dans TURBO est automatique.</a:t>
            </a:r>
          </a:p>
          <a:p>
            <a:endParaRPr lang="fr-FR" dirty="0">
              <a:solidFill>
                <a:schemeClr val="tx1"/>
              </a:solidFill>
              <a:latin typeface="Montserrat" panose="00000500000000000000" pitchFamily="2" charset="0"/>
            </a:endParaRPr>
          </a:p>
          <a:p>
            <a:r>
              <a:rPr lang="fr-FR" dirty="0">
                <a:solidFill>
                  <a:schemeClr val="tx1"/>
                </a:solidFill>
                <a:latin typeface="Montserrat" panose="00000500000000000000" pitchFamily="2" charset="0"/>
              </a:rPr>
              <a:t>Afin de sécuriser la souscription au service </a:t>
            </a:r>
            <a:r>
              <a:rPr lang="fr-FR" dirty="0" err="1">
                <a:solidFill>
                  <a:schemeClr val="tx1"/>
                </a:solidFill>
                <a:latin typeface="Montserrat" panose="00000500000000000000" pitchFamily="2" charset="0"/>
              </a:rPr>
              <a:t>Connect</a:t>
            </a:r>
            <a:r>
              <a:rPr lang="fr-FR" dirty="0">
                <a:solidFill>
                  <a:schemeClr val="tx1"/>
                </a:solidFill>
                <a:latin typeface="Montserrat" panose="00000500000000000000" pitchFamily="2" charset="0"/>
              </a:rPr>
              <a:t>, des mails d’activation sont envoyés à chaque utilisateur afin d’activer leur accès au service.</a:t>
            </a:r>
          </a:p>
          <a:p>
            <a:pPr marL="0" indent="0">
              <a:buNone/>
            </a:pPr>
            <a:endParaRPr lang="fr-FR" dirty="0"/>
          </a:p>
        </p:txBody>
      </p:sp>
      <p:sp>
        <p:nvSpPr>
          <p:cNvPr id="3" name="Espace réservé du texte 2">
            <a:extLst>
              <a:ext uri="{FF2B5EF4-FFF2-40B4-BE49-F238E27FC236}">
                <a16:creationId xmlns:a16="http://schemas.microsoft.com/office/drawing/2014/main" id="{596D4872-3373-AE03-CD70-7864EF6D6709}"/>
              </a:ext>
            </a:extLst>
          </p:cNvPr>
          <p:cNvSpPr>
            <a:spLocks noGrp="1"/>
          </p:cNvSpPr>
          <p:nvPr>
            <p:ph type="body" sz="quarter" idx="12"/>
          </p:nvPr>
        </p:nvSpPr>
        <p:spPr/>
        <p:txBody>
          <a:bodyPr/>
          <a:lstStyle/>
          <a:p>
            <a:r>
              <a:rPr lang="fr-FR" dirty="0"/>
              <a:t>Comment faire pour souscrire </a:t>
            </a:r>
            <a:r>
              <a:rPr lang="fr-FR" dirty="0" err="1"/>
              <a:t>Pulcéo</a:t>
            </a:r>
            <a:r>
              <a:rPr lang="fr-FR" dirty="0"/>
              <a:t> </a:t>
            </a:r>
            <a:r>
              <a:rPr lang="fr-FR" dirty="0" err="1"/>
              <a:t>Connect</a:t>
            </a:r>
            <a:r>
              <a:rPr lang="fr-FR" dirty="0"/>
              <a:t> ?</a:t>
            </a:r>
          </a:p>
        </p:txBody>
      </p:sp>
      <p:sp>
        <p:nvSpPr>
          <p:cNvPr id="4" name="Espace réservé du texte 3">
            <a:extLst>
              <a:ext uri="{FF2B5EF4-FFF2-40B4-BE49-F238E27FC236}">
                <a16:creationId xmlns:a16="http://schemas.microsoft.com/office/drawing/2014/main" id="{A145906D-B86D-1E3F-4B88-D54504CFE3D6}"/>
              </a:ext>
            </a:extLst>
          </p:cNvPr>
          <p:cNvSpPr>
            <a:spLocks noGrp="1"/>
          </p:cNvSpPr>
          <p:nvPr>
            <p:ph type="body" sz="quarter" idx="14"/>
          </p:nvPr>
        </p:nvSpPr>
        <p:spPr/>
        <p:txBody>
          <a:bodyPr/>
          <a:lstStyle/>
          <a:p>
            <a:r>
              <a:rPr lang="fr-FR" dirty="0"/>
              <a:t>Process de souscription au poste de travail par le collaborateur</a:t>
            </a:r>
          </a:p>
        </p:txBody>
      </p:sp>
      <p:sp>
        <p:nvSpPr>
          <p:cNvPr id="5" name="Espace réservé du texte 4">
            <a:extLst>
              <a:ext uri="{FF2B5EF4-FFF2-40B4-BE49-F238E27FC236}">
                <a16:creationId xmlns:a16="http://schemas.microsoft.com/office/drawing/2014/main" id="{6844CA03-47DE-1F55-3088-1E1B7CD26C73}"/>
              </a:ext>
            </a:extLst>
          </p:cNvPr>
          <p:cNvSpPr>
            <a:spLocks noGrp="1"/>
          </p:cNvSpPr>
          <p:nvPr>
            <p:ph type="body" sz="quarter" idx="16"/>
          </p:nvPr>
        </p:nvSpPr>
        <p:spPr/>
        <p:txBody>
          <a:bodyPr/>
          <a:lstStyle/>
          <a:p>
            <a:endParaRPr lang="fr-FR"/>
          </a:p>
        </p:txBody>
      </p:sp>
      <p:sp>
        <p:nvSpPr>
          <p:cNvPr id="6" name="Espace réservé du texte 2">
            <a:extLst>
              <a:ext uri="{FF2B5EF4-FFF2-40B4-BE49-F238E27FC236}">
                <a16:creationId xmlns:a16="http://schemas.microsoft.com/office/drawing/2014/main" id="{51B32716-D711-33F0-1F1A-B9329D7E4789}"/>
              </a:ext>
            </a:extLst>
          </p:cNvPr>
          <p:cNvSpPr txBox="1">
            <a:spLocks/>
          </p:cNvSpPr>
          <p:nvPr/>
        </p:nvSpPr>
        <p:spPr>
          <a:xfrm>
            <a:off x="695325" y="1295200"/>
            <a:ext cx="10272131" cy="384043"/>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Après la signature du client en signature électronique </a:t>
            </a:r>
          </a:p>
        </p:txBody>
      </p:sp>
    </p:spTree>
    <p:extLst>
      <p:ext uri="{BB962C8B-B14F-4D97-AF65-F5344CB8AC3E}">
        <p14:creationId xmlns:p14="http://schemas.microsoft.com/office/powerpoint/2010/main" val="17940861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CEF54AB-446A-1F01-6097-88897D98317B}"/>
              </a:ext>
            </a:extLst>
          </p:cNvPr>
          <p:cNvSpPr>
            <a:spLocks noGrp="1"/>
          </p:cNvSpPr>
          <p:nvPr>
            <p:ph idx="17"/>
          </p:nvPr>
        </p:nvSpPr>
        <p:spPr>
          <a:xfrm>
            <a:off x="726559" y="2303069"/>
            <a:ext cx="10980738" cy="4860000"/>
          </a:xfrm>
        </p:spPr>
        <p:txBody>
          <a:bodyPr/>
          <a:lstStyle/>
          <a:p>
            <a:r>
              <a:rPr lang="fr-FR" dirty="0">
                <a:solidFill>
                  <a:schemeClr val="tx1"/>
                </a:solidFill>
                <a:latin typeface="Montserrat" panose="00000500000000000000" pitchFamily="2" charset="0"/>
              </a:rPr>
              <a:t>Si vous optez pour la </a:t>
            </a:r>
            <a:r>
              <a:rPr lang="fr-FR">
                <a:solidFill>
                  <a:schemeClr val="tx1"/>
                </a:solidFill>
                <a:latin typeface="Montserrat" panose="00000500000000000000" pitchFamily="2" charset="0"/>
              </a:rPr>
              <a:t>signature papier </a:t>
            </a:r>
            <a:r>
              <a:rPr lang="fr-FR" dirty="0">
                <a:solidFill>
                  <a:schemeClr val="tx1"/>
                </a:solidFill>
                <a:latin typeface="Montserrat" panose="00000500000000000000" pitchFamily="2" charset="0"/>
              </a:rPr>
              <a:t>cela nécessitera que notre service EDI aille valider cette signature dans l’outil d’administration de PULCEO </a:t>
            </a:r>
            <a:r>
              <a:rPr lang="fr-FR" dirty="0" err="1">
                <a:solidFill>
                  <a:schemeClr val="tx1"/>
                </a:solidFill>
                <a:latin typeface="Montserrat" panose="00000500000000000000" pitchFamily="2" charset="0"/>
              </a:rPr>
              <a:t>Connect</a:t>
            </a:r>
            <a:r>
              <a:rPr lang="fr-FR" dirty="0">
                <a:solidFill>
                  <a:schemeClr val="tx1"/>
                </a:solidFill>
                <a:latin typeface="Montserrat" panose="00000500000000000000" pitchFamily="2" charset="0"/>
              </a:rPr>
              <a:t>. Pour ce faire, il faut saisir une prestation </a:t>
            </a:r>
            <a:r>
              <a:rPr lang="fr-FR" dirty="0" err="1">
                <a:solidFill>
                  <a:schemeClr val="tx1"/>
                </a:solidFill>
                <a:latin typeface="Montserrat" panose="00000500000000000000" pitchFamily="2" charset="0"/>
              </a:rPr>
              <a:t>Myflow</a:t>
            </a:r>
            <a:r>
              <a:rPr lang="fr-FR" dirty="0">
                <a:solidFill>
                  <a:schemeClr val="tx1"/>
                </a:solidFill>
                <a:latin typeface="Montserrat" panose="00000500000000000000" pitchFamily="2" charset="0"/>
              </a:rPr>
              <a:t> (voir annexe 2). Sans cette étape la plateforme fonctionnera mais sera supprimé au bout de 40 jours. </a:t>
            </a:r>
          </a:p>
          <a:p>
            <a:endParaRPr lang="fr-FR" dirty="0">
              <a:solidFill>
                <a:schemeClr val="tx1"/>
              </a:solidFill>
              <a:latin typeface="Montserrat" panose="00000500000000000000" pitchFamily="2" charset="0"/>
            </a:endParaRPr>
          </a:p>
          <a:p>
            <a:r>
              <a:rPr lang="fr-FR" dirty="0">
                <a:solidFill>
                  <a:schemeClr val="tx1"/>
                </a:solidFill>
                <a:latin typeface="Montserrat" panose="00000500000000000000" pitchFamily="2" charset="0"/>
              </a:rPr>
              <a:t>Afin de sécuriser la souscription au service </a:t>
            </a:r>
            <a:r>
              <a:rPr lang="fr-FR" dirty="0" err="1">
                <a:solidFill>
                  <a:schemeClr val="tx1"/>
                </a:solidFill>
                <a:latin typeface="Montserrat" panose="00000500000000000000" pitchFamily="2" charset="0"/>
              </a:rPr>
              <a:t>Connect</a:t>
            </a:r>
            <a:r>
              <a:rPr lang="fr-FR" dirty="0">
                <a:solidFill>
                  <a:schemeClr val="tx1"/>
                </a:solidFill>
                <a:latin typeface="Montserrat" panose="00000500000000000000" pitchFamily="2" charset="0"/>
              </a:rPr>
              <a:t>, des mails d’activation sont envoyés à chaque utilisateur afin d’activer leur accès au service.</a:t>
            </a:r>
          </a:p>
          <a:p>
            <a:endParaRPr lang="fr-FR" dirty="0">
              <a:solidFill>
                <a:schemeClr val="tx1"/>
              </a:solidFill>
              <a:latin typeface="Montserrat" panose="00000500000000000000" pitchFamily="2" charset="0"/>
            </a:endParaRPr>
          </a:p>
          <a:p>
            <a:endParaRPr lang="fr-FR" dirty="0">
              <a:solidFill>
                <a:schemeClr val="tx1"/>
              </a:solidFill>
              <a:latin typeface="Montserrat" panose="00000500000000000000" pitchFamily="2" charset="0"/>
            </a:endParaRPr>
          </a:p>
          <a:p>
            <a:endParaRPr lang="fr-FR" dirty="0">
              <a:solidFill>
                <a:schemeClr val="tx1"/>
              </a:solidFill>
              <a:latin typeface="Montserrat" panose="00000500000000000000" pitchFamily="2" charset="0"/>
            </a:endParaRPr>
          </a:p>
          <a:p>
            <a:pPr marL="0" indent="0">
              <a:buNone/>
            </a:pPr>
            <a:endParaRPr lang="fr-FR" dirty="0">
              <a:solidFill>
                <a:schemeClr val="tx1"/>
              </a:solidFill>
              <a:latin typeface="Montserrat" panose="00000500000000000000" pitchFamily="2" charset="0"/>
            </a:endParaRPr>
          </a:p>
          <a:p>
            <a:pPr marL="0" indent="0">
              <a:buNone/>
            </a:pPr>
            <a:endParaRPr lang="fr-FR" dirty="0"/>
          </a:p>
        </p:txBody>
      </p:sp>
      <p:sp>
        <p:nvSpPr>
          <p:cNvPr id="3" name="Espace réservé du texte 2">
            <a:extLst>
              <a:ext uri="{FF2B5EF4-FFF2-40B4-BE49-F238E27FC236}">
                <a16:creationId xmlns:a16="http://schemas.microsoft.com/office/drawing/2014/main" id="{596D4872-3373-AE03-CD70-7864EF6D6709}"/>
              </a:ext>
            </a:extLst>
          </p:cNvPr>
          <p:cNvSpPr>
            <a:spLocks noGrp="1"/>
          </p:cNvSpPr>
          <p:nvPr>
            <p:ph type="body" sz="quarter" idx="12"/>
          </p:nvPr>
        </p:nvSpPr>
        <p:spPr/>
        <p:txBody>
          <a:bodyPr/>
          <a:lstStyle/>
          <a:p>
            <a:r>
              <a:rPr lang="fr-FR" dirty="0"/>
              <a:t>Comment faire pour souscrire </a:t>
            </a:r>
            <a:r>
              <a:rPr lang="fr-FR" dirty="0" err="1"/>
              <a:t>Pulcéo</a:t>
            </a:r>
            <a:r>
              <a:rPr lang="fr-FR" dirty="0"/>
              <a:t> </a:t>
            </a:r>
            <a:r>
              <a:rPr lang="fr-FR" dirty="0" err="1"/>
              <a:t>Connect</a:t>
            </a:r>
            <a:r>
              <a:rPr lang="fr-FR" dirty="0"/>
              <a:t> ?</a:t>
            </a:r>
          </a:p>
        </p:txBody>
      </p:sp>
      <p:sp>
        <p:nvSpPr>
          <p:cNvPr id="4" name="Espace réservé du texte 3">
            <a:extLst>
              <a:ext uri="{FF2B5EF4-FFF2-40B4-BE49-F238E27FC236}">
                <a16:creationId xmlns:a16="http://schemas.microsoft.com/office/drawing/2014/main" id="{A145906D-B86D-1E3F-4B88-D54504CFE3D6}"/>
              </a:ext>
            </a:extLst>
          </p:cNvPr>
          <p:cNvSpPr>
            <a:spLocks noGrp="1"/>
          </p:cNvSpPr>
          <p:nvPr>
            <p:ph type="body" sz="quarter" idx="14"/>
          </p:nvPr>
        </p:nvSpPr>
        <p:spPr/>
        <p:txBody>
          <a:bodyPr/>
          <a:lstStyle/>
          <a:p>
            <a:r>
              <a:rPr lang="fr-FR" dirty="0"/>
              <a:t>Process de souscription au poste de travail par le collaborateur</a:t>
            </a:r>
          </a:p>
        </p:txBody>
      </p:sp>
      <p:sp>
        <p:nvSpPr>
          <p:cNvPr id="5" name="Espace réservé du texte 4">
            <a:extLst>
              <a:ext uri="{FF2B5EF4-FFF2-40B4-BE49-F238E27FC236}">
                <a16:creationId xmlns:a16="http://schemas.microsoft.com/office/drawing/2014/main" id="{6844CA03-47DE-1F55-3088-1E1B7CD26C73}"/>
              </a:ext>
            </a:extLst>
          </p:cNvPr>
          <p:cNvSpPr>
            <a:spLocks noGrp="1"/>
          </p:cNvSpPr>
          <p:nvPr>
            <p:ph type="body" sz="quarter" idx="16"/>
          </p:nvPr>
        </p:nvSpPr>
        <p:spPr/>
        <p:txBody>
          <a:bodyPr/>
          <a:lstStyle/>
          <a:p>
            <a:endParaRPr lang="fr-FR"/>
          </a:p>
        </p:txBody>
      </p:sp>
      <p:sp>
        <p:nvSpPr>
          <p:cNvPr id="6" name="Espace réservé du texte 2">
            <a:extLst>
              <a:ext uri="{FF2B5EF4-FFF2-40B4-BE49-F238E27FC236}">
                <a16:creationId xmlns:a16="http://schemas.microsoft.com/office/drawing/2014/main" id="{51B32716-D711-33F0-1F1A-B9329D7E4789}"/>
              </a:ext>
            </a:extLst>
          </p:cNvPr>
          <p:cNvSpPr txBox="1">
            <a:spLocks/>
          </p:cNvSpPr>
          <p:nvPr/>
        </p:nvSpPr>
        <p:spPr>
          <a:xfrm>
            <a:off x="695325" y="1295200"/>
            <a:ext cx="10272131" cy="384043"/>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Après la signature du client FOCUS signature papier </a:t>
            </a:r>
          </a:p>
        </p:txBody>
      </p:sp>
      <p:pic>
        <p:nvPicPr>
          <p:cNvPr id="7" name="Image 6">
            <a:hlinkClick r:id="" action="ppaction://noaction"/>
            <a:extLst>
              <a:ext uri="{FF2B5EF4-FFF2-40B4-BE49-F238E27FC236}">
                <a16:creationId xmlns:a16="http://schemas.microsoft.com/office/drawing/2014/main" id="{FA502474-A500-D1E5-70B9-478A2BD7126B}"/>
              </a:ext>
            </a:extLst>
          </p:cNvPr>
          <p:cNvPicPr>
            <a:picLocks noChangeAspect="1"/>
          </p:cNvPicPr>
          <p:nvPr/>
        </p:nvPicPr>
        <p:blipFill>
          <a:blip r:embed="rId2"/>
          <a:stretch>
            <a:fillRect/>
          </a:stretch>
        </p:blipFill>
        <p:spPr>
          <a:xfrm>
            <a:off x="7851535" y="514305"/>
            <a:ext cx="2471963" cy="1642760"/>
          </a:xfrm>
          <a:prstGeom prst="rect">
            <a:avLst/>
          </a:prstGeom>
        </p:spPr>
      </p:pic>
    </p:spTree>
    <p:extLst>
      <p:ext uri="{BB962C8B-B14F-4D97-AF65-F5344CB8AC3E}">
        <p14:creationId xmlns:p14="http://schemas.microsoft.com/office/powerpoint/2010/main" val="39339392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86CED76-89E6-9656-FED0-7EE569CF6F3C}"/>
              </a:ext>
            </a:extLst>
          </p:cNvPr>
          <p:cNvSpPr>
            <a:spLocks noGrp="1"/>
          </p:cNvSpPr>
          <p:nvPr>
            <p:ph type="body" sz="quarter" idx="12"/>
          </p:nvPr>
        </p:nvSpPr>
        <p:spPr/>
        <p:txBody>
          <a:bodyPr/>
          <a:lstStyle/>
          <a:p>
            <a:r>
              <a:rPr lang="fr-FR" dirty="0"/>
              <a:t>Le parcours de souscription suite et fin </a:t>
            </a:r>
          </a:p>
        </p:txBody>
      </p:sp>
      <p:sp>
        <p:nvSpPr>
          <p:cNvPr id="4" name="Espace réservé du texte 3">
            <a:extLst>
              <a:ext uri="{FF2B5EF4-FFF2-40B4-BE49-F238E27FC236}">
                <a16:creationId xmlns:a16="http://schemas.microsoft.com/office/drawing/2014/main" id="{AB93B604-75DF-4908-16D4-DA4860953736}"/>
              </a:ext>
            </a:extLst>
          </p:cNvPr>
          <p:cNvSpPr>
            <a:spLocks noGrp="1"/>
          </p:cNvSpPr>
          <p:nvPr>
            <p:ph type="body" sz="quarter" idx="14"/>
          </p:nvPr>
        </p:nvSpPr>
        <p:spPr/>
        <p:txBody>
          <a:bodyPr/>
          <a:lstStyle/>
          <a:p>
            <a:r>
              <a:rPr lang="fr-FR" dirty="0"/>
              <a:t>Process de souscription au poste de travail par le collaborateur</a:t>
            </a:r>
          </a:p>
        </p:txBody>
      </p:sp>
      <p:sp>
        <p:nvSpPr>
          <p:cNvPr id="5" name="Espace réservé du texte 4">
            <a:extLst>
              <a:ext uri="{FF2B5EF4-FFF2-40B4-BE49-F238E27FC236}">
                <a16:creationId xmlns:a16="http://schemas.microsoft.com/office/drawing/2014/main" id="{5B4E8B40-A6AC-EAE2-27D5-284EC5934496}"/>
              </a:ext>
            </a:extLst>
          </p:cNvPr>
          <p:cNvSpPr>
            <a:spLocks noGrp="1"/>
          </p:cNvSpPr>
          <p:nvPr>
            <p:ph type="body" sz="quarter" idx="16"/>
          </p:nvPr>
        </p:nvSpPr>
        <p:spPr/>
        <p:txBody>
          <a:bodyPr/>
          <a:lstStyle/>
          <a:p>
            <a:r>
              <a:rPr lang="fr-FR" dirty="0"/>
              <a:t>N</a:t>
            </a:r>
          </a:p>
        </p:txBody>
      </p:sp>
      <p:sp>
        <p:nvSpPr>
          <p:cNvPr id="18" name="ZoneTexte 17">
            <a:extLst>
              <a:ext uri="{FF2B5EF4-FFF2-40B4-BE49-F238E27FC236}">
                <a16:creationId xmlns:a16="http://schemas.microsoft.com/office/drawing/2014/main" id="{7DA984D0-F0F4-FAE1-BB38-8EE4F4DDC2F2}"/>
              </a:ext>
            </a:extLst>
          </p:cNvPr>
          <p:cNvSpPr txBox="1"/>
          <p:nvPr/>
        </p:nvSpPr>
        <p:spPr>
          <a:xfrm>
            <a:off x="695325" y="1591403"/>
            <a:ext cx="10980738" cy="1477328"/>
          </a:xfrm>
          <a:prstGeom prst="rect">
            <a:avLst/>
          </a:prstGeom>
          <a:noFill/>
        </p:spPr>
        <p:txBody>
          <a:bodyPr wrap="square">
            <a:spAutoFit/>
          </a:bodyPr>
          <a:lstStyle/>
          <a:p>
            <a:pPr>
              <a:buClr>
                <a:srgbClr val="C00000"/>
              </a:buClr>
            </a:pPr>
            <a:endParaRPr lang="fr-FR" dirty="0">
              <a:solidFill>
                <a:schemeClr val="tx1"/>
              </a:solidFill>
              <a:latin typeface="Montserrat" panose="00000500000000000000" pitchFamily="2" charset="0"/>
            </a:endParaRPr>
          </a:p>
          <a:p>
            <a:pPr marL="285750" indent="-285750">
              <a:buClr>
                <a:srgbClr val="C00000"/>
              </a:buClr>
              <a:buFont typeface="Wingdings" panose="05000000000000000000" pitchFamily="2" charset="2"/>
              <a:buChar char="§"/>
            </a:pPr>
            <a:endParaRPr lang="fr-FR" dirty="0">
              <a:latin typeface="Montserrat" panose="00000500000000000000" pitchFamily="2" charset="0"/>
            </a:endParaRPr>
          </a:p>
          <a:p>
            <a:pPr marL="285750" indent="-285750">
              <a:buClr>
                <a:srgbClr val="C00000"/>
              </a:buClr>
              <a:buFont typeface="Wingdings" panose="05000000000000000000" pitchFamily="2" charset="2"/>
              <a:buChar char="§"/>
            </a:pPr>
            <a:endParaRPr lang="fr-FR" dirty="0">
              <a:solidFill>
                <a:schemeClr val="tx1"/>
              </a:solidFill>
              <a:latin typeface="Montserrat" panose="00000500000000000000" pitchFamily="2" charset="0"/>
            </a:endParaRPr>
          </a:p>
          <a:p>
            <a:endParaRPr lang="fr-FR" dirty="0">
              <a:solidFill>
                <a:schemeClr val="tx1"/>
              </a:solidFill>
              <a:latin typeface="Montserrat" panose="00000500000000000000" pitchFamily="2" charset="0"/>
            </a:endParaRPr>
          </a:p>
          <a:p>
            <a:endParaRPr lang="fr-FR" dirty="0">
              <a:solidFill>
                <a:schemeClr val="tx1"/>
              </a:solidFill>
              <a:latin typeface="Montserrat" panose="00000500000000000000" pitchFamily="2" charset="0"/>
            </a:endParaRPr>
          </a:p>
        </p:txBody>
      </p:sp>
      <p:cxnSp>
        <p:nvCxnSpPr>
          <p:cNvPr id="2" name="Connecteur droit avec flèche 1">
            <a:extLst>
              <a:ext uri="{FF2B5EF4-FFF2-40B4-BE49-F238E27FC236}">
                <a16:creationId xmlns:a16="http://schemas.microsoft.com/office/drawing/2014/main" id="{0DF30DAC-2198-EF1D-CDBC-6BEAE616A14E}"/>
              </a:ext>
            </a:extLst>
          </p:cNvPr>
          <p:cNvCxnSpPr>
            <a:cxnSpLocks/>
          </p:cNvCxnSpPr>
          <p:nvPr/>
        </p:nvCxnSpPr>
        <p:spPr>
          <a:xfrm>
            <a:off x="0" y="4220366"/>
            <a:ext cx="12192000" cy="0"/>
          </a:xfrm>
          <a:prstGeom prst="straightConnector1">
            <a:avLst/>
          </a:prstGeom>
          <a:ln w="41275">
            <a:tailEnd type="triangle"/>
          </a:ln>
        </p:spPr>
        <p:style>
          <a:lnRef idx="1">
            <a:schemeClr val="accent1"/>
          </a:lnRef>
          <a:fillRef idx="0">
            <a:schemeClr val="accent1"/>
          </a:fillRef>
          <a:effectRef idx="0">
            <a:schemeClr val="accent1"/>
          </a:effectRef>
          <a:fontRef idx="minor">
            <a:schemeClr val="tx1"/>
          </a:fontRef>
        </p:style>
      </p:cxnSp>
      <p:graphicFrame>
        <p:nvGraphicFramePr>
          <p:cNvPr id="12" name="Objet 11">
            <a:extLst>
              <a:ext uri="{FF2B5EF4-FFF2-40B4-BE49-F238E27FC236}">
                <a16:creationId xmlns:a16="http://schemas.microsoft.com/office/drawing/2014/main" id="{74EF3E6A-FFA7-1738-43DE-32F7DB71608C}"/>
              </a:ext>
            </a:extLst>
          </p:cNvPr>
          <p:cNvGraphicFramePr>
            <a:graphicFrameLocks noChangeAspect="1"/>
          </p:cNvGraphicFramePr>
          <p:nvPr/>
        </p:nvGraphicFramePr>
        <p:xfrm>
          <a:off x="7612014" y="5202540"/>
          <a:ext cx="2711450" cy="457200"/>
        </p:xfrm>
        <a:graphic>
          <a:graphicData uri="http://schemas.openxmlformats.org/presentationml/2006/ole">
            <mc:AlternateContent xmlns:mc="http://schemas.openxmlformats.org/markup-compatibility/2006">
              <mc:Choice xmlns:v="urn:schemas-microsoft-com:vml" Requires="v">
                <p:oleObj name="Objet d’environnement du Gestionnaire de liaisons" showAsIcon="1" r:id="rId2" imgW="2712240" imgH="456480" progId="Package">
                  <p:embed/>
                </p:oleObj>
              </mc:Choice>
              <mc:Fallback>
                <p:oleObj name="Objet d’environnement du Gestionnaire de liaisons" showAsIcon="1" r:id="rId2" imgW="2712240" imgH="456480" progId="Package">
                  <p:embed/>
                  <p:pic>
                    <p:nvPicPr>
                      <p:cNvPr id="12" name="Objet 11">
                        <a:extLst>
                          <a:ext uri="{FF2B5EF4-FFF2-40B4-BE49-F238E27FC236}">
                            <a16:creationId xmlns:a16="http://schemas.microsoft.com/office/drawing/2014/main" id="{74EF3E6A-FFA7-1738-43DE-32F7DB71608C}"/>
                          </a:ext>
                        </a:extLst>
                      </p:cNvPr>
                      <p:cNvPicPr/>
                      <p:nvPr/>
                    </p:nvPicPr>
                    <p:blipFill>
                      <a:blip r:embed="rId3"/>
                      <a:stretch>
                        <a:fillRect/>
                      </a:stretch>
                    </p:blipFill>
                    <p:spPr>
                      <a:xfrm>
                        <a:off x="7612014" y="5202540"/>
                        <a:ext cx="2711450" cy="457200"/>
                      </a:xfrm>
                      <a:prstGeom prst="rect">
                        <a:avLst/>
                      </a:prstGeom>
                    </p:spPr>
                  </p:pic>
                </p:oleObj>
              </mc:Fallback>
            </mc:AlternateContent>
          </a:graphicData>
        </a:graphic>
      </p:graphicFrame>
      <p:graphicFrame>
        <p:nvGraphicFramePr>
          <p:cNvPr id="13" name="Objet 12">
            <a:extLst>
              <a:ext uri="{FF2B5EF4-FFF2-40B4-BE49-F238E27FC236}">
                <a16:creationId xmlns:a16="http://schemas.microsoft.com/office/drawing/2014/main" id="{040106F2-5AF7-E2F7-FA1E-B4B783D0C53C}"/>
              </a:ext>
            </a:extLst>
          </p:cNvPr>
          <p:cNvGraphicFramePr>
            <a:graphicFrameLocks noChangeAspect="1"/>
          </p:cNvGraphicFramePr>
          <p:nvPr/>
        </p:nvGraphicFramePr>
        <p:xfrm>
          <a:off x="5699935" y="5568339"/>
          <a:ext cx="1092200" cy="457200"/>
        </p:xfrm>
        <a:graphic>
          <a:graphicData uri="http://schemas.openxmlformats.org/presentationml/2006/ole">
            <mc:AlternateContent xmlns:mc="http://schemas.openxmlformats.org/markup-compatibility/2006">
              <mc:Choice xmlns:v="urn:schemas-microsoft-com:vml" Requires="v">
                <p:oleObj name="Objet d’environnement du Gestionnaire de liaisons" showAsIcon="1" r:id="rId4" imgW="1091520" imgH="456480" progId="Package">
                  <p:embed/>
                </p:oleObj>
              </mc:Choice>
              <mc:Fallback>
                <p:oleObj name="Objet d’environnement du Gestionnaire de liaisons" showAsIcon="1" r:id="rId4" imgW="1091520" imgH="456480" progId="Package">
                  <p:embed/>
                  <p:pic>
                    <p:nvPicPr>
                      <p:cNvPr id="13" name="Objet 12">
                        <a:extLst>
                          <a:ext uri="{FF2B5EF4-FFF2-40B4-BE49-F238E27FC236}">
                            <a16:creationId xmlns:a16="http://schemas.microsoft.com/office/drawing/2014/main" id="{040106F2-5AF7-E2F7-FA1E-B4B783D0C53C}"/>
                          </a:ext>
                        </a:extLst>
                      </p:cNvPr>
                      <p:cNvPicPr/>
                      <p:nvPr/>
                    </p:nvPicPr>
                    <p:blipFill>
                      <a:blip r:embed="rId5"/>
                      <a:stretch>
                        <a:fillRect/>
                      </a:stretch>
                    </p:blipFill>
                    <p:spPr>
                      <a:xfrm>
                        <a:off x="5699935" y="5568339"/>
                        <a:ext cx="1092200" cy="457200"/>
                      </a:xfrm>
                      <a:prstGeom prst="rect">
                        <a:avLst/>
                      </a:prstGeom>
                    </p:spPr>
                  </p:pic>
                </p:oleObj>
              </mc:Fallback>
            </mc:AlternateContent>
          </a:graphicData>
        </a:graphic>
      </p:graphicFrame>
      <p:sp>
        <p:nvSpPr>
          <p:cNvPr id="14" name="ZoneTexte 13">
            <a:extLst>
              <a:ext uri="{FF2B5EF4-FFF2-40B4-BE49-F238E27FC236}">
                <a16:creationId xmlns:a16="http://schemas.microsoft.com/office/drawing/2014/main" id="{A7EF0F1B-30A7-32A4-38AB-D2D380132F3A}"/>
              </a:ext>
            </a:extLst>
          </p:cNvPr>
          <p:cNvSpPr txBox="1"/>
          <p:nvPr/>
        </p:nvSpPr>
        <p:spPr>
          <a:xfrm>
            <a:off x="4403557" y="5546305"/>
            <a:ext cx="1542410" cy="369332"/>
          </a:xfrm>
          <a:prstGeom prst="rect">
            <a:avLst/>
          </a:prstGeom>
          <a:noFill/>
        </p:spPr>
        <p:txBody>
          <a:bodyPr wrap="none" rtlCol="0">
            <a:spAutoFit/>
          </a:bodyPr>
          <a:lstStyle/>
          <a:p>
            <a:r>
              <a:rPr lang="fr-FR" dirty="0">
                <a:latin typeface="Montserrat" panose="00000500000000000000" pitchFamily="2" charset="0"/>
              </a:rPr>
              <a:t>Mail client : </a:t>
            </a:r>
          </a:p>
        </p:txBody>
      </p:sp>
      <p:sp>
        <p:nvSpPr>
          <p:cNvPr id="15" name="ZoneTexte 14">
            <a:extLst>
              <a:ext uri="{FF2B5EF4-FFF2-40B4-BE49-F238E27FC236}">
                <a16:creationId xmlns:a16="http://schemas.microsoft.com/office/drawing/2014/main" id="{04466ABA-72F4-1C6C-1ABC-355E05A1D61B}"/>
              </a:ext>
            </a:extLst>
          </p:cNvPr>
          <p:cNvSpPr txBox="1"/>
          <p:nvPr/>
        </p:nvSpPr>
        <p:spPr>
          <a:xfrm>
            <a:off x="7550867" y="5160713"/>
            <a:ext cx="1281120" cy="369332"/>
          </a:xfrm>
          <a:prstGeom prst="rect">
            <a:avLst/>
          </a:prstGeom>
          <a:noFill/>
        </p:spPr>
        <p:txBody>
          <a:bodyPr wrap="none" rtlCol="0">
            <a:spAutoFit/>
          </a:bodyPr>
          <a:lstStyle/>
          <a:p>
            <a:r>
              <a:rPr lang="fr-FR" dirty="0">
                <a:latin typeface="Montserrat" panose="00000500000000000000" pitchFamily="2" charset="0"/>
              </a:rPr>
              <a:t>Mail CIF : </a:t>
            </a:r>
          </a:p>
        </p:txBody>
      </p:sp>
      <p:sp>
        <p:nvSpPr>
          <p:cNvPr id="16" name="ZoneTexte 15">
            <a:extLst>
              <a:ext uri="{FF2B5EF4-FFF2-40B4-BE49-F238E27FC236}">
                <a16:creationId xmlns:a16="http://schemas.microsoft.com/office/drawing/2014/main" id="{AA5DD92E-A3D0-2D2F-EC9C-BFD5CE828986}"/>
              </a:ext>
            </a:extLst>
          </p:cNvPr>
          <p:cNvSpPr txBox="1"/>
          <p:nvPr/>
        </p:nvSpPr>
        <p:spPr>
          <a:xfrm>
            <a:off x="695325" y="1139709"/>
            <a:ext cx="10980738" cy="1200329"/>
          </a:xfrm>
          <a:prstGeom prst="rect">
            <a:avLst/>
          </a:prstGeom>
          <a:noFill/>
        </p:spPr>
        <p:txBody>
          <a:bodyPr wrap="square">
            <a:spAutoFit/>
          </a:bodyPr>
          <a:lstStyle/>
          <a:p>
            <a:pPr>
              <a:buClr>
                <a:srgbClr val="C00000"/>
              </a:buClr>
            </a:pPr>
            <a:endParaRPr lang="fr-FR" dirty="0">
              <a:latin typeface="Montserrat" panose="00000500000000000000" pitchFamily="2" charset="0"/>
            </a:endParaRPr>
          </a:p>
          <a:p>
            <a:pPr marL="285750" indent="-285750">
              <a:buClr>
                <a:srgbClr val="C00000"/>
              </a:buClr>
              <a:buFont typeface="Wingdings" panose="05000000000000000000" pitchFamily="2" charset="2"/>
              <a:buChar char="§"/>
            </a:pPr>
            <a:r>
              <a:rPr lang="fr-FR" dirty="0">
                <a:solidFill>
                  <a:schemeClr val="tx1"/>
                </a:solidFill>
                <a:latin typeface="Montserrat" panose="00000500000000000000" pitchFamily="2" charset="0"/>
              </a:rPr>
              <a:t>Une fois le contrat signé et pour sécuriser l’activation du contrat nous vous proposons de faire intervenir nos CIF pour une prise de contact avec le client. Il vous faudra définir avec lui le créneau privilégié d’appel. </a:t>
            </a:r>
          </a:p>
        </p:txBody>
      </p:sp>
      <p:sp>
        <p:nvSpPr>
          <p:cNvPr id="17" name="Rectangle 16">
            <a:extLst>
              <a:ext uri="{FF2B5EF4-FFF2-40B4-BE49-F238E27FC236}">
                <a16:creationId xmlns:a16="http://schemas.microsoft.com/office/drawing/2014/main" id="{60D66E7B-CB26-7C7E-5C36-79CFA0B7EADB}"/>
              </a:ext>
            </a:extLst>
          </p:cNvPr>
          <p:cNvSpPr/>
          <p:nvPr/>
        </p:nvSpPr>
        <p:spPr>
          <a:xfrm>
            <a:off x="121183" y="3542754"/>
            <a:ext cx="1445294" cy="1242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Montserrat" panose="00000500000000000000" pitchFamily="2" charset="0"/>
              </a:rPr>
              <a:t>Le client vient de signer son contrat</a:t>
            </a:r>
          </a:p>
        </p:txBody>
      </p:sp>
      <p:sp>
        <p:nvSpPr>
          <p:cNvPr id="19" name="Rectangle 18">
            <a:extLst>
              <a:ext uri="{FF2B5EF4-FFF2-40B4-BE49-F238E27FC236}">
                <a16:creationId xmlns:a16="http://schemas.microsoft.com/office/drawing/2014/main" id="{8F3442BE-337D-DE9D-5702-20CC74F813FA}"/>
              </a:ext>
            </a:extLst>
          </p:cNvPr>
          <p:cNvSpPr/>
          <p:nvPr/>
        </p:nvSpPr>
        <p:spPr>
          <a:xfrm>
            <a:off x="4500389" y="2847884"/>
            <a:ext cx="2683487" cy="26323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Montserrat" panose="00000500000000000000" pitchFamily="2" charset="0"/>
              </a:rPr>
              <a:t>Vous transmettez au client le mail prévu à cet effet l’informant de la prise de contact prochaine par un Expert  pour l’accompagner dans la découverte de l’outil. </a:t>
            </a:r>
          </a:p>
        </p:txBody>
      </p:sp>
      <p:sp>
        <p:nvSpPr>
          <p:cNvPr id="20" name="Rectangle 19">
            <a:extLst>
              <a:ext uri="{FF2B5EF4-FFF2-40B4-BE49-F238E27FC236}">
                <a16:creationId xmlns:a16="http://schemas.microsoft.com/office/drawing/2014/main" id="{85B622BF-AE96-C031-B89B-A163B4846F3C}"/>
              </a:ext>
            </a:extLst>
          </p:cNvPr>
          <p:cNvSpPr/>
          <p:nvPr/>
        </p:nvSpPr>
        <p:spPr>
          <a:xfrm>
            <a:off x="1884445" y="3168518"/>
            <a:ext cx="2297976" cy="19910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Montserrat" panose="00000500000000000000" pitchFamily="2" charset="0"/>
              </a:rPr>
              <a:t>Vous définissez avec lui le créneau de prise de contact à privilégier (jour, créneau horaire, tél…)</a:t>
            </a:r>
          </a:p>
        </p:txBody>
      </p:sp>
      <p:sp>
        <p:nvSpPr>
          <p:cNvPr id="21" name="Rectangle 20">
            <a:extLst>
              <a:ext uri="{FF2B5EF4-FFF2-40B4-BE49-F238E27FC236}">
                <a16:creationId xmlns:a16="http://schemas.microsoft.com/office/drawing/2014/main" id="{02BE87CF-90FC-9B5F-DF09-443F80AB914D}"/>
              </a:ext>
            </a:extLst>
          </p:cNvPr>
          <p:cNvSpPr/>
          <p:nvPr/>
        </p:nvSpPr>
        <p:spPr>
          <a:xfrm>
            <a:off x="7501844" y="3153561"/>
            <a:ext cx="2230098" cy="20209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Montserrat" panose="00000500000000000000" pitchFamily="2" charset="0"/>
              </a:rPr>
              <a:t>Vous faites parvenir  au CIF le mail destiné à transmettre les coordonnées client et le créneau défini.</a:t>
            </a:r>
          </a:p>
        </p:txBody>
      </p:sp>
      <p:sp>
        <p:nvSpPr>
          <p:cNvPr id="22" name="Rectangle 21">
            <a:extLst>
              <a:ext uri="{FF2B5EF4-FFF2-40B4-BE49-F238E27FC236}">
                <a16:creationId xmlns:a16="http://schemas.microsoft.com/office/drawing/2014/main" id="{CD46028D-012D-69B2-79BE-C2A229E00D70}"/>
              </a:ext>
            </a:extLst>
          </p:cNvPr>
          <p:cNvSpPr/>
          <p:nvPr/>
        </p:nvSpPr>
        <p:spPr>
          <a:xfrm>
            <a:off x="10049910" y="3031704"/>
            <a:ext cx="1886886" cy="22646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Montserrat" panose="00000500000000000000" pitchFamily="2" charset="0"/>
              </a:rPr>
              <a:t>Les CIF appellent le client pour lui présenter </a:t>
            </a:r>
            <a:r>
              <a:rPr lang="fr-FR" dirty="0" err="1">
                <a:latin typeface="Montserrat" panose="00000500000000000000" pitchFamily="2" charset="0"/>
              </a:rPr>
              <a:t>Pulceo</a:t>
            </a:r>
            <a:r>
              <a:rPr lang="fr-FR" dirty="0">
                <a:latin typeface="Montserrat" panose="00000500000000000000" pitchFamily="2" charset="0"/>
              </a:rPr>
              <a:t> </a:t>
            </a:r>
            <a:r>
              <a:rPr lang="fr-FR" dirty="0" err="1">
                <a:latin typeface="Montserrat" panose="00000500000000000000" pitchFamily="2" charset="0"/>
              </a:rPr>
              <a:t>Connect</a:t>
            </a:r>
            <a:r>
              <a:rPr lang="fr-FR" dirty="0">
                <a:latin typeface="Montserrat" panose="00000500000000000000" pitchFamily="2" charset="0"/>
              </a:rPr>
              <a:t> et répondre à ses questions.</a:t>
            </a:r>
          </a:p>
        </p:txBody>
      </p:sp>
      <p:sp>
        <p:nvSpPr>
          <p:cNvPr id="23" name="ZoneTexte 22">
            <a:extLst>
              <a:ext uri="{FF2B5EF4-FFF2-40B4-BE49-F238E27FC236}">
                <a16:creationId xmlns:a16="http://schemas.microsoft.com/office/drawing/2014/main" id="{8D6239FE-02D9-2251-FA7E-D10CDA9B3E4C}"/>
              </a:ext>
            </a:extLst>
          </p:cNvPr>
          <p:cNvSpPr txBox="1"/>
          <p:nvPr/>
        </p:nvSpPr>
        <p:spPr>
          <a:xfrm>
            <a:off x="695325" y="6157743"/>
            <a:ext cx="10980738" cy="338554"/>
          </a:xfrm>
          <a:prstGeom prst="rect">
            <a:avLst/>
          </a:prstGeom>
          <a:noFill/>
        </p:spPr>
        <p:txBody>
          <a:bodyPr wrap="square">
            <a:spAutoFit/>
          </a:bodyPr>
          <a:lstStyle/>
          <a:p>
            <a:pPr marL="285750" indent="-285750">
              <a:buClr>
                <a:srgbClr val="C00000"/>
              </a:buClr>
              <a:buFont typeface="Wingdings" panose="05000000000000000000" pitchFamily="2" charset="2"/>
              <a:buChar char="§"/>
            </a:pPr>
            <a:r>
              <a:rPr lang="fr-FR" sz="1600" dirty="0">
                <a:latin typeface="Montserrat" panose="00000500000000000000" pitchFamily="2" charset="0"/>
              </a:rPr>
              <a:t>Les modèles de mails sont disponibles sous BDD part/pro – Banque à distance – </a:t>
            </a:r>
            <a:r>
              <a:rPr lang="fr-FR" sz="1600" dirty="0" err="1">
                <a:latin typeface="Montserrat" panose="00000500000000000000" pitchFamily="2" charset="0"/>
              </a:rPr>
              <a:t>Pulceo</a:t>
            </a:r>
            <a:r>
              <a:rPr lang="fr-FR" sz="1600" dirty="0">
                <a:latin typeface="Montserrat" panose="00000500000000000000" pitchFamily="2" charset="0"/>
              </a:rPr>
              <a:t> </a:t>
            </a:r>
            <a:r>
              <a:rPr lang="fr-FR" sz="1600" dirty="0" err="1">
                <a:latin typeface="Montserrat" panose="00000500000000000000" pitchFamily="2" charset="0"/>
              </a:rPr>
              <a:t>Connect</a:t>
            </a:r>
            <a:endParaRPr lang="fr-FR" sz="1600" dirty="0">
              <a:solidFill>
                <a:schemeClr val="tx1"/>
              </a:solidFill>
              <a:latin typeface="Montserrat" panose="00000500000000000000" pitchFamily="2" charset="0"/>
            </a:endParaRPr>
          </a:p>
        </p:txBody>
      </p:sp>
      <p:sp>
        <p:nvSpPr>
          <p:cNvPr id="24" name="ZoneTexte 23">
            <a:extLst>
              <a:ext uri="{FF2B5EF4-FFF2-40B4-BE49-F238E27FC236}">
                <a16:creationId xmlns:a16="http://schemas.microsoft.com/office/drawing/2014/main" id="{F1115986-4109-6CDC-3B6F-CE83C9C1F18C}"/>
              </a:ext>
            </a:extLst>
          </p:cNvPr>
          <p:cNvSpPr txBox="1"/>
          <p:nvPr/>
        </p:nvSpPr>
        <p:spPr>
          <a:xfrm>
            <a:off x="7612014" y="5588411"/>
            <a:ext cx="1651414" cy="369332"/>
          </a:xfrm>
          <a:prstGeom prst="rect">
            <a:avLst/>
          </a:prstGeom>
          <a:noFill/>
        </p:spPr>
        <p:txBody>
          <a:bodyPr wrap="none" rtlCol="0">
            <a:spAutoFit/>
          </a:bodyPr>
          <a:lstStyle/>
          <a:p>
            <a:r>
              <a:rPr lang="fr-FR" dirty="0">
                <a:latin typeface="Montserrat" panose="00000500000000000000" pitchFamily="2" charset="0"/>
              </a:rPr>
              <a:t>À adresser à </a:t>
            </a:r>
          </a:p>
        </p:txBody>
      </p:sp>
      <p:sp>
        <p:nvSpPr>
          <p:cNvPr id="25" name="ZoneTexte 24">
            <a:extLst>
              <a:ext uri="{FF2B5EF4-FFF2-40B4-BE49-F238E27FC236}">
                <a16:creationId xmlns:a16="http://schemas.microsoft.com/office/drawing/2014/main" id="{FE9664EF-6355-33CF-9D4E-28F7EC9B75C3}"/>
              </a:ext>
            </a:extLst>
          </p:cNvPr>
          <p:cNvSpPr txBox="1"/>
          <p:nvPr/>
        </p:nvSpPr>
        <p:spPr>
          <a:xfrm>
            <a:off x="7612014" y="5885725"/>
            <a:ext cx="6538510" cy="307777"/>
          </a:xfrm>
          <a:prstGeom prst="rect">
            <a:avLst/>
          </a:prstGeom>
          <a:noFill/>
        </p:spPr>
        <p:txBody>
          <a:bodyPr wrap="square">
            <a:spAutoFit/>
          </a:bodyPr>
          <a:lstStyle/>
          <a:p>
            <a:r>
              <a:rPr lang="fr-FR" sz="1400" dirty="0">
                <a:hlinkClick r:id="rId6"/>
              </a:rPr>
              <a:t>CEGEE-B-DEVELOPPEMENT-FLUX</a:t>
            </a:r>
            <a:r>
              <a:rPr lang="fr-FR" sz="1400" dirty="0"/>
              <a:t> [CEGEE]</a:t>
            </a:r>
          </a:p>
        </p:txBody>
      </p:sp>
      <p:pic>
        <p:nvPicPr>
          <p:cNvPr id="26" name="Image 25" descr="Une image contenant symbole, clipart, logo, Police&#10;&#10;Description générée automatiquement">
            <a:extLst>
              <a:ext uri="{FF2B5EF4-FFF2-40B4-BE49-F238E27FC236}">
                <a16:creationId xmlns:a16="http://schemas.microsoft.com/office/drawing/2014/main" id="{06A5D844-5F3A-D637-67B1-D68B91679CEA}"/>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foregroundMark x1="28125" y1="38625" x2="28125" y2="38625"/>
                        <a14:foregroundMark x1="28625" y1="30000" x2="28625" y2="30000"/>
                        <a14:foregroundMark x1="34000" y1="22750" x2="34000" y2="22750"/>
                        <a14:foregroundMark x1="42125" y1="21375" x2="42125" y2="21375"/>
                        <a14:foregroundMark x1="44375" y1="22375" x2="44375" y2="22375"/>
                        <a14:foregroundMark x1="51625" y1="30000" x2="51625" y2="30000"/>
                        <a14:foregroundMark x1="43125" y1="24125" x2="44375" y2="23625"/>
                      </a14:backgroundRemoval>
                    </a14:imgEffect>
                  </a14:imgLayer>
                </a14:imgProps>
              </a:ext>
              <a:ext uri="{28A0092B-C50C-407E-A947-70E740481C1C}">
                <a14:useLocalDpi xmlns:a14="http://schemas.microsoft.com/office/drawing/2010/main" val="0"/>
              </a:ext>
            </a:extLst>
          </a:blip>
          <a:stretch>
            <a:fillRect/>
          </a:stretch>
        </p:blipFill>
        <p:spPr>
          <a:xfrm>
            <a:off x="8730170" y="5041687"/>
            <a:ext cx="1103589" cy="1184686"/>
          </a:xfrm>
          <a:prstGeom prst="rect">
            <a:avLst/>
          </a:prstGeom>
        </p:spPr>
      </p:pic>
      <p:pic>
        <p:nvPicPr>
          <p:cNvPr id="27" name="Image 26" descr="Une image contenant symbole, clipart, logo, Police&#10;&#10;Description générée automatiquement">
            <a:extLst>
              <a:ext uri="{FF2B5EF4-FFF2-40B4-BE49-F238E27FC236}">
                <a16:creationId xmlns:a16="http://schemas.microsoft.com/office/drawing/2014/main" id="{D7F0BFA2-8A9C-BBD3-7643-A400345359B2}"/>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foregroundMark x1="28125" y1="38625" x2="28125" y2="38625"/>
                        <a14:foregroundMark x1="28625" y1="30000" x2="28625" y2="30000"/>
                        <a14:foregroundMark x1="34000" y1="22750" x2="34000" y2="22750"/>
                        <a14:foregroundMark x1="42125" y1="21375" x2="42125" y2="21375"/>
                        <a14:foregroundMark x1="44375" y1="22375" x2="44375" y2="22375"/>
                        <a14:foregroundMark x1="51625" y1="30000" x2="51625" y2="30000"/>
                        <a14:foregroundMark x1="43125" y1="24125" x2="44375" y2="23625"/>
                      </a14:backgroundRemoval>
                    </a14:imgEffect>
                  </a14:imgLayer>
                </a14:imgProps>
              </a:ext>
              <a:ext uri="{28A0092B-C50C-407E-A947-70E740481C1C}">
                <a14:useLocalDpi xmlns:a14="http://schemas.microsoft.com/office/drawing/2010/main" val="0"/>
              </a:ext>
            </a:extLst>
          </a:blip>
          <a:stretch>
            <a:fillRect/>
          </a:stretch>
        </p:blipFill>
        <p:spPr>
          <a:xfrm>
            <a:off x="5924191" y="5422635"/>
            <a:ext cx="1103589" cy="1184686"/>
          </a:xfrm>
          <a:prstGeom prst="rect">
            <a:avLst/>
          </a:prstGeom>
        </p:spPr>
      </p:pic>
    </p:spTree>
    <p:extLst>
      <p:ext uri="{BB962C8B-B14F-4D97-AF65-F5344CB8AC3E}">
        <p14:creationId xmlns:p14="http://schemas.microsoft.com/office/powerpoint/2010/main" val="30124539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596D4872-3373-AE03-CD70-7864EF6D6709}"/>
              </a:ext>
            </a:extLst>
          </p:cNvPr>
          <p:cNvSpPr>
            <a:spLocks noGrp="1"/>
          </p:cNvSpPr>
          <p:nvPr>
            <p:ph type="body" sz="quarter" idx="12"/>
          </p:nvPr>
        </p:nvSpPr>
        <p:spPr/>
        <p:txBody>
          <a:bodyPr/>
          <a:lstStyle/>
          <a:p>
            <a:r>
              <a:rPr lang="fr-FR" dirty="0"/>
              <a:t>Annexe</a:t>
            </a:r>
          </a:p>
        </p:txBody>
      </p:sp>
      <p:sp>
        <p:nvSpPr>
          <p:cNvPr id="4" name="Espace réservé du texte 3">
            <a:extLst>
              <a:ext uri="{FF2B5EF4-FFF2-40B4-BE49-F238E27FC236}">
                <a16:creationId xmlns:a16="http://schemas.microsoft.com/office/drawing/2014/main" id="{A145906D-B86D-1E3F-4B88-D54504CFE3D6}"/>
              </a:ext>
            </a:extLst>
          </p:cNvPr>
          <p:cNvSpPr>
            <a:spLocks noGrp="1"/>
          </p:cNvSpPr>
          <p:nvPr>
            <p:ph type="body" sz="quarter" idx="14"/>
          </p:nvPr>
        </p:nvSpPr>
        <p:spPr/>
        <p:txBody>
          <a:bodyPr/>
          <a:lstStyle/>
          <a:p>
            <a:r>
              <a:rPr lang="fr-FR" dirty="0"/>
              <a:t>Process de souscription au poste de travail par le collaborateur</a:t>
            </a:r>
          </a:p>
        </p:txBody>
      </p:sp>
      <p:sp>
        <p:nvSpPr>
          <p:cNvPr id="5" name="Espace réservé du texte 4">
            <a:extLst>
              <a:ext uri="{FF2B5EF4-FFF2-40B4-BE49-F238E27FC236}">
                <a16:creationId xmlns:a16="http://schemas.microsoft.com/office/drawing/2014/main" id="{6844CA03-47DE-1F55-3088-1E1B7CD26C73}"/>
              </a:ext>
            </a:extLst>
          </p:cNvPr>
          <p:cNvSpPr>
            <a:spLocks noGrp="1"/>
          </p:cNvSpPr>
          <p:nvPr>
            <p:ph type="body" sz="quarter" idx="16"/>
          </p:nvPr>
        </p:nvSpPr>
        <p:spPr/>
        <p:txBody>
          <a:bodyPr/>
          <a:lstStyle/>
          <a:p>
            <a:endParaRPr lang="fr-FR"/>
          </a:p>
        </p:txBody>
      </p:sp>
      <p:sp>
        <p:nvSpPr>
          <p:cNvPr id="6" name="Espace réservé du texte 2">
            <a:extLst>
              <a:ext uri="{FF2B5EF4-FFF2-40B4-BE49-F238E27FC236}">
                <a16:creationId xmlns:a16="http://schemas.microsoft.com/office/drawing/2014/main" id="{51B32716-D711-33F0-1F1A-B9329D7E4789}"/>
              </a:ext>
            </a:extLst>
          </p:cNvPr>
          <p:cNvSpPr txBox="1">
            <a:spLocks/>
          </p:cNvSpPr>
          <p:nvPr/>
        </p:nvSpPr>
        <p:spPr>
          <a:xfrm>
            <a:off x="695325" y="1295200"/>
            <a:ext cx="10272131" cy="384043"/>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Exemplaire d’un contrat</a:t>
            </a:r>
          </a:p>
        </p:txBody>
      </p:sp>
      <p:pic>
        <p:nvPicPr>
          <p:cNvPr id="9" name="Image 8">
            <a:extLst>
              <a:ext uri="{FF2B5EF4-FFF2-40B4-BE49-F238E27FC236}">
                <a16:creationId xmlns:a16="http://schemas.microsoft.com/office/drawing/2014/main" id="{8E47A8E3-2CB8-AACD-8E18-4A94E6DB75C9}"/>
              </a:ext>
            </a:extLst>
          </p:cNvPr>
          <p:cNvPicPr>
            <a:picLocks noChangeAspect="1"/>
          </p:cNvPicPr>
          <p:nvPr/>
        </p:nvPicPr>
        <p:blipFill rotWithShape="1">
          <a:blip r:embed="rId2"/>
          <a:srcRect l="4192" r="8458"/>
          <a:stretch/>
        </p:blipFill>
        <p:spPr>
          <a:xfrm>
            <a:off x="0" y="1679243"/>
            <a:ext cx="4298939" cy="4462610"/>
          </a:xfrm>
          <a:prstGeom prst="rect">
            <a:avLst/>
          </a:prstGeom>
        </p:spPr>
      </p:pic>
      <p:pic>
        <p:nvPicPr>
          <p:cNvPr id="10" name="Image 9">
            <a:extLst>
              <a:ext uri="{FF2B5EF4-FFF2-40B4-BE49-F238E27FC236}">
                <a16:creationId xmlns:a16="http://schemas.microsoft.com/office/drawing/2014/main" id="{0DD7B075-C909-CA68-6E7C-A3D2D810271D}"/>
              </a:ext>
            </a:extLst>
          </p:cNvPr>
          <p:cNvPicPr>
            <a:picLocks noChangeAspect="1"/>
          </p:cNvPicPr>
          <p:nvPr/>
        </p:nvPicPr>
        <p:blipFill rotWithShape="1">
          <a:blip r:embed="rId3"/>
          <a:srcRect l="4731" t="5993" r="4537" b="7629"/>
          <a:stretch/>
        </p:blipFill>
        <p:spPr>
          <a:xfrm>
            <a:off x="4142867" y="1945942"/>
            <a:ext cx="4186410" cy="3631557"/>
          </a:xfrm>
          <a:prstGeom prst="rect">
            <a:avLst/>
          </a:prstGeom>
        </p:spPr>
      </p:pic>
      <p:pic>
        <p:nvPicPr>
          <p:cNvPr id="11" name="Image 10">
            <a:extLst>
              <a:ext uri="{FF2B5EF4-FFF2-40B4-BE49-F238E27FC236}">
                <a16:creationId xmlns:a16="http://schemas.microsoft.com/office/drawing/2014/main" id="{EB4B1F1C-85EC-5487-FCDE-AB58CFF4E2AB}"/>
              </a:ext>
            </a:extLst>
          </p:cNvPr>
          <p:cNvPicPr>
            <a:picLocks noChangeAspect="1"/>
          </p:cNvPicPr>
          <p:nvPr/>
        </p:nvPicPr>
        <p:blipFill rotWithShape="1">
          <a:blip r:embed="rId4"/>
          <a:srcRect l="4974" t="5153" r="9016"/>
          <a:stretch/>
        </p:blipFill>
        <p:spPr>
          <a:xfrm>
            <a:off x="8173204" y="1991743"/>
            <a:ext cx="4018796" cy="3710915"/>
          </a:xfrm>
          <a:prstGeom prst="rect">
            <a:avLst/>
          </a:prstGeom>
        </p:spPr>
      </p:pic>
    </p:spTree>
    <p:extLst>
      <p:ext uri="{BB962C8B-B14F-4D97-AF65-F5344CB8AC3E}">
        <p14:creationId xmlns:p14="http://schemas.microsoft.com/office/powerpoint/2010/main" val="28220122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596D4872-3373-AE03-CD70-7864EF6D6709}"/>
              </a:ext>
            </a:extLst>
          </p:cNvPr>
          <p:cNvSpPr>
            <a:spLocks noGrp="1"/>
          </p:cNvSpPr>
          <p:nvPr>
            <p:ph type="body" sz="quarter" idx="12"/>
          </p:nvPr>
        </p:nvSpPr>
        <p:spPr/>
        <p:txBody>
          <a:bodyPr/>
          <a:lstStyle/>
          <a:p>
            <a:r>
              <a:rPr lang="fr-FR" dirty="0"/>
              <a:t>Annexe 2 Détail de la saisie dans </a:t>
            </a:r>
            <a:r>
              <a:rPr lang="fr-FR" dirty="0" err="1"/>
              <a:t>Myflow</a:t>
            </a:r>
            <a:r>
              <a:rPr lang="fr-FR" dirty="0"/>
              <a:t> en cas de signature papier</a:t>
            </a:r>
          </a:p>
        </p:txBody>
      </p:sp>
      <p:sp>
        <p:nvSpPr>
          <p:cNvPr id="4" name="Espace réservé du texte 3">
            <a:extLst>
              <a:ext uri="{FF2B5EF4-FFF2-40B4-BE49-F238E27FC236}">
                <a16:creationId xmlns:a16="http://schemas.microsoft.com/office/drawing/2014/main" id="{A145906D-B86D-1E3F-4B88-D54504CFE3D6}"/>
              </a:ext>
            </a:extLst>
          </p:cNvPr>
          <p:cNvSpPr>
            <a:spLocks noGrp="1"/>
          </p:cNvSpPr>
          <p:nvPr>
            <p:ph type="body" sz="quarter" idx="14"/>
          </p:nvPr>
        </p:nvSpPr>
        <p:spPr/>
        <p:txBody>
          <a:bodyPr/>
          <a:lstStyle/>
          <a:p>
            <a:r>
              <a:rPr lang="fr-FR" dirty="0"/>
              <a:t>Process de souscription au poste de travail par le collaborateur</a:t>
            </a:r>
          </a:p>
        </p:txBody>
      </p:sp>
      <p:sp>
        <p:nvSpPr>
          <p:cNvPr id="5" name="Espace réservé du texte 4">
            <a:extLst>
              <a:ext uri="{FF2B5EF4-FFF2-40B4-BE49-F238E27FC236}">
                <a16:creationId xmlns:a16="http://schemas.microsoft.com/office/drawing/2014/main" id="{6844CA03-47DE-1F55-3088-1E1B7CD26C73}"/>
              </a:ext>
            </a:extLst>
          </p:cNvPr>
          <p:cNvSpPr>
            <a:spLocks noGrp="1"/>
          </p:cNvSpPr>
          <p:nvPr>
            <p:ph type="body" sz="quarter" idx="16"/>
          </p:nvPr>
        </p:nvSpPr>
        <p:spPr/>
        <p:txBody>
          <a:bodyPr/>
          <a:lstStyle/>
          <a:p>
            <a:endParaRPr lang="fr-FR"/>
          </a:p>
        </p:txBody>
      </p:sp>
      <p:pic>
        <p:nvPicPr>
          <p:cNvPr id="7" name="Image 6">
            <a:extLst>
              <a:ext uri="{FF2B5EF4-FFF2-40B4-BE49-F238E27FC236}">
                <a16:creationId xmlns:a16="http://schemas.microsoft.com/office/drawing/2014/main" id="{E76EB084-811A-459E-8B27-58F6CDCCD804}"/>
              </a:ext>
            </a:extLst>
          </p:cNvPr>
          <p:cNvPicPr>
            <a:picLocks noChangeAspect="1"/>
          </p:cNvPicPr>
          <p:nvPr/>
        </p:nvPicPr>
        <p:blipFill>
          <a:blip r:embed="rId2"/>
          <a:stretch>
            <a:fillRect/>
          </a:stretch>
        </p:blipFill>
        <p:spPr>
          <a:xfrm>
            <a:off x="326402" y="1270922"/>
            <a:ext cx="2131298" cy="326799"/>
          </a:xfrm>
          <a:prstGeom prst="rect">
            <a:avLst/>
          </a:prstGeom>
        </p:spPr>
      </p:pic>
      <p:pic>
        <p:nvPicPr>
          <p:cNvPr id="12" name="Image 11">
            <a:extLst>
              <a:ext uri="{FF2B5EF4-FFF2-40B4-BE49-F238E27FC236}">
                <a16:creationId xmlns:a16="http://schemas.microsoft.com/office/drawing/2014/main" id="{AB792070-D953-1916-EA7C-60DEBEF8ACDB}"/>
              </a:ext>
            </a:extLst>
          </p:cNvPr>
          <p:cNvPicPr>
            <a:picLocks noChangeAspect="1"/>
          </p:cNvPicPr>
          <p:nvPr/>
        </p:nvPicPr>
        <p:blipFill>
          <a:blip r:embed="rId3"/>
          <a:stretch>
            <a:fillRect/>
          </a:stretch>
        </p:blipFill>
        <p:spPr>
          <a:xfrm>
            <a:off x="433885" y="1598963"/>
            <a:ext cx="4468622" cy="568346"/>
          </a:xfrm>
          <a:prstGeom prst="rect">
            <a:avLst/>
          </a:prstGeom>
        </p:spPr>
      </p:pic>
      <p:pic>
        <p:nvPicPr>
          <p:cNvPr id="16" name="Image 15">
            <a:extLst>
              <a:ext uri="{FF2B5EF4-FFF2-40B4-BE49-F238E27FC236}">
                <a16:creationId xmlns:a16="http://schemas.microsoft.com/office/drawing/2014/main" id="{0DDABE3E-791D-B88E-BCA3-FF26B3797223}"/>
              </a:ext>
            </a:extLst>
          </p:cNvPr>
          <p:cNvPicPr>
            <a:picLocks noChangeAspect="1"/>
          </p:cNvPicPr>
          <p:nvPr/>
        </p:nvPicPr>
        <p:blipFill>
          <a:blip r:embed="rId4"/>
          <a:stretch>
            <a:fillRect/>
          </a:stretch>
        </p:blipFill>
        <p:spPr>
          <a:xfrm>
            <a:off x="433885" y="2255317"/>
            <a:ext cx="7478216" cy="2731600"/>
          </a:xfrm>
          <a:prstGeom prst="rect">
            <a:avLst/>
          </a:prstGeom>
        </p:spPr>
      </p:pic>
      <p:pic>
        <p:nvPicPr>
          <p:cNvPr id="18" name="Image 17">
            <a:extLst>
              <a:ext uri="{FF2B5EF4-FFF2-40B4-BE49-F238E27FC236}">
                <a16:creationId xmlns:a16="http://schemas.microsoft.com/office/drawing/2014/main" id="{2E3B3CB2-86E7-1FB6-BD38-2443735A8422}"/>
              </a:ext>
            </a:extLst>
          </p:cNvPr>
          <p:cNvPicPr>
            <a:picLocks noChangeAspect="1"/>
          </p:cNvPicPr>
          <p:nvPr/>
        </p:nvPicPr>
        <p:blipFill>
          <a:blip r:embed="rId5"/>
          <a:stretch>
            <a:fillRect/>
          </a:stretch>
        </p:blipFill>
        <p:spPr>
          <a:xfrm>
            <a:off x="453929" y="5107976"/>
            <a:ext cx="5837677" cy="1299385"/>
          </a:xfrm>
          <a:prstGeom prst="rect">
            <a:avLst/>
          </a:prstGeom>
        </p:spPr>
      </p:pic>
      <p:sp>
        <p:nvSpPr>
          <p:cNvPr id="19" name="ZoneTexte 18">
            <a:extLst>
              <a:ext uri="{FF2B5EF4-FFF2-40B4-BE49-F238E27FC236}">
                <a16:creationId xmlns:a16="http://schemas.microsoft.com/office/drawing/2014/main" id="{11DE1A63-62AA-59D1-3B28-43B3AC40A559}"/>
              </a:ext>
            </a:extLst>
          </p:cNvPr>
          <p:cNvSpPr txBox="1"/>
          <p:nvPr/>
        </p:nvSpPr>
        <p:spPr>
          <a:xfrm>
            <a:off x="8570347" y="1210800"/>
            <a:ext cx="3621653" cy="923330"/>
          </a:xfrm>
          <a:prstGeom prst="rect">
            <a:avLst/>
          </a:prstGeom>
          <a:noFill/>
        </p:spPr>
        <p:txBody>
          <a:bodyPr wrap="square" rtlCol="0">
            <a:spAutoFit/>
          </a:bodyPr>
          <a:lstStyle/>
          <a:p>
            <a:r>
              <a:rPr lang="fr-FR" b="1" dirty="0"/>
              <a:t>Etape 1 : </a:t>
            </a:r>
            <a:r>
              <a:rPr lang="fr-FR" dirty="0"/>
              <a:t>sélectionner le bon sous domaine et la bonne prestation </a:t>
            </a:r>
          </a:p>
        </p:txBody>
      </p:sp>
      <p:sp>
        <p:nvSpPr>
          <p:cNvPr id="20" name="ZoneTexte 19">
            <a:extLst>
              <a:ext uri="{FF2B5EF4-FFF2-40B4-BE49-F238E27FC236}">
                <a16:creationId xmlns:a16="http://schemas.microsoft.com/office/drawing/2014/main" id="{26D3E288-300E-EE01-D6CB-84FDCF843916}"/>
              </a:ext>
            </a:extLst>
          </p:cNvPr>
          <p:cNvSpPr txBox="1"/>
          <p:nvPr/>
        </p:nvSpPr>
        <p:spPr>
          <a:xfrm>
            <a:off x="8570346" y="3118007"/>
            <a:ext cx="3621653" cy="646331"/>
          </a:xfrm>
          <a:prstGeom prst="rect">
            <a:avLst/>
          </a:prstGeom>
          <a:noFill/>
        </p:spPr>
        <p:txBody>
          <a:bodyPr wrap="square" rtlCol="0">
            <a:spAutoFit/>
          </a:bodyPr>
          <a:lstStyle/>
          <a:p>
            <a:r>
              <a:rPr lang="fr-FR" b="1" dirty="0"/>
              <a:t>Etape 2 : </a:t>
            </a:r>
            <a:r>
              <a:rPr lang="fr-FR" dirty="0"/>
              <a:t>sélectionner la Confirmation de signature papier</a:t>
            </a:r>
          </a:p>
        </p:txBody>
      </p:sp>
      <p:sp>
        <p:nvSpPr>
          <p:cNvPr id="21" name="ZoneTexte 20">
            <a:extLst>
              <a:ext uri="{FF2B5EF4-FFF2-40B4-BE49-F238E27FC236}">
                <a16:creationId xmlns:a16="http://schemas.microsoft.com/office/drawing/2014/main" id="{BA7195EA-6D7B-2F58-D4E0-83A7E00C6E4E}"/>
              </a:ext>
            </a:extLst>
          </p:cNvPr>
          <p:cNvSpPr txBox="1"/>
          <p:nvPr/>
        </p:nvSpPr>
        <p:spPr>
          <a:xfrm>
            <a:off x="8570345" y="5015856"/>
            <a:ext cx="3621653" cy="1477328"/>
          </a:xfrm>
          <a:prstGeom prst="rect">
            <a:avLst/>
          </a:prstGeom>
          <a:noFill/>
        </p:spPr>
        <p:txBody>
          <a:bodyPr wrap="square" rtlCol="0">
            <a:spAutoFit/>
          </a:bodyPr>
          <a:lstStyle/>
          <a:p>
            <a:r>
              <a:rPr lang="fr-FR" b="1" dirty="0"/>
              <a:t>Etape 3 : </a:t>
            </a:r>
            <a:r>
              <a:rPr lang="fr-FR" dirty="0"/>
              <a:t>Insérer le contrat </a:t>
            </a:r>
            <a:r>
              <a:rPr lang="fr-FR" dirty="0" err="1"/>
              <a:t>Pulcéo</a:t>
            </a:r>
            <a:r>
              <a:rPr lang="fr-FR" dirty="0"/>
              <a:t> </a:t>
            </a:r>
            <a:r>
              <a:rPr lang="fr-FR" dirty="0" err="1"/>
              <a:t>Connect</a:t>
            </a:r>
            <a:r>
              <a:rPr lang="fr-FR" dirty="0"/>
              <a:t> signé dans les pièces obligatoires. </a:t>
            </a:r>
          </a:p>
          <a:p>
            <a:r>
              <a:rPr lang="fr-FR" dirty="0"/>
              <a:t>Le flu020 est un document BDR :  Scanner une page blanche</a:t>
            </a:r>
          </a:p>
        </p:txBody>
      </p:sp>
      <p:cxnSp>
        <p:nvCxnSpPr>
          <p:cNvPr id="23" name="Connecteur droit 22">
            <a:extLst>
              <a:ext uri="{FF2B5EF4-FFF2-40B4-BE49-F238E27FC236}">
                <a16:creationId xmlns:a16="http://schemas.microsoft.com/office/drawing/2014/main" id="{153C43BD-EF49-5270-6F3D-81BD709BB0AA}"/>
              </a:ext>
            </a:extLst>
          </p:cNvPr>
          <p:cNvCxnSpPr>
            <a:cxnSpLocks/>
          </p:cNvCxnSpPr>
          <p:nvPr/>
        </p:nvCxnSpPr>
        <p:spPr>
          <a:xfrm>
            <a:off x="326402" y="2211377"/>
            <a:ext cx="11659950" cy="10889"/>
          </a:xfrm>
          <a:prstGeom prst="line">
            <a:avLst/>
          </a:prstGeom>
          <a:ln w="3175">
            <a:solidFill>
              <a:schemeClr val="tx1"/>
            </a:solidFill>
            <a:prstDash val="lgDashDot"/>
          </a:ln>
        </p:spPr>
        <p:style>
          <a:lnRef idx="1">
            <a:schemeClr val="accent1"/>
          </a:lnRef>
          <a:fillRef idx="0">
            <a:schemeClr val="accent1"/>
          </a:fillRef>
          <a:effectRef idx="0">
            <a:schemeClr val="accent1"/>
          </a:effectRef>
          <a:fontRef idx="minor">
            <a:schemeClr val="tx1"/>
          </a:fontRef>
        </p:style>
      </p:cxnSp>
      <p:cxnSp>
        <p:nvCxnSpPr>
          <p:cNvPr id="26" name="Connecteur droit 25">
            <a:extLst>
              <a:ext uri="{FF2B5EF4-FFF2-40B4-BE49-F238E27FC236}">
                <a16:creationId xmlns:a16="http://schemas.microsoft.com/office/drawing/2014/main" id="{BB12A020-CA69-3731-44E9-0F515031F276}"/>
              </a:ext>
            </a:extLst>
          </p:cNvPr>
          <p:cNvCxnSpPr>
            <a:cxnSpLocks/>
          </p:cNvCxnSpPr>
          <p:nvPr/>
        </p:nvCxnSpPr>
        <p:spPr>
          <a:xfrm>
            <a:off x="326402" y="5052891"/>
            <a:ext cx="11659950" cy="10889"/>
          </a:xfrm>
          <a:prstGeom prst="line">
            <a:avLst/>
          </a:prstGeom>
          <a:ln w="3175">
            <a:solidFill>
              <a:schemeClr val="tx1"/>
            </a:solidFill>
            <a:prstDash val="lgDashDot"/>
          </a:ln>
        </p:spPr>
        <p:style>
          <a:lnRef idx="1">
            <a:schemeClr val="accent1"/>
          </a:lnRef>
          <a:fillRef idx="0">
            <a:schemeClr val="accent1"/>
          </a:fillRef>
          <a:effectRef idx="0">
            <a:schemeClr val="accent1"/>
          </a:effectRef>
          <a:fontRef idx="minor">
            <a:schemeClr val="tx1"/>
          </a:fontRef>
        </p:style>
      </p:cxnSp>
      <p:cxnSp>
        <p:nvCxnSpPr>
          <p:cNvPr id="27" name="Connecteur droit 26">
            <a:extLst>
              <a:ext uri="{FF2B5EF4-FFF2-40B4-BE49-F238E27FC236}">
                <a16:creationId xmlns:a16="http://schemas.microsoft.com/office/drawing/2014/main" id="{945D9E70-F00E-F29F-FE14-7D355C91B801}"/>
              </a:ext>
            </a:extLst>
          </p:cNvPr>
          <p:cNvCxnSpPr>
            <a:cxnSpLocks/>
          </p:cNvCxnSpPr>
          <p:nvPr/>
        </p:nvCxnSpPr>
        <p:spPr>
          <a:xfrm>
            <a:off x="8141465" y="1184147"/>
            <a:ext cx="0" cy="5209706"/>
          </a:xfrm>
          <a:prstGeom prst="line">
            <a:avLst/>
          </a:prstGeom>
          <a:ln w="3175">
            <a:solidFill>
              <a:schemeClr val="tx1"/>
            </a:solidFill>
            <a:prstDash val="lgDash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60514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8664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7727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3 01 06 - TEMPLATE BDD_16-9_V-JO.pptx  -  Lecture seule" id="{236E67B3-F0FD-4D04-BC84-BEF8CB2997ED}" vid="{A7B9A8D6-29C6-45ED-9945-E3020DBB42FA}"/>
    </a:ext>
  </a:extLst>
</a:theme>
</file>

<file path=ppt/theme/theme2.xml><?xml version="1.0" encoding="utf-8"?>
<a:theme xmlns:a="http://schemas.openxmlformats.org/drawingml/2006/main" name="Caisse d'Epargn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CAISSE DEPARGNE Template PowerPoint v5.potx" id="{B70BC612-05AB-42D5-A9A0-48BE664B9F44}" vid="{8C527413-722F-4C2F-AA9D-1E2FD9DE5FBE}"/>
    </a:ext>
  </a:extLst>
</a:theme>
</file>

<file path=ppt/theme/theme3.xml><?xml version="1.0" encoding="utf-8"?>
<a:theme xmlns:a="http://schemas.openxmlformats.org/drawingml/2006/main" name="1_Caisse d'Epargn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PPT OFFICIEL CEGEE 2021 2022.pptx  -  Lecture seule" id="{53D4FB61-12F4-444D-8F61-65FC809D45A3}" vid="{6B579B34-AB82-4C60-A2B3-3EDC0050A8D2}"/>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haredContentType xmlns="Microsoft.SharePoint.Taxonomy.ContentTypeSync" SourceId="c52eb4dc-0ef3-4aa8-8e03-025dbf6c8637" ContentTypeId="0x0101" PreviousValue="false"/>
</file>

<file path=customXml/itemProps1.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2.xml><?xml version="1.0" encoding="utf-8"?>
<ds:datastoreItem xmlns:ds="http://schemas.openxmlformats.org/officeDocument/2006/customXml" ds:itemID="{AB1515AA-57AE-4459-BE05-37022DA03708}">
  <ds:schemaRef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402bd0e2-1d78-4f7d-9dde-91cd55d66e87"/>
    <ds:schemaRef ds:uri="http://www.w3.org/XML/1998/namespace"/>
  </ds:schemaRefs>
</ds:datastoreItem>
</file>

<file path=customXml/itemProps3.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E06315C2-90E4-4EB1-BDE2-0DFEE55D7B92}">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2023 01 06 - TEMPLATE BDD_16-9_V-JO</Template>
  <TotalTime>1063</TotalTime>
  <Words>1255</Words>
  <Application>Microsoft Office PowerPoint</Application>
  <PresentationFormat>Grand écran</PresentationFormat>
  <Paragraphs>181</Paragraphs>
  <Slides>17</Slides>
  <Notes>2</Notes>
  <HiddenSlides>0</HiddenSlides>
  <MMClips>0</MMClips>
  <ScaleCrop>false</ScaleCrop>
  <HeadingPairs>
    <vt:vector size="8" baseType="variant">
      <vt:variant>
        <vt:lpstr>Polices utilisées</vt:lpstr>
      </vt:variant>
      <vt:variant>
        <vt:i4>10</vt:i4>
      </vt:variant>
      <vt:variant>
        <vt:lpstr>Thème</vt:lpstr>
      </vt:variant>
      <vt:variant>
        <vt:i4>3</vt:i4>
      </vt:variant>
      <vt:variant>
        <vt:lpstr>Serveurs OLE incorporés</vt:lpstr>
      </vt:variant>
      <vt:variant>
        <vt:i4>1</vt:i4>
      </vt:variant>
      <vt:variant>
        <vt:lpstr>Titres des diapositives</vt:lpstr>
      </vt:variant>
      <vt:variant>
        <vt:i4>17</vt:i4>
      </vt:variant>
    </vt:vector>
  </HeadingPairs>
  <TitlesOfParts>
    <vt:vector size="31" baseType="lpstr">
      <vt:lpstr>Arial</vt:lpstr>
      <vt:lpstr>Arial Black</vt:lpstr>
      <vt:lpstr>Calibri</vt:lpstr>
      <vt:lpstr>Helvetica</vt:lpstr>
      <vt:lpstr>Helvetica-Bold</vt:lpstr>
      <vt:lpstr>Montserrat</vt:lpstr>
      <vt:lpstr>Montserrat Black</vt:lpstr>
      <vt:lpstr>Montserrat SemiBold</vt:lpstr>
      <vt:lpstr>Wingdings</vt:lpstr>
      <vt:lpstr>Wingdings 2</vt:lpstr>
      <vt:lpstr>Thème Office</vt:lpstr>
      <vt:lpstr>Caisse d'Epargne</vt:lpstr>
      <vt:lpstr>1_Caisse d'Epargne</vt:lpstr>
      <vt:lpstr>Objet d’environnement du Gestionnaire de liaisons</vt:lpstr>
      <vt:lpstr>Process de souscription au poste de travail par le collaborateur</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Process de souscription au poste de travail</dc:title>
  <dc:creator>ZINCK Yves [CEGEE]</dc:creator>
  <cp:lastModifiedBy>ZINCK Yves [CEGEE]</cp:lastModifiedBy>
  <cp:revision>1</cp:revision>
  <dcterms:created xsi:type="dcterms:W3CDTF">2023-08-23T12:22:21Z</dcterms:created>
  <dcterms:modified xsi:type="dcterms:W3CDTF">2023-09-26T14:58:17Z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0x0101008B0DE9E3EEC639499EC5C362D51B0CB3</vt:lpwstr>
  </property>
  <property fmtid="{D5CDD505-2E9C-101B-9397-08002B2CF9AE}" pid="3" name="MSIP_Label_48a19f0c-bea1-442e-a475-ed109d9ec508_Enabled">
    <vt:lpwstr>true</vt:lpwstr>
  </property>
  <property fmtid="{D5CDD505-2E9C-101B-9397-08002B2CF9AE}" pid="4" name="MSIP_Label_48a19f0c-bea1-442e-a475-ed109d9ec508_SetDate">
    <vt:lpwstr>2023-01-02T11:06:39Z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