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  <p:sldMasterId id="2147483684" r:id="rId6"/>
    <p:sldMasterId id="2147483710" r:id="rId7"/>
  </p:sldMasterIdLst>
  <p:notesMasterIdLst>
    <p:notesMasterId r:id="rId14"/>
  </p:notesMasterIdLst>
  <p:sldIdLst>
    <p:sldId id="268" r:id="rId8"/>
    <p:sldId id="280" r:id="rId9"/>
    <p:sldId id="2146847221" r:id="rId10"/>
    <p:sldId id="2146847220" r:id="rId11"/>
    <p:sldId id="2146847217" r:id="rId12"/>
    <p:sldId id="2146847218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9DD9"/>
    <a:srgbClr val="FFD817"/>
    <a:srgbClr val="3EAB36"/>
    <a:srgbClr val="E60B15"/>
    <a:srgbClr val="1EA3E2"/>
    <a:srgbClr val="77BF32"/>
    <a:srgbClr val="3F6D03"/>
    <a:srgbClr val="558C0E"/>
    <a:srgbClr val="F9CAD2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BA31A9-8143-4373-B4AC-7E5B277D9934}" v="6" dt="2023-09-25T11:51:59.34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265" autoAdjust="0"/>
  </p:normalViewPr>
  <p:slideViewPr>
    <p:cSldViewPr snapToGrid="0">
      <p:cViewPr varScale="1">
        <p:scale>
          <a:sx n="103" d="100"/>
          <a:sy n="103" d="100"/>
        </p:scale>
        <p:origin x="111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3.xml"/><Relationship Id="rId19" Type="http://schemas.microsoft.com/office/2016/11/relationships/changesInfo" Target="changesInfos/changesInfo1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INCK Yves [CEGEE]" userId="58ab786b-eff3-4fb5-b8c5-161f6b44608b" providerId="ADAL" clId="{43BA31A9-8143-4373-B4AC-7E5B277D9934}"/>
    <pc:docChg chg="undo custSel addSld delSld modSld sldOrd">
      <pc:chgData name="ZINCK Yves [CEGEE]" userId="58ab786b-eff3-4fb5-b8c5-161f6b44608b" providerId="ADAL" clId="{43BA31A9-8143-4373-B4AC-7E5B277D9934}" dt="2023-09-26T14:52:38.692" v="1894" actId="6549"/>
      <pc:docMkLst>
        <pc:docMk/>
      </pc:docMkLst>
      <pc:sldChg chg="modSp mod">
        <pc:chgData name="ZINCK Yves [CEGEE]" userId="58ab786b-eff3-4fb5-b8c5-161f6b44608b" providerId="ADAL" clId="{43BA31A9-8143-4373-B4AC-7E5B277D9934}" dt="2023-09-26T14:52:38.692" v="1894" actId="6549"/>
        <pc:sldMkLst>
          <pc:docMk/>
          <pc:sldMk cId="4018691443" sldId="268"/>
        </pc:sldMkLst>
        <pc:spChg chg="mod">
          <ac:chgData name="ZINCK Yves [CEGEE]" userId="58ab786b-eff3-4fb5-b8c5-161f6b44608b" providerId="ADAL" clId="{43BA31A9-8143-4373-B4AC-7E5B277D9934}" dt="2023-09-25T11:53:15.394" v="1893" actId="313"/>
          <ac:spMkLst>
            <pc:docMk/>
            <pc:sldMk cId="4018691443" sldId="268"/>
            <ac:spMk id="2" creationId="{CC1AF9AB-AAFF-4382-B4E1-6C04CF3072F3}"/>
          </ac:spMkLst>
        </pc:spChg>
        <pc:spChg chg="mod">
          <ac:chgData name="ZINCK Yves [CEGEE]" userId="58ab786b-eff3-4fb5-b8c5-161f6b44608b" providerId="ADAL" clId="{43BA31A9-8143-4373-B4AC-7E5B277D9934}" dt="2023-09-26T14:52:38.692" v="1894" actId="6549"/>
          <ac:spMkLst>
            <pc:docMk/>
            <pc:sldMk cId="4018691443" sldId="268"/>
            <ac:spMk id="4" creationId="{F3C8D92A-3695-4E4B-9C2F-E26E1F29E8FA}"/>
          </ac:spMkLst>
        </pc:spChg>
        <pc:picChg chg="mod">
          <ac:chgData name="ZINCK Yves [CEGEE]" userId="58ab786b-eff3-4fb5-b8c5-161f6b44608b" providerId="ADAL" clId="{43BA31A9-8143-4373-B4AC-7E5B277D9934}" dt="2023-09-15T15:36:59.122" v="95" actId="1036"/>
          <ac:picMkLst>
            <pc:docMk/>
            <pc:sldMk cId="4018691443" sldId="268"/>
            <ac:picMk id="7" creationId="{CAD58D95-8DF5-4DE1-23EE-D787ADFBB0F6}"/>
          </ac:picMkLst>
        </pc:picChg>
      </pc:sldChg>
      <pc:sldChg chg="del">
        <pc:chgData name="ZINCK Yves [CEGEE]" userId="58ab786b-eff3-4fb5-b8c5-161f6b44608b" providerId="ADAL" clId="{43BA31A9-8143-4373-B4AC-7E5B277D9934}" dt="2023-09-18T12:15:08.743" v="1479" actId="47"/>
        <pc:sldMkLst>
          <pc:docMk/>
          <pc:sldMk cId="2111532554" sldId="269"/>
        </pc:sldMkLst>
      </pc:sldChg>
      <pc:sldChg chg="del">
        <pc:chgData name="ZINCK Yves [CEGEE]" userId="58ab786b-eff3-4fb5-b8c5-161f6b44608b" providerId="ADAL" clId="{43BA31A9-8143-4373-B4AC-7E5B277D9934}" dt="2023-09-18T12:15:12.003" v="1483" actId="47"/>
        <pc:sldMkLst>
          <pc:docMk/>
          <pc:sldMk cId="894087631" sldId="270"/>
        </pc:sldMkLst>
      </pc:sldChg>
      <pc:sldChg chg="del">
        <pc:chgData name="ZINCK Yves [CEGEE]" userId="58ab786b-eff3-4fb5-b8c5-161f6b44608b" providerId="ADAL" clId="{43BA31A9-8143-4373-B4AC-7E5B277D9934}" dt="2023-09-18T12:15:12.389" v="1484" actId="47"/>
        <pc:sldMkLst>
          <pc:docMk/>
          <pc:sldMk cId="3033338355" sldId="271"/>
        </pc:sldMkLst>
      </pc:sldChg>
      <pc:sldChg chg="del">
        <pc:chgData name="ZINCK Yves [CEGEE]" userId="58ab786b-eff3-4fb5-b8c5-161f6b44608b" providerId="ADAL" clId="{43BA31A9-8143-4373-B4AC-7E5B277D9934}" dt="2023-09-18T12:15:09.505" v="1480" actId="47"/>
        <pc:sldMkLst>
          <pc:docMk/>
          <pc:sldMk cId="682090054" sldId="273"/>
        </pc:sldMkLst>
      </pc:sldChg>
      <pc:sldChg chg="del">
        <pc:chgData name="ZINCK Yves [CEGEE]" userId="58ab786b-eff3-4fb5-b8c5-161f6b44608b" providerId="ADAL" clId="{43BA31A9-8143-4373-B4AC-7E5B277D9934}" dt="2023-09-18T12:15:10.621" v="1482" actId="47"/>
        <pc:sldMkLst>
          <pc:docMk/>
          <pc:sldMk cId="1044370956" sldId="274"/>
        </pc:sldMkLst>
      </pc:sldChg>
      <pc:sldChg chg="del">
        <pc:chgData name="ZINCK Yves [CEGEE]" userId="58ab786b-eff3-4fb5-b8c5-161f6b44608b" providerId="ADAL" clId="{43BA31A9-8143-4373-B4AC-7E5B277D9934}" dt="2023-09-18T12:15:10.221" v="1481" actId="47"/>
        <pc:sldMkLst>
          <pc:docMk/>
          <pc:sldMk cId="4244989821" sldId="275"/>
        </pc:sldMkLst>
      </pc:sldChg>
      <pc:sldChg chg="del">
        <pc:chgData name="ZINCK Yves [CEGEE]" userId="58ab786b-eff3-4fb5-b8c5-161f6b44608b" providerId="ADAL" clId="{43BA31A9-8143-4373-B4AC-7E5B277D9934}" dt="2023-09-18T12:15:12.747" v="1485" actId="47"/>
        <pc:sldMkLst>
          <pc:docMk/>
          <pc:sldMk cId="700313017" sldId="276"/>
        </pc:sldMkLst>
      </pc:sldChg>
      <pc:sldChg chg="del">
        <pc:chgData name="ZINCK Yves [CEGEE]" userId="58ab786b-eff3-4fb5-b8c5-161f6b44608b" providerId="ADAL" clId="{43BA31A9-8143-4373-B4AC-7E5B277D9934}" dt="2023-09-18T12:15:13.992" v="1486" actId="47"/>
        <pc:sldMkLst>
          <pc:docMk/>
          <pc:sldMk cId="2338379146" sldId="277"/>
        </pc:sldMkLst>
      </pc:sldChg>
      <pc:sldChg chg="add del">
        <pc:chgData name="ZINCK Yves [CEGEE]" userId="58ab786b-eff3-4fb5-b8c5-161f6b44608b" providerId="ADAL" clId="{43BA31A9-8143-4373-B4AC-7E5B277D9934}" dt="2023-09-18T12:29:40.642" v="1605" actId="47"/>
        <pc:sldMkLst>
          <pc:docMk/>
          <pc:sldMk cId="1794086195" sldId="279"/>
        </pc:sldMkLst>
      </pc:sldChg>
      <pc:sldChg chg="addSp delSp modSp mod">
        <pc:chgData name="ZINCK Yves [CEGEE]" userId="58ab786b-eff3-4fb5-b8c5-161f6b44608b" providerId="ADAL" clId="{43BA31A9-8143-4373-B4AC-7E5B277D9934}" dt="2023-09-25T09:43:38.128" v="1616" actId="113"/>
        <pc:sldMkLst>
          <pc:docMk/>
          <pc:sldMk cId="1245822093" sldId="280"/>
        </pc:sldMkLst>
        <pc:spChg chg="mod">
          <ac:chgData name="ZINCK Yves [CEGEE]" userId="58ab786b-eff3-4fb5-b8c5-161f6b44608b" providerId="ADAL" clId="{43BA31A9-8143-4373-B4AC-7E5B277D9934}" dt="2023-09-25T09:43:38.128" v="1616" actId="113"/>
          <ac:spMkLst>
            <pc:docMk/>
            <pc:sldMk cId="1245822093" sldId="280"/>
            <ac:spMk id="2" creationId="{35D0CC74-2742-20B4-9C52-6FBDB7488FB7}"/>
          </ac:spMkLst>
        </pc:spChg>
        <pc:spChg chg="mod">
          <ac:chgData name="ZINCK Yves [CEGEE]" userId="58ab786b-eff3-4fb5-b8c5-161f6b44608b" providerId="ADAL" clId="{43BA31A9-8143-4373-B4AC-7E5B277D9934}" dt="2023-09-25T09:43:20.074" v="1611" actId="20577"/>
          <ac:spMkLst>
            <pc:docMk/>
            <pc:sldMk cId="1245822093" sldId="280"/>
            <ac:spMk id="7" creationId="{1542C9D8-6B8E-FFBD-872F-47392CF198F0}"/>
          </ac:spMkLst>
        </pc:spChg>
        <pc:spChg chg="add del mod">
          <ac:chgData name="ZINCK Yves [CEGEE]" userId="58ab786b-eff3-4fb5-b8c5-161f6b44608b" providerId="ADAL" clId="{43BA31A9-8143-4373-B4AC-7E5B277D9934}" dt="2023-09-15T15:51:18.465" v="549" actId="478"/>
          <ac:spMkLst>
            <pc:docMk/>
            <pc:sldMk cId="1245822093" sldId="280"/>
            <ac:spMk id="8" creationId="{A6152BF7-EC45-8CBC-18DC-0B10914C2DAC}"/>
          </ac:spMkLst>
        </pc:spChg>
        <pc:spChg chg="add mod">
          <ac:chgData name="ZINCK Yves [CEGEE]" userId="58ab786b-eff3-4fb5-b8c5-161f6b44608b" providerId="ADAL" clId="{43BA31A9-8143-4373-B4AC-7E5B277D9934}" dt="2023-09-15T15:53:45.677" v="586" actId="1037"/>
          <ac:spMkLst>
            <pc:docMk/>
            <pc:sldMk cId="1245822093" sldId="280"/>
            <ac:spMk id="9" creationId="{3A3C6A71-B056-37EC-EA01-983FB59BA5F0}"/>
          </ac:spMkLst>
        </pc:spChg>
        <pc:picChg chg="add mod">
          <ac:chgData name="ZINCK Yves [CEGEE]" userId="58ab786b-eff3-4fb5-b8c5-161f6b44608b" providerId="ADAL" clId="{43BA31A9-8143-4373-B4AC-7E5B277D9934}" dt="2023-09-15T15:50:53.208" v="548" actId="1076"/>
          <ac:picMkLst>
            <pc:docMk/>
            <pc:sldMk cId="1245822093" sldId="280"/>
            <ac:picMk id="6" creationId="{EA4EC947-C8B0-5F18-72D0-33798045B476}"/>
          </ac:picMkLst>
        </pc:picChg>
        <pc:picChg chg="add mod modCrop">
          <ac:chgData name="ZINCK Yves [CEGEE]" userId="58ab786b-eff3-4fb5-b8c5-161f6b44608b" providerId="ADAL" clId="{43BA31A9-8143-4373-B4AC-7E5B277D9934}" dt="2023-09-15T15:52:28.844" v="558" actId="1440"/>
          <ac:picMkLst>
            <pc:docMk/>
            <pc:sldMk cId="1245822093" sldId="280"/>
            <ac:picMk id="11" creationId="{D07960DF-3848-DB5F-D9B8-E5D2210F2473}"/>
          </ac:picMkLst>
        </pc:picChg>
        <pc:cxnChg chg="add mod">
          <ac:chgData name="ZINCK Yves [CEGEE]" userId="58ab786b-eff3-4fb5-b8c5-161f6b44608b" providerId="ADAL" clId="{43BA31A9-8143-4373-B4AC-7E5B277D9934}" dt="2023-09-15T15:53:31.881" v="572" actId="14100"/>
          <ac:cxnSpMkLst>
            <pc:docMk/>
            <pc:sldMk cId="1245822093" sldId="280"/>
            <ac:cxnSpMk id="13" creationId="{F838BFF7-9A0D-3F54-0B21-0C8F3BEBF094}"/>
          </ac:cxnSpMkLst>
        </pc:cxnChg>
        <pc:cxnChg chg="add mod">
          <ac:chgData name="ZINCK Yves [CEGEE]" userId="58ab786b-eff3-4fb5-b8c5-161f6b44608b" providerId="ADAL" clId="{43BA31A9-8143-4373-B4AC-7E5B277D9934}" dt="2023-09-15T15:53:23.961" v="571" actId="14100"/>
          <ac:cxnSpMkLst>
            <pc:docMk/>
            <pc:sldMk cId="1245822093" sldId="280"/>
            <ac:cxnSpMk id="15" creationId="{ACD83588-07BE-67F7-6548-690C7342C012}"/>
          </ac:cxnSpMkLst>
        </pc:cxnChg>
      </pc:sldChg>
      <pc:sldChg chg="del">
        <pc:chgData name="ZINCK Yves [CEGEE]" userId="58ab786b-eff3-4fb5-b8c5-161f6b44608b" providerId="ADAL" clId="{43BA31A9-8143-4373-B4AC-7E5B277D9934}" dt="2023-09-18T12:29:43.510" v="1607" actId="47"/>
        <pc:sldMkLst>
          <pc:docMk/>
          <pc:sldMk cId="2822012216" sldId="281"/>
        </pc:sldMkLst>
      </pc:sldChg>
      <pc:sldChg chg="del">
        <pc:chgData name="ZINCK Yves [CEGEE]" userId="58ab786b-eff3-4fb5-b8c5-161f6b44608b" providerId="ADAL" clId="{43BA31A9-8143-4373-B4AC-7E5B277D9934}" dt="2023-09-18T12:29:41.604" v="1606" actId="47"/>
        <pc:sldMkLst>
          <pc:docMk/>
          <pc:sldMk cId="3933939291" sldId="2146847219"/>
        </pc:sldMkLst>
      </pc:sldChg>
      <pc:sldChg chg="addSp delSp modSp mod ord">
        <pc:chgData name="ZINCK Yves [CEGEE]" userId="58ab786b-eff3-4fb5-b8c5-161f6b44608b" providerId="ADAL" clId="{43BA31A9-8143-4373-B4AC-7E5B277D9934}" dt="2023-09-18T12:14:51.840" v="1478" actId="1037"/>
        <pc:sldMkLst>
          <pc:docMk/>
          <pc:sldMk cId="1076051416" sldId="2146847220"/>
        </pc:sldMkLst>
        <pc:spChg chg="mod">
          <ac:chgData name="ZINCK Yves [CEGEE]" userId="58ab786b-eff3-4fb5-b8c5-161f6b44608b" providerId="ADAL" clId="{43BA31A9-8143-4373-B4AC-7E5B277D9934}" dt="2023-09-18T11:55:28.220" v="1118" actId="20577"/>
          <ac:spMkLst>
            <pc:docMk/>
            <pc:sldMk cId="1076051416" sldId="2146847220"/>
            <ac:spMk id="3" creationId="{596D4872-3373-AE03-CD70-7864EF6D6709}"/>
          </ac:spMkLst>
        </pc:spChg>
        <pc:spChg chg="add mod">
          <ac:chgData name="ZINCK Yves [CEGEE]" userId="58ab786b-eff3-4fb5-b8c5-161f6b44608b" providerId="ADAL" clId="{43BA31A9-8143-4373-B4AC-7E5B277D9934}" dt="2023-09-18T12:13:15.442" v="1393" actId="1076"/>
          <ac:spMkLst>
            <pc:docMk/>
            <pc:sldMk cId="1076051416" sldId="2146847220"/>
            <ac:spMk id="15" creationId="{5D8496F6-D45D-18D8-238A-11E4DA956506}"/>
          </ac:spMkLst>
        </pc:spChg>
        <pc:spChg chg="add mod">
          <ac:chgData name="ZINCK Yves [CEGEE]" userId="58ab786b-eff3-4fb5-b8c5-161f6b44608b" providerId="ADAL" clId="{43BA31A9-8143-4373-B4AC-7E5B277D9934}" dt="2023-09-18T12:13:24.797" v="1397" actId="20577"/>
          <ac:spMkLst>
            <pc:docMk/>
            <pc:sldMk cId="1076051416" sldId="2146847220"/>
            <ac:spMk id="17" creationId="{2DAB9548-0EB8-EFDB-D5B7-873DC8724140}"/>
          </ac:spMkLst>
        </pc:spChg>
        <pc:spChg chg="mod">
          <ac:chgData name="ZINCK Yves [CEGEE]" userId="58ab786b-eff3-4fb5-b8c5-161f6b44608b" providerId="ADAL" clId="{43BA31A9-8143-4373-B4AC-7E5B277D9934}" dt="2023-09-18T12:11:14.532" v="1285" actId="1076"/>
          <ac:spMkLst>
            <pc:docMk/>
            <pc:sldMk cId="1076051416" sldId="2146847220"/>
            <ac:spMk id="19" creationId="{11DE1A63-62AA-59D1-3B28-43B3AC40A559}"/>
          </ac:spMkLst>
        </pc:spChg>
        <pc:spChg chg="mod">
          <ac:chgData name="ZINCK Yves [CEGEE]" userId="58ab786b-eff3-4fb5-b8c5-161f6b44608b" providerId="ADAL" clId="{43BA31A9-8143-4373-B4AC-7E5B277D9934}" dt="2023-09-18T12:12:35.998" v="1388" actId="20577"/>
          <ac:spMkLst>
            <pc:docMk/>
            <pc:sldMk cId="1076051416" sldId="2146847220"/>
            <ac:spMk id="20" creationId="{26D3E288-300E-EE01-D6CB-84FDCF843916}"/>
          </ac:spMkLst>
        </pc:spChg>
        <pc:spChg chg="mod">
          <ac:chgData name="ZINCK Yves [CEGEE]" userId="58ab786b-eff3-4fb5-b8c5-161f6b44608b" providerId="ADAL" clId="{43BA31A9-8143-4373-B4AC-7E5B277D9934}" dt="2023-09-18T12:14:51.840" v="1478" actId="1037"/>
          <ac:spMkLst>
            <pc:docMk/>
            <pc:sldMk cId="1076051416" sldId="2146847220"/>
            <ac:spMk id="21" creationId="{BA7195EA-6D7B-2F58-D4E0-83A7E00C6E4E}"/>
          </ac:spMkLst>
        </pc:spChg>
        <pc:spChg chg="add mod">
          <ac:chgData name="ZINCK Yves [CEGEE]" userId="58ab786b-eff3-4fb5-b8c5-161f6b44608b" providerId="ADAL" clId="{43BA31A9-8143-4373-B4AC-7E5B277D9934}" dt="2023-09-18T12:13:32.488" v="1401" actId="20577"/>
          <ac:spMkLst>
            <pc:docMk/>
            <pc:sldMk cId="1076051416" sldId="2146847220"/>
            <ac:spMk id="22" creationId="{B4E8F033-F914-25D8-8845-02033736B909}"/>
          </ac:spMkLst>
        </pc:spChg>
        <pc:picChg chg="add mod modCrop">
          <ac:chgData name="ZINCK Yves [CEGEE]" userId="58ab786b-eff3-4fb5-b8c5-161f6b44608b" providerId="ADAL" clId="{43BA31A9-8143-4373-B4AC-7E5B277D9934}" dt="2023-09-18T12:08:03.450" v="1132" actId="1076"/>
          <ac:picMkLst>
            <pc:docMk/>
            <pc:sldMk cId="1076051416" sldId="2146847220"/>
            <ac:picMk id="6" creationId="{77781E98-75B5-FD42-9976-910675535522}"/>
          </ac:picMkLst>
        </pc:picChg>
        <pc:picChg chg="add mod">
          <ac:chgData name="ZINCK Yves [CEGEE]" userId="58ab786b-eff3-4fb5-b8c5-161f6b44608b" providerId="ADAL" clId="{43BA31A9-8143-4373-B4AC-7E5B277D9934}" dt="2023-09-18T12:08:13.130" v="1136" actId="14100"/>
          <ac:picMkLst>
            <pc:docMk/>
            <pc:sldMk cId="1076051416" sldId="2146847220"/>
            <ac:picMk id="9" creationId="{67C6C1C3-D72B-87B9-A5A8-91E1D5DA6033}"/>
          </ac:picMkLst>
        </pc:picChg>
        <pc:picChg chg="add del">
          <ac:chgData name="ZINCK Yves [CEGEE]" userId="58ab786b-eff3-4fb5-b8c5-161f6b44608b" providerId="ADAL" clId="{43BA31A9-8143-4373-B4AC-7E5B277D9934}" dt="2023-09-18T12:10:11.001" v="1276" actId="478"/>
          <ac:picMkLst>
            <pc:docMk/>
            <pc:sldMk cId="1076051416" sldId="2146847220"/>
            <ac:picMk id="11" creationId="{11B14740-A605-80DE-2E36-E6C82320CAAE}"/>
          </ac:picMkLst>
        </pc:picChg>
        <pc:picChg chg="add mod">
          <ac:chgData name="ZINCK Yves [CEGEE]" userId="58ab786b-eff3-4fb5-b8c5-161f6b44608b" providerId="ADAL" clId="{43BA31A9-8143-4373-B4AC-7E5B277D9934}" dt="2023-09-18T12:12:40.147" v="1389" actId="1076"/>
          <ac:picMkLst>
            <pc:docMk/>
            <pc:sldMk cId="1076051416" sldId="2146847220"/>
            <ac:picMk id="14" creationId="{90F1D2C8-7496-798B-3D17-C05736297C82}"/>
          </ac:picMkLst>
        </pc:picChg>
        <pc:picChg chg="del">
          <ac:chgData name="ZINCK Yves [CEGEE]" userId="58ab786b-eff3-4fb5-b8c5-161f6b44608b" providerId="ADAL" clId="{43BA31A9-8143-4373-B4AC-7E5B277D9934}" dt="2023-09-18T12:06:38.102" v="1119" actId="478"/>
          <ac:picMkLst>
            <pc:docMk/>
            <pc:sldMk cId="1076051416" sldId="2146847220"/>
            <ac:picMk id="16" creationId="{0DDABE3E-791D-B88E-BCA3-FF26B3797223}"/>
          </ac:picMkLst>
        </pc:picChg>
        <pc:picChg chg="del">
          <ac:chgData name="ZINCK Yves [CEGEE]" userId="58ab786b-eff3-4fb5-b8c5-161f6b44608b" providerId="ADAL" clId="{43BA31A9-8143-4373-B4AC-7E5B277D9934}" dt="2023-09-18T12:13:57.552" v="1402" actId="478"/>
          <ac:picMkLst>
            <pc:docMk/>
            <pc:sldMk cId="1076051416" sldId="2146847220"/>
            <ac:picMk id="18" creationId="{2E3B3CB2-86E7-1FB6-BD38-2443735A8422}"/>
          </ac:picMkLst>
        </pc:picChg>
        <pc:picChg chg="add mod">
          <ac:chgData name="ZINCK Yves [CEGEE]" userId="58ab786b-eff3-4fb5-b8c5-161f6b44608b" providerId="ADAL" clId="{43BA31A9-8143-4373-B4AC-7E5B277D9934}" dt="2023-09-18T12:14:16.482" v="1406" actId="14100"/>
          <ac:picMkLst>
            <pc:docMk/>
            <pc:sldMk cId="1076051416" sldId="2146847220"/>
            <ac:picMk id="25" creationId="{6CC10588-BCA3-84F6-9DC3-6620E6CD1094}"/>
          </ac:picMkLst>
        </pc:picChg>
        <pc:cxnChg chg="del mod">
          <ac:chgData name="ZINCK Yves [CEGEE]" userId="58ab786b-eff3-4fb5-b8c5-161f6b44608b" providerId="ADAL" clId="{43BA31A9-8143-4373-B4AC-7E5B277D9934}" dt="2023-09-18T12:11:09.692" v="1284" actId="478"/>
          <ac:cxnSpMkLst>
            <pc:docMk/>
            <pc:sldMk cId="1076051416" sldId="2146847220"/>
            <ac:cxnSpMk id="27" creationId="{945D9E70-F00E-F29F-FE14-7D355C91B801}"/>
          </ac:cxnSpMkLst>
        </pc:cxnChg>
      </pc:sldChg>
      <pc:sldChg chg="delSp modSp add mod">
        <pc:chgData name="ZINCK Yves [CEGEE]" userId="58ab786b-eff3-4fb5-b8c5-161f6b44608b" providerId="ADAL" clId="{43BA31A9-8143-4373-B4AC-7E5B277D9934}" dt="2023-09-25T11:52:44.063" v="1892" actId="20577"/>
        <pc:sldMkLst>
          <pc:docMk/>
          <pc:sldMk cId="2410477924" sldId="2146847221"/>
        </pc:sldMkLst>
        <pc:spChg chg="mod">
          <ac:chgData name="ZINCK Yves [CEGEE]" userId="58ab786b-eff3-4fb5-b8c5-161f6b44608b" providerId="ADAL" clId="{43BA31A9-8143-4373-B4AC-7E5B277D9934}" dt="2023-09-25T11:52:44.063" v="1892" actId="20577"/>
          <ac:spMkLst>
            <pc:docMk/>
            <pc:sldMk cId="2410477924" sldId="2146847221"/>
            <ac:spMk id="2" creationId="{35D0CC74-2742-20B4-9C52-6FBDB7488FB7}"/>
          </ac:spMkLst>
        </pc:spChg>
        <pc:spChg chg="mod">
          <ac:chgData name="ZINCK Yves [CEGEE]" userId="58ab786b-eff3-4fb5-b8c5-161f6b44608b" providerId="ADAL" clId="{43BA31A9-8143-4373-B4AC-7E5B277D9934}" dt="2023-09-18T11:52:34.604" v="937" actId="20577"/>
          <ac:spMkLst>
            <pc:docMk/>
            <pc:sldMk cId="2410477924" sldId="2146847221"/>
            <ac:spMk id="7" creationId="{1542C9D8-6B8E-FFBD-872F-47392CF198F0}"/>
          </ac:spMkLst>
        </pc:spChg>
        <pc:spChg chg="del">
          <ac:chgData name="ZINCK Yves [CEGEE]" userId="58ab786b-eff3-4fb5-b8c5-161f6b44608b" providerId="ADAL" clId="{43BA31A9-8143-4373-B4AC-7E5B277D9934}" dt="2023-09-18T11:54:53.331" v="1105" actId="478"/>
          <ac:spMkLst>
            <pc:docMk/>
            <pc:sldMk cId="2410477924" sldId="2146847221"/>
            <ac:spMk id="9" creationId="{3A3C6A71-B056-37EC-EA01-983FB59BA5F0}"/>
          </ac:spMkLst>
        </pc:spChg>
        <pc:picChg chg="del mod">
          <ac:chgData name="ZINCK Yves [CEGEE]" userId="58ab786b-eff3-4fb5-b8c5-161f6b44608b" providerId="ADAL" clId="{43BA31A9-8143-4373-B4AC-7E5B277D9934}" dt="2023-09-15T15:59:15.135" v="591" actId="478"/>
          <ac:picMkLst>
            <pc:docMk/>
            <pc:sldMk cId="2410477924" sldId="2146847221"/>
            <ac:picMk id="6" creationId="{EA4EC947-C8B0-5F18-72D0-33798045B476}"/>
          </ac:picMkLst>
        </pc:picChg>
        <pc:picChg chg="del">
          <ac:chgData name="ZINCK Yves [CEGEE]" userId="58ab786b-eff3-4fb5-b8c5-161f6b44608b" providerId="ADAL" clId="{43BA31A9-8143-4373-B4AC-7E5B277D9934}" dt="2023-09-15T15:59:17.810" v="593" actId="478"/>
          <ac:picMkLst>
            <pc:docMk/>
            <pc:sldMk cId="2410477924" sldId="2146847221"/>
            <ac:picMk id="11" creationId="{D07960DF-3848-DB5F-D9B8-E5D2210F2473}"/>
          </ac:picMkLst>
        </pc:picChg>
        <pc:cxnChg chg="del">
          <ac:chgData name="ZINCK Yves [CEGEE]" userId="58ab786b-eff3-4fb5-b8c5-161f6b44608b" providerId="ADAL" clId="{43BA31A9-8143-4373-B4AC-7E5B277D9934}" dt="2023-09-15T15:59:15.994" v="592" actId="478"/>
          <ac:cxnSpMkLst>
            <pc:docMk/>
            <pc:sldMk cId="2410477924" sldId="2146847221"/>
            <ac:cxnSpMk id="13" creationId="{F838BFF7-9A0D-3F54-0B21-0C8F3BEBF094}"/>
          </ac:cxnSpMkLst>
        </pc:cxnChg>
        <pc:cxnChg chg="del">
          <ac:chgData name="ZINCK Yves [CEGEE]" userId="58ab786b-eff3-4fb5-b8c5-161f6b44608b" providerId="ADAL" clId="{43BA31A9-8143-4373-B4AC-7E5B277D9934}" dt="2023-09-15T15:59:18.379" v="594" actId="478"/>
          <ac:cxnSpMkLst>
            <pc:docMk/>
            <pc:sldMk cId="2410477924" sldId="2146847221"/>
            <ac:cxnSpMk id="15" creationId="{ACD83588-07BE-67F7-6548-690C7342C012}"/>
          </ac:cxnSpMkLst>
        </pc:cxnChg>
      </pc:sldChg>
      <pc:sldChg chg="modSp add del mod">
        <pc:chgData name="ZINCK Yves [CEGEE]" userId="58ab786b-eff3-4fb5-b8c5-161f6b44608b" providerId="ADAL" clId="{43BA31A9-8143-4373-B4AC-7E5B277D9934}" dt="2023-09-18T12:29:20.682" v="1601" actId="47"/>
        <pc:sldMkLst>
          <pc:docMk/>
          <pc:sldMk cId="1691359170" sldId="2146847222"/>
        </pc:sldMkLst>
        <pc:spChg chg="mod">
          <ac:chgData name="ZINCK Yves [CEGEE]" userId="58ab786b-eff3-4fb5-b8c5-161f6b44608b" providerId="ADAL" clId="{43BA31A9-8143-4373-B4AC-7E5B277D9934}" dt="2023-09-18T12:29:10.778" v="1600" actId="6549"/>
          <ac:spMkLst>
            <pc:docMk/>
            <pc:sldMk cId="1691359170" sldId="2146847222"/>
            <ac:spMk id="2" creationId="{35D0CC74-2742-20B4-9C52-6FBDB7488FB7}"/>
          </ac:spMkLst>
        </pc:spChg>
        <pc:spChg chg="mod">
          <ac:chgData name="ZINCK Yves [CEGEE]" userId="58ab786b-eff3-4fb5-b8c5-161f6b44608b" providerId="ADAL" clId="{43BA31A9-8143-4373-B4AC-7E5B277D9934}" dt="2023-09-18T12:27:38.428" v="1598" actId="20577"/>
          <ac:spMkLst>
            <pc:docMk/>
            <pc:sldMk cId="1691359170" sldId="2146847222"/>
            <ac:spMk id="7" creationId="{1542C9D8-6B8E-FFBD-872F-47392CF198F0}"/>
          </ac:spMkLst>
        </pc:spChg>
      </pc:sldChg>
      <pc:sldChg chg="add del replId">
        <pc:chgData name="ZINCK Yves [CEGEE]" userId="58ab786b-eff3-4fb5-b8c5-161f6b44608b" providerId="ADAL" clId="{43BA31A9-8143-4373-B4AC-7E5B277D9934}" dt="2023-09-18T12:29:21.470" v="1602" actId="47"/>
        <pc:sldMkLst>
          <pc:docMk/>
          <pc:sldMk cId="1344164957" sldId="214684722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0CE255-8735-4A49-A251-75312A4B273B}" type="datetimeFigureOut">
              <a:rPr lang="fr-FR" smtClean="0"/>
              <a:t>26/09/2023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EF1878-95AD-42DC-B128-15A7B1CBD8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9908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5426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1883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1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53EAD4A0-2180-412D-8C6B-8E4E90454959}"/>
              </a:ext>
            </a:extLst>
          </p:cNvPr>
          <p:cNvSpPr/>
          <p:nvPr userDrawn="1"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5E98BA9-3B12-4FA4-83E2-85398C696A8A}"/>
              </a:ext>
            </a:extLst>
          </p:cNvPr>
          <p:cNvSpPr/>
          <p:nvPr userDrawn="1"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B1457B1-221F-4B20-852F-EB947BE37890}"/>
              </a:ext>
            </a:extLst>
          </p:cNvPr>
          <p:cNvGrpSpPr/>
          <p:nvPr userDrawn="1"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88F90B40-98C7-4F9E-A2DC-4AE011DC99C4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EA70908C-B223-4961-A559-8566463872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630E49C8-F821-434A-842D-6D436699A00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F699937-0E72-4A09-A8FC-171DB0174F1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B2D0B12-22C2-4B6F-A21B-3AB89B5561B7}"/>
              </a:ext>
            </a:extLst>
          </p:cNvPr>
          <p:cNvSpPr/>
          <p:nvPr userDrawn="1"/>
        </p:nvSpPr>
        <p:spPr>
          <a:xfrm>
            <a:off x="449943" y="0"/>
            <a:ext cx="881708" cy="17126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E74869F0-E1A0-4B70-8416-041E591334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49832"/>
          <a:stretch/>
        </p:blipFill>
        <p:spPr>
          <a:xfrm>
            <a:off x="505912" y="0"/>
            <a:ext cx="2680189" cy="6858000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 MAI 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space réservé pour une image  2">
            <a:extLst>
              <a:ext uri="{FF2B5EF4-FFF2-40B4-BE49-F238E27FC236}">
                <a16:creationId xmlns:a16="http://schemas.microsoft.com/office/drawing/2014/main" id="{8169C91E-4B76-472F-AC8A-552F51B61951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0" y="0"/>
            <a:ext cx="1219320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BD7F9C-D61F-45C4-9950-66826F7AC354}" type="datetime4">
              <a:rPr lang="fr-FR" smtClean="0"/>
              <a:pPr/>
              <a:t>26 septembre 2023</a:t>
            </a:fld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C6F696D-69AD-4CF5-AEE5-0F7C853CA6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13018" y="4972049"/>
            <a:ext cx="2809875" cy="1162051"/>
          </a:xfrm>
          <a:prstGeom prst="rect">
            <a:avLst/>
          </a:prstGeom>
        </p:spPr>
      </p:pic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4CE54580-294B-4B94-83C2-B336B1CC83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106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C7D6E238-8D1C-4220-9BAD-A61191BF8A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796844"/>
            <a:ext cx="2316480" cy="206029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7960ED2-A6B8-4899-9F3A-7BF5AEB5B0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48164" y="4746812"/>
            <a:ext cx="2911289" cy="1277470"/>
          </a:xfrm>
          <a:prstGeom prst="rect">
            <a:avLst/>
          </a:prstGeom>
        </p:spPr>
      </p:pic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4658" y="535065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17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EA529C3E-A98E-4662-8D08-AD7C3B6D616D}" type="datetime4">
              <a:rPr lang="fr-FR" smtClean="0"/>
              <a:pPr/>
              <a:t>26 septembre 2023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54200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664A227C-7AB3-4617-B474-1686A08A1F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796844"/>
            <a:ext cx="2316480" cy="206029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6D2D3DD-51B5-4033-A1D9-DDC7997861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48164" y="4746812"/>
            <a:ext cx="2911289" cy="1277470"/>
          </a:xfrm>
          <a:prstGeom prst="rect">
            <a:avLst/>
          </a:prstGeom>
        </p:spPr>
      </p:pic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0D0554C4-B329-44FB-8A8A-413BF97C4B11}" type="datetime4">
              <a:rPr lang="fr-FR" smtClean="0"/>
              <a:pPr/>
              <a:t>26 septembre 2023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8043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Une image contenant texte&#10;&#10;Description générée automatiquement">
            <a:extLst>
              <a:ext uri="{FF2B5EF4-FFF2-40B4-BE49-F238E27FC236}">
                <a16:creationId xmlns:a16="http://schemas.microsoft.com/office/drawing/2014/main" id="{C8CCEA4F-CBAA-483C-A7F0-9EA0D5CE512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75081" y="6257924"/>
            <a:ext cx="1307307" cy="509589"/>
          </a:xfrm>
          <a:prstGeom prst="rect">
            <a:avLst/>
          </a:prstGeom>
        </p:spPr>
      </p:pic>
      <p:sp>
        <p:nvSpPr>
          <p:cNvPr id="15" name="Graphique 12">
            <a:extLst>
              <a:ext uri="{FF2B5EF4-FFF2-40B4-BE49-F238E27FC236}">
                <a16:creationId xmlns:a16="http://schemas.microsoft.com/office/drawing/2014/main" id="{6D7318E5-86D9-443B-ACB1-1C8E7E758885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6400"/>
            <a:ext cx="11160000" cy="5805502"/>
          </a:xfrm>
          <a:custGeom>
            <a:avLst/>
            <a:gdLst>
              <a:gd name="connsiteX0" fmla="*/ 8386001 w 8386000"/>
              <a:gd name="connsiteY0" fmla="*/ 0 h 4362450"/>
              <a:gd name="connsiteX1" fmla="*/ 0 w 8386000"/>
              <a:gd name="connsiteY1" fmla="*/ 0 h 4362450"/>
              <a:gd name="connsiteX2" fmla="*/ 667 w 8386000"/>
              <a:gd name="connsiteY2" fmla="*/ 4272439 h 4362450"/>
              <a:gd name="connsiteX3" fmla="*/ 667 w 8386000"/>
              <a:gd name="connsiteY3" fmla="*/ 4362450 h 4362450"/>
              <a:gd name="connsiteX4" fmla="*/ 7218903 w 8386000"/>
              <a:gd name="connsiteY4" fmla="*/ 4362450 h 4362450"/>
              <a:gd name="connsiteX5" fmla="*/ 7218903 w 8386000"/>
              <a:gd name="connsiteY5" fmla="*/ 4272439 h 4362450"/>
              <a:gd name="connsiteX6" fmla="*/ 8386001 w 8386000"/>
              <a:gd name="connsiteY6" fmla="*/ 4272439 h 4362450"/>
              <a:gd name="connsiteX7" fmla="*/ 8386001 w 8386000"/>
              <a:gd name="connsiteY7" fmla="*/ 0 h 436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86000" h="4362450">
                <a:moveTo>
                  <a:pt x="8386001" y="0"/>
                </a:moveTo>
                <a:lnTo>
                  <a:pt x="0" y="0"/>
                </a:lnTo>
                <a:lnTo>
                  <a:pt x="667" y="4272439"/>
                </a:lnTo>
                <a:lnTo>
                  <a:pt x="667" y="4362450"/>
                </a:lnTo>
                <a:lnTo>
                  <a:pt x="7218903" y="4362450"/>
                </a:lnTo>
                <a:lnTo>
                  <a:pt x="7218903" y="4272439"/>
                </a:lnTo>
                <a:lnTo>
                  <a:pt x="8386001" y="4272439"/>
                </a:lnTo>
                <a:lnTo>
                  <a:pt x="8386001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1040"/>
            <a:ext cx="10620000" cy="503873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67857" y="1795743"/>
            <a:ext cx="2880000" cy="576000"/>
          </a:xfrm>
        </p:spPr>
        <p:txBody>
          <a:bodyPr anchor="t"/>
          <a:lstStyle>
            <a:lvl1pPr marL="0" indent="0">
              <a:buNone/>
              <a:defRPr sz="33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667856" y="2429156"/>
            <a:ext cx="2880000" cy="3240000"/>
          </a:xfrm>
        </p:spPr>
        <p:txBody>
          <a:bodyPr anchor="t"/>
          <a:lstStyle>
            <a:lvl1pPr marL="0" indent="0">
              <a:buNone/>
              <a:defRPr sz="15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E1576-F04C-490F-8279-C8266278EA01}" type="datetime4">
              <a:rPr lang="fr-FR" smtClean="0"/>
              <a:t>26 septembre 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450" y="1795743"/>
            <a:ext cx="2880000" cy="576000"/>
          </a:xfrm>
        </p:spPr>
        <p:txBody>
          <a:bodyPr/>
          <a:lstStyle>
            <a:lvl1pPr>
              <a:defRPr sz="3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450" y="2429156"/>
            <a:ext cx="2880000" cy="3240000"/>
          </a:xfr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43106" y="1795743"/>
            <a:ext cx="2880000" cy="576000"/>
          </a:xfrm>
        </p:spPr>
        <p:txBody>
          <a:bodyPr anchor="t"/>
          <a:lstStyle>
            <a:lvl1pPr marL="0" indent="0">
              <a:buNone/>
              <a:defRPr sz="33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43106" y="2429156"/>
            <a:ext cx="2880000" cy="3240000"/>
          </a:xfr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0573627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 descr="Une image contenant texte&#10;&#10;Description générée automatiquement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75081" y="6257924"/>
            <a:ext cx="1307307" cy="509589"/>
          </a:xfrm>
          <a:prstGeom prst="rect">
            <a:avLst/>
          </a:prstGeom>
        </p:spPr>
      </p:pic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BF20E773-0DFF-49F5-88D1-06EE1957307C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58" cy="5805341"/>
          </a:xfrm>
          <a:custGeom>
            <a:avLst/>
            <a:gdLst>
              <a:gd name="connsiteX0" fmla="*/ 985106 w 11160058"/>
              <a:gd name="connsiteY0" fmla="*/ 0 h 5805341"/>
              <a:gd name="connsiteX1" fmla="*/ 10144358 w 11160058"/>
              <a:gd name="connsiteY1" fmla="*/ 0 h 5805341"/>
              <a:gd name="connsiteX2" fmla="*/ 10144358 w 11160058"/>
              <a:gd name="connsiteY2" fmla="*/ 1 h 5805341"/>
              <a:gd name="connsiteX3" fmla="*/ 11151002 w 11160058"/>
              <a:gd name="connsiteY3" fmla="*/ 1 h 5805341"/>
              <a:gd name="connsiteX4" fmla="*/ 11151128 w 11160058"/>
              <a:gd name="connsiteY4" fmla="*/ 0 h 5805341"/>
              <a:gd name="connsiteX5" fmla="*/ 11160002 w 11160058"/>
              <a:gd name="connsiteY5" fmla="*/ 8876 h 5805341"/>
              <a:gd name="connsiteX6" fmla="*/ 11160002 w 11160058"/>
              <a:gd name="connsiteY6" fmla="*/ 5407760 h 5805341"/>
              <a:gd name="connsiteX7" fmla="*/ 11160002 w 11160058"/>
              <a:gd name="connsiteY7" fmla="*/ 5441468 h 5805341"/>
              <a:gd name="connsiteX8" fmla="*/ 11160058 w 11160058"/>
              <a:gd name="connsiteY8" fmla="*/ 5441468 h 5805341"/>
              <a:gd name="connsiteX9" fmla="*/ 11160058 w 11160058"/>
              <a:gd name="connsiteY9" fmla="*/ 5628083 h 5805341"/>
              <a:gd name="connsiteX10" fmla="*/ 11160058 w 11160058"/>
              <a:gd name="connsiteY10" fmla="*/ 5646742 h 5805341"/>
              <a:gd name="connsiteX11" fmla="*/ 11160058 w 11160058"/>
              <a:gd name="connsiteY11" fmla="*/ 5685545 h 5805341"/>
              <a:gd name="connsiteX12" fmla="*/ 9606766 w 11160058"/>
              <a:gd name="connsiteY12" fmla="*/ 5685545 h 5805341"/>
              <a:gd name="connsiteX13" fmla="*/ 9606766 w 11160058"/>
              <a:gd name="connsiteY13" fmla="*/ 5805341 h 5805341"/>
              <a:gd name="connsiteX14" fmla="*/ 9 w 11160058"/>
              <a:gd name="connsiteY14" fmla="*/ 5805341 h 5805341"/>
              <a:gd name="connsiteX15" fmla="*/ 9 w 11160058"/>
              <a:gd name="connsiteY15" fmla="*/ 5685545 h 5805341"/>
              <a:gd name="connsiteX16" fmla="*/ 0 w 11160058"/>
              <a:gd name="connsiteY16" fmla="*/ 5628083 h 5805341"/>
              <a:gd name="connsiteX17" fmla="*/ 47 w 11160058"/>
              <a:gd name="connsiteY17" fmla="*/ 5628083 h 5805341"/>
              <a:gd name="connsiteX18" fmla="*/ 47 w 11160058"/>
              <a:gd name="connsiteY18" fmla="*/ 9636 h 5805341"/>
              <a:gd name="connsiteX19" fmla="*/ 0 w 11160058"/>
              <a:gd name="connsiteY19" fmla="*/ 8703 h 5805341"/>
              <a:gd name="connsiteX20" fmla="*/ 8793 w 11160058"/>
              <a:gd name="connsiteY20" fmla="*/ 1 h 5805341"/>
              <a:gd name="connsiteX21" fmla="*/ 985105 w 11160058"/>
              <a:gd name="connsiteY21" fmla="*/ 1 h 5805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160058" h="5805341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281952"/>
                  <a:pt x="11160002" y="4469661"/>
                  <a:pt x="11160002" y="5407760"/>
                </a:cubicBezTo>
                <a:lnTo>
                  <a:pt x="11160002" y="5441468"/>
                </a:lnTo>
                <a:lnTo>
                  <a:pt x="11160058" y="5441468"/>
                </a:lnTo>
                <a:lnTo>
                  <a:pt x="11160058" y="5628083"/>
                </a:lnTo>
                <a:lnTo>
                  <a:pt x="11160058" y="5646742"/>
                </a:lnTo>
                <a:lnTo>
                  <a:pt x="11160058" y="5685545"/>
                </a:lnTo>
                <a:lnTo>
                  <a:pt x="9606766" y="5685545"/>
                </a:lnTo>
                <a:lnTo>
                  <a:pt x="9606766" y="5805341"/>
                </a:lnTo>
                <a:lnTo>
                  <a:pt x="9" y="5805341"/>
                </a:lnTo>
                <a:lnTo>
                  <a:pt x="9" y="5685545"/>
                </a:lnTo>
                <a:lnTo>
                  <a:pt x="0" y="5628083"/>
                </a:lnTo>
                <a:lnTo>
                  <a:pt x="47" y="5628083"/>
                </a:ln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round/>
          </a:ln>
        </p:spPr>
        <p:txBody>
          <a:bodyPr wrap="square" rtlCol="0" anchor="ctr">
            <a:noAutofit/>
          </a:bodyPr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DB7C-5267-462C-B94A-1EB8D6172714}" type="datetime4">
              <a:rPr lang="fr-FR" smtClean="0"/>
              <a:t>26 septembre 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522080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texte&#10;&#10;Description générée automatiquement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5510" y="6123869"/>
            <a:ext cx="1757360" cy="685020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26 septembre 2023</a:t>
            </a:fld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2186272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75081" y="6257924"/>
            <a:ext cx="1307307" cy="509589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26 septembre 2023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1166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3030-210E-4F95-B01F-6A5FA5AEE3F1}" type="datetime4">
              <a:rPr lang="fr-FR" smtClean="0"/>
              <a:t>26 septembre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120944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26 septembre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8015008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FFD05-87AB-4452-8462-E40CE5E2E73C}" type="datetime4">
              <a:rPr lang="fr-FR" smtClean="0"/>
              <a:t>26 septembre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8455770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376B2-8D4A-44B5-9E98-9818E2B5D7B5}" type="datetime4">
              <a:rPr lang="fr-FR" smtClean="0"/>
              <a:t>26 septembre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8890">
            <a:noFill/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BF22452-8D8B-4CD2-ABF0-FDA79A654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7169311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26 septembre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6093521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E631-13D7-40A2-ACE8-EA74897A880B}" type="datetime4">
              <a:rPr lang="fr-FR" smtClean="0"/>
              <a:t>26 septembre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2346555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D98D5-62B2-447B-919F-3288137FC0FF}" type="datetime4">
              <a:rPr lang="fr-FR" smtClean="0"/>
              <a:t>26 septembre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0690550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26BAF-03C0-4B38-AF75-03D3838D9244}" type="datetime4">
              <a:rPr lang="fr-FR" smtClean="0"/>
              <a:t>26 septembre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8754569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pour une image  2">
            <a:extLst>
              <a:ext uri="{FF2B5EF4-FFF2-40B4-BE49-F238E27FC236}">
                <a16:creationId xmlns:a16="http://schemas.microsoft.com/office/drawing/2014/main" id="{6FAD1E3E-5599-4855-8130-D4E37882446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945406" y="1513680"/>
            <a:ext cx="4377439" cy="3165896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76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C6A84-6805-424B-9CB0-C2F5E39AD095}" type="datetime4">
              <a:rPr lang="fr-FR" smtClean="0"/>
              <a:t>26 septembre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4FEF8AE-852D-4D67-B2DF-EB296BAF5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46518E20-988A-46F9-8273-DC874CD2DD97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8138689" y="3780766"/>
            <a:ext cx="3496306" cy="2107376"/>
          </a:xfrm>
          <a:custGeom>
            <a:avLst/>
            <a:gdLst>
              <a:gd name="connsiteX0" fmla="*/ 8442 w 3496306"/>
              <a:gd name="connsiteY0" fmla="*/ 0 h 2107376"/>
              <a:gd name="connsiteX1" fmla="*/ 8789 w 3496306"/>
              <a:gd name="connsiteY1" fmla="*/ 0 h 2107376"/>
              <a:gd name="connsiteX2" fmla="*/ 3493846 w 3496306"/>
              <a:gd name="connsiteY2" fmla="*/ 0 h 2107376"/>
              <a:gd name="connsiteX3" fmla="*/ 3496306 w 3496306"/>
              <a:gd name="connsiteY3" fmla="*/ 8430 h 2107376"/>
              <a:gd name="connsiteX4" fmla="*/ 3496306 w 3496306"/>
              <a:gd name="connsiteY4" fmla="*/ 1999877 h 2107376"/>
              <a:gd name="connsiteX5" fmla="*/ 3487171 w 3496306"/>
              <a:gd name="connsiteY5" fmla="*/ 2008659 h 2107376"/>
              <a:gd name="connsiteX6" fmla="*/ 1791889 w 3496306"/>
              <a:gd name="connsiteY6" fmla="*/ 2008659 h 2107376"/>
              <a:gd name="connsiteX7" fmla="*/ 1782758 w 3496306"/>
              <a:gd name="connsiteY7" fmla="*/ 2017790 h 2107376"/>
              <a:gd name="connsiteX8" fmla="*/ 1782758 w 3496306"/>
              <a:gd name="connsiteY8" fmla="*/ 2098232 h 2107376"/>
              <a:gd name="connsiteX9" fmla="*/ 1773626 w 3496306"/>
              <a:gd name="connsiteY9" fmla="*/ 2107368 h 2107376"/>
              <a:gd name="connsiteX10" fmla="*/ 9143 w 3496306"/>
              <a:gd name="connsiteY10" fmla="*/ 2107368 h 2107376"/>
              <a:gd name="connsiteX11" fmla="*/ 8 w 3496306"/>
              <a:gd name="connsiteY11" fmla="*/ 2098937 h 2107376"/>
              <a:gd name="connsiteX12" fmla="*/ 8 w 3496306"/>
              <a:gd name="connsiteY12" fmla="*/ 2098232 h 2107376"/>
              <a:gd name="connsiteX13" fmla="*/ 8 w 3496306"/>
              <a:gd name="connsiteY13" fmla="*/ 9131 h 2107376"/>
              <a:gd name="connsiteX14" fmla="*/ 8442 w 3496306"/>
              <a:gd name="connsiteY14" fmla="*/ 0 h 2107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2107376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1999877"/>
                </a:lnTo>
                <a:cubicBezTo>
                  <a:pt x="3496130" y="2004793"/>
                  <a:pt x="3492091" y="2008659"/>
                  <a:pt x="3487171" y="2008659"/>
                </a:cubicBezTo>
                <a:lnTo>
                  <a:pt x="1791889" y="2008659"/>
                </a:lnTo>
                <a:cubicBezTo>
                  <a:pt x="1786833" y="2008659"/>
                  <a:pt x="1782758" y="2012734"/>
                  <a:pt x="1782758" y="2017790"/>
                </a:cubicBezTo>
                <a:lnTo>
                  <a:pt x="1782758" y="2098232"/>
                </a:lnTo>
                <a:cubicBezTo>
                  <a:pt x="1782758" y="2103292"/>
                  <a:pt x="1778683" y="2107368"/>
                  <a:pt x="1773626" y="2107368"/>
                </a:cubicBezTo>
                <a:lnTo>
                  <a:pt x="9143" y="2107368"/>
                </a:lnTo>
                <a:cubicBezTo>
                  <a:pt x="4293" y="2107578"/>
                  <a:pt x="222" y="2103783"/>
                  <a:pt x="8" y="2098937"/>
                </a:cubicBezTo>
                <a:lnTo>
                  <a:pt x="8" y="2098232"/>
                </a:ln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solidFill>
            <a:schemeClr val="bg1"/>
          </a:solidFill>
          <a:ln w="15240">
            <a:solidFill>
              <a:schemeClr val="tx2"/>
            </a:solidFill>
          </a:ln>
        </p:spPr>
        <p:txBody>
          <a:bodyPr wrap="square" lIns="342000" tIns="252000" rIns="342000" bIns="25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354419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26 septembre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6326448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26 septembre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70029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26 septembre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6E2D4FDB-D783-412B-9295-5544C396C8E1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92333" y="1847239"/>
            <a:ext cx="2023532" cy="1710348"/>
          </a:xfrm>
          <a:custGeom>
            <a:avLst/>
            <a:gdLst>
              <a:gd name="connsiteX0" fmla="*/ 0 w 2023532"/>
              <a:gd name="connsiteY0" fmla="*/ 0 h 1710348"/>
              <a:gd name="connsiteX1" fmla="*/ 1953344 w 2023532"/>
              <a:gd name="connsiteY1" fmla="*/ 0 h 1710348"/>
              <a:gd name="connsiteX2" fmla="*/ 1956132 w 2023532"/>
              <a:gd name="connsiteY2" fmla="*/ 0 h 1710348"/>
              <a:gd name="connsiteX3" fmla="*/ 1956132 w 2023532"/>
              <a:gd name="connsiteY3" fmla="*/ 889001 h 1710348"/>
              <a:gd name="connsiteX4" fmla="*/ 2023532 w 2023532"/>
              <a:gd name="connsiteY4" fmla="*/ 889001 h 1710348"/>
              <a:gd name="connsiteX5" fmla="*/ 2023532 w 2023532"/>
              <a:gd name="connsiteY5" fmla="*/ 1710348 h 1710348"/>
              <a:gd name="connsiteX6" fmla="*/ 1956132 w 2023532"/>
              <a:gd name="connsiteY6" fmla="*/ 1710348 h 1710348"/>
              <a:gd name="connsiteX7" fmla="*/ 0 w 2023532"/>
              <a:gd name="connsiteY7" fmla="*/ 1710348 h 171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23532" h="1710348">
                <a:moveTo>
                  <a:pt x="0" y="0"/>
                </a:moveTo>
                <a:lnTo>
                  <a:pt x="1953344" y="0"/>
                </a:lnTo>
                <a:lnTo>
                  <a:pt x="1956132" y="0"/>
                </a:lnTo>
                <a:lnTo>
                  <a:pt x="1956132" y="889001"/>
                </a:lnTo>
                <a:lnTo>
                  <a:pt x="2023532" y="889001"/>
                </a:lnTo>
                <a:lnTo>
                  <a:pt x="2023532" y="1710348"/>
                </a:lnTo>
                <a:lnTo>
                  <a:pt x="1956132" y="1710348"/>
                </a:lnTo>
                <a:lnTo>
                  <a:pt x="0" y="171034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5000">
                <a:solidFill>
                  <a:schemeClr val="tx2"/>
                </a:solidFill>
              </a:defRPr>
            </a:lvl1pPr>
            <a:lvl2pPr algn="l">
              <a:spcBef>
                <a:spcPts val="1100"/>
              </a:spcBef>
              <a:defRPr sz="1100" i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F4C1017C-CD78-41B9-AE8E-395E32A4184C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319161" y="1847239"/>
            <a:ext cx="2101067" cy="1710348"/>
          </a:xfrm>
          <a:custGeom>
            <a:avLst/>
            <a:gdLst>
              <a:gd name="connsiteX0" fmla="*/ 0 w 2101067"/>
              <a:gd name="connsiteY0" fmla="*/ 0 h 1710348"/>
              <a:gd name="connsiteX1" fmla="*/ 931317 w 2101067"/>
              <a:gd name="connsiteY1" fmla="*/ 0 h 1710348"/>
              <a:gd name="connsiteX2" fmla="*/ 2026320 w 2101067"/>
              <a:gd name="connsiteY2" fmla="*/ 0 h 1710348"/>
              <a:gd name="connsiteX3" fmla="*/ 2030880 w 2101067"/>
              <a:gd name="connsiteY3" fmla="*/ 0 h 1710348"/>
              <a:gd name="connsiteX4" fmla="*/ 2033541 w 2101067"/>
              <a:gd name="connsiteY4" fmla="*/ 0 h 1710348"/>
              <a:gd name="connsiteX5" fmla="*/ 2033541 w 2101067"/>
              <a:gd name="connsiteY5" fmla="*/ 889001 h 1710348"/>
              <a:gd name="connsiteX6" fmla="*/ 2101067 w 2101067"/>
              <a:gd name="connsiteY6" fmla="*/ 889001 h 1710348"/>
              <a:gd name="connsiteX7" fmla="*/ 2101067 w 2101067"/>
              <a:gd name="connsiteY7" fmla="*/ 1710348 h 1710348"/>
              <a:gd name="connsiteX8" fmla="*/ 2033541 w 2101067"/>
              <a:gd name="connsiteY8" fmla="*/ 1710348 h 1710348"/>
              <a:gd name="connsiteX9" fmla="*/ 2026320 w 2101067"/>
              <a:gd name="connsiteY9" fmla="*/ 1710348 h 1710348"/>
              <a:gd name="connsiteX10" fmla="*/ 931317 w 2101067"/>
              <a:gd name="connsiteY10" fmla="*/ 1710348 h 1710348"/>
              <a:gd name="connsiteX11" fmla="*/ 70188 w 2101067"/>
              <a:gd name="connsiteY11" fmla="*/ 1710348 h 1710348"/>
              <a:gd name="connsiteX12" fmla="*/ 70188 w 2101067"/>
              <a:gd name="connsiteY12" fmla="*/ 821474 h 1710348"/>
              <a:gd name="connsiteX13" fmla="*/ 0 w 2101067"/>
              <a:gd name="connsiteY13" fmla="*/ 821474 h 171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101067" h="1710348">
                <a:moveTo>
                  <a:pt x="0" y="0"/>
                </a:moveTo>
                <a:lnTo>
                  <a:pt x="931317" y="0"/>
                </a:lnTo>
                <a:lnTo>
                  <a:pt x="2026320" y="0"/>
                </a:lnTo>
                <a:lnTo>
                  <a:pt x="2030880" y="0"/>
                </a:lnTo>
                <a:lnTo>
                  <a:pt x="2033541" y="0"/>
                </a:lnTo>
                <a:lnTo>
                  <a:pt x="2033541" y="889001"/>
                </a:lnTo>
                <a:lnTo>
                  <a:pt x="2101067" y="889001"/>
                </a:lnTo>
                <a:lnTo>
                  <a:pt x="2101067" y="1710348"/>
                </a:lnTo>
                <a:lnTo>
                  <a:pt x="2033541" y="1710348"/>
                </a:lnTo>
                <a:lnTo>
                  <a:pt x="2026320" y="1710348"/>
                </a:lnTo>
                <a:lnTo>
                  <a:pt x="931317" y="1710348"/>
                </a:lnTo>
                <a:lnTo>
                  <a:pt x="70188" y="1710348"/>
                </a:lnTo>
                <a:lnTo>
                  <a:pt x="70188" y="821474"/>
                </a:lnTo>
                <a:lnTo>
                  <a:pt x="0" y="82147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lIns="252000" tIns="180000" rIns="252000" bIns="180000" anchor="t" anchorCtr="0">
            <a:noAutofit/>
          </a:bodyPr>
          <a:lstStyle>
            <a:lvl1pPr algn="ctr">
              <a:defRPr sz="5000">
                <a:solidFill>
                  <a:schemeClr val="tx2"/>
                </a:solidFill>
              </a:defRPr>
            </a:lvl1pPr>
            <a:lvl2pPr algn="l">
              <a:spcBef>
                <a:spcPts val="1100"/>
              </a:spcBef>
              <a:defRPr sz="1100" i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4DAFB4CE-E8C3-4430-9B94-C9DB692A5BC7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423525" y="1847239"/>
            <a:ext cx="2026319" cy="1710348"/>
          </a:xfrm>
          <a:custGeom>
            <a:avLst/>
            <a:gdLst>
              <a:gd name="connsiteX0" fmla="*/ 0 w 2026319"/>
              <a:gd name="connsiteY0" fmla="*/ 0 h 1710348"/>
              <a:gd name="connsiteX1" fmla="*/ 2026319 w 2026319"/>
              <a:gd name="connsiteY1" fmla="*/ 0 h 1710348"/>
              <a:gd name="connsiteX2" fmla="*/ 2026319 w 2026319"/>
              <a:gd name="connsiteY2" fmla="*/ 1710348 h 1710348"/>
              <a:gd name="connsiteX3" fmla="*/ 70188 w 2026319"/>
              <a:gd name="connsiteY3" fmla="*/ 1710348 h 1710348"/>
              <a:gd name="connsiteX4" fmla="*/ 70188 w 2026319"/>
              <a:gd name="connsiteY4" fmla="*/ 821474 h 1710348"/>
              <a:gd name="connsiteX5" fmla="*/ 0 w 2026319"/>
              <a:gd name="connsiteY5" fmla="*/ 821474 h 171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6319" h="1710348">
                <a:moveTo>
                  <a:pt x="0" y="0"/>
                </a:moveTo>
                <a:lnTo>
                  <a:pt x="2026319" y="0"/>
                </a:lnTo>
                <a:lnTo>
                  <a:pt x="2026319" y="1710348"/>
                </a:lnTo>
                <a:lnTo>
                  <a:pt x="70188" y="1710348"/>
                </a:lnTo>
                <a:lnTo>
                  <a:pt x="70188" y="821474"/>
                </a:lnTo>
                <a:lnTo>
                  <a:pt x="0" y="82147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lIns="252000" tIns="180000" rIns="252000" bIns="180000" anchor="t" anchorCtr="0">
            <a:noAutofit/>
          </a:bodyPr>
          <a:lstStyle>
            <a:lvl1pPr algn="ctr">
              <a:defRPr sz="5000">
                <a:solidFill>
                  <a:schemeClr val="tx2"/>
                </a:solidFill>
              </a:defRPr>
            </a:lvl1pPr>
            <a:lvl2pPr algn="l">
              <a:spcBef>
                <a:spcPts val="1100"/>
              </a:spcBef>
              <a:defRPr sz="1100" i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/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3512924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encadrés avec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26 septembre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96E7308C-04C9-48C9-A1AA-CECB91DEC84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08636" y="2175987"/>
            <a:ext cx="5594158" cy="2982754"/>
          </a:xfrm>
          <a:custGeom>
            <a:avLst/>
            <a:gdLst>
              <a:gd name="connsiteX0" fmla="*/ 0 w 5594158"/>
              <a:gd name="connsiteY0" fmla="*/ 0 h 2982754"/>
              <a:gd name="connsiteX1" fmla="*/ 5594158 w 5594158"/>
              <a:gd name="connsiteY1" fmla="*/ 0 h 2982754"/>
              <a:gd name="connsiteX2" fmla="*/ 5594158 w 5594158"/>
              <a:gd name="connsiteY2" fmla="*/ 1451091 h 2982754"/>
              <a:gd name="connsiteX3" fmla="*/ 5513710 w 5594158"/>
              <a:gd name="connsiteY3" fmla="*/ 1451091 h 2982754"/>
              <a:gd name="connsiteX4" fmla="*/ 5513710 w 5594158"/>
              <a:gd name="connsiteY4" fmla="*/ 2982754 h 2982754"/>
              <a:gd name="connsiteX5" fmla="*/ 0 w 5594158"/>
              <a:gd name="connsiteY5" fmla="*/ 2982754 h 298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94158" h="2982754">
                <a:moveTo>
                  <a:pt x="0" y="0"/>
                </a:moveTo>
                <a:lnTo>
                  <a:pt x="5594158" y="0"/>
                </a:lnTo>
                <a:lnTo>
                  <a:pt x="5594158" y="1451091"/>
                </a:lnTo>
                <a:lnTo>
                  <a:pt x="5513710" y="1451091"/>
                </a:lnTo>
                <a:lnTo>
                  <a:pt x="5513710" y="2982754"/>
                </a:lnTo>
                <a:lnTo>
                  <a:pt x="0" y="298275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540000" tIns="540000" rIns="540000" bIns="540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6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6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7B3AFC8C-852A-45CE-9871-A2C31B552FB4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6118225" y="2175987"/>
            <a:ext cx="5565074" cy="2984401"/>
          </a:xfrm>
          <a:custGeom>
            <a:avLst/>
            <a:gdLst>
              <a:gd name="connsiteX0" fmla="*/ 80490 w 5565074"/>
              <a:gd name="connsiteY0" fmla="*/ 0 h 2984401"/>
              <a:gd name="connsiteX1" fmla="*/ 5565074 w 5565074"/>
              <a:gd name="connsiteY1" fmla="*/ 0 h 2984401"/>
              <a:gd name="connsiteX2" fmla="*/ 5565074 w 5565074"/>
              <a:gd name="connsiteY2" fmla="*/ 2984401 h 2984401"/>
              <a:gd name="connsiteX3" fmla="*/ 0 w 5565074"/>
              <a:gd name="connsiteY3" fmla="*/ 2984401 h 2984401"/>
              <a:gd name="connsiteX4" fmla="*/ 0 w 5565074"/>
              <a:gd name="connsiteY4" fmla="*/ 1532383 h 2984401"/>
              <a:gd name="connsiteX5" fmla="*/ 80490 w 5565074"/>
              <a:gd name="connsiteY5" fmla="*/ 1532383 h 298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65074" h="2984401">
                <a:moveTo>
                  <a:pt x="80490" y="0"/>
                </a:moveTo>
                <a:lnTo>
                  <a:pt x="5565074" y="0"/>
                </a:lnTo>
                <a:lnTo>
                  <a:pt x="5565074" y="2984401"/>
                </a:lnTo>
                <a:lnTo>
                  <a:pt x="0" y="2984401"/>
                </a:lnTo>
                <a:lnTo>
                  <a:pt x="0" y="1532383"/>
                </a:lnTo>
                <a:lnTo>
                  <a:pt x="80490" y="153238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540000" tIns="540000" rIns="540000" bIns="540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6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6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2868358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encadrés avec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26 septembre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48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 noChangeAspect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4834394E-3A7D-42F4-B2A0-C3CADFAFD4FA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776286" y="2175987"/>
            <a:ext cx="4838703" cy="1612310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D8DA1BBA-3018-435C-AB99-6BEFBC686185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776285" y="3823710"/>
            <a:ext cx="4838704" cy="1316366"/>
          </a:xfrm>
          <a:custGeom>
            <a:avLst/>
            <a:gdLst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211887 w 4838704"/>
              <a:gd name="connsiteY8" fmla="*/ 1316366 h 1316934"/>
              <a:gd name="connsiteX9" fmla="*/ 0 w 4838704"/>
              <a:gd name="connsiteY9" fmla="*/ 1316366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0 w 4838704"/>
              <a:gd name="connsiteY8" fmla="*/ 1316366 h 1316934"/>
              <a:gd name="connsiteX9" fmla="*/ 0 w 4838704"/>
              <a:gd name="connsiteY9" fmla="*/ 0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0 w 4838704"/>
              <a:gd name="connsiteY7" fmla="*/ 1316366 h 1316934"/>
              <a:gd name="connsiteX8" fmla="*/ 0 w 4838704"/>
              <a:gd name="connsiteY8" fmla="*/ 0 h 1316934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3728480 w 4838704"/>
              <a:gd name="connsiteY5" fmla="*/ 1316366 h 1316366"/>
              <a:gd name="connsiteX6" fmla="*/ 0 w 4838704"/>
              <a:gd name="connsiteY6" fmla="*/ 1316366 h 1316366"/>
              <a:gd name="connsiteX7" fmla="*/ 0 w 4838704"/>
              <a:gd name="connsiteY7" fmla="*/ 0 h 1316366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0 w 4838704"/>
              <a:gd name="connsiteY5" fmla="*/ 1316366 h 1316366"/>
              <a:gd name="connsiteX6" fmla="*/ 0 w 4838704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4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4" y="80159"/>
                </a:lnTo>
                <a:lnTo>
                  <a:pt x="4838704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6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94C14EA3-7B7C-4923-87BE-AB6D5AD3B8D9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6593679" y="2175987"/>
            <a:ext cx="4838703" cy="1612310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D6505CAC-5BAE-439D-93F0-D2225BB61855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6593679" y="3823711"/>
            <a:ext cx="4838703" cy="1316366"/>
          </a:xfrm>
          <a:custGeom>
            <a:avLst/>
            <a:gdLst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3728480 w 4838703"/>
              <a:gd name="connsiteY6" fmla="*/ 1319315 h 1319315"/>
              <a:gd name="connsiteX7" fmla="*/ 211887 w 4838703"/>
              <a:gd name="connsiteY7" fmla="*/ 1319315 h 1319315"/>
              <a:gd name="connsiteX8" fmla="*/ 211887 w 4838703"/>
              <a:gd name="connsiteY8" fmla="*/ 1316366 h 1319315"/>
              <a:gd name="connsiteX9" fmla="*/ 0 w 4838703"/>
              <a:gd name="connsiteY9" fmla="*/ 1316366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211887 w 4838703"/>
              <a:gd name="connsiteY6" fmla="*/ 1319315 h 1319315"/>
              <a:gd name="connsiteX7" fmla="*/ 211887 w 4838703"/>
              <a:gd name="connsiteY7" fmla="*/ 1316366 h 1319315"/>
              <a:gd name="connsiteX8" fmla="*/ 0 w 4838703"/>
              <a:gd name="connsiteY8" fmla="*/ 1316366 h 1319315"/>
              <a:gd name="connsiteX9" fmla="*/ 0 w 4838703"/>
              <a:gd name="connsiteY9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211887 w 4838703"/>
              <a:gd name="connsiteY6" fmla="*/ 1316366 h 1319315"/>
              <a:gd name="connsiteX7" fmla="*/ 0 w 4838703"/>
              <a:gd name="connsiteY7" fmla="*/ 1316366 h 1319315"/>
              <a:gd name="connsiteX8" fmla="*/ 0 w 4838703"/>
              <a:gd name="connsiteY8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0 w 4838703"/>
              <a:gd name="connsiteY6" fmla="*/ 1316366 h 1319315"/>
              <a:gd name="connsiteX7" fmla="*/ 0 w 4838703"/>
              <a:gd name="connsiteY7" fmla="*/ 0 h 1319315"/>
              <a:gd name="connsiteX0" fmla="*/ 0 w 4838703"/>
              <a:gd name="connsiteY0" fmla="*/ 0 h 1316366"/>
              <a:gd name="connsiteX1" fmla="*/ 2379208 w 4838703"/>
              <a:gd name="connsiteY1" fmla="*/ 0 h 1316366"/>
              <a:gd name="connsiteX2" fmla="*/ 2379208 w 4838703"/>
              <a:gd name="connsiteY2" fmla="*/ 80159 h 1316366"/>
              <a:gd name="connsiteX3" fmla="*/ 4838703 w 4838703"/>
              <a:gd name="connsiteY3" fmla="*/ 80159 h 1316366"/>
              <a:gd name="connsiteX4" fmla="*/ 4838703 w 4838703"/>
              <a:gd name="connsiteY4" fmla="*/ 1316366 h 1316366"/>
              <a:gd name="connsiteX5" fmla="*/ 0 w 4838703"/>
              <a:gd name="connsiteY5" fmla="*/ 1316366 h 1316366"/>
              <a:gd name="connsiteX6" fmla="*/ 0 w 4838703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3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3" y="80159"/>
                </a:lnTo>
                <a:lnTo>
                  <a:pt x="4838703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6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93227490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encadrés avec aplat gris + 2 encadr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26 septembre 2023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48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 noChangeAspect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4834394E-3A7D-42F4-B2A0-C3CADFAFD4FA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776286" y="2175987"/>
            <a:ext cx="4838703" cy="1612310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288000" tIns="288000" rIns="288000" bIns="288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D8DA1BBA-3018-435C-AB99-6BEFBC686185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776285" y="3823710"/>
            <a:ext cx="4838704" cy="1316366"/>
          </a:xfrm>
          <a:custGeom>
            <a:avLst/>
            <a:gdLst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211887 w 4838704"/>
              <a:gd name="connsiteY8" fmla="*/ 1316366 h 1316934"/>
              <a:gd name="connsiteX9" fmla="*/ 0 w 4838704"/>
              <a:gd name="connsiteY9" fmla="*/ 1316366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0 w 4838704"/>
              <a:gd name="connsiteY8" fmla="*/ 1316366 h 1316934"/>
              <a:gd name="connsiteX9" fmla="*/ 0 w 4838704"/>
              <a:gd name="connsiteY9" fmla="*/ 0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0 w 4838704"/>
              <a:gd name="connsiteY7" fmla="*/ 1316366 h 1316934"/>
              <a:gd name="connsiteX8" fmla="*/ 0 w 4838704"/>
              <a:gd name="connsiteY8" fmla="*/ 0 h 1316934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3728480 w 4838704"/>
              <a:gd name="connsiteY5" fmla="*/ 1316366 h 1316366"/>
              <a:gd name="connsiteX6" fmla="*/ 0 w 4838704"/>
              <a:gd name="connsiteY6" fmla="*/ 1316366 h 1316366"/>
              <a:gd name="connsiteX7" fmla="*/ 0 w 4838704"/>
              <a:gd name="connsiteY7" fmla="*/ 0 h 1316366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0 w 4838704"/>
              <a:gd name="connsiteY5" fmla="*/ 1316366 h 1316366"/>
              <a:gd name="connsiteX6" fmla="*/ 0 w 4838704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4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4" y="80159"/>
                </a:lnTo>
                <a:lnTo>
                  <a:pt x="4838704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noFill/>
          <a:ln w="15240">
            <a:solidFill>
              <a:schemeClr val="tx2"/>
            </a:solidFill>
          </a:ln>
        </p:spPr>
        <p:txBody>
          <a:bodyPr wrap="square" lIns="288000" tIns="288000" rIns="288000" bIns="288000">
            <a:noAutofit/>
          </a:bodyPr>
          <a:lstStyle>
            <a:lvl1pPr>
              <a:defRPr sz="16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94C14EA3-7B7C-4923-87BE-AB6D5AD3B8D9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6593679" y="2175987"/>
            <a:ext cx="4838703" cy="1612310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288000" tIns="288000" rIns="288000" bIns="288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D6505CAC-5BAE-439D-93F0-D2225BB61855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6593679" y="3823711"/>
            <a:ext cx="4838703" cy="1316366"/>
          </a:xfrm>
          <a:custGeom>
            <a:avLst/>
            <a:gdLst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3728480 w 4838703"/>
              <a:gd name="connsiteY6" fmla="*/ 1319315 h 1319315"/>
              <a:gd name="connsiteX7" fmla="*/ 211887 w 4838703"/>
              <a:gd name="connsiteY7" fmla="*/ 1319315 h 1319315"/>
              <a:gd name="connsiteX8" fmla="*/ 211887 w 4838703"/>
              <a:gd name="connsiteY8" fmla="*/ 1316366 h 1319315"/>
              <a:gd name="connsiteX9" fmla="*/ 0 w 4838703"/>
              <a:gd name="connsiteY9" fmla="*/ 1316366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211887 w 4838703"/>
              <a:gd name="connsiteY6" fmla="*/ 1319315 h 1319315"/>
              <a:gd name="connsiteX7" fmla="*/ 211887 w 4838703"/>
              <a:gd name="connsiteY7" fmla="*/ 1316366 h 1319315"/>
              <a:gd name="connsiteX8" fmla="*/ 0 w 4838703"/>
              <a:gd name="connsiteY8" fmla="*/ 1316366 h 1319315"/>
              <a:gd name="connsiteX9" fmla="*/ 0 w 4838703"/>
              <a:gd name="connsiteY9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211887 w 4838703"/>
              <a:gd name="connsiteY6" fmla="*/ 1316366 h 1319315"/>
              <a:gd name="connsiteX7" fmla="*/ 0 w 4838703"/>
              <a:gd name="connsiteY7" fmla="*/ 1316366 h 1319315"/>
              <a:gd name="connsiteX8" fmla="*/ 0 w 4838703"/>
              <a:gd name="connsiteY8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0 w 4838703"/>
              <a:gd name="connsiteY6" fmla="*/ 1316366 h 1319315"/>
              <a:gd name="connsiteX7" fmla="*/ 0 w 4838703"/>
              <a:gd name="connsiteY7" fmla="*/ 0 h 1319315"/>
              <a:gd name="connsiteX0" fmla="*/ 0 w 4838703"/>
              <a:gd name="connsiteY0" fmla="*/ 0 h 1316366"/>
              <a:gd name="connsiteX1" fmla="*/ 2379208 w 4838703"/>
              <a:gd name="connsiteY1" fmla="*/ 0 h 1316366"/>
              <a:gd name="connsiteX2" fmla="*/ 2379208 w 4838703"/>
              <a:gd name="connsiteY2" fmla="*/ 80159 h 1316366"/>
              <a:gd name="connsiteX3" fmla="*/ 4838703 w 4838703"/>
              <a:gd name="connsiteY3" fmla="*/ 80159 h 1316366"/>
              <a:gd name="connsiteX4" fmla="*/ 4838703 w 4838703"/>
              <a:gd name="connsiteY4" fmla="*/ 1316366 h 1316366"/>
              <a:gd name="connsiteX5" fmla="*/ 0 w 4838703"/>
              <a:gd name="connsiteY5" fmla="*/ 1316366 h 1316366"/>
              <a:gd name="connsiteX6" fmla="*/ 0 w 4838703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3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3" y="80159"/>
                </a:lnTo>
                <a:lnTo>
                  <a:pt x="4838703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noFill/>
          <a:ln w="15240">
            <a:solidFill>
              <a:schemeClr val="tx2"/>
            </a:solidFill>
          </a:ln>
        </p:spPr>
        <p:txBody>
          <a:bodyPr wrap="square" lIns="288000" tIns="288000" rIns="288000" bIns="288000">
            <a:noAutofit/>
          </a:bodyPr>
          <a:lstStyle>
            <a:lvl1pPr>
              <a:defRPr sz="16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89667480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A3B8A4E4-F615-4DF5-BE05-8D9DD94167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9376" y="1929653"/>
            <a:ext cx="6033248" cy="2998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9244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65655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959430" y="1316766"/>
            <a:ext cx="10273141" cy="49500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26908205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37160" y="-30480"/>
            <a:ext cx="12435840" cy="6888480"/>
          </a:xfrm>
          <a:prstGeom prst="rect">
            <a:avLst/>
          </a:prstGeom>
        </p:spPr>
      </p:pic>
      <p:grpSp>
        <p:nvGrpSpPr>
          <p:cNvPr id="27" name="Groupe 26"/>
          <p:cNvGrpSpPr/>
          <p:nvPr userDrawn="1"/>
        </p:nvGrpSpPr>
        <p:grpSpPr>
          <a:xfrm>
            <a:off x="8913018" y="4973733"/>
            <a:ext cx="2804665" cy="1160354"/>
            <a:chOff x="8913018" y="4973733"/>
            <a:chExt cx="2804665" cy="1160354"/>
          </a:xfrm>
        </p:grpSpPr>
        <p:sp>
          <p:nvSpPr>
            <p:cNvPr id="26" name="Rectangle 25"/>
            <p:cNvSpPr/>
            <p:nvPr userDrawn="1"/>
          </p:nvSpPr>
          <p:spPr>
            <a:xfrm>
              <a:off x="8913018" y="4973733"/>
              <a:ext cx="2804665" cy="1160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5" name="Image 24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6987" y="4988106"/>
              <a:ext cx="2771078" cy="1145981"/>
            </a:xfrm>
            <a:prstGeom prst="rect">
              <a:avLst/>
            </a:prstGeom>
          </p:spPr>
        </p:pic>
      </p:grp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80B5A9EA-4EF9-4DA4-A2D0-9A0F33E27E2C}" type="datetime4">
              <a:rPr lang="fr-FR" smtClean="0"/>
              <a:t>26 septembre 2023</a:t>
            </a:fld>
            <a:endParaRPr lang="fr-FR" dirty="0"/>
          </a:p>
        </p:txBody>
      </p:sp>
      <p:pic>
        <p:nvPicPr>
          <p:cNvPr id="24" name="Image 23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0804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BCFD0888-F543-4BA8-A859-13E0F7E070F8}" type="datetime4">
              <a:rPr lang="fr-FR" smtClean="0"/>
              <a:t>26 septembre 2023</a:t>
            </a:fld>
            <a:endParaRPr lang="fr-FR" dirty="0"/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736" y="4755650"/>
            <a:ext cx="3082580" cy="1274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65426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BF20E773-0DFF-49F5-88D1-06EE1957307C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58" cy="5805341"/>
          </a:xfrm>
          <a:custGeom>
            <a:avLst/>
            <a:gdLst>
              <a:gd name="connsiteX0" fmla="*/ 985106 w 11160058"/>
              <a:gd name="connsiteY0" fmla="*/ 0 h 5805341"/>
              <a:gd name="connsiteX1" fmla="*/ 10144358 w 11160058"/>
              <a:gd name="connsiteY1" fmla="*/ 0 h 5805341"/>
              <a:gd name="connsiteX2" fmla="*/ 10144358 w 11160058"/>
              <a:gd name="connsiteY2" fmla="*/ 1 h 5805341"/>
              <a:gd name="connsiteX3" fmla="*/ 11151002 w 11160058"/>
              <a:gd name="connsiteY3" fmla="*/ 1 h 5805341"/>
              <a:gd name="connsiteX4" fmla="*/ 11151128 w 11160058"/>
              <a:gd name="connsiteY4" fmla="*/ 0 h 5805341"/>
              <a:gd name="connsiteX5" fmla="*/ 11160002 w 11160058"/>
              <a:gd name="connsiteY5" fmla="*/ 8876 h 5805341"/>
              <a:gd name="connsiteX6" fmla="*/ 11160002 w 11160058"/>
              <a:gd name="connsiteY6" fmla="*/ 5407760 h 5805341"/>
              <a:gd name="connsiteX7" fmla="*/ 11160002 w 11160058"/>
              <a:gd name="connsiteY7" fmla="*/ 5441468 h 5805341"/>
              <a:gd name="connsiteX8" fmla="*/ 11160058 w 11160058"/>
              <a:gd name="connsiteY8" fmla="*/ 5441468 h 5805341"/>
              <a:gd name="connsiteX9" fmla="*/ 11160058 w 11160058"/>
              <a:gd name="connsiteY9" fmla="*/ 5628083 h 5805341"/>
              <a:gd name="connsiteX10" fmla="*/ 11160058 w 11160058"/>
              <a:gd name="connsiteY10" fmla="*/ 5646742 h 5805341"/>
              <a:gd name="connsiteX11" fmla="*/ 11160058 w 11160058"/>
              <a:gd name="connsiteY11" fmla="*/ 5685545 h 5805341"/>
              <a:gd name="connsiteX12" fmla="*/ 9606766 w 11160058"/>
              <a:gd name="connsiteY12" fmla="*/ 5685545 h 5805341"/>
              <a:gd name="connsiteX13" fmla="*/ 9606766 w 11160058"/>
              <a:gd name="connsiteY13" fmla="*/ 5805341 h 5805341"/>
              <a:gd name="connsiteX14" fmla="*/ 9 w 11160058"/>
              <a:gd name="connsiteY14" fmla="*/ 5805341 h 5805341"/>
              <a:gd name="connsiteX15" fmla="*/ 9 w 11160058"/>
              <a:gd name="connsiteY15" fmla="*/ 5685545 h 5805341"/>
              <a:gd name="connsiteX16" fmla="*/ 0 w 11160058"/>
              <a:gd name="connsiteY16" fmla="*/ 5628083 h 5805341"/>
              <a:gd name="connsiteX17" fmla="*/ 47 w 11160058"/>
              <a:gd name="connsiteY17" fmla="*/ 5628083 h 5805341"/>
              <a:gd name="connsiteX18" fmla="*/ 47 w 11160058"/>
              <a:gd name="connsiteY18" fmla="*/ 9636 h 5805341"/>
              <a:gd name="connsiteX19" fmla="*/ 0 w 11160058"/>
              <a:gd name="connsiteY19" fmla="*/ 8703 h 5805341"/>
              <a:gd name="connsiteX20" fmla="*/ 8793 w 11160058"/>
              <a:gd name="connsiteY20" fmla="*/ 1 h 5805341"/>
              <a:gd name="connsiteX21" fmla="*/ 985105 w 11160058"/>
              <a:gd name="connsiteY21" fmla="*/ 1 h 5805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160058" h="5805341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281952"/>
                  <a:pt x="11160002" y="4469661"/>
                  <a:pt x="11160002" y="5407760"/>
                </a:cubicBezTo>
                <a:lnTo>
                  <a:pt x="11160002" y="5441468"/>
                </a:lnTo>
                <a:lnTo>
                  <a:pt x="11160058" y="5441468"/>
                </a:lnTo>
                <a:lnTo>
                  <a:pt x="11160058" y="5628083"/>
                </a:lnTo>
                <a:lnTo>
                  <a:pt x="11160058" y="5646742"/>
                </a:lnTo>
                <a:lnTo>
                  <a:pt x="11160058" y="5685545"/>
                </a:lnTo>
                <a:lnTo>
                  <a:pt x="9606766" y="5685545"/>
                </a:lnTo>
                <a:lnTo>
                  <a:pt x="9606766" y="5805341"/>
                </a:lnTo>
                <a:lnTo>
                  <a:pt x="9" y="5805341"/>
                </a:lnTo>
                <a:lnTo>
                  <a:pt x="9" y="5685545"/>
                </a:lnTo>
                <a:lnTo>
                  <a:pt x="0" y="5628083"/>
                </a:lnTo>
                <a:lnTo>
                  <a:pt x="47" y="5628083"/>
                </a:ln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round/>
          </a:ln>
        </p:spPr>
        <p:txBody>
          <a:bodyPr wrap="square" rtlCol="0" anchor="ctr">
            <a:noAutofit/>
          </a:bodyPr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9CAF5-3871-4C59-BB2E-E9766FB2636E}" type="datetime4">
              <a:rPr lang="fr-FR" smtClean="0"/>
              <a:t>26 septembre 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PulCEo connect- 11/05/2022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58101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18678-3FC7-4B4E-BA06-0C5DFE079189}" type="datetime4">
              <a:rPr lang="fr-FR" smtClean="0"/>
              <a:t>26 septembre 2023</a:t>
            </a:fld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PulCEo connect- 11/05/2022</a:t>
            </a:r>
            <a:endParaRPr lang="fr-FR" dirty="0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7263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4375861-10D4-4E7D-8932-7FF4BE90456A}" type="datetime4">
              <a:rPr lang="fr-FR" smtClean="0"/>
              <a:t>26 septembre 2023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PulCEo connect- 11/05/2022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69484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F9627-3D3C-48A6-B9FD-364113C09777}" type="datetime4">
              <a:rPr lang="fr-FR" smtClean="0"/>
              <a:t>26 septembre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PulCEo connect- 11/05/2022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06997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DDA08-8D67-4B2D-B97A-48D477E50C65}" type="datetime4">
              <a:rPr lang="fr-FR" smtClean="0"/>
              <a:t>26 septembre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PulCEo connect- 11/05/2022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5669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40988-AC6B-49BD-A51E-1554AE527E32}" type="datetime4">
              <a:rPr lang="fr-FR" smtClean="0"/>
              <a:t>26 septembre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PulCEo connect- 11/05/2022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86172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EC6F7-3E70-497A-BE6A-4B04868A5D75}" type="datetime4">
              <a:rPr lang="fr-FR" smtClean="0"/>
              <a:t>26 septembre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PulCEo connect- 11/05/2022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2012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9B920-F215-403D-B63C-BCEDCE8939B5}" type="datetime4">
              <a:rPr lang="fr-FR" smtClean="0"/>
              <a:t>26 septembre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PulCEo connect- 11/05/2022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96227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2D4CE-14F7-44D4-99B5-D720CBA480E4}" type="datetime4">
              <a:rPr lang="fr-FR" smtClean="0"/>
              <a:t>26 septembre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PulCEo connect- 11/05/2022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13443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34C00-F9CC-4D67-9DA8-CABBEFE398FC}" type="datetime4">
              <a:rPr lang="fr-FR" smtClean="0"/>
              <a:t>26 septembre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PulCEo connect- 11/05/2022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00013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725FC-E0C1-4EB9-9E9F-06E7C064DF64}" type="datetime4">
              <a:rPr lang="fr-FR" smtClean="0"/>
              <a:t>26 septembre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PulCEo connect- 11/05/2022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 texte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88575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64345-D095-4E05-8F02-18D423AAAF96}" type="datetime4">
              <a:rPr lang="fr-FR" smtClean="0"/>
              <a:t>26 septembre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PulCEo connect- 11/05/2022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02002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92750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90286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space réservé pour une image  2">
            <a:extLst>
              <a:ext uri="{FF2B5EF4-FFF2-40B4-BE49-F238E27FC236}">
                <a16:creationId xmlns:a16="http://schemas.microsoft.com/office/drawing/2014/main" id="{8169C91E-4B76-472F-AC8A-552F51B61951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0" y="0"/>
            <a:ext cx="1219320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EDE5AE4E-680A-4F81-A4A1-A3F4894A03C9}" type="datetime4">
              <a:rPr lang="fr-FR" smtClean="0"/>
              <a:t>26 septembre 2023</a:t>
            </a:fld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C6F696D-69AD-4CF5-AEE5-0F7C853CA6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13018" y="4972049"/>
            <a:ext cx="2809875" cy="1162051"/>
          </a:xfrm>
          <a:prstGeom prst="rect">
            <a:avLst/>
          </a:prstGeom>
        </p:spPr>
      </p:pic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4CE54580-294B-4B94-83C2-B336B1CC83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70021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 avec encadré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raphique 12">
            <a:extLst>
              <a:ext uri="{FF2B5EF4-FFF2-40B4-BE49-F238E27FC236}">
                <a16:creationId xmlns:a16="http://schemas.microsoft.com/office/drawing/2014/main" id="{6D7318E5-86D9-443B-ACB1-1C8E7E758885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6400"/>
            <a:ext cx="11160000" cy="5805502"/>
          </a:xfrm>
          <a:custGeom>
            <a:avLst/>
            <a:gdLst>
              <a:gd name="connsiteX0" fmla="*/ 8386001 w 8386000"/>
              <a:gd name="connsiteY0" fmla="*/ 0 h 4362450"/>
              <a:gd name="connsiteX1" fmla="*/ 0 w 8386000"/>
              <a:gd name="connsiteY1" fmla="*/ 0 h 4362450"/>
              <a:gd name="connsiteX2" fmla="*/ 667 w 8386000"/>
              <a:gd name="connsiteY2" fmla="*/ 4272439 h 4362450"/>
              <a:gd name="connsiteX3" fmla="*/ 667 w 8386000"/>
              <a:gd name="connsiteY3" fmla="*/ 4362450 h 4362450"/>
              <a:gd name="connsiteX4" fmla="*/ 7218903 w 8386000"/>
              <a:gd name="connsiteY4" fmla="*/ 4362450 h 4362450"/>
              <a:gd name="connsiteX5" fmla="*/ 7218903 w 8386000"/>
              <a:gd name="connsiteY5" fmla="*/ 4272439 h 4362450"/>
              <a:gd name="connsiteX6" fmla="*/ 8386001 w 8386000"/>
              <a:gd name="connsiteY6" fmla="*/ 4272439 h 4362450"/>
              <a:gd name="connsiteX7" fmla="*/ 8386001 w 8386000"/>
              <a:gd name="connsiteY7" fmla="*/ 0 h 436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86000" h="4362450">
                <a:moveTo>
                  <a:pt x="8386001" y="0"/>
                </a:moveTo>
                <a:lnTo>
                  <a:pt x="0" y="0"/>
                </a:lnTo>
                <a:lnTo>
                  <a:pt x="667" y="4272439"/>
                </a:lnTo>
                <a:lnTo>
                  <a:pt x="667" y="4362450"/>
                </a:lnTo>
                <a:lnTo>
                  <a:pt x="7218903" y="4362450"/>
                </a:lnTo>
                <a:lnTo>
                  <a:pt x="7218903" y="4272439"/>
                </a:lnTo>
                <a:lnTo>
                  <a:pt x="8386001" y="4272439"/>
                </a:lnTo>
                <a:lnTo>
                  <a:pt x="8386001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1040"/>
            <a:ext cx="10620000" cy="503873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67857" y="1795743"/>
            <a:ext cx="2880000" cy="576000"/>
          </a:xfrm>
        </p:spPr>
        <p:txBody>
          <a:bodyPr anchor="t"/>
          <a:lstStyle>
            <a:lvl1pPr marL="0" indent="0">
              <a:buNone/>
              <a:defRPr sz="33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667856" y="2429156"/>
            <a:ext cx="2880000" cy="3240000"/>
          </a:xfrm>
        </p:spPr>
        <p:txBody>
          <a:bodyPr anchor="t"/>
          <a:lstStyle>
            <a:lvl1pPr marL="0" indent="0">
              <a:buNone/>
              <a:defRPr sz="15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1634D-E0B8-40F4-9BAA-85E547786367}" type="datetime4">
              <a:rPr lang="fr-FR" smtClean="0"/>
              <a:t>26 septembre 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PulCEo connect- 11/05/2022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450" y="1795743"/>
            <a:ext cx="2880000" cy="576000"/>
          </a:xfrm>
        </p:spPr>
        <p:txBody>
          <a:bodyPr/>
          <a:lstStyle>
            <a:lvl1pPr>
              <a:defRPr sz="3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450" y="2429156"/>
            <a:ext cx="2880000" cy="3240000"/>
          </a:xfr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43106" y="1795743"/>
            <a:ext cx="2880000" cy="576000"/>
          </a:xfrm>
        </p:spPr>
        <p:txBody>
          <a:bodyPr anchor="t"/>
          <a:lstStyle>
            <a:lvl1pPr marL="0" indent="0">
              <a:buNone/>
              <a:defRPr sz="33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43106" y="2429156"/>
            <a:ext cx="2880000" cy="3240000"/>
          </a:xfr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5EC6FBBA-E9DF-4A22-ACB6-87BB5074675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75354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encadrés avec aplat gris + 2 encadr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3EB55-9D3C-4C4B-B90C-E9EA31A897D9}" type="datetime4">
              <a:rPr lang="fr-FR" smtClean="0"/>
              <a:t>26 septembre 2023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PulCEo connect- 11/05/2022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48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 noChangeAspect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4834394E-3A7D-42F4-B2A0-C3CADFAFD4FA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776286" y="2175987"/>
            <a:ext cx="4838703" cy="1612310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288000" tIns="288000" rIns="288000" bIns="288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D8DA1BBA-3018-435C-AB99-6BEFBC686185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776285" y="3823710"/>
            <a:ext cx="4838704" cy="1316366"/>
          </a:xfrm>
          <a:custGeom>
            <a:avLst/>
            <a:gdLst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211887 w 4838704"/>
              <a:gd name="connsiteY8" fmla="*/ 1316366 h 1316934"/>
              <a:gd name="connsiteX9" fmla="*/ 0 w 4838704"/>
              <a:gd name="connsiteY9" fmla="*/ 1316366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0 w 4838704"/>
              <a:gd name="connsiteY8" fmla="*/ 1316366 h 1316934"/>
              <a:gd name="connsiteX9" fmla="*/ 0 w 4838704"/>
              <a:gd name="connsiteY9" fmla="*/ 0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0 w 4838704"/>
              <a:gd name="connsiteY7" fmla="*/ 1316366 h 1316934"/>
              <a:gd name="connsiteX8" fmla="*/ 0 w 4838704"/>
              <a:gd name="connsiteY8" fmla="*/ 0 h 1316934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3728480 w 4838704"/>
              <a:gd name="connsiteY5" fmla="*/ 1316366 h 1316366"/>
              <a:gd name="connsiteX6" fmla="*/ 0 w 4838704"/>
              <a:gd name="connsiteY6" fmla="*/ 1316366 h 1316366"/>
              <a:gd name="connsiteX7" fmla="*/ 0 w 4838704"/>
              <a:gd name="connsiteY7" fmla="*/ 0 h 1316366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0 w 4838704"/>
              <a:gd name="connsiteY5" fmla="*/ 1316366 h 1316366"/>
              <a:gd name="connsiteX6" fmla="*/ 0 w 4838704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4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4" y="80159"/>
                </a:lnTo>
                <a:lnTo>
                  <a:pt x="4838704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noFill/>
          <a:ln w="15240">
            <a:solidFill>
              <a:schemeClr val="tx2"/>
            </a:solidFill>
          </a:ln>
        </p:spPr>
        <p:txBody>
          <a:bodyPr wrap="square" lIns="288000" tIns="288000" rIns="288000" bIns="288000">
            <a:noAutofit/>
          </a:bodyPr>
          <a:lstStyle>
            <a:lvl1pPr>
              <a:defRPr sz="16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94C14EA3-7B7C-4923-87BE-AB6D5AD3B8D9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6593679" y="2175987"/>
            <a:ext cx="4838703" cy="1612310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288000" tIns="288000" rIns="288000" bIns="288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D6505CAC-5BAE-439D-93F0-D2225BB61855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6593679" y="3823711"/>
            <a:ext cx="4838703" cy="1316366"/>
          </a:xfrm>
          <a:custGeom>
            <a:avLst/>
            <a:gdLst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3728480 w 4838703"/>
              <a:gd name="connsiteY6" fmla="*/ 1319315 h 1319315"/>
              <a:gd name="connsiteX7" fmla="*/ 211887 w 4838703"/>
              <a:gd name="connsiteY7" fmla="*/ 1319315 h 1319315"/>
              <a:gd name="connsiteX8" fmla="*/ 211887 w 4838703"/>
              <a:gd name="connsiteY8" fmla="*/ 1316366 h 1319315"/>
              <a:gd name="connsiteX9" fmla="*/ 0 w 4838703"/>
              <a:gd name="connsiteY9" fmla="*/ 1316366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211887 w 4838703"/>
              <a:gd name="connsiteY6" fmla="*/ 1319315 h 1319315"/>
              <a:gd name="connsiteX7" fmla="*/ 211887 w 4838703"/>
              <a:gd name="connsiteY7" fmla="*/ 1316366 h 1319315"/>
              <a:gd name="connsiteX8" fmla="*/ 0 w 4838703"/>
              <a:gd name="connsiteY8" fmla="*/ 1316366 h 1319315"/>
              <a:gd name="connsiteX9" fmla="*/ 0 w 4838703"/>
              <a:gd name="connsiteY9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211887 w 4838703"/>
              <a:gd name="connsiteY6" fmla="*/ 1316366 h 1319315"/>
              <a:gd name="connsiteX7" fmla="*/ 0 w 4838703"/>
              <a:gd name="connsiteY7" fmla="*/ 1316366 h 1319315"/>
              <a:gd name="connsiteX8" fmla="*/ 0 w 4838703"/>
              <a:gd name="connsiteY8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0 w 4838703"/>
              <a:gd name="connsiteY6" fmla="*/ 1316366 h 1319315"/>
              <a:gd name="connsiteX7" fmla="*/ 0 w 4838703"/>
              <a:gd name="connsiteY7" fmla="*/ 0 h 1319315"/>
              <a:gd name="connsiteX0" fmla="*/ 0 w 4838703"/>
              <a:gd name="connsiteY0" fmla="*/ 0 h 1316366"/>
              <a:gd name="connsiteX1" fmla="*/ 2379208 w 4838703"/>
              <a:gd name="connsiteY1" fmla="*/ 0 h 1316366"/>
              <a:gd name="connsiteX2" fmla="*/ 2379208 w 4838703"/>
              <a:gd name="connsiteY2" fmla="*/ 80159 h 1316366"/>
              <a:gd name="connsiteX3" fmla="*/ 4838703 w 4838703"/>
              <a:gd name="connsiteY3" fmla="*/ 80159 h 1316366"/>
              <a:gd name="connsiteX4" fmla="*/ 4838703 w 4838703"/>
              <a:gd name="connsiteY4" fmla="*/ 1316366 h 1316366"/>
              <a:gd name="connsiteX5" fmla="*/ 0 w 4838703"/>
              <a:gd name="connsiteY5" fmla="*/ 1316366 h 1316366"/>
              <a:gd name="connsiteX6" fmla="*/ 0 w 4838703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3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3" y="80159"/>
                </a:lnTo>
                <a:lnTo>
                  <a:pt x="4838703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noFill/>
          <a:ln w="15240">
            <a:solidFill>
              <a:schemeClr val="tx2"/>
            </a:solidFill>
          </a:ln>
        </p:spPr>
        <p:txBody>
          <a:bodyPr wrap="square" lIns="288000" tIns="288000" rIns="288000" bIns="288000">
            <a:noAutofit/>
          </a:bodyPr>
          <a:lstStyle>
            <a:lvl1pPr>
              <a:defRPr sz="16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66290876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719403" y="260648"/>
            <a:ext cx="11233248" cy="576000"/>
          </a:xfrm>
        </p:spPr>
        <p:txBody>
          <a:bodyPr/>
          <a:lstStyle>
            <a:lvl1pPr>
              <a:defRPr sz="3733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718392" y="1508786"/>
            <a:ext cx="11234259" cy="4800535"/>
          </a:xfrm>
        </p:spPr>
        <p:txBody>
          <a:bodyPr lIns="0" tIns="0" rIns="0" bIns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19403" y="816000"/>
            <a:ext cx="11233248" cy="38404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73263434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encadrés avec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B79-0F86-44B8-99BA-A87B07D28965}" type="datetime4">
              <a:rPr lang="fr-FR" smtClean="0"/>
              <a:t>26 septembre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PulCEo connect- 11/05/2022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96E7308C-04C9-48C9-A1AA-CECB91DEC84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08636" y="2175987"/>
            <a:ext cx="5594158" cy="2982754"/>
          </a:xfrm>
          <a:custGeom>
            <a:avLst/>
            <a:gdLst>
              <a:gd name="connsiteX0" fmla="*/ 0 w 5594158"/>
              <a:gd name="connsiteY0" fmla="*/ 0 h 2982754"/>
              <a:gd name="connsiteX1" fmla="*/ 5594158 w 5594158"/>
              <a:gd name="connsiteY1" fmla="*/ 0 h 2982754"/>
              <a:gd name="connsiteX2" fmla="*/ 5594158 w 5594158"/>
              <a:gd name="connsiteY2" fmla="*/ 1451091 h 2982754"/>
              <a:gd name="connsiteX3" fmla="*/ 5513710 w 5594158"/>
              <a:gd name="connsiteY3" fmla="*/ 1451091 h 2982754"/>
              <a:gd name="connsiteX4" fmla="*/ 5513710 w 5594158"/>
              <a:gd name="connsiteY4" fmla="*/ 2982754 h 2982754"/>
              <a:gd name="connsiteX5" fmla="*/ 0 w 5594158"/>
              <a:gd name="connsiteY5" fmla="*/ 2982754 h 298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94158" h="2982754">
                <a:moveTo>
                  <a:pt x="0" y="0"/>
                </a:moveTo>
                <a:lnTo>
                  <a:pt x="5594158" y="0"/>
                </a:lnTo>
                <a:lnTo>
                  <a:pt x="5594158" y="1451091"/>
                </a:lnTo>
                <a:lnTo>
                  <a:pt x="5513710" y="1451091"/>
                </a:lnTo>
                <a:lnTo>
                  <a:pt x="5513710" y="2982754"/>
                </a:lnTo>
                <a:lnTo>
                  <a:pt x="0" y="298275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540000" tIns="540000" rIns="540000" bIns="540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6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6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7B3AFC8C-852A-45CE-9871-A2C31B552FB4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6118225" y="2175987"/>
            <a:ext cx="5565074" cy="2984401"/>
          </a:xfrm>
          <a:custGeom>
            <a:avLst/>
            <a:gdLst>
              <a:gd name="connsiteX0" fmla="*/ 80490 w 5565074"/>
              <a:gd name="connsiteY0" fmla="*/ 0 h 2984401"/>
              <a:gd name="connsiteX1" fmla="*/ 5565074 w 5565074"/>
              <a:gd name="connsiteY1" fmla="*/ 0 h 2984401"/>
              <a:gd name="connsiteX2" fmla="*/ 5565074 w 5565074"/>
              <a:gd name="connsiteY2" fmla="*/ 2984401 h 2984401"/>
              <a:gd name="connsiteX3" fmla="*/ 0 w 5565074"/>
              <a:gd name="connsiteY3" fmla="*/ 2984401 h 2984401"/>
              <a:gd name="connsiteX4" fmla="*/ 0 w 5565074"/>
              <a:gd name="connsiteY4" fmla="*/ 1532383 h 2984401"/>
              <a:gd name="connsiteX5" fmla="*/ 80490 w 5565074"/>
              <a:gd name="connsiteY5" fmla="*/ 1532383 h 298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65074" h="2984401">
                <a:moveTo>
                  <a:pt x="80490" y="0"/>
                </a:moveTo>
                <a:lnTo>
                  <a:pt x="5565074" y="0"/>
                </a:lnTo>
                <a:lnTo>
                  <a:pt x="5565074" y="2984401"/>
                </a:lnTo>
                <a:lnTo>
                  <a:pt x="0" y="2984401"/>
                </a:lnTo>
                <a:lnTo>
                  <a:pt x="0" y="1532383"/>
                </a:lnTo>
                <a:lnTo>
                  <a:pt x="80490" y="153238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540000" tIns="540000" rIns="540000" bIns="540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6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6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1112859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iffres clés avec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8D219-8EE6-40F2-BC33-5CB75A9C31D2}" type="datetime4">
              <a:rPr lang="fr-FR" smtClean="0"/>
              <a:t>26 septembre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PulCEo connect- 11/05/2022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6E2D4FDB-D783-412B-9295-5544C396C8E1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92333" y="1847239"/>
            <a:ext cx="2023532" cy="1710348"/>
          </a:xfrm>
          <a:custGeom>
            <a:avLst/>
            <a:gdLst>
              <a:gd name="connsiteX0" fmla="*/ 0 w 2023532"/>
              <a:gd name="connsiteY0" fmla="*/ 0 h 1710348"/>
              <a:gd name="connsiteX1" fmla="*/ 1953344 w 2023532"/>
              <a:gd name="connsiteY1" fmla="*/ 0 h 1710348"/>
              <a:gd name="connsiteX2" fmla="*/ 1956132 w 2023532"/>
              <a:gd name="connsiteY2" fmla="*/ 0 h 1710348"/>
              <a:gd name="connsiteX3" fmla="*/ 1956132 w 2023532"/>
              <a:gd name="connsiteY3" fmla="*/ 889001 h 1710348"/>
              <a:gd name="connsiteX4" fmla="*/ 2023532 w 2023532"/>
              <a:gd name="connsiteY4" fmla="*/ 889001 h 1710348"/>
              <a:gd name="connsiteX5" fmla="*/ 2023532 w 2023532"/>
              <a:gd name="connsiteY5" fmla="*/ 1710348 h 1710348"/>
              <a:gd name="connsiteX6" fmla="*/ 1956132 w 2023532"/>
              <a:gd name="connsiteY6" fmla="*/ 1710348 h 1710348"/>
              <a:gd name="connsiteX7" fmla="*/ 0 w 2023532"/>
              <a:gd name="connsiteY7" fmla="*/ 1710348 h 171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23532" h="1710348">
                <a:moveTo>
                  <a:pt x="0" y="0"/>
                </a:moveTo>
                <a:lnTo>
                  <a:pt x="1953344" y="0"/>
                </a:lnTo>
                <a:lnTo>
                  <a:pt x="1956132" y="0"/>
                </a:lnTo>
                <a:lnTo>
                  <a:pt x="1956132" y="889001"/>
                </a:lnTo>
                <a:lnTo>
                  <a:pt x="2023532" y="889001"/>
                </a:lnTo>
                <a:lnTo>
                  <a:pt x="2023532" y="1710348"/>
                </a:lnTo>
                <a:lnTo>
                  <a:pt x="1956132" y="1710348"/>
                </a:lnTo>
                <a:lnTo>
                  <a:pt x="0" y="171034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5000">
                <a:solidFill>
                  <a:schemeClr val="tx2"/>
                </a:solidFill>
              </a:defRPr>
            </a:lvl1pPr>
            <a:lvl2pPr algn="l">
              <a:spcBef>
                <a:spcPts val="1100"/>
              </a:spcBef>
              <a:defRPr sz="1100" i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F4C1017C-CD78-41B9-AE8E-395E32A4184C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319161" y="1847239"/>
            <a:ext cx="2101067" cy="1710348"/>
          </a:xfrm>
          <a:custGeom>
            <a:avLst/>
            <a:gdLst>
              <a:gd name="connsiteX0" fmla="*/ 0 w 2101067"/>
              <a:gd name="connsiteY0" fmla="*/ 0 h 1710348"/>
              <a:gd name="connsiteX1" fmla="*/ 931317 w 2101067"/>
              <a:gd name="connsiteY1" fmla="*/ 0 h 1710348"/>
              <a:gd name="connsiteX2" fmla="*/ 2026320 w 2101067"/>
              <a:gd name="connsiteY2" fmla="*/ 0 h 1710348"/>
              <a:gd name="connsiteX3" fmla="*/ 2030880 w 2101067"/>
              <a:gd name="connsiteY3" fmla="*/ 0 h 1710348"/>
              <a:gd name="connsiteX4" fmla="*/ 2033541 w 2101067"/>
              <a:gd name="connsiteY4" fmla="*/ 0 h 1710348"/>
              <a:gd name="connsiteX5" fmla="*/ 2033541 w 2101067"/>
              <a:gd name="connsiteY5" fmla="*/ 889001 h 1710348"/>
              <a:gd name="connsiteX6" fmla="*/ 2101067 w 2101067"/>
              <a:gd name="connsiteY6" fmla="*/ 889001 h 1710348"/>
              <a:gd name="connsiteX7" fmla="*/ 2101067 w 2101067"/>
              <a:gd name="connsiteY7" fmla="*/ 1710348 h 1710348"/>
              <a:gd name="connsiteX8" fmla="*/ 2033541 w 2101067"/>
              <a:gd name="connsiteY8" fmla="*/ 1710348 h 1710348"/>
              <a:gd name="connsiteX9" fmla="*/ 2026320 w 2101067"/>
              <a:gd name="connsiteY9" fmla="*/ 1710348 h 1710348"/>
              <a:gd name="connsiteX10" fmla="*/ 931317 w 2101067"/>
              <a:gd name="connsiteY10" fmla="*/ 1710348 h 1710348"/>
              <a:gd name="connsiteX11" fmla="*/ 70188 w 2101067"/>
              <a:gd name="connsiteY11" fmla="*/ 1710348 h 1710348"/>
              <a:gd name="connsiteX12" fmla="*/ 70188 w 2101067"/>
              <a:gd name="connsiteY12" fmla="*/ 821474 h 1710348"/>
              <a:gd name="connsiteX13" fmla="*/ 0 w 2101067"/>
              <a:gd name="connsiteY13" fmla="*/ 821474 h 171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101067" h="1710348">
                <a:moveTo>
                  <a:pt x="0" y="0"/>
                </a:moveTo>
                <a:lnTo>
                  <a:pt x="931317" y="0"/>
                </a:lnTo>
                <a:lnTo>
                  <a:pt x="2026320" y="0"/>
                </a:lnTo>
                <a:lnTo>
                  <a:pt x="2030880" y="0"/>
                </a:lnTo>
                <a:lnTo>
                  <a:pt x="2033541" y="0"/>
                </a:lnTo>
                <a:lnTo>
                  <a:pt x="2033541" y="889001"/>
                </a:lnTo>
                <a:lnTo>
                  <a:pt x="2101067" y="889001"/>
                </a:lnTo>
                <a:lnTo>
                  <a:pt x="2101067" y="1710348"/>
                </a:lnTo>
                <a:lnTo>
                  <a:pt x="2033541" y="1710348"/>
                </a:lnTo>
                <a:lnTo>
                  <a:pt x="2026320" y="1710348"/>
                </a:lnTo>
                <a:lnTo>
                  <a:pt x="931317" y="1710348"/>
                </a:lnTo>
                <a:lnTo>
                  <a:pt x="70188" y="1710348"/>
                </a:lnTo>
                <a:lnTo>
                  <a:pt x="70188" y="821474"/>
                </a:lnTo>
                <a:lnTo>
                  <a:pt x="0" y="82147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lIns="252000" tIns="180000" rIns="252000" bIns="180000" anchor="t" anchorCtr="0">
            <a:noAutofit/>
          </a:bodyPr>
          <a:lstStyle>
            <a:lvl1pPr algn="ctr">
              <a:defRPr sz="5000">
                <a:solidFill>
                  <a:schemeClr val="tx2"/>
                </a:solidFill>
              </a:defRPr>
            </a:lvl1pPr>
            <a:lvl2pPr algn="l">
              <a:spcBef>
                <a:spcPts val="1100"/>
              </a:spcBef>
              <a:defRPr sz="1100" i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4DAFB4CE-E8C3-4430-9B94-C9DB692A5BC7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423525" y="1847239"/>
            <a:ext cx="2026319" cy="1710348"/>
          </a:xfrm>
          <a:custGeom>
            <a:avLst/>
            <a:gdLst>
              <a:gd name="connsiteX0" fmla="*/ 0 w 2026319"/>
              <a:gd name="connsiteY0" fmla="*/ 0 h 1710348"/>
              <a:gd name="connsiteX1" fmla="*/ 2026319 w 2026319"/>
              <a:gd name="connsiteY1" fmla="*/ 0 h 1710348"/>
              <a:gd name="connsiteX2" fmla="*/ 2026319 w 2026319"/>
              <a:gd name="connsiteY2" fmla="*/ 1710348 h 1710348"/>
              <a:gd name="connsiteX3" fmla="*/ 70188 w 2026319"/>
              <a:gd name="connsiteY3" fmla="*/ 1710348 h 1710348"/>
              <a:gd name="connsiteX4" fmla="*/ 70188 w 2026319"/>
              <a:gd name="connsiteY4" fmla="*/ 821474 h 1710348"/>
              <a:gd name="connsiteX5" fmla="*/ 0 w 2026319"/>
              <a:gd name="connsiteY5" fmla="*/ 821474 h 171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6319" h="1710348">
                <a:moveTo>
                  <a:pt x="0" y="0"/>
                </a:moveTo>
                <a:lnTo>
                  <a:pt x="2026319" y="0"/>
                </a:lnTo>
                <a:lnTo>
                  <a:pt x="2026319" y="1710348"/>
                </a:lnTo>
                <a:lnTo>
                  <a:pt x="70188" y="1710348"/>
                </a:lnTo>
                <a:lnTo>
                  <a:pt x="70188" y="821474"/>
                </a:lnTo>
                <a:lnTo>
                  <a:pt x="0" y="82147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lIns="252000" tIns="180000" rIns="252000" bIns="180000" anchor="t" anchorCtr="0">
            <a:noAutofit/>
          </a:bodyPr>
          <a:lstStyle>
            <a:lvl1pPr algn="ctr">
              <a:defRPr sz="5000">
                <a:solidFill>
                  <a:schemeClr val="tx2"/>
                </a:solidFill>
              </a:defRPr>
            </a:lvl1pPr>
            <a:lvl2pPr algn="l">
              <a:spcBef>
                <a:spcPts val="1100"/>
              </a:spcBef>
              <a:defRPr sz="1100" i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/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5383995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e + photo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pour une image  2">
            <a:extLst>
              <a:ext uri="{FF2B5EF4-FFF2-40B4-BE49-F238E27FC236}">
                <a16:creationId xmlns:a16="http://schemas.microsoft.com/office/drawing/2014/main" id="{6FAD1E3E-5599-4855-8130-D4E37882446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945406" y="1513680"/>
            <a:ext cx="4377439" cy="3165896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76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12FEC-C543-43F4-B29F-0307EC8AB93D}" type="datetime4">
              <a:rPr lang="fr-FR" smtClean="0"/>
              <a:t>26 septembre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PulCEo connect- 11/05/2022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4FEF8AE-852D-4D67-B2DF-EB296BAF5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46518E20-988A-46F9-8273-DC874CD2DD97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8138689" y="3780766"/>
            <a:ext cx="3496306" cy="2107376"/>
          </a:xfrm>
          <a:custGeom>
            <a:avLst/>
            <a:gdLst>
              <a:gd name="connsiteX0" fmla="*/ 8442 w 3496306"/>
              <a:gd name="connsiteY0" fmla="*/ 0 h 2107376"/>
              <a:gd name="connsiteX1" fmla="*/ 8789 w 3496306"/>
              <a:gd name="connsiteY1" fmla="*/ 0 h 2107376"/>
              <a:gd name="connsiteX2" fmla="*/ 3493846 w 3496306"/>
              <a:gd name="connsiteY2" fmla="*/ 0 h 2107376"/>
              <a:gd name="connsiteX3" fmla="*/ 3496306 w 3496306"/>
              <a:gd name="connsiteY3" fmla="*/ 8430 h 2107376"/>
              <a:gd name="connsiteX4" fmla="*/ 3496306 w 3496306"/>
              <a:gd name="connsiteY4" fmla="*/ 1999877 h 2107376"/>
              <a:gd name="connsiteX5" fmla="*/ 3487171 w 3496306"/>
              <a:gd name="connsiteY5" fmla="*/ 2008659 h 2107376"/>
              <a:gd name="connsiteX6" fmla="*/ 1791889 w 3496306"/>
              <a:gd name="connsiteY6" fmla="*/ 2008659 h 2107376"/>
              <a:gd name="connsiteX7" fmla="*/ 1782758 w 3496306"/>
              <a:gd name="connsiteY7" fmla="*/ 2017790 h 2107376"/>
              <a:gd name="connsiteX8" fmla="*/ 1782758 w 3496306"/>
              <a:gd name="connsiteY8" fmla="*/ 2098232 h 2107376"/>
              <a:gd name="connsiteX9" fmla="*/ 1773626 w 3496306"/>
              <a:gd name="connsiteY9" fmla="*/ 2107368 h 2107376"/>
              <a:gd name="connsiteX10" fmla="*/ 9143 w 3496306"/>
              <a:gd name="connsiteY10" fmla="*/ 2107368 h 2107376"/>
              <a:gd name="connsiteX11" fmla="*/ 8 w 3496306"/>
              <a:gd name="connsiteY11" fmla="*/ 2098937 h 2107376"/>
              <a:gd name="connsiteX12" fmla="*/ 8 w 3496306"/>
              <a:gd name="connsiteY12" fmla="*/ 2098232 h 2107376"/>
              <a:gd name="connsiteX13" fmla="*/ 8 w 3496306"/>
              <a:gd name="connsiteY13" fmla="*/ 9131 h 2107376"/>
              <a:gd name="connsiteX14" fmla="*/ 8442 w 3496306"/>
              <a:gd name="connsiteY14" fmla="*/ 0 h 2107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2107376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1999877"/>
                </a:lnTo>
                <a:cubicBezTo>
                  <a:pt x="3496130" y="2004793"/>
                  <a:pt x="3492091" y="2008659"/>
                  <a:pt x="3487171" y="2008659"/>
                </a:cubicBezTo>
                <a:lnTo>
                  <a:pt x="1791889" y="2008659"/>
                </a:lnTo>
                <a:cubicBezTo>
                  <a:pt x="1786833" y="2008659"/>
                  <a:pt x="1782758" y="2012734"/>
                  <a:pt x="1782758" y="2017790"/>
                </a:cubicBezTo>
                <a:lnTo>
                  <a:pt x="1782758" y="2098232"/>
                </a:lnTo>
                <a:cubicBezTo>
                  <a:pt x="1782758" y="2103292"/>
                  <a:pt x="1778683" y="2107368"/>
                  <a:pt x="1773626" y="2107368"/>
                </a:cubicBezTo>
                <a:lnTo>
                  <a:pt x="9143" y="2107368"/>
                </a:lnTo>
                <a:cubicBezTo>
                  <a:pt x="4293" y="2107578"/>
                  <a:pt x="222" y="2103783"/>
                  <a:pt x="8" y="2098937"/>
                </a:cubicBezTo>
                <a:lnTo>
                  <a:pt x="8" y="2098232"/>
                </a:ln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solidFill>
            <a:schemeClr val="bg1"/>
          </a:solidFill>
          <a:ln w="15240">
            <a:solidFill>
              <a:schemeClr val="tx2"/>
            </a:solidFill>
          </a:ln>
        </p:spPr>
        <p:txBody>
          <a:bodyPr wrap="square" lIns="342000" tIns="252000" rIns="342000" bIns="25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46586186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75617534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 encadrés avec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5084D-C616-477D-A769-E3FD69F325B9}" type="datetime4">
              <a:rPr lang="fr-FR" smtClean="0"/>
              <a:t>26 septembre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PulCEo connect- 11/05/2022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48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 noChangeAspect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4834394E-3A7D-42F4-B2A0-C3CADFAFD4FA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776286" y="2175987"/>
            <a:ext cx="4838703" cy="1612310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D8DA1BBA-3018-435C-AB99-6BEFBC686185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776285" y="3823710"/>
            <a:ext cx="4838704" cy="1316366"/>
          </a:xfrm>
          <a:custGeom>
            <a:avLst/>
            <a:gdLst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211887 w 4838704"/>
              <a:gd name="connsiteY8" fmla="*/ 1316366 h 1316934"/>
              <a:gd name="connsiteX9" fmla="*/ 0 w 4838704"/>
              <a:gd name="connsiteY9" fmla="*/ 1316366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0 w 4838704"/>
              <a:gd name="connsiteY8" fmla="*/ 1316366 h 1316934"/>
              <a:gd name="connsiteX9" fmla="*/ 0 w 4838704"/>
              <a:gd name="connsiteY9" fmla="*/ 0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0 w 4838704"/>
              <a:gd name="connsiteY7" fmla="*/ 1316366 h 1316934"/>
              <a:gd name="connsiteX8" fmla="*/ 0 w 4838704"/>
              <a:gd name="connsiteY8" fmla="*/ 0 h 1316934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3728480 w 4838704"/>
              <a:gd name="connsiteY5" fmla="*/ 1316366 h 1316366"/>
              <a:gd name="connsiteX6" fmla="*/ 0 w 4838704"/>
              <a:gd name="connsiteY6" fmla="*/ 1316366 h 1316366"/>
              <a:gd name="connsiteX7" fmla="*/ 0 w 4838704"/>
              <a:gd name="connsiteY7" fmla="*/ 0 h 1316366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0 w 4838704"/>
              <a:gd name="connsiteY5" fmla="*/ 1316366 h 1316366"/>
              <a:gd name="connsiteX6" fmla="*/ 0 w 4838704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4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4" y="80159"/>
                </a:lnTo>
                <a:lnTo>
                  <a:pt x="4838704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6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94C14EA3-7B7C-4923-87BE-AB6D5AD3B8D9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6593679" y="2175987"/>
            <a:ext cx="4838703" cy="1612310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D6505CAC-5BAE-439D-93F0-D2225BB61855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6593679" y="3823711"/>
            <a:ext cx="4838703" cy="1316366"/>
          </a:xfrm>
          <a:custGeom>
            <a:avLst/>
            <a:gdLst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3728480 w 4838703"/>
              <a:gd name="connsiteY6" fmla="*/ 1319315 h 1319315"/>
              <a:gd name="connsiteX7" fmla="*/ 211887 w 4838703"/>
              <a:gd name="connsiteY7" fmla="*/ 1319315 h 1319315"/>
              <a:gd name="connsiteX8" fmla="*/ 211887 w 4838703"/>
              <a:gd name="connsiteY8" fmla="*/ 1316366 h 1319315"/>
              <a:gd name="connsiteX9" fmla="*/ 0 w 4838703"/>
              <a:gd name="connsiteY9" fmla="*/ 1316366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211887 w 4838703"/>
              <a:gd name="connsiteY6" fmla="*/ 1319315 h 1319315"/>
              <a:gd name="connsiteX7" fmla="*/ 211887 w 4838703"/>
              <a:gd name="connsiteY7" fmla="*/ 1316366 h 1319315"/>
              <a:gd name="connsiteX8" fmla="*/ 0 w 4838703"/>
              <a:gd name="connsiteY8" fmla="*/ 1316366 h 1319315"/>
              <a:gd name="connsiteX9" fmla="*/ 0 w 4838703"/>
              <a:gd name="connsiteY9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211887 w 4838703"/>
              <a:gd name="connsiteY6" fmla="*/ 1316366 h 1319315"/>
              <a:gd name="connsiteX7" fmla="*/ 0 w 4838703"/>
              <a:gd name="connsiteY7" fmla="*/ 1316366 h 1319315"/>
              <a:gd name="connsiteX8" fmla="*/ 0 w 4838703"/>
              <a:gd name="connsiteY8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0 w 4838703"/>
              <a:gd name="connsiteY6" fmla="*/ 1316366 h 1319315"/>
              <a:gd name="connsiteX7" fmla="*/ 0 w 4838703"/>
              <a:gd name="connsiteY7" fmla="*/ 0 h 1319315"/>
              <a:gd name="connsiteX0" fmla="*/ 0 w 4838703"/>
              <a:gd name="connsiteY0" fmla="*/ 0 h 1316366"/>
              <a:gd name="connsiteX1" fmla="*/ 2379208 w 4838703"/>
              <a:gd name="connsiteY1" fmla="*/ 0 h 1316366"/>
              <a:gd name="connsiteX2" fmla="*/ 2379208 w 4838703"/>
              <a:gd name="connsiteY2" fmla="*/ 80159 h 1316366"/>
              <a:gd name="connsiteX3" fmla="*/ 4838703 w 4838703"/>
              <a:gd name="connsiteY3" fmla="*/ 80159 h 1316366"/>
              <a:gd name="connsiteX4" fmla="*/ 4838703 w 4838703"/>
              <a:gd name="connsiteY4" fmla="*/ 1316366 h 1316366"/>
              <a:gd name="connsiteX5" fmla="*/ 0 w 4838703"/>
              <a:gd name="connsiteY5" fmla="*/ 1316366 h 1316366"/>
              <a:gd name="connsiteX6" fmla="*/ 0 w 4838703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3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3" y="80159"/>
                </a:lnTo>
                <a:lnTo>
                  <a:pt x="4838703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6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793077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slideLayout" Target="../slideLayouts/slideLayout20.xml"/><Relationship Id="rId18" Type="http://schemas.openxmlformats.org/officeDocument/2006/relationships/slideLayout" Target="../slideLayouts/slideLayout25.xml"/><Relationship Id="rId26" Type="http://schemas.openxmlformats.org/officeDocument/2006/relationships/theme" Target="../theme/theme2.xml"/><Relationship Id="rId3" Type="http://schemas.openxmlformats.org/officeDocument/2006/relationships/slideLayout" Target="../slideLayouts/slideLayout10.xml"/><Relationship Id="rId21" Type="http://schemas.openxmlformats.org/officeDocument/2006/relationships/slideLayout" Target="../slideLayouts/slideLayout28.xml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17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32.xml"/><Relationship Id="rId2" Type="http://schemas.openxmlformats.org/officeDocument/2006/relationships/slideLayout" Target="../slideLayouts/slideLayout9.xml"/><Relationship Id="rId16" Type="http://schemas.openxmlformats.org/officeDocument/2006/relationships/slideLayout" Target="../slideLayouts/slideLayout23.xml"/><Relationship Id="rId20" Type="http://schemas.openxmlformats.org/officeDocument/2006/relationships/slideLayout" Target="../slideLayouts/slideLayout27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24" Type="http://schemas.openxmlformats.org/officeDocument/2006/relationships/slideLayout" Target="../slideLayouts/slideLayout31.xml"/><Relationship Id="rId5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26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9.xml"/><Relationship Id="rId27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18" Type="http://schemas.openxmlformats.org/officeDocument/2006/relationships/slideLayout" Target="../slideLayouts/slideLayout50.xml"/><Relationship Id="rId26" Type="http://schemas.openxmlformats.org/officeDocument/2006/relationships/theme" Target="../theme/theme3.xml"/><Relationship Id="rId3" Type="http://schemas.openxmlformats.org/officeDocument/2006/relationships/slideLayout" Target="../slideLayouts/slideLayout35.xml"/><Relationship Id="rId21" Type="http://schemas.openxmlformats.org/officeDocument/2006/relationships/slideLayout" Target="../slideLayouts/slideLayout53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slideLayout" Target="../slideLayouts/slideLayout49.xml"/><Relationship Id="rId25" Type="http://schemas.openxmlformats.org/officeDocument/2006/relationships/slideLayout" Target="../slideLayouts/slideLayout57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20" Type="http://schemas.openxmlformats.org/officeDocument/2006/relationships/slideLayout" Target="../slideLayouts/slideLayout52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24" Type="http://schemas.openxmlformats.org/officeDocument/2006/relationships/slideLayout" Target="../slideLayouts/slideLayout56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23" Type="http://schemas.openxmlformats.org/officeDocument/2006/relationships/slideLayout" Target="../slideLayouts/slideLayout55.xml"/><Relationship Id="rId28" Type="http://schemas.openxmlformats.org/officeDocument/2006/relationships/image" Target="../media/image14.jpeg"/><Relationship Id="rId10" Type="http://schemas.openxmlformats.org/officeDocument/2006/relationships/slideLayout" Target="../slideLayouts/slideLayout42.xml"/><Relationship Id="rId19" Type="http://schemas.openxmlformats.org/officeDocument/2006/relationships/slideLayout" Target="../slideLayouts/slideLayout51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Relationship Id="rId22" Type="http://schemas.openxmlformats.org/officeDocument/2006/relationships/slideLayout" Target="../slideLayouts/slideLayout54.xml"/><Relationship Id="rId27" Type="http://schemas.openxmlformats.org/officeDocument/2006/relationships/image" Target="../media/image1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0849800" y="6526131"/>
            <a:ext cx="1123980" cy="2616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36" y="6470103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75081" y="6257924"/>
            <a:ext cx="1307307" cy="509589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04708BF8-992F-4F23-AA16-AB03FA41F6EE}" type="datetime4">
              <a:rPr lang="fr-FR" smtClean="0"/>
              <a:pPr/>
              <a:t>26 septembre 2023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188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  <p:sldLayoutId id="2147483702" r:id="rId18"/>
    <p:sldLayoutId id="2147483703" r:id="rId19"/>
    <p:sldLayoutId id="2147483704" r:id="rId20"/>
    <p:sldLayoutId id="2147483705" r:id="rId21"/>
    <p:sldLayoutId id="2147483706" r:id="rId22"/>
    <p:sldLayoutId id="2147483707" r:id="rId23"/>
    <p:sldLayoutId id="2147483708" r:id="rId24"/>
    <p:sldLayoutId id="2147483709" r:id="rId2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2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CC340F0F-2109-4D28-B793-61BD4FF485C2}" type="datetime4">
              <a:rPr lang="fr-FR" smtClean="0"/>
              <a:t>26 septembre 2023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PulCEo connect- 11/05/2022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374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  <p:sldLayoutId id="2147483725" r:id="rId15"/>
    <p:sldLayoutId id="2147483726" r:id="rId16"/>
    <p:sldLayoutId id="2147483727" r:id="rId17"/>
    <p:sldLayoutId id="2147483728" r:id="rId18"/>
    <p:sldLayoutId id="2147483729" r:id="rId19"/>
    <p:sldLayoutId id="2147483730" r:id="rId20"/>
    <p:sldLayoutId id="2147483731" r:id="rId21"/>
    <p:sldLayoutId id="2147483732" r:id="rId22"/>
    <p:sldLayoutId id="2147483733" r:id="rId23"/>
    <p:sldLayoutId id="2147483734" r:id="rId24"/>
    <p:sldLayoutId id="2147483735" r:id="rId2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cegee-b-edi@cegee.caisse-epargne.fr" TargetMode="Externa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>
            <a:extLst>
              <a:ext uri="{FF2B5EF4-FFF2-40B4-BE49-F238E27FC236}">
                <a16:creationId xmlns:a16="http://schemas.microsoft.com/office/drawing/2014/main" id="{CC1AF9AB-AAFF-4382-B4E1-6C04CF3072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Parcours réservé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889D46D-81BD-4B0D-8959-EFD6B3C253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Septembre 2023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3C8D92A-3695-4E4B-9C2F-E26E1F29E8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0016" y="1882370"/>
            <a:ext cx="8291091" cy="1817320"/>
          </a:xfrm>
        </p:spPr>
        <p:txBody>
          <a:bodyPr>
            <a:normAutofit fontScale="90000"/>
          </a:bodyPr>
          <a:lstStyle/>
          <a:p>
            <a:r>
              <a:rPr lang="fr-FR" dirty="0"/>
              <a:t>Process de souscription pour les porteurs d’une offre </a:t>
            </a:r>
            <a:r>
              <a:rPr lang="fr-FR" dirty="0" err="1"/>
              <a:t>PulCEo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CFE230B-79F5-4562-B6FA-303E1466E7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>
                <a:ea typeface="+mn-lt"/>
                <a:cs typeface="+mn-lt"/>
              </a:rPr>
              <a:t>Direction du marché des Professionnels – Agriculture – Viticulture – Associations de Proximité</a:t>
            </a:r>
          </a:p>
          <a:p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AD58D95-8DF5-4DE1-23EE-D787ADFBB0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6840" y="3920030"/>
            <a:ext cx="5239481" cy="809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691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35D0CC74-2742-20B4-9C52-6FBDB7488FB7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95325" y="1790296"/>
            <a:ext cx="10980738" cy="4930650"/>
          </a:xfrm>
        </p:spPr>
        <p:txBody>
          <a:bodyPr/>
          <a:lstStyle/>
          <a:p>
            <a:r>
              <a:rPr lang="fr-FR" dirty="0">
                <a:latin typeface="Montserrat" panose="00000500000000000000" pitchFamily="2" charset="0"/>
              </a:rPr>
              <a:t>Le commercial ne peut souscrire lui-même lorsque le client possède </a:t>
            </a:r>
            <a:r>
              <a:rPr lang="fr-FR" b="1" dirty="0">
                <a:latin typeface="Montserrat" panose="00000500000000000000" pitchFamily="2" charset="0"/>
              </a:rPr>
              <a:t>au préalable</a:t>
            </a:r>
            <a:r>
              <a:rPr lang="fr-FR" dirty="0">
                <a:latin typeface="Montserrat" panose="00000500000000000000" pitchFamily="2" charset="0"/>
              </a:rPr>
              <a:t> un service </a:t>
            </a:r>
            <a:r>
              <a:rPr lang="fr-FR" dirty="0" err="1">
                <a:latin typeface="Montserrat" panose="00000500000000000000" pitchFamily="2" charset="0"/>
              </a:rPr>
              <a:t>PulCEo</a:t>
            </a:r>
            <a:r>
              <a:rPr lang="fr-FR" dirty="0">
                <a:latin typeface="Montserrat" panose="00000500000000000000" pitchFamily="2" charset="0"/>
              </a:rPr>
              <a:t> </a:t>
            </a:r>
          </a:p>
          <a:p>
            <a:pPr lvl="2"/>
            <a:endParaRPr lang="fr-FR" dirty="0">
              <a:latin typeface="Montserrat" panose="00000500000000000000" pitchFamily="2" charset="0"/>
            </a:endParaRPr>
          </a:p>
          <a:p>
            <a:r>
              <a:rPr lang="fr-FR" dirty="0">
                <a:latin typeface="Montserrat" panose="00000500000000000000" pitchFamily="2" charset="0"/>
              </a:rPr>
              <a:t>Dans ces cas : </a:t>
            </a:r>
          </a:p>
          <a:p>
            <a:pPr lvl="1"/>
            <a:r>
              <a:rPr lang="fr-FR" dirty="0">
                <a:latin typeface="Montserrat" panose="00000500000000000000" pitchFamily="2" charset="0"/>
              </a:rPr>
              <a:t>Le parcours </a:t>
            </a:r>
            <a:r>
              <a:rPr lang="fr-FR" dirty="0">
                <a:solidFill>
                  <a:srgbClr val="FF0000"/>
                </a:solidFill>
                <a:latin typeface="Montserrat" panose="00000500000000000000" pitchFamily="2" charset="0"/>
              </a:rPr>
              <a:t>réservé </a:t>
            </a:r>
            <a:r>
              <a:rPr lang="fr-FR" dirty="0">
                <a:latin typeface="Montserrat" panose="00000500000000000000" pitchFamily="2" charset="0"/>
              </a:rPr>
              <a:t>de souscription est proposé, exclusivement, aux collaborateurs habilités au mode expert dans </a:t>
            </a:r>
            <a:r>
              <a:rPr lang="fr-FR" dirty="0" err="1">
                <a:latin typeface="Montserrat" panose="00000500000000000000" pitchFamily="2" charset="0"/>
              </a:rPr>
              <a:t>MySys</a:t>
            </a:r>
            <a:r>
              <a:rPr lang="fr-FR" dirty="0">
                <a:latin typeface="Montserrat" panose="00000500000000000000" pitchFamily="2" charset="0"/>
              </a:rPr>
              <a:t> (service EDI)</a:t>
            </a:r>
          </a:p>
          <a:p>
            <a:pPr lvl="1"/>
            <a:r>
              <a:rPr lang="fr-FR" dirty="0">
                <a:latin typeface="Montserrat" panose="00000500000000000000" pitchFamily="2" charset="0"/>
              </a:rPr>
              <a:t>Ces derniers complètent la souscription de l’abonnement dans la console d’administration TURBO / PULCEO</a:t>
            </a:r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439EBE6-8563-9627-8644-B0FB68F4BAE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Comment faire pour souscrire </a:t>
            </a:r>
            <a:r>
              <a:rPr lang="fr-FR" dirty="0" err="1"/>
              <a:t>Pulcéo</a:t>
            </a:r>
            <a:r>
              <a:rPr lang="fr-FR" dirty="0"/>
              <a:t> </a:t>
            </a:r>
            <a:r>
              <a:rPr lang="fr-FR" dirty="0" err="1"/>
              <a:t>Connect</a:t>
            </a:r>
            <a:r>
              <a:rPr lang="fr-FR" dirty="0"/>
              <a:t> ?</a:t>
            </a:r>
          </a:p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E403010-D736-DEEE-9338-4973E221C6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Process de souscription au poste de travail par le collaborateur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755E3EF-6268-5450-2D26-030F9DA8B38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1542C9D8-6B8E-FFBD-872F-47392CF198F0}"/>
              </a:ext>
            </a:extLst>
          </p:cNvPr>
          <p:cNvSpPr txBox="1">
            <a:spLocks/>
          </p:cNvSpPr>
          <p:nvPr/>
        </p:nvSpPr>
        <p:spPr>
          <a:xfrm>
            <a:off x="695325" y="1295200"/>
            <a:ext cx="10272131" cy="38404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Rappel du cas de figure empêchant le parcours simplifié : </a:t>
            </a:r>
          </a:p>
        </p:txBody>
      </p:sp>
      <p:pic>
        <p:nvPicPr>
          <p:cNvPr id="6" name="Espace réservé du contenu 6">
            <a:extLst>
              <a:ext uri="{FF2B5EF4-FFF2-40B4-BE49-F238E27FC236}">
                <a16:creationId xmlns:a16="http://schemas.microsoft.com/office/drawing/2014/main" id="{EA4EC947-C8B0-5F18-72D0-33798045B4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5887" y="4158979"/>
            <a:ext cx="3160775" cy="23268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Espace réservé du contenu 1">
            <a:extLst>
              <a:ext uri="{FF2B5EF4-FFF2-40B4-BE49-F238E27FC236}">
                <a16:creationId xmlns:a16="http://schemas.microsoft.com/office/drawing/2014/main" id="{3A3C6A71-B056-37EC-EA01-983FB59BA5F0}"/>
              </a:ext>
            </a:extLst>
          </p:cNvPr>
          <p:cNvSpPr txBox="1">
            <a:spLocks/>
          </p:cNvSpPr>
          <p:nvPr/>
        </p:nvSpPr>
        <p:spPr>
          <a:xfrm>
            <a:off x="711484" y="4122750"/>
            <a:ext cx="6123072" cy="4627741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  <a:p>
            <a:r>
              <a:rPr lang="fr-FR" dirty="0">
                <a:latin typeface="Montserrat" panose="00000500000000000000" pitchFamily="2" charset="0"/>
              </a:rPr>
              <a:t>NB : si client déjà équipé par un autre établissement (autre Caisse d’Epargne ou Banque Populaire avec la solution Suite Entreprises (équivalent de </a:t>
            </a:r>
            <a:r>
              <a:rPr lang="fr-FR" dirty="0" err="1">
                <a:latin typeface="Montserrat" panose="00000500000000000000" pitchFamily="2" charset="0"/>
              </a:rPr>
              <a:t>PulCEo</a:t>
            </a:r>
            <a:r>
              <a:rPr lang="fr-FR" dirty="0">
                <a:latin typeface="Montserrat" panose="00000500000000000000" pitchFamily="2" charset="0"/>
              </a:rPr>
              <a:t>)), la souscription est totalement impossible</a:t>
            </a:r>
            <a:endParaRPr lang="fr-FR" dirty="0"/>
          </a:p>
          <a:p>
            <a:pPr marL="0" indent="0">
              <a:buFont typeface="Arial" panose="020B0604020202020204" pitchFamily="34" charset="0"/>
              <a:buNone/>
            </a:pPr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07960DF-3848-DB5F-D9B8-E5D2210F24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013"/>
          <a:stretch/>
        </p:blipFill>
        <p:spPr>
          <a:xfrm>
            <a:off x="1887980" y="5606787"/>
            <a:ext cx="7035683" cy="8790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F838BFF7-9A0D-3F54-0B21-0C8F3BEBF094}"/>
              </a:ext>
            </a:extLst>
          </p:cNvPr>
          <p:cNvCxnSpPr>
            <a:cxnSpLocks/>
          </p:cNvCxnSpPr>
          <p:nvPr/>
        </p:nvCxnSpPr>
        <p:spPr>
          <a:xfrm>
            <a:off x="6702352" y="4880472"/>
            <a:ext cx="1108607" cy="0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ACD83588-07BE-67F7-6548-690C7342C012}"/>
              </a:ext>
            </a:extLst>
          </p:cNvPr>
          <p:cNvCxnSpPr>
            <a:cxnSpLocks/>
          </p:cNvCxnSpPr>
          <p:nvPr/>
        </p:nvCxnSpPr>
        <p:spPr>
          <a:xfrm flipH="1">
            <a:off x="5831390" y="5263827"/>
            <a:ext cx="2411488" cy="442910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5822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35D0CC74-2742-20B4-9C52-6FBDB7488FB7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95325" y="1790296"/>
            <a:ext cx="10980738" cy="4930650"/>
          </a:xfrm>
        </p:spPr>
        <p:txBody>
          <a:bodyPr/>
          <a:lstStyle/>
          <a:p>
            <a:r>
              <a:rPr lang="fr-FR" dirty="0">
                <a:latin typeface="Montserrat" panose="00000500000000000000" pitchFamily="2" charset="0"/>
              </a:rPr>
              <a:t>Je complète la </a:t>
            </a:r>
            <a:r>
              <a:rPr lang="fr-FR" dirty="0" err="1">
                <a:latin typeface="Montserrat" panose="00000500000000000000" pitchFamily="2" charset="0"/>
              </a:rPr>
              <a:t>myflow</a:t>
            </a:r>
            <a:r>
              <a:rPr lang="fr-FR" dirty="0">
                <a:latin typeface="Montserrat" panose="00000500000000000000" pitchFamily="2" charset="0"/>
              </a:rPr>
              <a:t> dédiée (voir page suivante). </a:t>
            </a:r>
          </a:p>
          <a:p>
            <a:endParaRPr lang="fr-FR" dirty="0">
              <a:latin typeface="Montserrat" panose="00000500000000000000" pitchFamily="2" charset="0"/>
            </a:endParaRPr>
          </a:p>
          <a:p>
            <a:r>
              <a:rPr lang="fr-FR" dirty="0">
                <a:latin typeface="Montserrat" panose="00000500000000000000" pitchFamily="2" charset="0"/>
              </a:rPr>
              <a:t>Le service EDI réceptionne la demande  puis :</a:t>
            </a:r>
          </a:p>
          <a:p>
            <a:pPr lvl="1"/>
            <a:r>
              <a:rPr lang="fr-FR" dirty="0">
                <a:latin typeface="Montserrat" panose="00000500000000000000" pitchFamily="2" charset="0"/>
              </a:rPr>
              <a:t>Effectue la saisie sur </a:t>
            </a:r>
            <a:r>
              <a:rPr lang="fr-FR" dirty="0" err="1">
                <a:latin typeface="Montserrat" panose="00000500000000000000" pitchFamily="2" charset="0"/>
              </a:rPr>
              <a:t>Mysys</a:t>
            </a:r>
            <a:r>
              <a:rPr lang="fr-FR" dirty="0">
                <a:latin typeface="Montserrat" panose="00000500000000000000" pitchFamily="2" charset="0"/>
              </a:rPr>
              <a:t> en reprenant les éléments existant dans la console PULCEO (administrateur, liste Pays….)</a:t>
            </a:r>
          </a:p>
          <a:p>
            <a:pPr lvl="1"/>
            <a:r>
              <a:rPr lang="fr-FR" dirty="0">
                <a:latin typeface="Montserrat" panose="00000500000000000000" pitchFamily="2" charset="0"/>
              </a:rPr>
              <a:t>Transmet pour signature les éléments au client si signature électronique, au CA pro si signature papier,</a:t>
            </a:r>
          </a:p>
          <a:p>
            <a:pPr lvl="1"/>
            <a:r>
              <a:rPr lang="fr-FR" dirty="0">
                <a:latin typeface="Montserrat" panose="00000500000000000000" pitchFamily="2" charset="0"/>
              </a:rPr>
              <a:t>En cas de signature papier le CA Pro réceptionnera le contrat à faire signer au client par la boite EDI </a:t>
            </a:r>
            <a:r>
              <a:rPr lang="fr-FR" dirty="0">
                <a:latin typeface="Montserrat" panose="00000500000000000000" pitchFamily="2" charset="0"/>
                <a:hlinkClick r:id="rId2"/>
              </a:rPr>
              <a:t>cegee-b-edi@cegee.caisse-epargne.fr</a:t>
            </a:r>
            <a:r>
              <a:rPr lang="fr-FR" dirty="0">
                <a:latin typeface="Montserrat" panose="00000500000000000000" pitchFamily="2" charset="0"/>
              </a:rPr>
              <a:t>. Une fois signé par le client le contrat sera a retourner via la même adresse mail. </a:t>
            </a:r>
          </a:p>
          <a:p>
            <a:pPr lvl="1"/>
            <a:r>
              <a:rPr lang="fr-FR" dirty="0">
                <a:latin typeface="Montserrat" panose="00000500000000000000" pitchFamily="2" charset="0"/>
              </a:rPr>
              <a:t>A réception de la signature, le service EDI va activer l’option </a:t>
            </a:r>
            <a:r>
              <a:rPr lang="fr-FR" dirty="0" err="1">
                <a:latin typeface="Montserrat" panose="00000500000000000000" pitchFamily="2" charset="0"/>
              </a:rPr>
              <a:t>PulCEo</a:t>
            </a:r>
            <a:r>
              <a:rPr lang="fr-FR" dirty="0">
                <a:latin typeface="Montserrat" panose="00000500000000000000" pitchFamily="2" charset="0"/>
              </a:rPr>
              <a:t> </a:t>
            </a:r>
            <a:r>
              <a:rPr lang="fr-FR" dirty="0" err="1">
                <a:latin typeface="Montserrat" panose="00000500000000000000" pitchFamily="2" charset="0"/>
              </a:rPr>
              <a:t>Connect</a:t>
            </a:r>
            <a:r>
              <a:rPr lang="fr-FR" dirty="0">
                <a:latin typeface="Montserrat" panose="00000500000000000000" pitchFamily="2" charset="0"/>
              </a:rPr>
              <a:t> dans la console d’administration.</a:t>
            </a:r>
          </a:p>
          <a:p>
            <a:pPr lvl="1"/>
            <a:endParaRPr lang="fr-FR" dirty="0">
              <a:latin typeface="Montserrat" panose="00000500000000000000" pitchFamily="2" charset="0"/>
            </a:endParaRP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439EBE6-8563-9627-8644-B0FB68F4BAE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Comment faire pour souscrire </a:t>
            </a:r>
            <a:r>
              <a:rPr lang="fr-FR" dirty="0" err="1"/>
              <a:t>Pulcéo</a:t>
            </a:r>
            <a:r>
              <a:rPr lang="fr-FR" dirty="0"/>
              <a:t> </a:t>
            </a:r>
            <a:r>
              <a:rPr lang="fr-FR" dirty="0" err="1"/>
              <a:t>Connect</a:t>
            </a:r>
            <a:r>
              <a:rPr lang="fr-FR" dirty="0"/>
              <a:t> ?</a:t>
            </a:r>
          </a:p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E403010-D736-DEEE-9338-4973E221C6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Process de souscription au poste de travail par le collaborateur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755E3EF-6268-5450-2D26-030F9DA8B38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1542C9D8-6B8E-FFBD-872F-47392CF198F0}"/>
              </a:ext>
            </a:extLst>
          </p:cNvPr>
          <p:cNvSpPr txBox="1">
            <a:spLocks/>
          </p:cNvSpPr>
          <p:nvPr/>
        </p:nvSpPr>
        <p:spPr>
          <a:xfrm>
            <a:off x="695325" y="1295200"/>
            <a:ext cx="10272131" cy="38404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Les étapes de souscription pour un client équipé de </a:t>
            </a:r>
            <a:r>
              <a:rPr lang="fr-FR" dirty="0" err="1"/>
              <a:t>PulCEo</a:t>
            </a:r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104779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96D4872-3373-AE03-CD70-7864EF6D670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Détail de la saisie dans </a:t>
            </a:r>
            <a:r>
              <a:rPr lang="fr-FR" dirty="0" err="1"/>
              <a:t>Myflow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145906D-B86D-1E3F-4B88-D54504CFE3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Process de souscription au poste de travail par le collaborateur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844CA03-47DE-1F55-3088-1E1B7CD26C7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76EB084-811A-459E-8B27-58F6CDCCD8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402" y="1270922"/>
            <a:ext cx="2131298" cy="32679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B792070-D953-1916-EA7C-60DEBEF8AC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885" y="1598963"/>
            <a:ext cx="4468622" cy="568346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1DE1A63-62AA-59D1-3B28-43B3AC40A559}"/>
              </a:ext>
            </a:extLst>
          </p:cNvPr>
          <p:cNvSpPr txBox="1"/>
          <p:nvPr/>
        </p:nvSpPr>
        <p:spPr>
          <a:xfrm>
            <a:off x="6759518" y="1157018"/>
            <a:ext cx="36216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Etape 1 : </a:t>
            </a:r>
            <a:r>
              <a:rPr lang="fr-FR" dirty="0"/>
              <a:t>sélectionner le bon sous domaine et la bonne prestation 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6D3E288-300E-EE01-D6CB-84FDCF843916}"/>
              </a:ext>
            </a:extLst>
          </p:cNvPr>
          <p:cNvSpPr txBox="1"/>
          <p:nvPr/>
        </p:nvSpPr>
        <p:spPr>
          <a:xfrm>
            <a:off x="7782634" y="2325180"/>
            <a:ext cx="362165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Etape 2 : </a:t>
            </a:r>
            <a:r>
              <a:rPr lang="fr-FR" dirty="0"/>
              <a:t>sélectionner la « Création </a:t>
            </a:r>
            <a:r>
              <a:rPr lang="fr-FR" dirty="0" err="1"/>
              <a:t>Pulcéo</a:t>
            </a:r>
            <a:r>
              <a:rPr lang="fr-FR" dirty="0"/>
              <a:t> </a:t>
            </a:r>
            <a:r>
              <a:rPr lang="fr-FR" dirty="0" err="1"/>
              <a:t>Connect</a:t>
            </a:r>
            <a:r>
              <a:rPr lang="fr-FR" dirty="0"/>
              <a:t> client déjà détenteur d’un PULCEO », le mode de signature souhaité, cochez la case présente et complétez la tarification.  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A7195EA-6D7B-2F58-D4E0-83A7E00C6E4E}"/>
              </a:ext>
            </a:extLst>
          </p:cNvPr>
          <p:cNvSpPr txBox="1"/>
          <p:nvPr/>
        </p:nvSpPr>
        <p:spPr>
          <a:xfrm>
            <a:off x="7815684" y="5402188"/>
            <a:ext cx="39554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Etape 3 : </a:t>
            </a:r>
            <a:r>
              <a:rPr lang="fr-FR" dirty="0"/>
              <a:t>Il n’y a pas de pièce jointe à transmettre </a:t>
            </a:r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153C43BD-EF49-5270-6F3D-81BD709BB0AA}"/>
              </a:ext>
            </a:extLst>
          </p:cNvPr>
          <p:cNvCxnSpPr>
            <a:cxnSpLocks/>
          </p:cNvCxnSpPr>
          <p:nvPr/>
        </p:nvCxnSpPr>
        <p:spPr>
          <a:xfrm>
            <a:off x="326402" y="2211377"/>
            <a:ext cx="11659950" cy="10889"/>
          </a:xfrm>
          <a:prstGeom prst="line">
            <a:avLst/>
          </a:prstGeom>
          <a:ln w="3175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BB12A020-CA69-3731-44E9-0F515031F276}"/>
              </a:ext>
            </a:extLst>
          </p:cNvPr>
          <p:cNvCxnSpPr>
            <a:cxnSpLocks/>
          </p:cNvCxnSpPr>
          <p:nvPr/>
        </p:nvCxnSpPr>
        <p:spPr>
          <a:xfrm>
            <a:off x="326402" y="5052891"/>
            <a:ext cx="11659950" cy="10889"/>
          </a:xfrm>
          <a:prstGeom prst="line">
            <a:avLst/>
          </a:prstGeom>
          <a:ln w="3175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>
            <a:extLst>
              <a:ext uri="{FF2B5EF4-FFF2-40B4-BE49-F238E27FC236}">
                <a16:creationId xmlns:a16="http://schemas.microsoft.com/office/drawing/2014/main" id="{77781E98-75B5-FD42-9976-91067553552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4138"/>
          <a:stretch/>
        </p:blipFill>
        <p:spPr>
          <a:xfrm>
            <a:off x="453929" y="2259301"/>
            <a:ext cx="5861504" cy="209727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7C6C1C3-D72B-87B9-A5A8-91E1D5DA60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90936" y="4393123"/>
            <a:ext cx="5434431" cy="64020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0F1D2C8-7496-798B-3D17-C05736297C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8118" y="4073113"/>
            <a:ext cx="3839953" cy="942743"/>
          </a:xfrm>
          <a:prstGeom prst="rect">
            <a:avLst/>
          </a:prstGeom>
        </p:spPr>
      </p:pic>
      <p:sp>
        <p:nvSpPr>
          <p:cNvPr id="15" name="Ellipse 14">
            <a:extLst>
              <a:ext uri="{FF2B5EF4-FFF2-40B4-BE49-F238E27FC236}">
                <a16:creationId xmlns:a16="http://schemas.microsoft.com/office/drawing/2014/main" id="{5D8496F6-D45D-18D8-238A-11E4DA956506}"/>
              </a:ext>
            </a:extLst>
          </p:cNvPr>
          <p:cNvSpPr/>
          <p:nvPr/>
        </p:nvSpPr>
        <p:spPr>
          <a:xfrm>
            <a:off x="550912" y="2324118"/>
            <a:ext cx="417379" cy="41737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1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2DAB9548-0EB8-EFDB-D5B7-873DC8724140}"/>
              </a:ext>
            </a:extLst>
          </p:cNvPr>
          <p:cNvSpPr/>
          <p:nvPr/>
        </p:nvSpPr>
        <p:spPr>
          <a:xfrm>
            <a:off x="1724505" y="4414094"/>
            <a:ext cx="417379" cy="41737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2</a:t>
            </a: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B4E8F033-F914-25D8-8845-02033736B909}"/>
              </a:ext>
            </a:extLst>
          </p:cNvPr>
          <p:cNvSpPr/>
          <p:nvPr/>
        </p:nvSpPr>
        <p:spPr>
          <a:xfrm>
            <a:off x="7968831" y="4205404"/>
            <a:ext cx="417379" cy="41737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3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6CC10588-BCA3-84F6-9DC3-6620E6CD10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3928" y="5099749"/>
            <a:ext cx="5642071" cy="1251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0514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8664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7727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3 01 06 - TEMPLATE BDD_16-9_V-JO.pptx  -  Lecture seule" id="{236E67B3-F0FD-4D04-BC84-BEF8CB2997ED}" vid="{A7B9A8D6-29C6-45ED-9945-E3020DBB42FA}"/>
    </a:ext>
  </a:extLst>
</a:theme>
</file>

<file path=ppt/theme/theme2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3.xml><?xml version="1.0" encoding="utf-8"?>
<a:theme xmlns:a="http://schemas.openxmlformats.org/drawingml/2006/main" name="1_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PT OFFICIEL CEGEE 2021 2022.pptx  -  Lecture seule" id="{53D4FB61-12F4-444D-8F61-65FC809D45A3}" vid="{6B579B34-AB82-4C60-A2B3-3EDC0050A8D2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B1515AA-57AE-4459-BE05-37022DA03708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402bd0e2-1d78-4f7d-9dde-91cd55d66e87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2023 01 06 - TEMPLATE BDD_16-9_V-JO</Template>
  <TotalTime>1373</TotalTime>
  <Words>362</Words>
  <Application>Microsoft Office PowerPoint</Application>
  <PresentationFormat>Grand écran</PresentationFormat>
  <Paragraphs>35</Paragraphs>
  <Slides>6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6</vt:i4>
      </vt:variant>
    </vt:vector>
  </HeadingPairs>
  <TitlesOfParts>
    <vt:vector size="17" baseType="lpstr">
      <vt:lpstr>Arial</vt:lpstr>
      <vt:lpstr>Arial Black</vt:lpstr>
      <vt:lpstr>Calibri</vt:lpstr>
      <vt:lpstr>Montserrat</vt:lpstr>
      <vt:lpstr>Montserrat Black</vt:lpstr>
      <vt:lpstr>Montserrat SemiBold</vt:lpstr>
      <vt:lpstr>Wingdings</vt:lpstr>
      <vt:lpstr>Wingdings 2</vt:lpstr>
      <vt:lpstr>Thème Office</vt:lpstr>
      <vt:lpstr>Caisse d'Epargne</vt:lpstr>
      <vt:lpstr>1_Caisse d'Epargne</vt:lpstr>
      <vt:lpstr>Process de souscription pour les porteurs d’une offre PulCEo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Process de souscription au poste de travail</dc:title>
  <dc:creator>ZINCK Yves [CEGEE]</dc:creator>
  <cp:lastModifiedBy>ZINCK Yves [CEGEE]</cp:lastModifiedBy>
  <cp:revision>2</cp:revision>
  <dcterms:created xsi:type="dcterms:W3CDTF">2023-08-23T12:22:21Z</dcterms:created>
  <dcterms:modified xsi:type="dcterms:W3CDTF">2023-09-26T14:52:48Z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2023-01-02T11:06:39Z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